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ags/tag1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1153" r:id="rId2"/>
    <p:sldId id="1155" r:id="rId3"/>
    <p:sldId id="1156" r:id="rId4"/>
    <p:sldId id="1170" r:id="rId5"/>
    <p:sldId id="1171" r:id="rId6"/>
    <p:sldId id="1175" r:id="rId7"/>
    <p:sldId id="1166" r:id="rId8"/>
    <p:sldId id="1157" r:id="rId9"/>
    <p:sldId id="1164" r:id="rId10"/>
    <p:sldId id="1165" r:id="rId11"/>
    <p:sldId id="1167" r:id="rId12"/>
    <p:sldId id="1173" r:id="rId13"/>
    <p:sldId id="1177" r:id="rId14"/>
    <p:sldId id="1158" r:id="rId15"/>
    <p:sldId id="1174" r:id="rId16"/>
    <p:sldId id="1161" r:id="rId17"/>
    <p:sldId id="1160" r:id="rId18"/>
    <p:sldId id="1176" r:id="rId19"/>
    <p:sldId id="1159" r:id="rId20"/>
    <p:sldId id="1162" r:id="rId21"/>
    <p:sldId id="1163" r:id="rId22"/>
    <p:sldId id="1168" r:id="rId23"/>
    <p:sldId id="1172" r:id="rId24"/>
    <p:sldId id="1154"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26" autoAdjust="0"/>
    <p:restoredTop sz="93354" autoAdjust="0"/>
  </p:normalViewPr>
  <p:slideViewPr>
    <p:cSldViewPr>
      <p:cViewPr varScale="1">
        <p:scale>
          <a:sx n="64" d="100"/>
          <a:sy n="64" d="100"/>
        </p:scale>
        <p:origin x="264" y="72"/>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3322E-2"/>
          <c:y val="0.18580661817187821"/>
          <c:w val="0.89930726803979233"/>
          <c:h val="0.69640419748211868"/>
        </c:manualLayout>
      </c:layout>
      <c:lineChart>
        <c:grouping val="stacked"/>
        <c:varyColors val="0"/>
        <c:ser>
          <c:idx val="0"/>
          <c:order val="0"/>
          <c:tx>
            <c:strRef>
              <c:f>Sheet1!$B$1</c:f>
              <c:strCache>
                <c:ptCount val="1"/>
                <c:pt idx="0">
                  <c:v>Series 1</c:v>
                </c:pt>
              </c:strCache>
            </c:strRef>
          </c:tx>
          <c:spPr>
            <a:ln cap="rnd">
              <a:solidFill>
                <a:schemeClr val="bg1">
                  <a:lumMod val="65000"/>
                </a:schemeClr>
              </a:solidFill>
              <a:round/>
            </a:ln>
          </c:spPr>
          <c:marker>
            <c:symbol val="circle"/>
            <c:size val="8"/>
            <c:spPr>
              <a:solidFill>
                <a:schemeClr val="bg1">
                  <a:lumMod val="65000"/>
                </a:schemeClr>
              </a:solidFill>
              <a:ln cap="flat">
                <a:solidFill>
                  <a:schemeClr val="bg1">
                    <a:lumMod val="65000"/>
                  </a:schemeClr>
                </a:solidFill>
                <a:bevel/>
              </a:ln>
            </c:spPr>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3.1</c:v>
                </c:pt>
              </c:numCache>
            </c:numRef>
          </c:val>
          <c:smooth val="1"/>
          <c:extLst>
            <c:ext xmlns:c16="http://schemas.microsoft.com/office/drawing/2014/chart" uri="{C3380CC4-5D6E-409C-BE32-E72D297353CC}">
              <c16:uniqueId val="{00000000-6FFC-485D-8C1C-ED4A3974E28B}"/>
            </c:ext>
          </c:extLst>
        </c:ser>
        <c:dLbls>
          <c:showLegendKey val="0"/>
          <c:showVal val="0"/>
          <c:showCatName val="0"/>
          <c:showSerName val="0"/>
          <c:showPercent val="0"/>
          <c:showBubbleSize val="0"/>
        </c:dLbls>
        <c:marker val="1"/>
        <c:smooth val="0"/>
        <c:axId val="429947376"/>
        <c:axId val="429945808"/>
      </c:lineChart>
      <c:catAx>
        <c:axId val="429947376"/>
        <c:scaling>
          <c:orientation val="minMax"/>
        </c:scaling>
        <c:delete val="0"/>
        <c:axPos val="b"/>
        <c:numFmt formatCode="General" sourceLinked="0"/>
        <c:majorTickMark val="out"/>
        <c:minorTickMark val="none"/>
        <c:tickLblPos val="nextTo"/>
        <c:txPr>
          <a:bodyPr/>
          <a:lstStyle/>
          <a:p>
            <a:pPr>
              <a:defRPr lang="en-US" sz="1000">
                <a:solidFill>
                  <a:srgbClr val="404040"/>
                </a:solidFill>
                <a:latin typeface="Open Sans" panose="020B0606030504020204" pitchFamily="34" charset="0"/>
                <a:ea typeface="Open Sans" panose="020B0606030504020204" pitchFamily="34" charset="0"/>
                <a:cs typeface="Open Sans" panose="020B0606030504020204" pitchFamily="34" charset="0"/>
              </a:defRPr>
            </a:pPr>
            <a:endParaRPr lang="zh-CN"/>
          </a:p>
        </c:txPr>
        <c:crossAx val="429945808"/>
        <c:crosses val="autoZero"/>
        <c:auto val="1"/>
        <c:lblAlgn val="ctr"/>
        <c:lblOffset val="100"/>
        <c:noMultiLvlLbl val="0"/>
      </c:catAx>
      <c:valAx>
        <c:axId val="429945808"/>
        <c:scaling>
          <c:orientation val="minMax"/>
        </c:scaling>
        <c:delete val="0"/>
        <c:axPos val="l"/>
        <c:majorGridlines>
          <c:spPr>
            <a:ln>
              <a:solidFill>
                <a:schemeClr val="bg1">
                  <a:lumMod val="85000"/>
                </a:schemeClr>
              </a:solidFill>
            </a:ln>
          </c:spPr>
        </c:majorGridlines>
        <c:numFmt formatCode="[$$-1009]#,##0.00" sourceLinked="0"/>
        <c:majorTickMark val="in"/>
        <c:minorTickMark val="in"/>
        <c:tickLblPos val="low"/>
        <c:txPr>
          <a:bodyPr/>
          <a:lstStyle/>
          <a:p>
            <a:pPr>
              <a:defRPr lang="en-US" sz="1000">
                <a:solidFill>
                  <a:srgbClr val="404040"/>
                </a:solidFill>
                <a:latin typeface="Open Sans" panose="020B0606030504020204" pitchFamily="34" charset="0"/>
                <a:ea typeface="Open Sans" panose="020B0606030504020204" pitchFamily="34" charset="0"/>
                <a:cs typeface="Open Sans" panose="020B0606030504020204" pitchFamily="34" charset="0"/>
              </a:defRPr>
            </a:pPr>
            <a:endParaRPr lang="zh-CN"/>
          </a:p>
        </c:txPr>
        <c:crossAx val="429947376"/>
        <c:crosses val="autoZero"/>
        <c:crossBetween val="between"/>
      </c:valAx>
      <c:spPr>
        <a:noFill/>
        <a:ln>
          <a:noFill/>
        </a:ln>
      </c:spPr>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2018/3/7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62E442-3828-41CA-915E-C7A0C8D1496D}" type="slidenum">
              <a:rPr lang="en-US" smtClean="0"/>
              <a:t>1</a:t>
            </a:fld>
            <a:endParaRPr lang="en-US"/>
          </a:p>
        </p:txBody>
      </p:sp>
    </p:spTree>
    <p:extLst>
      <p:ext uri="{BB962C8B-B14F-4D97-AF65-F5344CB8AC3E}">
        <p14:creationId xmlns:p14="http://schemas.microsoft.com/office/powerpoint/2010/main" val="57907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279551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527900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393218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pPr/>
              <a:t>7</a:t>
            </a:fld>
            <a:endParaRPr lang="zh-CN" altLang="en-US"/>
          </a:p>
        </p:txBody>
      </p:sp>
    </p:spTree>
    <p:extLst>
      <p:ext uri="{BB962C8B-B14F-4D97-AF65-F5344CB8AC3E}">
        <p14:creationId xmlns:p14="http://schemas.microsoft.com/office/powerpoint/2010/main" val="934791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470486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9</a:t>
            </a:fld>
            <a:endParaRPr lang="zh-CN" altLang="en-US"/>
          </a:p>
        </p:txBody>
      </p:sp>
    </p:spTree>
    <p:extLst>
      <p:ext uri="{BB962C8B-B14F-4D97-AF65-F5344CB8AC3E}">
        <p14:creationId xmlns:p14="http://schemas.microsoft.com/office/powerpoint/2010/main" val="1967736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471784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169552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12</a:t>
            </a:fld>
            <a:endParaRPr lang="zh-CN" altLang="en-US"/>
          </a:p>
        </p:txBody>
      </p:sp>
    </p:spTree>
    <p:extLst>
      <p:ext uri="{BB962C8B-B14F-4D97-AF65-F5344CB8AC3E}">
        <p14:creationId xmlns:p14="http://schemas.microsoft.com/office/powerpoint/2010/main" val="1452175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040263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17</a:t>
            </a:fld>
            <a:endParaRPr lang="zh-CN" altLang="en-US"/>
          </a:p>
        </p:txBody>
      </p:sp>
    </p:spTree>
    <p:extLst>
      <p:ext uri="{BB962C8B-B14F-4D97-AF65-F5344CB8AC3E}">
        <p14:creationId xmlns:p14="http://schemas.microsoft.com/office/powerpoint/2010/main" val="3098917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a:p>
        </p:txBody>
      </p:sp>
      <p:sp>
        <p:nvSpPr>
          <p:cNvPr id="25603" name="灯片编号占位符 3"/>
          <p:cNvSpPr>
            <a:spLocks noGrp="1" noChangeArrowheads="1"/>
          </p:cNvSpPr>
          <p:nvPr>
            <p:ph type="sldNum" sz="quarter" idx="5"/>
          </p:nvPr>
        </p:nvSpPr>
        <p:spPr bwMode="auto">
          <a:noFill/>
          <a:ln>
            <a:miter lim="800000"/>
            <a:headEnd/>
            <a:tailEnd/>
          </a:ln>
        </p:spPr>
        <p:txBody>
          <a:bodyPr/>
          <a:lstStyle/>
          <a:p>
            <a:fld id="{B299748B-1A6B-4B94-B982-E2C8837D34CA}" type="slidenum">
              <a:rPr lang="zh-CN" altLang="en-US"/>
              <a:pPr/>
              <a:t>18</a:t>
            </a:fld>
            <a:endParaRPr lang="zh-CN" altLang="en-US"/>
          </a:p>
        </p:txBody>
      </p:sp>
    </p:spTree>
    <p:extLst>
      <p:ext uri="{BB962C8B-B14F-4D97-AF65-F5344CB8AC3E}">
        <p14:creationId xmlns:p14="http://schemas.microsoft.com/office/powerpoint/2010/main" val="717762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349474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noChangeArrowheads="1"/>
          </p:cNvSpPr>
          <p:nvPr>
            <p:ph type="sldImg" idx="4294967295"/>
          </p:nvPr>
        </p:nvSpPr>
        <p:spPr>
          <a:ln>
            <a:miter lim="800000"/>
          </a:ln>
        </p:spPr>
      </p:sp>
      <p:sp>
        <p:nvSpPr>
          <p:cNvPr id="35842" name="备注占位符 2"/>
          <p:cNvSpPr>
            <a:spLocks noGrp="1" noChangeArrowheads="1"/>
          </p:cNvSpPr>
          <p:nvPr>
            <p:ph type="body" idx="4294967295"/>
          </p:nvPr>
        </p:nvSpPr>
        <p:spPr/>
        <p:txBody>
          <a:bodyPr/>
          <a:lstStyle/>
          <a:p>
            <a:endParaRPr lang="zh-CN" altLang="en-US"/>
          </a:p>
        </p:txBody>
      </p:sp>
      <p:sp>
        <p:nvSpPr>
          <p:cNvPr id="35843" name="灯片编号占位符 3"/>
          <p:cNvSpPr>
            <a:spLocks noGrp="1" noChangeArrowheads="1"/>
          </p:cNvSpPr>
          <p:nvPr>
            <p:ph type="sldNum" sz="quarter" idx="5"/>
          </p:nvPr>
        </p:nvSpPr>
        <p:spPr bwMode="auto">
          <a:noFill/>
          <a:ln>
            <a:miter lim="800000"/>
            <a:headEnd/>
            <a:tailEnd/>
          </a:ln>
        </p:spPr>
        <p:txBody>
          <a:bodyPr/>
          <a:lstStyle/>
          <a:p>
            <a:fld id="{E2A7E7D2-A303-4A1B-8225-C668A5786321}" type="slidenum">
              <a:rPr lang="zh-CN" altLang="en-US"/>
              <a:pPr/>
              <a:t>21</a:t>
            </a:fld>
            <a:endParaRPr lang="zh-CN" altLang="en-US"/>
          </a:p>
        </p:txBody>
      </p:sp>
    </p:spTree>
    <p:extLst>
      <p:ext uri="{BB962C8B-B14F-4D97-AF65-F5344CB8AC3E}">
        <p14:creationId xmlns:p14="http://schemas.microsoft.com/office/powerpoint/2010/main" val="1409975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22</a:t>
            </a:fld>
            <a:endParaRPr lang="zh-CN" altLang="en-US"/>
          </a:p>
        </p:txBody>
      </p:sp>
    </p:spTree>
    <p:extLst>
      <p:ext uri="{BB962C8B-B14F-4D97-AF65-F5344CB8AC3E}">
        <p14:creationId xmlns:p14="http://schemas.microsoft.com/office/powerpoint/2010/main" val="1763872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4137562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62E442-3828-41CA-915E-C7A0C8D1496D}" type="slidenum">
              <a:rPr lang="en-US" smtClean="0"/>
              <a:t>24</a:t>
            </a:fld>
            <a:endParaRPr lang="en-US"/>
          </a:p>
        </p:txBody>
      </p:sp>
    </p:spTree>
    <p:extLst>
      <p:ext uri="{BB962C8B-B14F-4D97-AF65-F5344CB8AC3E}">
        <p14:creationId xmlns:p14="http://schemas.microsoft.com/office/powerpoint/2010/main" val="33189498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5" name="文本框 12"/>
          <p:cNvSpPr txBox="1">
            <a:spLocks noChangeArrowheads="1"/>
          </p:cNvSpPr>
          <p:nvPr userDrawn="1"/>
        </p:nvSpPr>
        <p:spPr bwMode="auto">
          <a:xfrm>
            <a:off x="1157536" y="370296"/>
            <a:ext cx="1796090"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p>
        </p:txBody>
      </p:sp>
      <p:pic>
        <p:nvPicPr>
          <p:cNvPr id="10" name="Picture 3" descr="C:\Users\Administrator\Desktop\微立体创业计划\005.png">
            <a:extLst>
              <a:ext uri="{FF2B5EF4-FFF2-40B4-BE49-F238E27FC236}">
                <a16:creationId xmlns:a16="http://schemas.microsoft.com/office/drawing/2014/main" id="{3E133CDA-5D2F-4A91-BB35-B407AE16601F}"/>
              </a:ext>
            </a:extLst>
          </p:cNvPr>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1" name="Picture 4" descr="C:\Users\Administrator\Desktop\微立体创业计划\004.png">
            <a:extLst>
              <a:ext uri="{FF2B5EF4-FFF2-40B4-BE49-F238E27FC236}">
                <a16:creationId xmlns:a16="http://schemas.microsoft.com/office/drawing/2014/main" id="{056EF38E-8BB2-447D-BCE4-3FDA78F03341}"/>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6" name="矩形 3">
            <a:extLst>
              <a:ext uri="{FF2B5EF4-FFF2-40B4-BE49-F238E27FC236}">
                <a16:creationId xmlns:a16="http://schemas.microsoft.com/office/drawing/2014/main" id="{B7113DEE-F64F-41EF-946E-C6F4752540FE}"/>
              </a:ext>
            </a:extLst>
          </p:cNvPr>
          <p:cNvSpPr>
            <a:spLocks noChangeArrowheads="1"/>
          </p:cNvSpPr>
          <p:nvPr userDrawn="1"/>
        </p:nvSpPr>
        <p:spPr bwMode="auto">
          <a:xfrm>
            <a:off x="1115616"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en-US" altLang="zh-CN" sz="1050" b="0" dirty="0">
                <a:solidFill>
                  <a:schemeClr val="tx1">
                    <a:lumMod val="85000"/>
                    <a:lumOff val="15000"/>
                  </a:schemeClr>
                </a:solidFill>
                <a:latin typeface="微软雅黑" pitchFamily="34" charset="-122"/>
                <a:ea typeface="微软雅黑" pitchFamily="34" charset="-122"/>
                <a:sym typeface="Arial" pitchFamily="34" charset="0"/>
              </a:rPr>
              <a:t>Click here to add the title text content</a:t>
            </a:r>
            <a:endParaRPr lang="zh-CN" altLang="en-US" sz="1050" b="0" dirty="0">
              <a:solidFill>
                <a:schemeClr val="tx1">
                  <a:lumMod val="85000"/>
                  <a:lumOff val="15000"/>
                </a:schemeClr>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293213560"/>
      </p:ext>
    </p:extLst>
  </p:cSld>
  <p:clrMapOvr>
    <a:masterClrMapping/>
  </p:clrMapOv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50000">
                                          <p:cBhvr additive="base">
                                            <p:cTn id="7" dur="1200" fill="hold"/>
                                            <p:tgtEl>
                                              <p:spTgt spid="10"/>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50000">
                                          <p:cBhvr additive="base">
                                            <p:cTn id="11" dur="12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1"/>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200" fill="hold"/>
                                            <p:tgtEl>
                                              <p:spTgt spid="10"/>
                                            </p:tgtEl>
                                            <p:attrNameLst>
                                              <p:attrName>ppt_x</p:attrName>
                                            </p:attrNameLst>
                                          </p:cBhvr>
                                          <p:tavLst>
                                            <p:tav tm="0">
                                              <p:val>
                                                <p:strVal val="0-#ppt_w/2"/>
                                              </p:val>
                                            </p:tav>
                                            <p:tav tm="100000">
                                              <p:val>
                                                <p:strVal val="#ppt_x"/>
                                              </p:val>
                                            </p:tav>
                                          </p:tavLst>
                                        </p:anim>
                                        <p:anim calcmode="lin" valueType="num">
                                          <p:cBhvr additive="base">
                                            <p:cTn id="8" dur="12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200" fill="hold"/>
                                            <p:tgtEl>
                                              <p:spTgt spid="11"/>
                                            </p:tgtEl>
                                            <p:attrNameLst>
                                              <p:attrName>ppt_x</p:attrName>
                                            </p:attrNameLst>
                                          </p:cBhvr>
                                          <p:tavLst>
                                            <p:tav tm="0">
                                              <p:val>
                                                <p:strVal val="#ppt_x"/>
                                              </p:val>
                                            </p:tav>
                                            <p:tav tm="100000">
                                              <p:val>
                                                <p:strVal val="#ppt_x"/>
                                              </p:val>
                                            </p:tav>
                                          </p:tavLst>
                                        </p:anim>
                                        <p:anim calcmode="lin" valueType="num">
                                          <p:cBhvr additive="base">
                                            <p:cTn id="12" dur="1200" fill="hold"/>
                                            <p:tgtEl>
                                              <p:spTgt spid="11"/>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a:spLocks/>
          </p:cNvSpPr>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pPr/>
              <a:t>‹#›</a:t>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en-US" altLang="zh-CN" sz="1050" b="0" dirty="0">
                <a:solidFill>
                  <a:schemeClr val="tx1">
                    <a:lumMod val="85000"/>
                    <a:lumOff val="15000"/>
                  </a:schemeClr>
                </a:solidFill>
                <a:latin typeface="微软雅黑" pitchFamily="34" charset="-122"/>
                <a:ea typeface="微软雅黑" pitchFamily="34" charset="-122"/>
                <a:sym typeface="Arial" pitchFamily="34" charset="0"/>
              </a:rPr>
              <a:t>Click here to add the title text content</a:t>
            </a:r>
            <a:endParaRPr lang="zh-CN" altLang="en-US" sz="1050" b="0" dirty="0">
              <a:solidFill>
                <a:schemeClr val="tx1">
                  <a:lumMod val="85000"/>
                  <a:lumOff val="15000"/>
                </a:schemeClr>
              </a:solidFill>
              <a:latin typeface="微软雅黑" pitchFamily="34" charset="-122"/>
              <a:ea typeface="微软雅黑" pitchFamily="34" charset="-122"/>
              <a:sym typeface="Arial"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itchFamily="34" charset="-122"/>
                <a:cs typeface="+mn-cs"/>
              </a:defRPr>
            </a:lvl1pPr>
          </a:lstStyle>
          <a:p>
            <a:pPr lvl="0" algn="l"/>
            <a:r>
              <a:rPr lang="zh-CN" altLang="en-US" dirty="0"/>
              <a:t>单击此处编辑母版标题样式</a:t>
            </a:r>
          </a:p>
        </p:txBody>
      </p:sp>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7" name="组合 3"/>
          <p:cNvGrpSpPr/>
          <p:nvPr userDrawn="1"/>
        </p:nvGrpSpPr>
        <p:grpSpPr bwMode="auto">
          <a:xfrm flipH="1">
            <a:off x="-1" y="248018"/>
            <a:ext cx="179513" cy="507206"/>
            <a:chOff x="2370576" y="533400"/>
            <a:chExt cx="2417494" cy="675969"/>
          </a:xfrm>
          <a:solidFill>
            <a:srgbClr val="EE1C39"/>
          </a:solidFill>
        </p:grpSpPr>
        <p:sp>
          <p:nvSpPr>
            <p:cNvPr id="8" name="矩形 7"/>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9" name="椭圆 8"/>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10" name="文本框 12"/>
          <p:cNvSpPr txBox="1">
            <a:spLocks noChangeArrowheads="1"/>
          </p:cNvSpPr>
          <p:nvPr userDrawn="1"/>
        </p:nvSpPr>
        <p:spPr bwMode="auto">
          <a:xfrm>
            <a:off x="255630" y="370296"/>
            <a:ext cx="1796090"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2018/3/7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9379691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6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C8EB618-3004-49F5-BD56-B4A0C0CD2654}"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9DA58E-532F-41E9-A14C-57F0126E1521}" type="slidenum">
              <a:rPr lang="zh-CN" altLang="en-US" smtClean="0"/>
              <a:pPr/>
              <a:t>‹#›</a:t>
            </a:fld>
            <a:endParaRPr lang="zh-CN" altLang="en-US"/>
          </a:p>
        </p:txBody>
      </p:sp>
    </p:spTree>
    <p:extLst>
      <p:ext uri="{BB962C8B-B14F-4D97-AF65-F5344CB8AC3E}">
        <p14:creationId xmlns:p14="http://schemas.microsoft.com/office/powerpoint/2010/main" val="3254438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2336089" y="1343024"/>
            <a:ext cx="4471823" cy="3800475"/>
          </a:xfrm>
          <a:custGeom>
            <a:avLst/>
            <a:gdLst>
              <a:gd name="connsiteX0" fmla="*/ 2494240 w 5962431"/>
              <a:gd name="connsiteY0" fmla="*/ 55 h 5067300"/>
              <a:gd name="connsiteX1" fmla="*/ 2580720 w 5962431"/>
              <a:gd name="connsiteY1" fmla="*/ 5669 h 5067300"/>
              <a:gd name="connsiteX2" fmla="*/ 3066222 w 5962431"/>
              <a:gd name="connsiteY2" fmla="*/ 131900 h 5067300"/>
              <a:gd name="connsiteX3" fmla="*/ 3542015 w 5962431"/>
              <a:gd name="connsiteY3" fmla="*/ 539721 h 5067300"/>
              <a:gd name="connsiteX4" fmla="*/ 3697375 w 5962431"/>
              <a:gd name="connsiteY4" fmla="*/ 1365075 h 5067300"/>
              <a:gd name="connsiteX5" fmla="*/ 3707085 w 5962431"/>
              <a:gd name="connsiteY5" fmla="*/ 1607827 h 5067300"/>
              <a:gd name="connsiteX6" fmla="*/ 3765345 w 5962431"/>
              <a:gd name="connsiteY6" fmla="*/ 1578696 h 5067300"/>
              <a:gd name="connsiteX7" fmla="*/ 3813896 w 5962431"/>
              <a:gd name="connsiteY7" fmla="*/ 1627247 h 5067300"/>
              <a:gd name="connsiteX8" fmla="*/ 3843026 w 5962431"/>
              <a:gd name="connsiteY8" fmla="*/ 2005939 h 5067300"/>
              <a:gd name="connsiteX9" fmla="*/ 3765345 w 5962431"/>
              <a:gd name="connsiteY9" fmla="*/ 2316659 h 5067300"/>
              <a:gd name="connsiteX10" fmla="*/ 3648825 w 5962431"/>
              <a:gd name="connsiteY10" fmla="*/ 2433181 h 5067300"/>
              <a:gd name="connsiteX11" fmla="*/ 3561434 w 5962431"/>
              <a:gd name="connsiteY11" fmla="*/ 2423470 h 5067300"/>
              <a:gd name="connsiteX12" fmla="*/ 3503174 w 5962431"/>
              <a:gd name="connsiteY12" fmla="*/ 2695351 h 5067300"/>
              <a:gd name="connsiteX13" fmla="*/ 3444914 w 5962431"/>
              <a:gd name="connsiteY13" fmla="*/ 2957523 h 5067300"/>
              <a:gd name="connsiteX14" fmla="*/ 3474044 w 5962431"/>
              <a:gd name="connsiteY14" fmla="*/ 3316794 h 5067300"/>
              <a:gd name="connsiteX15" fmla="*/ 3765345 w 5962431"/>
              <a:gd name="connsiteY15" fmla="*/ 3617806 h 5067300"/>
              <a:gd name="connsiteX16" fmla="*/ 4697510 w 5962431"/>
              <a:gd name="connsiteY16" fmla="*/ 3928527 h 5067300"/>
              <a:gd name="connsiteX17" fmla="*/ 4949971 w 5962431"/>
              <a:gd name="connsiteY17" fmla="*/ 3977077 h 5067300"/>
              <a:gd name="connsiteX18" fmla="*/ 5318952 w 5962431"/>
              <a:gd name="connsiteY18" fmla="*/ 4074177 h 5067300"/>
              <a:gd name="connsiteX19" fmla="*/ 5571414 w 5962431"/>
              <a:gd name="connsiteY19" fmla="*/ 4229538 h 5067300"/>
              <a:gd name="connsiteX20" fmla="*/ 5843295 w 5962431"/>
              <a:gd name="connsiteY20" fmla="*/ 4773301 h 5067300"/>
              <a:gd name="connsiteX21" fmla="*/ 5951850 w 5962431"/>
              <a:gd name="connsiteY21" fmla="*/ 5038430 h 5067300"/>
              <a:gd name="connsiteX22" fmla="*/ 5962431 w 5962431"/>
              <a:gd name="connsiteY22" fmla="*/ 5067300 h 5067300"/>
              <a:gd name="connsiteX23" fmla="*/ 0 w 5962431"/>
              <a:gd name="connsiteY23" fmla="*/ 5067300 h 5067300"/>
              <a:gd name="connsiteX24" fmla="*/ 46399 w 5962431"/>
              <a:gd name="connsiteY24" fmla="*/ 4996632 h 5067300"/>
              <a:gd name="connsiteX25" fmla="*/ 221179 w 5962431"/>
              <a:gd name="connsiteY25" fmla="*/ 4715040 h 5067300"/>
              <a:gd name="connsiteX26" fmla="*/ 658131 w 5962431"/>
              <a:gd name="connsiteY26" fmla="*/ 4540260 h 5067300"/>
              <a:gd name="connsiteX27" fmla="*/ 1095083 w 5962431"/>
              <a:gd name="connsiteY27" fmla="*/ 4423740 h 5067300"/>
              <a:gd name="connsiteX28" fmla="*/ 1168380 w 5962431"/>
              <a:gd name="connsiteY28" fmla="*/ 4415749 h 5067300"/>
              <a:gd name="connsiteX29" fmla="*/ 1473775 w 5962431"/>
              <a:gd name="connsiteY29" fmla="*/ 4229538 h 5067300"/>
              <a:gd name="connsiteX30" fmla="*/ 1871887 w 5962431"/>
              <a:gd name="connsiteY30" fmla="*/ 3947947 h 5067300"/>
              <a:gd name="connsiteX31" fmla="*/ 1920437 w 5962431"/>
              <a:gd name="connsiteY31" fmla="*/ 3826706 h 5067300"/>
              <a:gd name="connsiteX32" fmla="*/ 1852467 w 5962431"/>
              <a:gd name="connsiteY32" fmla="*/ 3093463 h 5067300"/>
              <a:gd name="connsiteX33" fmla="*/ 1745656 w 5962431"/>
              <a:gd name="connsiteY33" fmla="*/ 2947813 h 5067300"/>
              <a:gd name="connsiteX34" fmla="*/ 1697106 w 5962431"/>
              <a:gd name="connsiteY34" fmla="*/ 2831292 h 5067300"/>
              <a:gd name="connsiteX35" fmla="*/ 1638846 w 5962431"/>
              <a:gd name="connsiteY35" fmla="*/ 2598251 h 5067300"/>
              <a:gd name="connsiteX36" fmla="*/ 1609716 w 5962431"/>
              <a:gd name="connsiteY36" fmla="*/ 2569121 h 5067300"/>
              <a:gd name="connsiteX37" fmla="*/ 1541745 w 5962431"/>
              <a:gd name="connsiteY37" fmla="*/ 2559410 h 5067300"/>
              <a:gd name="connsiteX38" fmla="*/ 1483485 w 5962431"/>
              <a:gd name="connsiteY38" fmla="*/ 2530280 h 5067300"/>
              <a:gd name="connsiteX39" fmla="*/ 1444645 w 5962431"/>
              <a:gd name="connsiteY39" fmla="*/ 2374920 h 5067300"/>
              <a:gd name="connsiteX40" fmla="*/ 1425225 w 5962431"/>
              <a:gd name="connsiteY40" fmla="*/ 2093329 h 5067300"/>
              <a:gd name="connsiteX41" fmla="*/ 1434934 w 5962431"/>
              <a:gd name="connsiteY41" fmla="*/ 1860287 h 5067300"/>
              <a:gd name="connsiteX42" fmla="*/ 1483485 w 5962431"/>
              <a:gd name="connsiteY42" fmla="*/ 1753477 h 5067300"/>
              <a:gd name="connsiteX43" fmla="*/ 1434934 w 5962431"/>
              <a:gd name="connsiteY43" fmla="*/ 1607827 h 5067300"/>
              <a:gd name="connsiteX44" fmla="*/ 1405804 w 5962431"/>
              <a:gd name="connsiteY44" fmla="*/ 1316525 h 5067300"/>
              <a:gd name="connsiteX45" fmla="*/ 1464064 w 5962431"/>
              <a:gd name="connsiteY45" fmla="*/ 792182 h 5067300"/>
              <a:gd name="connsiteX46" fmla="*/ 1716526 w 5962431"/>
              <a:gd name="connsiteY46" fmla="*/ 335810 h 5067300"/>
              <a:gd name="connsiteX47" fmla="*/ 2260288 w 5962431"/>
              <a:gd name="connsiteY47" fmla="*/ 54219 h 5067300"/>
              <a:gd name="connsiteX48" fmla="*/ 2494240 w 5962431"/>
              <a:gd name="connsiteY48" fmla="*/ 55 h 506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962431" h="5067300">
                <a:moveTo>
                  <a:pt x="2494240" y="55"/>
                </a:moveTo>
                <a:cubicBezTo>
                  <a:pt x="2519325" y="409"/>
                  <a:pt x="2547140" y="2433"/>
                  <a:pt x="2580720" y="5669"/>
                </a:cubicBezTo>
                <a:cubicBezTo>
                  <a:pt x="2715043" y="18616"/>
                  <a:pt x="2906007" y="42892"/>
                  <a:pt x="3066222" y="131900"/>
                </a:cubicBezTo>
                <a:cubicBezTo>
                  <a:pt x="3226438" y="220908"/>
                  <a:pt x="3436823" y="334192"/>
                  <a:pt x="3542015" y="539721"/>
                </a:cubicBezTo>
                <a:cubicBezTo>
                  <a:pt x="3647207" y="745250"/>
                  <a:pt x="3669864" y="1187057"/>
                  <a:pt x="3697375" y="1365075"/>
                </a:cubicBezTo>
                <a:cubicBezTo>
                  <a:pt x="3724887" y="1543093"/>
                  <a:pt x="3695756" y="1572223"/>
                  <a:pt x="3707085" y="1607827"/>
                </a:cubicBezTo>
                <a:cubicBezTo>
                  <a:pt x="3718413" y="1643431"/>
                  <a:pt x="3747544" y="1575460"/>
                  <a:pt x="3765345" y="1578696"/>
                </a:cubicBezTo>
                <a:cubicBezTo>
                  <a:pt x="3783147" y="1581932"/>
                  <a:pt x="3800949" y="1556040"/>
                  <a:pt x="3813896" y="1627247"/>
                </a:cubicBezTo>
                <a:cubicBezTo>
                  <a:pt x="3826843" y="1698454"/>
                  <a:pt x="3851118" y="1891037"/>
                  <a:pt x="3843026" y="2005939"/>
                </a:cubicBezTo>
                <a:cubicBezTo>
                  <a:pt x="3834934" y="2120841"/>
                  <a:pt x="3797712" y="2245452"/>
                  <a:pt x="3765345" y="2316659"/>
                </a:cubicBezTo>
                <a:cubicBezTo>
                  <a:pt x="3732979" y="2387866"/>
                  <a:pt x="3682810" y="2415379"/>
                  <a:pt x="3648825" y="2433181"/>
                </a:cubicBezTo>
                <a:cubicBezTo>
                  <a:pt x="3614840" y="2450982"/>
                  <a:pt x="3585710" y="2379775"/>
                  <a:pt x="3561434" y="2423470"/>
                </a:cubicBezTo>
                <a:cubicBezTo>
                  <a:pt x="3537159" y="2467165"/>
                  <a:pt x="3522594" y="2606343"/>
                  <a:pt x="3503174" y="2695351"/>
                </a:cubicBezTo>
                <a:cubicBezTo>
                  <a:pt x="3483755" y="2784360"/>
                  <a:pt x="3449769" y="2853949"/>
                  <a:pt x="3444914" y="2957523"/>
                </a:cubicBezTo>
                <a:cubicBezTo>
                  <a:pt x="3440059" y="3061097"/>
                  <a:pt x="3420639" y="3206747"/>
                  <a:pt x="3474044" y="3316794"/>
                </a:cubicBezTo>
                <a:cubicBezTo>
                  <a:pt x="3527450" y="3426842"/>
                  <a:pt x="3561434" y="3515850"/>
                  <a:pt x="3765345" y="3617806"/>
                </a:cubicBezTo>
                <a:cubicBezTo>
                  <a:pt x="3969256" y="3719761"/>
                  <a:pt x="4500072" y="3868649"/>
                  <a:pt x="4697510" y="3928527"/>
                </a:cubicBezTo>
                <a:cubicBezTo>
                  <a:pt x="4894947" y="3988405"/>
                  <a:pt x="4846398" y="3952802"/>
                  <a:pt x="4949971" y="3977077"/>
                </a:cubicBezTo>
                <a:cubicBezTo>
                  <a:pt x="5053545" y="4001352"/>
                  <a:pt x="5215379" y="4032101"/>
                  <a:pt x="5318952" y="4074177"/>
                </a:cubicBezTo>
                <a:cubicBezTo>
                  <a:pt x="5422526" y="4116254"/>
                  <a:pt x="5484024" y="4113018"/>
                  <a:pt x="5571414" y="4229538"/>
                </a:cubicBezTo>
                <a:cubicBezTo>
                  <a:pt x="5658804" y="4346059"/>
                  <a:pt x="5775324" y="4626032"/>
                  <a:pt x="5843295" y="4773301"/>
                </a:cubicBezTo>
                <a:cubicBezTo>
                  <a:pt x="5894272" y="4883752"/>
                  <a:pt x="5924313" y="4963253"/>
                  <a:pt x="5951850" y="5038430"/>
                </a:cubicBezTo>
                <a:lnTo>
                  <a:pt x="5962431" y="5067300"/>
                </a:lnTo>
                <a:lnTo>
                  <a:pt x="0" y="5067300"/>
                </a:lnTo>
                <a:lnTo>
                  <a:pt x="46399" y="4996632"/>
                </a:lnTo>
                <a:cubicBezTo>
                  <a:pt x="99804" y="4912478"/>
                  <a:pt x="119224" y="4791102"/>
                  <a:pt x="221179" y="4715040"/>
                </a:cubicBezTo>
                <a:cubicBezTo>
                  <a:pt x="323135" y="4638979"/>
                  <a:pt x="512481" y="4588810"/>
                  <a:pt x="658131" y="4540260"/>
                </a:cubicBezTo>
                <a:cubicBezTo>
                  <a:pt x="803782" y="4491710"/>
                  <a:pt x="1010041" y="4444491"/>
                  <a:pt x="1095083" y="4423740"/>
                </a:cubicBezTo>
                <a:cubicBezTo>
                  <a:pt x="1180124" y="4402988"/>
                  <a:pt x="1137228" y="4426807"/>
                  <a:pt x="1168380" y="4415749"/>
                </a:cubicBezTo>
                <a:cubicBezTo>
                  <a:pt x="1199533" y="4404691"/>
                  <a:pt x="1356524" y="4307505"/>
                  <a:pt x="1473775" y="4229538"/>
                </a:cubicBezTo>
                <a:cubicBezTo>
                  <a:pt x="1591026" y="4151571"/>
                  <a:pt x="1797443" y="4015086"/>
                  <a:pt x="1871887" y="3947947"/>
                </a:cubicBezTo>
                <a:cubicBezTo>
                  <a:pt x="1946330" y="3880808"/>
                  <a:pt x="1926337" y="3926504"/>
                  <a:pt x="1920437" y="3826706"/>
                </a:cubicBezTo>
                <a:cubicBezTo>
                  <a:pt x="1914537" y="3726908"/>
                  <a:pt x="1881597" y="3239946"/>
                  <a:pt x="1852467" y="3093463"/>
                </a:cubicBezTo>
                <a:cubicBezTo>
                  <a:pt x="1823337" y="2946981"/>
                  <a:pt x="1771549" y="2991508"/>
                  <a:pt x="1745656" y="2947813"/>
                </a:cubicBezTo>
                <a:cubicBezTo>
                  <a:pt x="1719762" y="2904118"/>
                  <a:pt x="1714908" y="2889552"/>
                  <a:pt x="1697106" y="2831292"/>
                </a:cubicBezTo>
                <a:cubicBezTo>
                  <a:pt x="1679304" y="2773032"/>
                  <a:pt x="1653411" y="2641946"/>
                  <a:pt x="1638846" y="2598251"/>
                </a:cubicBezTo>
                <a:cubicBezTo>
                  <a:pt x="1624281" y="2554556"/>
                  <a:pt x="1625899" y="2575594"/>
                  <a:pt x="1609716" y="2569121"/>
                </a:cubicBezTo>
                <a:cubicBezTo>
                  <a:pt x="1593532" y="2562647"/>
                  <a:pt x="1562783" y="2565883"/>
                  <a:pt x="1541745" y="2559410"/>
                </a:cubicBezTo>
                <a:cubicBezTo>
                  <a:pt x="1520707" y="2552937"/>
                  <a:pt x="1499668" y="2561029"/>
                  <a:pt x="1483485" y="2530280"/>
                </a:cubicBezTo>
                <a:cubicBezTo>
                  <a:pt x="1467302" y="2499532"/>
                  <a:pt x="1454355" y="2447746"/>
                  <a:pt x="1444645" y="2374920"/>
                </a:cubicBezTo>
                <a:cubicBezTo>
                  <a:pt x="1434934" y="2302095"/>
                  <a:pt x="1426843" y="2179101"/>
                  <a:pt x="1425225" y="2093329"/>
                </a:cubicBezTo>
                <a:cubicBezTo>
                  <a:pt x="1423607" y="2007557"/>
                  <a:pt x="1425224" y="1916929"/>
                  <a:pt x="1434934" y="1860287"/>
                </a:cubicBezTo>
                <a:cubicBezTo>
                  <a:pt x="1444645" y="1803645"/>
                  <a:pt x="1483485" y="1795554"/>
                  <a:pt x="1483485" y="1753477"/>
                </a:cubicBezTo>
                <a:cubicBezTo>
                  <a:pt x="1483485" y="1711400"/>
                  <a:pt x="1447881" y="1680652"/>
                  <a:pt x="1434934" y="1607827"/>
                </a:cubicBezTo>
                <a:cubicBezTo>
                  <a:pt x="1421988" y="1535002"/>
                  <a:pt x="1400950" y="1452466"/>
                  <a:pt x="1405804" y="1316525"/>
                </a:cubicBezTo>
                <a:cubicBezTo>
                  <a:pt x="1410659" y="1180584"/>
                  <a:pt x="1412277" y="955634"/>
                  <a:pt x="1464064" y="792182"/>
                </a:cubicBezTo>
                <a:cubicBezTo>
                  <a:pt x="1515852" y="628730"/>
                  <a:pt x="1588677" y="460423"/>
                  <a:pt x="1716526" y="335810"/>
                </a:cubicBezTo>
                <a:cubicBezTo>
                  <a:pt x="1844375" y="211198"/>
                  <a:pt x="2116256" y="109243"/>
                  <a:pt x="2260288" y="54219"/>
                </a:cubicBezTo>
                <a:cubicBezTo>
                  <a:pt x="2368312" y="12951"/>
                  <a:pt x="2418987" y="-1007"/>
                  <a:pt x="2494240" y="55"/>
                </a:cubicBezTo>
                <a:close/>
              </a:path>
            </a:pathLst>
          </a:custGeom>
        </p:spPr>
        <p:txBody>
          <a:bodyPr wrap="square">
            <a:noAutofit/>
          </a:bodyPr>
          <a:lstStyle/>
          <a:p>
            <a:endParaRPr lang="en-US"/>
          </a:p>
        </p:txBody>
      </p:sp>
    </p:spTree>
    <p:extLst>
      <p:ext uri="{BB962C8B-B14F-4D97-AF65-F5344CB8AC3E}">
        <p14:creationId xmlns:p14="http://schemas.microsoft.com/office/powerpoint/2010/main" val="23772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617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40934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2018/3/7</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63" r:id="rId2"/>
    <p:sldLayoutId id="2147483669" r:id="rId3"/>
    <p:sldLayoutId id="2147483672" r:id="rId4"/>
    <p:sldLayoutId id="2147483674" r:id="rId5"/>
    <p:sldLayoutId id="2147483675" r:id="rId6"/>
    <p:sldLayoutId id="2147483676" r:id="rId7"/>
    <p:sldLayoutId id="2147483677" r:id="rId8"/>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gif"/><Relationship Id="rId7"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致爱丽丝 for elfse">
            <a:hlinkClick r:id="" action="ppaction://media"/>
            <a:extLst>
              <a:ext uri="{FF2B5EF4-FFF2-40B4-BE49-F238E27FC236}">
                <a16:creationId xmlns:a16="http://schemas.microsoft.com/office/drawing/2014/main" id="{6BA4A19E-37E9-4568-A2CC-380442B48C0A}"/>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5"/>
          <a:stretch>
            <a:fillRect/>
          </a:stretch>
        </p:blipFill>
        <p:spPr>
          <a:xfrm>
            <a:off x="-486595" y="124233"/>
            <a:ext cx="487212" cy="487212"/>
          </a:xfrm>
          <a:prstGeom prst="rect">
            <a:avLst/>
          </a:prstGeom>
        </p:spPr>
      </p:pic>
      <p:pic>
        <p:nvPicPr>
          <p:cNvPr id="4" name="图片 3">
            <a:extLst>
              <a:ext uri="{FF2B5EF4-FFF2-40B4-BE49-F238E27FC236}">
                <a16:creationId xmlns:a16="http://schemas.microsoft.com/office/drawing/2014/main" id="{9662D9FB-E43C-4BD5-9ACB-0DEC303905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0" y="0"/>
            <a:ext cx="9135880" cy="5143500"/>
          </a:xfrm>
          <a:prstGeom prst="rect">
            <a:avLst/>
          </a:prstGeom>
        </p:spPr>
      </p:pic>
      <p:sp>
        <p:nvSpPr>
          <p:cNvPr id="5" name="矩形 259">
            <a:extLst>
              <a:ext uri="{FF2B5EF4-FFF2-40B4-BE49-F238E27FC236}">
                <a16:creationId xmlns:a16="http://schemas.microsoft.com/office/drawing/2014/main" id="{013A5D94-6584-4F6C-8A94-CB4F9CE768E7}"/>
              </a:ext>
            </a:extLst>
          </p:cNvPr>
          <p:cNvSpPr>
            <a:spLocks noChangeArrowheads="1"/>
          </p:cNvSpPr>
          <p:nvPr/>
        </p:nvSpPr>
        <p:spPr bwMode="auto">
          <a:xfrm>
            <a:off x="555925" y="3097164"/>
            <a:ext cx="3781740" cy="31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lvl="1" algn="ctr">
              <a:buNone/>
            </a:pPr>
            <a:r>
              <a:rPr lang="en-US" altLang="zh-CN" sz="1422" cap="all" dirty="0">
                <a:solidFill>
                  <a:schemeClr val="tx1">
                    <a:lumMod val="50000"/>
                    <a:lumOff val="50000"/>
                  </a:schemeClr>
                </a:solidFill>
                <a:cs typeface="Arial" panose="020B0604020202020204" pitchFamily="34" charset="0"/>
              </a:rPr>
              <a:t>|</a:t>
            </a:r>
            <a:r>
              <a:rPr lang="zh-CN" altLang="en-US" sz="1422" cap="all" dirty="0">
                <a:solidFill>
                  <a:schemeClr val="tx1">
                    <a:lumMod val="50000"/>
                    <a:lumOff val="50000"/>
                  </a:schemeClr>
                </a:solidFill>
                <a:cs typeface="Arial" panose="020B0604020202020204" pitchFamily="34" charset="0"/>
              </a:rPr>
              <a:t>适用于述职报告</a:t>
            </a:r>
            <a:r>
              <a:rPr lang="en-US" altLang="zh-CN" sz="1422" cap="all" dirty="0">
                <a:solidFill>
                  <a:schemeClr val="tx1">
                    <a:lumMod val="50000"/>
                    <a:lumOff val="50000"/>
                  </a:schemeClr>
                </a:solidFill>
                <a:cs typeface="Arial" panose="020B0604020202020204" pitchFamily="34" charset="0"/>
              </a:rPr>
              <a:t>|</a:t>
            </a:r>
            <a:r>
              <a:rPr lang="zh-CN" altLang="en-US" sz="1422" cap="all" dirty="0">
                <a:solidFill>
                  <a:schemeClr val="tx1">
                    <a:lumMod val="50000"/>
                    <a:lumOff val="50000"/>
                  </a:schemeClr>
                </a:solidFill>
                <a:cs typeface="Arial" panose="020B0604020202020204" pitchFamily="34" charset="0"/>
              </a:rPr>
              <a:t>工作汇报</a:t>
            </a:r>
            <a:r>
              <a:rPr lang="en-US" altLang="zh-CN" sz="1422" cap="all" dirty="0">
                <a:solidFill>
                  <a:schemeClr val="tx1">
                    <a:lumMod val="50000"/>
                    <a:lumOff val="50000"/>
                  </a:schemeClr>
                </a:solidFill>
                <a:cs typeface="Arial" panose="020B0604020202020204" pitchFamily="34" charset="0"/>
              </a:rPr>
              <a:t>|</a:t>
            </a:r>
            <a:r>
              <a:rPr lang="zh-CN" altLang="en-US" sz="1422" cap="all" dirty="0">
                <a:solidFill>
                  <a:schemeClr val="tx1">
                    <a:lumMod val="50000"/>
                    <a:lumOff val="50000"/>
                  </a:schemeClr>
                </a:solidFill>
                <a:cs typeface="Arial" panose="020B0604020202020204" pitchFamily="34" charset="0"/>
              </a:rPr>
              <a:t>工作总结</a:t>
            </a:r>
            <a:r>
              <a:rPr lang="en-US" altLang="zh-CN" sz="1422" cap="all" dirty="0">
                <a:solidFill>
                  <a:schemeClr val="tx1">
                    <a:lumMod val="50000"/>
                    <a:lumOff val="50000"/>
                  </a:schemeClr>
                </a:solidFill>
                <a:cs typeface="Arial" panose="020B0604020202020204" pitchFamily="34" charset="0"/>
              </a:rPr>
              <a:t>|</a:t>
            </a:r>
            <a:endParaRPr lang="zh-CN" altLang="en-US" sz="1422" cap="all" dirty="0">
              <a:solidFill>
                <a:schemeClr val="tx1">
                  <a:lumMod val="50000"/>
                  <a:lumOff val="50000"/>
                </a:schemeClr>
              </a:solidFill>
              <a:cs typeface="Arial" panose="020B0604020202020204" pitchFamily="34" charset="0"/>
            </a:endParaRPr>
          </a:p>
        </p:txBody>
      </p:sp>
      <p:sp>
        <p:nvSpPr>
          <p:cNvPr id="6" name="矩形 259">
            <a:extLst>
              <a:ext uri="{FF2B5EF4-FFF2-40B4-BE49-F238E27FC236}">
                <a16:creationId xmlns:a16="http://schemas.microsoft.com/office/drawing/2014/main" id="{F9E6FAD7-E583-4A08-A91D-8BA361024316}"/>
              </a:ext>
            </a:extLst>
          </p:cNvPr>
          <p:cNvSpPr>
            <a:spLocks noChangeArrowheads="1"/>
          </p:cNvSpPr>
          <p:nvPr/>
        </p:nvSpPr>
        <p:spPr bwMode="auto">
          <a:xfrm>
            <a:off x="539552" y="3323489"/>
            <a:ext cx="4351896" cy="17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69" cap="all" dirty="0">
                <a:solidFill>
                  <a:schemeClr val="tx1">
                    <a:lumMod val="50000"/>
                    <a:lumOff val="50000"/>
                  </a:schemeClr>
                </a:solidFill>
                <a:latin typeface="Arial" panose="020B0604020202020204" pitchFamily="34" charset="0"/>
                <a:cs typeface="Arial" panose="020B0604020202020204" pitchFamily="34" charset="0"/>
              </a:rPr>
              <a:t>| is suitable for the reporting on activities report | | city building work summary | | quality report</a:t>
            </a:r>
            <a:endParaRPr lang="zh-CN" altLang="en-US" sz="569" cap="all"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7" name="组合 6">
            <a:extLst>
              <a:ext uri="{FF2B5EF4-FFF2-40B4-BE49-F238E27FC236}">
                <a16:creationId xmlns:a16="http://schemas.microsoft.com/office/drawing/2014/main" id="{98881F44-E413-4F89-88AE-2E7E37800497}"/>
              </a:ext>
            </a:extLst>
          </p:cNvPr>
          <p:cNvGrpSpPr/>
          <p:nvPr/>
        </p:nvGrpSpPr>
        <p:grpSpPr>
          <a:xfrm>
            <a:off x="2022750" y="3757780"/>
            <a:ext cx="1385498" cy="280503"/>
            <a:chOff x="6568987" y="5961727"/>
            <a:chExt cx="1948620" cy="394511"/>
          </a:xfrm>
        </p:grpSpPr>
        <p:sp>
          <p:nvSpPr>
            <p:cNvPr id="8" name="圆角矩形 13">
              <a:extLst>
                <a:ext uri="{FF2B5EF4-FFF2-40B4-BE49-F238E27FC236}">
                  <a16:creationId xmlns:a16="http://schemas.microsoft.com/office/drawing/2014/main" id="{09A4D193-2801-4986-ACCE-8DF1F0436CFC}"/>
                </a:ext>
              </a:extLst>
            </p:cNvPr>
            <p:cNvSpPr/>
            <p:nvPr/>
          </p:nvSpPr>
          <p:spPr>
            <a:xfrm>
              <a:off x="6568987" y="5961727"/>
              <a:ext cx="1948620" cy="39451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673326"/>
                </a:solidFill>
              </a:endParaRPr>
            </a:p>
          </p:txBody>
        </p:sp>
        <p:sp>
          <p:nvSpPr>
            <p:cNvPr id="9" name="矩形 259">
              <a:extLst>
                <a:ext uri="{FF2B5EF4-FFF2-40B4-BE49-F238E27FC236}">
                  <a16:creationId xmlns:a16="http://schemas.microsoft.com/office/drawing/2014/main" id="{CB63C252-D587-4155-970F-C4E19344D0D0}"/>
                </a:ext>
              </a:extLst>
            </p:cNvPr>
            <p:cNvSpPr>
              <a:spLocks noChangeArrowheads="1"/>
            </p:cNvSpPr>
            <p:nvPr/>
          </p:nvSpPr>
          <p:spPr bwMode="auto">
            <a:xfrm>
              <a:off x="6794863" y="5986092"/>
              <a:ext cx="1496869" cy="34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996" b="1" cap="all" dirty="0">
                  <a:solidFill>
                    <a:schemeClr val="bg1"/>
                  </a:solidFill>
                  <a:latin typeface="Arial" panose="020B0604020202020204" pitchFamily="34" charset="0"/>
                  <a:cs typeface="Arial" panose="020B0604020202020204" pitchFamily="34" charset="0"/>
                </a:rPr>
                <a:t>汇报人：</a:t>
              </a:r>
              <a:r>
                <a:rPr lang="en-US" altLang="zh-CN" sz="996" b="1" cap="all" dirty="0">
                  <a:solidFill>
                    <a:schemeClr val="bg1"/>
                  </a:solidFill>
                  <a:latin typeface="Arial" panose="020B0604020202020204" pitchFamily="34" charset="0"/>
                  <a:cs typeface="Arial" panose="020B0604020202020204" pitchFamily="34" charset="0"/>
                </a:rPr>
                <a:t>MM</a:t>
              </a:r>
              <a:endParaRPr lang="zh-CN" altLang="en-US" sz="996" cap="all" dirty="0">
                <a:solidFill>
                  <a:schemeClr val="bg1"/>
                </a:solidFill>
                <a:latin typeface="Arial" panose="020B0604020202020204" pitchFamily="34" charset="0"/>
                <a:cs typeface="Arial" panose="020B0604020202020204" pitchFamily="34" charset="0"/>
              </a:endParaRPr>
            </a:p>
          </p:txBody>
        </p:sp>
      </p:grpSp>
      <p:sp>
        <p:nvSpPr>
          <p:cNvPr id="10" name="文本框 13">
            <a:extLst>
              <a:ext uri="{FF2B5EF4-FFF2-40B4-BE49-F238E27FC236}">
                <a16:creationId xmlns:a16="http://schemas.microsoft.com/office/drawing/2014/main" id="{856A9F35-956D-4BFA-BBD2-FB0F47F0FD67}"/>
              </a:ext>
            </a:extLst>
          </p:cNvPr>
          <p:cNvSpPr txBox="1">
            <a:spLocks noChangeArrowheads="1"/>
          </p:cNvSpPr>
          <p:nvPr/>
        </p:nvSpPr>
        <p:spPr bwMode="auto">
          <a:xfrm>
            <a:off x="669109" y="2427734"/>
            <a:ext cx="4092787" cy="68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buNone/>
            </a:pPr>
            <a:r>
              <a:rPr lang="zh-CN" altLang="en-US" sz="3839" b="1" cap="all" dirty="0">
                <a:solidFill>
                  <a:schemeClr val="accent1"/>
                </a:solidFill>
                <a:latin typeface="方正正中黑简体" panose="02000000000000000000" pitchFamily="2" charset="-122"/>
                <a:ea typeface="方正正中黑简体" panose="02000000000000000000" pitchFamily="2" charset="-122"/>
                <a:cs typeface="Arial" panose="020B0604020202020204" pitchFamily="34" charset="0"/>
              </a:rPr>
              <a:t>点心糕点</a:t>
            </a:r>
            <a:r>
              <a:rPr lang="en-US" altLang="zh-CN" sz="3839" b="1" cap="all" dirty="0">
                <a:solidFill>
                  <a:schemeClr val="accent1"/>
                </a:solidFill>
                <a:latin typeface="方正正中黑简体" panose="02000000000000000000" pitchFamily="2" charset="-122"/>
                <a:ea typeface="方正正中黑简体" panose="02000000000000000000" pitchFamily="2" charset="-122"/>
                <a:cs typeface="Arial" panose="020B0604020202020204" pitchFamily="34" charset="0"/>
              </a:rPr>
              <a:t>PPT</a:t>
            </a:r>
            <a:r>
              <a:rPr lang="zh-CN" altLang="en-US" sz="3839" b="1" cap="all" dirty="0">
                <a:solidFill>
                  <a:schemeClr val="accent1"/>
                </a:solidFill>
                <a:latin typeface="方正正中黑简体" panose="02000000000000000000" pitchFamily="2" charset="-122"/>
                <a:ea typeface="方正正中黑简体" panose="02000000000000000000" pitchFamily="2" charset="-122"/>
                <a:cs typeface="Arial" panose="020B0604020202020204" pitchFamily="34" charset="0"/>
              </a:rPr>
              <a:t>模板</a:t>
            </a:r>
          </a:p>
        </p:txBody>
      </p:sp>
      <p:sp>
        <p:nvSpPr>
          <p:cNvPr id="11" name="文本框 10">
            <a:extLst>
              <a:ext uri="{FF2B5EF4-FFF2-40B4-BE49-F238E27FC236}">
                <a16:creationId xmlns:a16="http://schemas.microsoft.com/office/drawing/2014/main" id="{FA248073-D950-4952-8075-5937BB02D1D0}"/>
              </a:ext>
            </a:extLst>
          </p:cNvPr>
          <p:cNvSpPr txBox="1"/>
          <p:nvPr/>
        </p:nvSpPr>
        <p:spPr>
          <a:xfrm>
            <a:off x="1472594" y="1208433"/>
            <a:ext cx="3570208" cy="1446102"/>
          </a:xfrm>
          <a:prstGeom prst="rect">
            <a:avLst/>
          </a:prstGeom>
          <a:noFill/>
        </p:spPr>
        <p:txBody>
          <a:bodyPr wrap="none" rtlCol="0">
            <a:spAutoFit/>
          </a:bodyPr>
          <a:lstStyle/>
          <a:p>
            <a:r>
              <a:rPr lang="en-US" altLang="zh-CN" sz="8797" dirty="0">
                <a:solidFill>
                  <a:schemeClr val="tx1">
                    <a:lumMod val="75000"/>
                    <a:lumOff val="25000"/>
                  </a:schemeClr>
                </a:solidFill>
                <a:latin typeface="Agency FB" panose="020B0503020202020204" pitchFamily="34" charset="0"/>
              </a:rPr>
              <a:t>2 0 </a:t>
            </a:r>
            <a:r>
              <a:rPr lang="en-US" altLang="zh-CN" sz="8797">
                <a:solidFill>
                  <a:schemeClr val="tx1">
                    <a:lumMod val="75000"/>
                    <a:lumOff val="25000"/>
                  </a:schemeClr>
                </a:solidFill>
                <a:latin typeface="Agency FB" panose="020B0503020202020204" pitchFamily="34" charset="0"/>
              </a:rPr>
              <a:t>1 </a:t>
            </a:r>
            <a:r>
              <a:rPr lang="en-US" altLang="zh-CN" sz="8797" smtClean="0">
                <a:solidFill>
                  <a:schemeClr val="tx1">
                    <a:lumMod val="75000"/>
                    <a:lumOff val="25000"/>
                  </a:schemeClr>
                </a:solidFill>
                <a:latin typeface="Agency FB" panose="020B0503020202020204" pitchFamily="34" charset="0"/>
              </a:rPr>
              <a:t>8</a:t>
            </a:r>
            <a:endParaRPr lang="zh-CN" altLang="en-US" sz="8797" dirty="0">
              <a:solidFill>
                <a:schemeClr val="tx1">
                  <a:lumMod val="75000"/>
                  <a:lumOff val="25000"/>
                </a:schemeClr>
              </a:solidFill>
              <a:latin typeface="Agency FB" panose="020B0503020202020204" pitchFamily="34" charset="0"/>
            </a:endParaRPr>
          </a:p>
        </p:txBody>
      </p:sp>
    </p:spTree>
    <p:extLst>
      <p:ext uri="{BB962C8B-B14F-4D97-AF65-F5344CB8AC3E}">
        <p14:creationId xmlns:p14="http://schemas.microsoft.com/office/powerpoint/2010/main" val="3800500168"/>
      </p:ext>
    </p:extLst>
  </p:cSld>
  <p:clrMapOvr>
    <a:masterClrMapping/>
  </p:clrMapOvr>
  <mc:AlternateContent xmlns:mc="http://schemas.openxmlformats.org/markup-compatibility/2006" xmlns:p14="http://schemas.microsoft.com/office/powerpoint/2010/main">
    <mc:Choice Requires="p14">
      <p:transition spd="slow" p14:dur="17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3"/>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Effect transition="in" filter="fade">
                                      <p:cBhvr>
                                        <p:cTn id="25" dur="1000"/>
                                        <p:tgtEl>
                                          <p:spTgt spid="10"/>
                                        </p:tgtEl>
                                      </p:cBhvr>
                                    </p:animEffect>
                                  </p:childTnLst>
                                </p:cTn>
                              </p:par>
                            </p:childTnLst>
                          </p:cTn>
                        </p:par>
                        <p:par>
                          <p:cTn id="26" fill="hold">
                            <p:stCondLst>
                              <p:cond delay="18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par>
                          <p:cTn id="34" fill="hold">
                            <p:stCondLst>
                              <p:cond delay="320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5"/>
                                        </p:tgtEl>
                                      </p:cBhvr>
                                    </p:animEffect>
                                    <p:animScale>
                                      <p:cBhvr>
                                        <p:cTn id="37" dur="250" autoRev="1" fill="hold"/>
                                        <p:tgtEl>
                                          <p:spTgt spid="5"/>
                                        </p:tgtEl>
                                      </p:cBhvr>
                                      <p:by x="105000" y="105000"/>
                                    </p:animScale>
                                  </p:childTnLst>
                                </p:cTn>
                              </p:par>
                            </p:childTnLst>
                          </p:cTn>
                        </p:par>
                        <p:par>
                          <p:cTn id="38" fill="hold">
                            <p:stCondLst>
                              <p:cond delay="37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6"/>
                                        </p:tgtEl>
                                        <p:attrNameLst>
                                          <p:attrName>ppt_y</p:attrName>
                                        </p:attrNameLst>
                                      </p:cBhvr>
                                      <p:tavLst>
                                        <p:tav tm="0">
                                          <p:val>
                                            <p:strVal val="#ppt_y"/>
                                          </p:val>
                                        </p:tav>
                                        <p:tav tm="100000">
                                          <p:val>
                                            <p:strVal val="#ppt_y"/>
                                          </p:val>
                                        </p:tav>
                                      </p:tavLst>
                                    </p:anim>
                                    <p:anim calcmode="lin" valueType="num">
                                      <p:cBhvr>
                                        <p:cTn id="4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6"/>
                                        </p:tgtEl>
                                      </p:cBhvr>
                                    </p:animEffect>
                                  </p:childTnLst>
                                </p:cTn>
                              </p:par>
                            </p:childTnLst>
                          </p:cTn>
                        </p:par>
                        <p:par>
                          <p:cTn id="46" fill="hold">
                            <p:stCondLst>
                              <p:cond delay="835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3"/>
                </p:tgtEl>
              </p:cMediaNode>
            </p:audio>
          </p:childTnLst>
        </p:cTn>
      </p:par>
    </p:tnLst>
    <p:bldLst>
      <p:bldP spid="5" grpId="0"/>
      <p:bldP spid="5" grpId="1"/>
      <p:bldP spid="6"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任意多边形 36"/>
          <p:cNvSpPr>
            <a:spLocks/>
          </p:cNvSpPr>
          <p:nvPr/>
        </p:nvSpPr>
        <p:spPr bwMode="auto">
          <a:xfrm>
            <a:off x="251" y="1309243"/>
            <a:ext cx="3736507" cy="2708522"/>
          </a:xfrm>
          <a:custGeom>
            <a:avLst/>
            <a:gdLst>
              <a:gd name="connsiteX0" fmla="*/ 0 w 5254752"/>
              <a:gd name="connsiteY0" fmla="*/ 0 h 3808859"/>
              <a:gd name="connsiteX1" fmla="*/ 2094866 w 5254752"/>
              <a:gd name="connsiteY1" fmla="*/ 0 h 3808859"/>
              <a:gd name="connsiteX2" fmla="*/ 3657269 w 5254752"/>
              <a:gd name="connsiteY2" fmla="*/ 0 h 3808859"/>
              <a:gd name="connsiteX3" fmla="*/ 3693071 w 5254752"/>
              <a:gd name="connsiteY3" fmla="*/ 0 h 3808859"/>
              <a:gd name="connsiteX4" fmla="*/ 3793929 w 5254752"/>
              <a:gd name="connsiteY4" fmla="*/ 0 h 3808859"/>
              <a:gd name="connsiteX5" fmla="*/ 4797400 w 5254752"/>
              <a:gd name="connsiteY5" fmla="*/ 0 h 3808859"/>
              <a:gd name="connsiteX6" fmla="*/ 5254752 w 5254752"/>
              <a:gd name="connsiteY6" fmla="*/ 457896 h 3808859"/>
              <a:gd name="connsiteX7" fmla="*/ 5254752 w 5254752"/>
              <a:gd name="connsiteY7" fmla="*/ 3350964 h 3808859"/>
              <a:gd name="connsiteX8" fmla="*/ 4797400 w 5254752"/>
              <a:gd name="connsiteY8" fmla="*/ 3808859 h 3808859"/>
              <a:gd name="connsiteX9" fmla="*/ 3718218 w 5254752"/>
              <a:gd name="connsiteY9" fmla="*/ 3808859 h 3808859"/>
              <a:gd name="connsiteX10" fmla="*/ 3693071 w 5254752"/>
              <a:gd name="connsiteY10" fmla="*/ 3808859 h 3808859"/>
              <a:gd name="connsiteX11" fmla="*/ 3544443 w 5254752"/>
              <a:gd name="connsiteY11" fmla="*/ 3808859 h 3808859"/>
              <a:gd name="connsiteX12" fmla="*/ 2094866 w 5254752"/>
              <a:gd name="connsiteY12" fmla="*/ 3808859 h 3808859"/>
              <a:gd name="connsiteX13" fmla="*/ 0 w 5254752"/>
              <a:gd name="connsiteY13" fmla="*/ 3808859 h 380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4752" h="3808859">
                <a:moveTo>
                  <a:pt x="0" y="0"/>
                </a:moveTo>
                <a:lnTo>
                  <a:pt x="2094866" y="0"/>
                </a:lnTo>
                <a:cubicBezTo>
                  <a:pt x="2770500" y="0"/>
                  <a:pt x="3277225" y="0"/>
                  <a:pt x="3657269" y="0"/>
                </a:cubicBezTo>
                <a:lnTo>
                  <a:pt x="3693071" y="0"/>
                </a:lnTo>
                <a:lnTo>
                  <a:pt x="3793929" y="0"/>
                </a:lnTo>
                <a:cubicBezTo>
                  <a:pt x="4797400" y="0"/>
                  <a:pt x="4797400" y="0"/>
                  <a:pt x="4797400" y="0"/>
                </a:cubicBezTo>
                <a:cubicBezTo>
                  <a:pt x="5046865" y="0"/>
                  <a:pt x="5254752" y="208134"/>
                  <a:pt x="5254752" y="457896"/>
                </a:cubicBezTo>
                <a:lnTo>
                  <a:pt x="5254752" y="3350964"/>
                </a:lnTo>
                <a:cubicBezTo>
                  <a:pt x="5254752" y="3611131"/>
                  <a:pt x="5046865" y="3808859"/>
                  <a:pt x="4797400" y="3808859"/>
                </a:cubicBezTo>
                <a:cubicBezTo>
                  <a:pt x="4375129" y="3808859"/>
                  <a:pt x="4018838" y="3808859"/>
                  <a:pt x="3718218" y="3808859"/>
                </a:cubicBezTo>
                <a:lnTo>
                  <a:pt x="3693071" y="3808859"/>
                </a:lnTo>
                <a:lnTo>
                  <a:pt x="3544443" y="3808859"/>
                </a:lnTo>
                <a:cubicBezTo>
                  <a:pt x="2094866" y="3808859"/>
                  <a:pt x="2094866" y="3808859"/>
                  <a:pt x="2094866" y="3808859"/>
                </a:cubicBezTo>
                <a:lnTo>
                  <a:pt x="0" y="3808859"/>
                </a:lnTo>
                <a:close/>
              </a:path>
            </a:pathLst>
          </a:custGeom>
          <a:solidFill>
            <a:schemeClr val="accent1"/>
          </a:solidFill>
          <a:ln>
            <a:noFill/>
          </a:ln>
          <a:extLst/>
        </p:spPr>
        <p:txBody>
          <a:bodyPr vert="horz" wrap="square" lIns="91428" tIns="45714" rIns="91428" bIns="45714" numCol="1" anchor="t" anchorCtr="0" compatLnSpc="1">
            <a:prstTxWarp prst="textNoShape">
              <a:avLst/>
            </a:prstTxWarp>
            <a:noAutofit/>
          </a:bodyPr>
          <a:lstStyle/>
          <a:p>
            <a:endParaRPr lang="zh-CN" altLang="en-US"/>
          </a:p>
        </p:txBody>
      </p:sp>
      <p:sp>
        <p:nvSpPr>
          <p:cNvPr id="12" name="MH_SubTitle_1"/>
          <p:cNvSpPr/>
          <p:nvPr>
            <p:custDataLst>
              <p:tags r:id="rId2"/>
            </p:custDataLst>
          </p:nvPr>
        </p:nvSpPr>
        <p:spPr>
          <a:xfrm>
            <a:off x="4655242" y="1309243"/>
            <a:ext cx="2908378" cy="572659"/>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1"/>
          </a:solidFill>
          <a:ln w="25400" cap="flat" cmpd="sng" algn="ctr">
            <a:noFill/>
            <a:prstDash val="solid"/>
          </a:ln>
          <a:effectLst/>
        </p:spPr>
        <p:txBody>
          <a:bodyPr lIns="0" tIns="0" rIns="0" bIns="0" anchor="ctr">
            <a:noAutofit/>
          </a:bodyPr>
          <a:lstStyle/>
          <a:p>
            <a:pPr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MH_Other_1"/>
          <p:cNvSpPr/>
          <p:nvPr>
            <p:custDataLst>
              <p:tags r:id="rId3"/>
            </p:custDataLst>
          </p:nvPr>
        </p:nvSpPr>
        <p:spPr>
          <a:xfrm>
            <a:off x="4154043" y="1309243"/>
            <a:ext cx="571437" cy="572659"/>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3" name="MH_SubTitle_2"/>
          <p:cNvSpPr/>
          <p:nvPr>
            <p:custDataLst>
              <p:tags r:id="rId4"/>
            </p:custDataLst>
          </p:nvPr>
        </p:nvSpPr>
        <p:spPr>
          <a:xfrm>
            <a:off x="4655242" y="2021198"/>
            <a:ext cx="2908378" cy="572659"/>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2"/>
          </a:solidFill>
          <a:ln w="25400" cap="flat" cmpd="sng" algn="ctr">
            <a:noFill/>
            <a:prstDash val="solid"/>
          </a:ln>
          <a:effectLst/>
        </p:spPr>
        <p:txBody>
          <a:bodyPr lIns="0" tIns="0" rIns="0" bIns="0" anchor="ctr">
            <a:noAutofit/>
          </a:bodyPr>
          <a:lstStyle/>
          <a:p>
            <a:pPr lvl="0"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_2"/>
          <p:cNvSpPr/>
          <p:nvPr>
            <p:custDataLst>
              <p:tags r:id="rId5"/>
            </p:custDataLst>
          </p:nvPr>
        </p:nvSpPr>
        <p:spPr>
          <a:xfrm>
            <a:off x="4154043" y="2021198"/>
            <a:ext cx="571437" cy="572659"/>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5" name="MH_SubTitle_3"/>
          <p:cNvSpPr/>
          <p:nvPr>
            <p:custDataLst>
              <p:tags r:id="rId6"/>
            </p:custDataLst>
          </p:nvPr>
        </p:nvSpPr>
        <p:spPr>
          <a:xfrm>
            <a:off x="4655242" y="2733152"/>
            <a:ext cx="2908378" cy="572659"/>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3"/>
          </a:solidFill>
          <a:ln w="25400" cap="flat" cmpd="sng" algn="ctr">
            <a:noFill/>
            <a:prstDash val="solid"/>
          </a:ln>
          <a:effectLst/>
        </p:spPr>
        <p:txBody>
          <a:bodyPr lIns="0" tIns="0" rIns="0" bIns="0" anchor="ctr">
            <a:noAutofit/>
          </a:bodyPr>
          <a:lstStyle/>
          <a:p>
            <a:pPr lvl="0"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3"/>
          <p:cNvSpPr/>
          <p:nvPr>
            <p:custDataLst>
              <p:tags r:id="rId7"/>
            </p:custDataLst>
          </p:nvPr>
        </p:nvSpPr>
        <p:spPr>
          <a:xfrm>
            <a:off x="4154043" y="2733152"/>
            <a:ext cx="571437" cy="572659"/>
          </a:xfrm>
          <a:prstGeom prst="ellipse">
            <a:avLst/>
          </a:prstGeom>
          <a:solidFill>
            <a:srgbClr val="FFFFFF"/>
          </a:solidFill>
          <a:ln w="57150" cap="flat" cmpd="sng" algn="ctr">
            <a:solidFill>
              <a:schemeClr val="accent3"/>
            </a:solidFill>
            <a:prstDash val="solid"/>
          </a:ln>
          <a:effectLst/>
        </p:spPr>
        <p:txBody>
          <a:bodyPr lIns="0" tIns="0" rIns="0" bIns="0" anchor="ctr"/>
          <a:lstStyle/>
          <a:p>
            <a:pPr algn="ctr">
              <a:defRPr/>
            </a:pPr>
            <a:r>
              <a:rPr lang="en-US" altLang="zh-CN" sz="3000" kern="0" dirty="0">
                <a:solidFill>
                  <a:schemeClr val="accent3"/>
                </a:solidFill>
                <a:latin typeface="Arial" panose="020B0604020202020204" pitchFamily="34" charset="0"/>
                <a:ea typeface="微软雅黑" panose="020B0503020204020204" pitchFamily="34" charset="-122"/>
                <a:sym typeface="Arial" panose="020B0604020202020204" pitchFamily="34" charset="0"/>
              </a:rPr>
              <a:t>3</a:t>
            </a:r>
          </a:p>
        </p:txBody>
      </p:sp>
      <p:sp>
        <p:nvSpPr>
          <p:cNvPr id="9" name="MH_SubTitle_4"/>
          <p:cNvSpPr/>
          <p:nvPr>
            <p:custDataLst>
              <p:tags r:id="rId8"/>
            </p:custDataLst>
          </p:nvPr>
        </p:nvSpPr>
        <p:spPr>
          <a:xfrm>
            <a:off x="4655242" y="3445107"/>
            <a:ext cx="2908378" cy="572659"/>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4"/>
          </a:solidFill>
          <a:ln w="25400" cap="flat" cmpd="sng" algn="ctr">
            <a:noFill/>
            <a:prstDash val="solid"/>
          </a:ln>
          <a:effectLst/>
        </p:spPr>
        <p:txBody>
          <a:bodyPr lIns="0" tIns="0" rIns="0" bIns="0" anchor="ctr">
            <a:noAutofit/>
          </a:bodyPr>
          <a:lstStyle/>
          <a:p>
            <a:pPr lvl="0"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_4"/>
          <p:cNvSpPr/>
          <p:nvPr>
            <p:custDataLst>
              <p:tags r:id="rId9"/>
            </p:custDataLst>
          </p:nvPr>
        </p:nvSpPr>
        <p:spPr>
          <a:xfrm>
            <a:off x="4154043" y="3445107"/>
            <a:ext cx="571437" cy="572659"/>
          </a:xfrm>
          <a:prstGeom prst="ellipse">
            <a:avLst/>
          </a:prstGeom>
          <a:solidFill>
            <a:srgbClr val="FFFFFF"/>
          </a:solidFill>
          <a:ln w="57150" cap="flat" cmpd="sng" algn="ctr">
            <a:solidFill>
              <a:schemeClr val="accent4"/>
            </a:solidFill>
            <a:prstDash val="solid"/>
          </a:ln>
          <a:effectLst/>
        </p:spPr>
        <p:txBody>
          <a:bodyPr lIns="0" tIns="0" rIns="0" bIns="0" anchor="ctr"/>
          <a:lstStyle/>
          <a:p>
            <a:pPr algn="ctr">
              <a:defRPr/>
            </a:pPr>
            <a:r>
              <a:rPr lang="en-US" altLang="zh-CN" sz="3000" kern="0" dirty="0">
                <a:solidFill>
                  <a:schemeClr val="accent4"/>
                </a:solidFill>
                <a:latin typeface="Arial" panose="020B0604020202020204" pitchFamily="34" charset="0"/>
                <a:ea typeface="微软雅黑" panose="020B0503020204020204" pitchFamily="34" charset="-122"/>
                <a:sym typeface="Arial" panose="020B0604020202020204" pitchFamily="34" charset="0"/>
              </a:rPr>
              <a:t>4</a:t>
            </a:r>
          </a:p>
        </p:txBody>
      </p:sp>
      <p:sp>
        <p:nvSpPr>
          <p:cNvPr id="11" name="MH_Others_1"/>
          <p:cNvSpPr txBox="1"/>
          <p:nvPr>
            <p:custDataLst>
              <p:tags r:id="rId10"/>
            </p:custDataLst>
          </p:nvPr>
        </p:nvSpPr>
        <p:spPr>
          <a:xfrm>
            <a:off x="1479532" y="2108095"/>
            <a:ext cx="2043551" cy="722197"/>
          </a:xfrm>
          <a:prstGeom prst="rect">
            <a:avLst/>
          </a:prstGeom>
          <a:noFill/>
        </p:spPr>
        <p:txBody>
          <a:bodyPr vert="horz" wrap="square" lIns="0" tIns="0" rIns="0" bIns="0" rtlCol="0" anchor="ctr" anchorCtr="0">
            <a:spAutoFit/>
          </a:bodyPr>
          <a:lstStyle/>
          <a:p>
            <a:pPr algn="ctr"/>
            <a:r>
              <a:rPr lang="zh-CN" altLang="en-US" sz="47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17" name="MH_Others_2"/>
          <p:cNvSpPr txBox="1"/>
          <p:nvPr>
            <p:custDataLst>
              <p:tags r:id="rId11"/>
            </p:custDataLst>
          </p:nvPr>
        </p:nvSpPr>
        <p:spPr>
          <a:xfrm>
            <a:off x="1489851" y="2830318"/>
            <a:ext cx="2022909" cy="306425"/>
          </a:xfrm>
          <a:prstGeom prst="rect">
            <a:avLst/>
          </a:prstGeom>
          <a:noFill/>
        </p:spPr>
        <p:txBody>
          <a:bodyPr wrap="square" lIns="0" tIns="0" rIns="0" bIns="0">
            <a:spAutoFit/>
          </a:bodyPr>
          <a:lstStyle/>
          <a:p>
            <a:pPr algn="ctr">
              <a:defRPr/>
            </a:pPr>
            <a:r>
              <a:rPr lang="en-US" altLang="zh-CN"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578736825"/>
      </p:ext>
    </p:extLst>
  </p:cSld>
  <p:clrMapOvr>
    <a:masterClrMapping/>
  </p:clrMapOvr>
  <mc:AlternateContent xmlns:mc="http://schemas.openxmlformats.org/markup-compatibility/2006" xmlns:p14="http://schemas.microsoft.com/office/powerpoint/2010/main">
    <mc:Choice Requires="p14">
      <p:transition spd="slow" p14:dur="175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by="(-#ppt_w*2)" calcmode="lin" valueType="num">
                                          <p:cBhvr rctx="PPT">
                                            <p:cTn id="12" dur="500" autoRev="1" fill="hold">
                                              <p:stCondLst>
                                                <p:cond delay="0"/>
                                              </p:stCondLst>
                                            </p:cTn>
                                            <p:tgtEl>
                                              <p:spTgt spid="11"/>
                                            </p:tgtEl>
                                            <p:attrNameLst>
                                              <p:attrName>ppt_w</p:attrName>
                                            </p:attrNameLst>
                                          </p:cBhvr>
                                        </p:anim>
                                        <p:anim by="(#ppt_w*0.50)" calcmode="lin" valueType="num">
                                          <p:cBhvr>
                                            <p:cTn id="13" dur="500" decel="50000" autoRev="1" fill="hold">
                                              <p:stCondLst>
                                                <p:cond delay="0"/>
                                              </p:stCondLst>
                                            </p:cTn>
                                            <p:tgtEl>
                                              <p:spTgt spid="11"/>
                                            </p:tgtEl>
                                            <p:attrNameLst>
                                              <p:attrName>ppt_x</p:attrName>
                                            </p:attrNameLst>
                                          </p:cBhvr>
                                        </p:anim>
                                        <p:anim from="(-#ppt_h/2)" to="(#ppt_y)" calcmode="lin" valueType="num">
                                          <p:cBhvr>
                                            <p:cTn id="14" dur="1000" fill="hold">
                                              <p:stCondLst>
                                                <p:cond delay="0"/>
                                              </p:stCondLst>
                                            </p:cTn>
                                            <p:tgtEl>
                                              <p:spTgt spid="11"/>
                                            </p:tgtEl>
                                            <p:attrNameLst>
                                              <p:attrName>ppt_y</p:attrName>
                                            </p:attrNameLst>
                                          </p:cBhvr>
                                        </p:anim>
                                        <p:animRot by="21600000">
                                          <p:cBhvr>
                                            <p:cTn id="15" dur="1000" fill="hold">
                                              <p:stCondLst>
                                                <p:cond delay="0"/>
                                              </p:stCondLst>
                                            </p:cTn>
                                            <p:tgtEl>
                                              <p:spTgt spid="11"/>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by="(-#ppt_w*2)" calcmode="lin" valueType="num">
                                          <p:cBhvr rctx="PPT">
                                            <p:cTn id="18" dur="500" autoRev="1" fill="hold">
                                              <p:stCondLst>
                                                <p:cond delay="0"/>
                                              </p:stCondLst>
                                            </p:cTn>
                                            <p:tgtEl>
                                              <p:spTgt spid="17"/>
                                            </p:tgtEl>
                                            <p:attrNameLst>
                                              <p:attrName>ppt_w</p:attrName>
                                            </p:attrNameLst>
                                          </p:cBhvr>
                                        </p:anim>
                                        <p:anim by="(#ppt_w*0.50)" calcmode="lin" valueType="num">
                                          <p:cBhvr>
                                            <p:cTn id="19" dur="500" decel="50000" autoRev="1" fill="hold">
                                              <p:stCondLst>
                                                <p:cond delay="0"/>
                                              </p:stCondLst>
                                            </p:cTn>
                                            <p:tgtEl>
                                              <p:spTgt spid="17"/>
                                            </p:tgtEl>
                                            <p:attrNameLst>
                                              <p:attrName>ppt_x</p:attrName>
                                            </p:attrNameLst>
                                          </p:cBhvr>
                                        </p:anim>
                                        <p:anim from="(-#ppt_h/2)" to="(#ppt_y)" calcmode="lin" valueType="num">
                                          <p:cBhvr>
                                            <p:cTn id="20" dur="1000" fill="hold">
                                              <p:stCondLst>
                                                <p:cond delay="0"/>
                                              </p:stCondLst>
                                            </p:cTn>
                                            <p:tgtEl>
                                              <p:spTgt spid="17"/>
                                            </p:tgtEl>
                                            <p:attrNameLst>
                                              <p:attrName>ppt_y</p:attrName>
                                            </p:attrNameLst>
                                          </p:cBhvr>
                                        </p:anim>
                                        <p:animRot by="21600000">
                                          <p:cBhvr>
                                            <p:cTn id="21" dur="1000" fill="hold">
                                              <p:stCondLst>
                                                <p:cond delay="0"/>
                                              </p:stCondLst>
                                            </p:cTn>
                                            <p:tgtEl>
                                              <p:spTgt spid="17"/>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2"/>
                                            </p:tgtEl>
                                            <p:attrNameLst>
                                              <p:attrName>style.visibility</p:attrName>
                                            </p:attrNameLst>
                                          </p:cBhvr>
                                          <p:to>
                                            <p:strVal val="visible"/>
                                          </p:to>
                                        </p:set>
                                        <p:anim by="(-#ppt_w*2)" calcmode="lin" valueType="num">
                                          <p:cBhvr rctx="PPT">
                                            <p:cTn id="26" dur="500" autoRev="1" fill="hold">
                                              <p:stCondLst>
                                                <p:cond delay="0"/>
                                              </p:stCondLst>
                                            </p:cTn>
                                            <p:tgtEl>
                                              <p:spTgt spid="42"/>
                                            </p:tgtEl>
                                            <p:attrNameLst>
                                              <p:attrName>ppt_w</p:attrName>
                                            </p:attrNameLst>
                                          </p:cBhvr>
                                        </p:anim>
                                        <p:anim by="(#ppt_w*0.50)" calcmode="lin" valueType="num">
                                          <p:cBhvr>
                                            <p:cTn id="27" dur="500" decel="50000" autoRev="1" fill="hold">
                                              <p:stCondLst>
                                                <p:cond delay="0"/>
                                              </p:stCondLst>
                                            </p:cTn>
                                            <p:tgtEl>
                                              <p:spTgt spid="42"/>
                                            </p:tgtEl>
                                            <p:attrNameLst>
                                              <p:attrName>ppt_x</p:attrName>
                                            </p:attrNameLst>
                                          </p:cBhvr>
                                        </p:anim>
                                        <p:anim from="(-#ppt_h/2)" to="(#ppt_y)" calcmode="lin" valueType="num">
                                          <p:cBhvr>
                                            <p:cTn id="28" dur="1000" fill="hold">
                                              <p:stCondLst>
                                                <p:cond delay="0"/>
                                              </p:stCondLst>
                                            </p:cTn>
                                            <p:tgtEl>
                                              <p:spTgt spid="42"/>
                                            </p:tgtEl>
                                            <p:attrNameLst>
                                              <p:attrName>ppt_y</p:attrName>
                                            </p:attrNameLst>
                                          </p:cBhvr>
                                        </p:anim>
                                        <p:animRot by="21600000">
                                          <p:cBhvr>
                                            <p:cTn id="29" dur="1000" fill="hold">
                                              <p:stCondLst>
                                                <p:cond delay="0"/>
                                              </p:stCondLst>
                                            </p:cTn>
                                            <p:tgtEl>
                                              <p:spTgt spid="42"/>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8" accel="40000" fill="hold" grpId="0" nodeType="clickEffect" p14:presetBounceEnd="40000">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14:bounceEnd="40000">
                                          <p:cBhvr additive="base">
                                            <p:cTn id="34" dur="125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5" dur="125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14"/>
                                            </p:tgtEl>
                                            <p:attrNameLst>
                                              <p:attrName>style.visibility</p:attrName>
                                            </p:attrNameLst>
                                          </p:cBhvr>
                                          <p:to>
                                            <p:strVal val="visible"/>
                                          </p:to>
                                        </p:set>
                                        <p:anim by="(-#ppt_w*2)" calcmode="lin" valueType="num">
                                          <p:cBhvr rctx="PPT">
                                            <p:cTn id="40" dur="500" autoRev="1" fill="hold">
                                              <p:stCondLst>
                                                <p:cond delay="0"/>
                                              </p:stCondLst>
                                            </p:cTn>
                                            <p:tgtEl>
                                              <p:spTgt spid="14"/>
                                            </p:tgtEl>
                                            <p:attrNameLst>
                                              <p:attrName>ppt_w</p:attrName>
                                            </p:attrNameLst>
                                          </p:cBhvr>
                                        </p:anim>
                                        <p:anim by="(#ppt_w*0.50)" calcmode="lin" valueType="num">
                                          <p:cBhvr>
                                            <p:cTn id="41" dur="500" decel="50000" autoRev="1" fill="hold">
                                              <p:stCondLst>
                                                <p:cond delay="0"/>
                                              </p:stCondLst>
                                            </p:cTn>
                                            <p:tgtEl>
                                              <p:spTgt spid="14"/>
                                            </p:tgtEl>
                                            <p:attrNameLst>
                                              <p:attrName>ppt_x</p:attrName>
                                            </p:attrNameLst>
                                          </p:cBhvr>
                                        </p:anim>
                                        <p:anim from="(-#ppt_h/2)" to="(#ppt_y)" calcmode="lin" valueType="num">
                                          <p:cBhvr>
                                            <p:cTn id="42" dur="1000" fill="hold">
                                              <p:stCondLst>
                                                <p:cond delay="0"/>
                                              </p:stCondLst>
                                            </p:cTn>
                                            <p:tgtEl>
                                              <p:spTgt spid="14"/>
                                            </p:tgtEl>
                                            <p:attrNameLst>
                                              <p:attrName>ppt_y</p:attrName>
                                            </p:attrNameLst>
                                          </p:cBhvr>
                                        </p:anim>
                                        <p:animRot by="21600000">
                                          <p:cBhvr>
                                            <p:cTn id="43" dur="1000" fill="hold">
                                              <p:stCondLst>
                                                <p:cond delay="0"/>
                                              </p:stCondLst>
                                            </p:cTn>
                                            <p:tgtEl>
                                              <p:spTgt spid="14"/>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2" presetClass="entr" presetSubtype="8" accel="40000" fill="hold" grpId="0" nodeType="clickEffect" p14:presetBounceEnd="40000">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14:bounceEnd="40000">
                                          <p:cBhvr additive="base">
                                            <p:cTn id="48" dur="125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49" dur="1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6" presetClass="entr" presetSubtype="0" fill="hold" grpId="0" nodeType="click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by="(-#ppt_w*2)" calcmode="lin" valueType="num">
                                          <p:cBhvr rctx="PPT">
                                            <p:cTn id="54" dur="500" autoRev="1" fill="hold">
                                              <p:stCondLst>
                                                <p:cond delay="0"/>
                                              </p:stCondLst>
                                            </p:cTn>
                                            <p:tgtEl>
                                              <p:spTgt spid="16"/>
                                            </p:tgtEl>
                                            <p:attrNameLst>
                                              <p:attrName>ppt_w</p:attrName>
                                            </p:attrNameLst>
                                          </p:cBhvr>
                                        </p:anim>
                                        <p:anim by="(#ppt_w*0.50)" calcmode="lin" valueType="num">
                                          <p:cBhvr>
                                            <p:cTn id="55" dur="500" decel="50000" autoRev="1" fill="hold">
                                              <p:stCondLst>
                                                <p:cond delay="0"/>
                                              </p:stCondLst>
                                            </p:cTn>
                                            <p:tgtEl>
                                              <p:spTgt spid="16"/>
                                            </p:tgtEl>
                                            <p:attrNameLst>
                                              <p:attrName>ppt_x</p:attrName>
                                            </p:attrNameLst>
                                          </p:cBhvr>
                                        </p:anim>
                                        <p:anim from="(-#ppt_h/2)" to="(#ppt_y)" calcmode="lin" valueType="num">
                                          <p:cBhvr>
                                            <p:cTn id="56" dur="1000" fill="hold">
                                              <p:stCondLst>
                                                <p:cond delay="0"/>
                                              </p:stCondLst>
                                            </p:cTn>
                                            <p:tgtEl>
                                              <p:spTgt spid="16"/>
                                            </p:tgtEl>
                                            <p:attrNameLst>
                                              <p:attrName>ppt_y</p:attrName>
                                            </p:attrNameLst>
                                          </p:cBhvr>
                                        </p:anim>
                                        <p:animRot by="21600000">
                                          <p:cBhvr>
                                            <p:cTn id="57" dur="1000" fill="hold">
                                              <p:stCondLst>
                                                <p:cond delay="0"/>
                                              </p:stCondLst>
                                            </p:cTn>
                                            <p:tgtEl>
                                              <p:spTgt spid="16"/>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2" presetClass="entr" presetSubtype="8" accel="40000" fill="hold" grpId="0" nodeType="clickEffect" p14:presetBounceEnd="40000">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14:bounceEnd="40000">
                                          <p:cBhvr additive="base">
                                            <p:cTn id="62" dur="125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63" dur="1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10"/>
                                            </p:tgtEl>
                                            <p:attrNameLst>
                                              <p:attrName>style.visibility</p:attrName>
                                            </p:attrNameLst>
                                          </p:cBhvr>
                                          <p:to>
                                            <p:strVal val="visible"/>
                                          </p:to>
                                        </p:set>
                                        <p:anim by="(-#ppt_w*2)" calcmode="lin" valueType="num">
                                          <p:cBhvr rctx="PPT">
                                            <p:cTn id="68" dur="500" autoRev="1" fill="hold">
                                              <p:stCondLst>
                                                <p:cond delay="0"/>
                                              </p:stCondLst>
                                            </p:cTn>
                                            <p:tgtEl>
                                              <p:spTgt spid="10"/>
                                            </p:tgtEl>
                                            <p:attrNameLst>
                                              <p:attrName>ppt_w</p:attrName>
                                            </p:attrNameLst>
                                          </p:cBhvr>
                                        </p:anim>
                                        <p:anim by="(#ppt_w*0.50)" calcmode="lin" valueType="num">
                                          <p:cBhvr>
                                            <p:cTn id="69" dur="500" decel="50000" autoRev="1" fill="hold">
                                              <p:stCondLst>
                                                <p:cond delay="0"/>
                                              </p:stCondLst>
                                            </p:cTn>
                                            <p:tgtEl>
                                              <p:spTgt spid="10"/>
                                            </p:tgtEl>
                                            <p:attrNameLst>
                                              <p:attrName>ppt_x</p:attrName>
                                            </p:attrNameLst>
                                          </p:cBhvr>
                                        </p:anim>
                                        <p:anim from="(-#ppt_h/2)" to="(#ppt_y)" calcmode="lin" valueType="num">
                                          <p:cBhvr>
                                            <p:cTn id="70" dur="1000" fill="hold">
                                              <p:stCondLst>
                                                <p:cond delay="0"/>
                                              </p:stCondLst>
                                            </p:cTn>
                                            <p:tgtEl>
                                              <p:spTgt spid="10"/>
                                            </p:tgtEl>
                                            <p:attrNameLst>
                                              <p:attrName>ppt_y</p:attrName>
                                            </p:attrNameLst>
                                          </p:cBhvr>
                                        </p:anim>
                                        <p:animRot by="21600000">
                                          <p:cBhvr>
                                            <p:cTn id="71" dur="1000" fill="hold">
                                              <p:stCondLst>
                                                <p:cond delay="0"/>
                                              </p:stCondLst>
                                            </p:cTn>
                                            <p:tgtEl>
                                              <p:spTgt spid="10"/>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2" presetClass="entr" presetSubtype="8" accel="40000" fill="hold" grpId="0" nodeType="clickEffect" p14:presetBounceEnd="40000">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14:bounceEnd="40000">
                                          <p:cBhvr additive="base">
                                            <p:cTn id="76" dur="125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77" dur="12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2" grpId="0" animBg="1"/>
          <p:bldP spid="42" grpId="0" animBg="1"/>
          <p:bldP spid="13" grpId="0" animBg="1"/>
          <p:bldP spid="14" grpId="0" animBg="1"/>
          <p:bldP spid="15" grpId="0" animBg="1"/>
          <p:bldP spid="16" grpId="0" animBg="1"/>
          <p:bldP spid="9" grpId="0" animBg="1"/>
          <p:bldP spid="10" grpId="0" animBg="1"/>
          <p:bldP spid="11"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by="(-#ppt_w*2)" calcmode="lin" valueType="num">
                                          <p:cBhvr rctx="PPT">
                                            <p:cTn id="12" dur="500" autoRev="1" fill="hold">
                                              <p:stCondLst>
                                                <p:cond delay="0"/>
                                              </p:stCondLst>
                                            </p:cTn>
                                            <p:tgtEl>
                                              <p:spTgt spid="11"/>
                                            </p:tgtEl>
                                            <p:attrNameLst>
                                              <p:attrName>ppt_w</p:attrName>
                                            </p:attrNameLst>
                                          </p:cBhvr>
                                        </p:anim>
                                        <p:anim by="(#ppt_w*0.50)" calcmode="lin" valueType="num">
                                          <p:cBhvr>
                                            <p:cTn id="13" dur="500" decel="50000" autoRev="1" fill="hold">
                                              <p:stCondLst>
                                                <p:cond delay="0"/>
                                              </p:stCondLst>
                                            </p:cTn>
                                            <p:tgtEl>
                                              <p:spTgt spid="11"/>
                                            </p:tgtEl>
                                            <p:attrNameLst>
                                              <p:attrName>ppt_x</p:attrName>
                                            </p:attrNameLst>
                                          </p:cBhvr>
                                        </p:anim>
                                        <p:anim from="(-#ppt_h/2)" to="(#ppt_y)" calcmode="lin" valueType="num">
                                          <p:cBhvr>
                                            <p:cTn id="14" dur="1000" fill="hold">
                                              <p:stCondLst>
                                                <p:cond delay="0"/>
                                              </p:stCondLst>
                                            </p:cTn>
                                            <p:tgtEl>
                                              <p:spTgt spid="11"/>
                                            </p:tgtEl>
                                            <p:attrNameLst>
                                              <p:attrName>ppt_y</p:attrName>
                                            </p:attrNameLst>
                                          </p:cBhvr>
                                        </p:anim>
                                        <p:animRot by="21600000">
                                          <p:cBhvr>
                                            <p:cTn id="15" dur="1000" fill="hold">
                                              <p:stCondLst>
                                                <p:cond delay="0"/>
                                              </p:stCondLst>
                                            </p:cTn>
                                            <p:tgtEl>
                                              <p:spTgt spid="11"/>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by="(-#ppt_w*2)" calcmode="lin" valueType="num">
                                          <p:cBhvr rctx="PPT">
                                            <p:cTn id="18" dur="500" autoRev="1" fill="hold">
                                              <p:stCondLst>
                                                <p:cond delay="0"/>
                                              </p:stCondLst>
                                            </p:cTn>
                                            <p:tgtEl>
                                              <p:spTgt spid="17"/>
                                            </p:tgtEl>
                                            <p:attrNameLst>
                                              <p:attrName>ppt_w</p:attrName>
                                            </p:attrNameLst>
                                          </p:cBhvr>
                                        </p:anim>
                                        <p:anim by="(#ppt_w*0.50)" calcmode="lin" valueType="num">
                                          <p:cBhvr>
                                            <p:cTn id="19" dur="500" decel="50000" autoRev="1" fill="hold">
                                              <p:stCondLst>
                                                <p:cond delay="0"/>
                                              </p:stCondLst>
                                            </p:cTn>
                                            <p:tgtEl>
                                              <p:spTgt spid="17"/>
                                            </p:tgtEl>
                                            <p:attrNameLst>
                                              <p:attrName>ppt_x</p:attrName>
                                            </p:attrNameLst>
                                          </p:cBhvr>
                                        </p:anim>
                                        <p:anim from="(-#ppt_h/2)" to="(#ppt_y)" calcmode="lin" valueType="num">
                                          <p:cBhvr>
                                            <p:cTn id="20" dur="1000" fill="hold">
                                              <p:stCondLst>
                                                <p:cond delay="0"/>
                                              </p:stCondLst>
                                            </p:cTn>
                                            <p:tgtEl>
                                              <p:spTgt spid="17"/>
                                            </p:tgtEl>
                                            <p:attrNameLst>
                                              <p:attrName>ppt_y</p:attrName>
                                            </p:attrNameLst>
                                          </p:cBhvr>
                                        </p:anim>
                                        <p:animRot by="21600000">
                                          <p:cBhvr>
                                            <p:cTn id="21" dur="1000" fill="hold">
                                              <p:stCondLst>
                                                <p:cond delay="0"/>
                                              </p:stCondLst>
                                            </p:cTn>
                                            <p:tgtEl>
                                              <p:spTgt spid="17"/>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2"/>
                                            </p:tgtEl>
                                            <p:attrNameLst>
                                              <p:attrName>style.visibility</p:attrName>
                                            </p:attrNameLst>
                                          </p:cBhvr>
                                          <p:to>
                                            <p:strVal val="visible"/>
                                          </p:to>
                                        </p:set>
                                        <p:anim by="(-#ppt_w*2)" calcmode="lin" valueType="num">
                                          <p:cBhvr rctx="PPT">
                                            <p:cTn id="26" dur="500" autoRev="1" fill="hold">
                                              <p:stCondLst>
                                                <p:cond delay="0"/>
                                              </p:stCondLst>
                                            </p:cTn>
                                            <p:tgtEl>
                                              <p:spTgt spid="42"/>
                                            </p:tgtEl>
                                            <p:attrNameLst>
                                              <p:attrName>ppt_w</p:attrName>
                                            </p:attrNameLst>
                                          </p:cBhvr>
                                        </p:anim>
                                        <p:anim by="(#ppt_w*0.50)" calcmode="lin" valueType="num">
                                          <p:cBhvr>
                                            <p:cTn id="27" dur="500" decel="50000" autoRev="1" fill="hold">
                                              <p:stCondLst>
                                                <p:cond delay="0"/>
                                              </p:stCondLst>
                                            </p:cTn>
                                            <p:tgtEl>
                                              <p:spTgt spid="42"/>
                                            </p:tgtEl>
                                            <p:attrNameLst>
                                              <p:attrName>ppt_x</p:attrName>
                                            </p:attrNameLst>
                                          </p:cBhvr>
                                        </p:anim>
                                        <p:anim from="(-#ppt_h/2)" to="(#ppt_y)" calcmode="lin" valueType="num">
                                          <p:cBhvr>
                                            <p:cTn id="28" dur="1000" fill="hold">
                                              <p:stCondLst>
                                                <p:cond delay="0"/>
                                              </p:stCondLst>
                                            </p:cTn>
                                            <p:tgtEl>
                                              <p:spTgt spid="42"/>
                                            </p:tgtEl>
                                            <p:attrNameLst>
                                              <p:attrName>ppt_y</p:attrName>
                                            </p:attrNameLst>
                                          </p:cBhvr>
                                        </p:anim>
                                        <p:animRot by="21600000">
                                          <p:cBhvr>
                                            <p:cTn id="29" dur="1000" fill="hold">
                                              <p:stCondLst>
                                                <p:cond delay="0"/>
                                              </p:stCondLst>
                                            </p:cTn>
                                            <p:tgtEl>
                                              <p:spTgt spid="42"/>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8" accel="4000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1250" fill="hold"/>
                                            <p:tgtEl>
                                              <p:spTgt spid="12"/>
                                            </p:tgtEl>
                                            <p:attrNameLst>
                                              <p:attrName>ppt_x</p:attrName>
                                            </p:attrNameLst>
                                          </p:cBhvr>
                                          <p:tavLst>
                                            <p:tav tm="0">
                                              <p:val>
                                                <p:strVal val="0-#ppt_w/2"/>
                                              </p:val>
                                            </p:tav>
                                            <p:tav tm="100000">
                                              <p:val>
                                                <p:strVal val="#ppt_x"/>
                                              </p:val>
                                            </p:tav>
                                          </p:tavLst>
                                        </p:anim>
                                        <p:anim calcmode="lin" valueType="num">
                                          <p:cBhvr additive="base">
                                            <p:cTn id="35" dur="125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14"/>
                                            </p:tgtEl>
                                            <p:attrNameLst>
                                              <p:attrName>style.visibility</p:attrName>
                                            </p:attrNameLst>
                                          </p:cBhvr>
                                          <p:to>
                                            <p:strVal val="visible"/>
                                          </p:to>
                                        </p:set>
                                        <p:anim by="(-#ppt_w*2)" calcmode="lin" valueType="num">
                                          <p:cBhvr rctx="PPT">
                                            <p:cTn id="40" dur="500" autoRev="1" fill="hold">
                                              <p:stCondLst>
                                                <p:cond delay="0"/>
                                              </p:stCondLst>
                                            </p:cTn>
                                            <p:tgtEl>
                                              <p:spTgt spid="14"/>
                                            </p:tgtEl>
                                            <p:attrNameLst>
                                              <p:attrName>ppt_w</p:attrName>
                                            </p:attrNameLst>
                                          </p:cBhvr>
                                        </p:anim>
                                        <p:anim by="(#ppt_w*0.50)" calcmode="lin" valueType="num">
                                          <p:cBhvr>
                                            <p:cTn id="41" dur="500" decel="50000" autoRev="1" fill="hold">
                                              <p:stCondLst>
                                                <p:cond delay="0"/>
                                              </p:stCondLst>
                                            </p:cTn>
                                            <p:tgtEl>
                                              <p:spTgt spid="14"/>
                                            </p:tgtEl>
                                            <p:attrNameLst>
                                              <p:attrName>ppt_x</p:attrName>
                                            </p:attrNameLst>
                                          </p:cBhvr>
                                        </p:anim>
                                        <p:anim from="(-#ppt_h/2)" to="(#ppt_y)" calcmode="lin" valueType="num">
                                          <p:cBhvr>
                                            <p:cTn id="42" dur="1000" fill="hold">
                                              <p:stCondLst>
                                                <p:cond delay="0"/>
                                              </p:stCondLst>
                                            </p:cTn>
                                            <p:tgtEl>
                                              <p:spTgt spid="14"/>
                                            </p:tgtEl>
                                            <p:attrNameLst>
                                              <p:attrName>ppt_y</p:attrName>
                                            </p:attrNameLst>
                                          </p:cBhvr>
                                        </p:anim>
                                        <p:animRot by="21600000">
                                          <p:cBhvr>
                                            <p:cTn id="43" dur="1000" fill="hold">
                                              <p:stCondLst>
                                                <p:cond delay="0"/>
                                              </p:stCondLst>
                                            </p:cTn>
                                            <p:tgtEl>
                                              <p:spTgt spid="14"/>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2" presetClass="entr" presetSubtype="8" accel="4000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1250" fill="hold"/>
                                            <p:tgtEl>
                                              <p:spTgt spid="13"/>
                                            </p:tgtEl>
                                            <p:attrNameLst>
                                              <p:attrName>ppt_x</p:attrName>
                                            </p:attrNameLst>
                                          </p:cBhvr>
                                          <p:tavLst>
                                            <p:tav tm="0">
                                              <p:val>
                                                <p:strVal val="0-#ppt_w/2"/>
                                              </p:val>
                                            </p:tav>
                                            <p:tav tm="100000">
                                              <p:val>
                                                <p:strVal val="#ppt_x"/>
                                              </p:val>
                                            </p:tav>
                                          </p:tavLst>
                                        </p:anim>
                                        <p:anim calcmode="lin" valueType="num">
                                          <p:cBhvr additive="base">
                                            <p:cTn id="49" dur="1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6" presetClass="entr" presetSubtype="0" fill="hold" grpId="0" nodeType="click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by="(-#ppt_w*2)" calcmode="lin" valueType="num">
                                          <p:cBhvr rctx="PPT">
                                            <p:cTn id="54" dur="500" autoRev="1" fill="hold">
                                              <p:stCondLst>
                                                <p:cond delay="0"/>
                                              </p:stCondLst>
                                            </p:cTn>
                                            <p:tgtEl>
                                              <p:spTgt spid="16"/>
                                            </p:tgtEl>
                                            <p:attrNameLst>
                                              <p:attrName>ppt_w</p:attrName>
                                            </p:attrNameLst>
                                          </p:cBhvr>
                                        </p:anim>
                                        <p:anim by="(#ppt_w*0.50)" calcmode="lin" valueType="num">
                                          <p:cBhvr>
                                            <p:cTn id="55" dur="500" decel="50000" autoRev="1" fill="hold">
                                              <p:stCondLst>
                                                <p:cond delay="0"/>
                                              </p:stCondLst>
                                            </p:cTn>
                                            <p:tgtEl>
                                              <p:spTgt spid="16"/>
                                            </p:tgtEl>
                                            <p:attrNameLst>
                                              <p:attrName>ppt_x</p:attrName>
                                            </p:attrNameLst>
                                          </p:cBhvr>
                                        </p:anim>
                                        <p:anim from="(-#ppt_h/2)" to="(#ppt_y)" calcmode="lin" valueType="num">
                                          <p:cBhvr>
                                            <p:cTn id="56" dur="1000" fill="hold">
                                              <p:stCondLst>
                                                <p:cond delay="0"/>
                                              </p:stCondLst>
                                            </p:cTn>
                                            <p:tgtEl>
                                              <p:spTgt spid="16"/>
                                            </p:tgtEl>
                                            <p:attrNameLst>
                                              <p:attrName>ppt_y</p:attrName>
                                            </p:attrNameLst>
                                          </p:cBhvr>
                                        </p:anim>
                                        <p:animRot by="21600000">
                                          <p:cBhvr>
                                            <p:cTn id="57" dur="1000" fill="hold">
                                              <p:stCondLst>
                                                <p:cond delay="0"/>
                                              </p:stCondLst>
                                            </p:cTn>
                                            <p:tgtEl>
                                              <p:spTgt spid="16"/>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2" presetClass="entr" presetSubtype="8" accel="4000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1250" fill="hold"/>
                                            <p:tgtEl>
                                              <p:spTgt spid="15"/>
                                            </p:tgtEl>
                                            <p:attrNameLst>
                                              <p:attrName>ppt_x</p:attrName>
                                            </p:attrNameLst>
                                          </p:cBhvr>
                                          <p:tavLst>
                                            <p:tav tm="0">
                                              <p:val>
                                                <p:strVal val="0-#ppt_w/2"/>
                                              </p:val>
                                            </p:tav>
                                            <p:tav tm="100000">
                                              <p:val>
                                                <p:strVal val="#ppt_x"/>
                                              </p:val>
                                            </p:tav>
                                          </p:tavLst>
                                        </p:anim>
                                        <p:anim calcmode="lin" valueType="num">
                                          <p:cBhvr additive="base">
                                            <p:cTn id="63" dur="1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10"/>
                                            </p:tgtEl>
                                            <p:attrNameLst>
                                              <p:attrName>style.visibility</p:attrName>
                                            </p:attrNameLst>
                                          </p:cBhvr>
                                          <p:to>
                                            <p:strVal val="visible"/>
                                          </p:to>
                                        </p:set>
                                        <p:anim by="(-#ppt_w*2)" calcmode="lin" valueType="num">
                                          <p:cBhvr rctx="PPT">
                                            <p:cTn id="68" dur="500" autoRev="1" fill="hold">
                                              <p:stCondLst>
                                                <p:cond delay="0"/>
                                              </p:stCondLst>
                                            </p:cTn>
                                            <p:tgtEl>
                                              <p:spTgt spid="10"/>
                                            </p:tgtEl>
                                            <p:attrNameLst>
                                              <p:attrName>ppt_w</p:attrName>
                                            </p:attrNameLst>
                                          </p:cBhvr>
                                        </p:anim>
                                        <p:anim by="(#ppt_w*0.50)" calcmode="lin" valueType="num">
                                          <p:cBhvr>
                                            <p:cTn id="69" dur="500" decel="50000" autoRev="1" fill="hold">
                                              <p:stCondLst>
                                                <p:cond delay="0"/>
                                              </p:stCondLst>
                                            </p:cTn>
                                            <p:tgtEl>
                                              <p:spTgt spid="10"/>
                                            </p:tgtEl>
                                            <p:attrNameLst>
                                              <p:attrName>ppt_x</p:attrName>
                                            </p:attrNameLst>
                                          </p:cBhvr>
                                        </p:anim>
                                        <p:anim from="(-#ppt_h/2)" to="(#ppt_y)" calcmode="lin" valueType="num">
                                          <p:cBhvr>
                                            <p:cTn id="70" dur="1000" fill="hold">
                                              <p:stCondLst>
                                                <p:cond delay="0"/>
                                              </p:stCondLst>
                                            </p:cTn>
                                            <p:tgtEl>
                                              <p:spTgt spid="10"/>
                                            </p:tgtEl>
                                            <p:attrNameLst>
                                              <p:attrName>ppt_y</p:attrName>
                                            </p:attrNameLst>
                                          </p:cBhvr>
                                        </p:anim>
                                        <p:animRot by="21600000">
                                          <p:cBhvr>
                                            <p:cTn id="71" dur="1000" fill="hold">
                                              <p:stCondLst>
                                                <p:cond delay="0"/>
                                              </p:stCondLst>
                                            </p:cTn>
                                            <p:tgtEl>
                                              <p:spTgt spid="10"/>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2" presetClass="entr" presetSubtype="8" accel="40000" fill="hold" grpId="0" nodeType="clickEffect">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cBhvr additive="base">
                                            <p:cTn id="76" dur="1250" fill="hold"/>
                                            <p:tgtEl>
                                              <p:spTgt spid="9"/>
                                            </p:tgtEl>
                                            <p:attrNameLst>
                                              <p:attrName>ppt_x</p:attrName>
                                            </p:attrNameLst>
                                          </p:cBhvr>
                                          <p:tavLst>
                                            <p:tav tm="0">
                                              <p:val>
                                                <p:strVal val="0-#ppt_w/2"/>
                                              </p:val>
                                            </p:tav>
                                            <p:tav tm="100000">
                                              <p:val>
                                                <p:strVal val="#ppt_x"/>
                                              </p:val>
                                            </p:tav>
                                          </p:tavLst>
                                        </p:anim>
                                        <p:anim calcmode="lin" valueType="num">
                                          <p:cBhvr additive="base">
                                            <p:cTn id="77" dur="12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2" grpId="0" animBg="1"/>
          <p:bldP spid="42" grpId="0" animBg="1"/>
          <p:bldP spid="13" grpId="0" animBg="1"/>
          <p:bldP spid="14" grpId="0" animBg="1"/>
          <p:bldP spid="15" grpId="0" animBg="1"/>
          <p:bldP spid="16" grpId="0" animBg="1"/>
          <p:bldP spid="9" grpId="0" animBg="1"/>
          <p:bldP spid="10" grpId="0" animBg="1"/>
          <p:bldP spid="11" grpId="0"/>
          <p:bldP spid="1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E5EE6FC6-5252-4219-99A7-DB10D27BF2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0" y="0"/>
            <a:ext cx="9135880" cy="5143500"/>
          </a:xfrm>
          <a:prstGeom prst="rect">
            <a:avLst/>
          </a:prstGeom>
        </p:spPr>
      </p:pic>
      <p:sp>
        <p:nvSpPr>
          <p:cNvPr id="8" name="椭圆 7"/>
          <p:cNvSpPr/>
          <p:nvPr/>
        </p:nvSpPr>
        <p:spPr>
          <a:xfrm>
            <a:off x="2339752" y="1223636"/>
            <a:ext cx="1012073" cy="10121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Entry_1"/>
          <p:cNvSpPr/>
          <p:nvPr>
            <p:custDataLst>
              <p:tags r:id="rId1"/>
            </p:custDataLst>
          </p:nvPr>
        </p:nvSpPr>
        <p:spPr>
          <a:xfrm>
            <a:off x="1376055" y="2522797"/>
            <a:ext cx="2939470" cy="8463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单击输入标题</a:t>
            </a:r>
            <a:endParaRPr lang="en-US" altLang="zh-CN" sz="3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7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7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168804" y="350786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1373744" y="350786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168804" y="371400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373744" y="371400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53748316"/>
      </p:ext>
    </p:extLst>
  </p:cSld>
  <p:clrMapOvr>
    <a:masterClrMapping/>
  </p:clrMapOvr>
  <mc:AlternateContent xmlns:mc="http://schemas.openxmlformats.org/markup-compatibility/2006" xmlns:p14="http://schemas.microsoft.com/office/powerpoint/2010/main">
    <mc:Choice Requires="p14">
      <p:transition spd="slow" p14:dur="17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500" fill="hold"/>
                                        <p:tgtEl>
                                          <p:spTgt spid="8"/>
                                        </p:tgtEl>
                                        <p:attrNameLst>
                                          <p:attrName>ppt_x</p:attrName>
                                        </p:attrNameLst>
                                      </p:cBhvr>
                                      <p:tavLst>
                                        <p:tav tm="0">
                                          <p:val>
                                            <p:strVal val="#ppt_x"/>
                                          </p:val>
                                        </p:tav>
                                        <p:tav tm="100000">
                                          <p:val>
                                            <p:strVal val="#ppt_x"/>
                                          </p:val>
                                        </p:tav>
                                      </p:tavLst>
                                    </p:anim>
                                    <p:anim calcmode="lin" valueType="num">
                                      <p:cBhvr additive="base">
                                        <p:cTn id="15"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9"/>
                                        </p:tgtEl>
                                        <p:attrNameLst>
                                          <p:attrName>style.visibility</p:attrName>
                                        </p:attrNameLst>
                                      </p:cBhvr>
                                      <p:to>
                                        <p:strVal val="visible"/>
                                      </p:to>
                                    </p:set>
                                    <p:anim by="(-#ppt_w*2)" calcmode="lin" valueType="num">
                                      <p:cBhvr rctx="PPT">
                                        <p:cTn id="20" dur="500" autoRev="1" fill="hold">
                                          <p:stCondLst>
                                            <p:cond delay="0"/>
                                          </p:stCondLst>
                                        </p:cTn>
                                        <p:tgtEl>
                                          <p:spTgt spid="9"/>
                                        </p:tgtEl>
                                        <p:attrNameLst>
                                          <p:attrName>ppt_w</p:attrName>
                                        </p:attrNameLst>
                                      </p:cBhvr>
                                    </p:anim>
                                    <p:anim by="(#ppt_w*0.50)" calcmode="lin" valueType="num">
                                      <p:cBhvr>
                                        <p:cTn id="21" dur="500" decel="50000" autoRev="1" fill="hold">
                                          <p:stCondLst>
                                            <p:cond delay="0"/>
                                          </p:stCondLst>
                                        </p:cTn>
                                        <p:tgtEl>
                                          <p:spTgt spid="9"/>
                                        </p:tgtEl>
                                        <p:attrNameLst>
                                          <p:attrName>ppt_x</p:attrName>
                                        </p:attrNameLst>
                                      </p:cBhvr>
                                    </p:anim>
                                    <p:anim from="(-#ppt_h/2)" to="(#ppt_y)" calcmode="lin" valueType="num">
                                      <p:cBhvr>
                                        <p:cTn id="22" dur="1000" fill="hold">
                                          <p:stCondLst>
                                            <p:cond delay="0"/>
                                          </p:stCondLst>
                                        </p:cTn>
                                        <p:tgtEl>
                                          <p:spTgt spid="9"/>
                                        </p:tgtEl>
                                        <p:attrNameLst>
                                          <p:attrName>ppt_y</p:attrName>
                                        </p:attrNameLst>
                                      </p:cBhvr>
                                    </p:anim>
                                    <p:animRot by="21600000">
                                      <p:cBhvr>
                                        <p:cTn id="23" dur="1000" fill="hold">
                                          <p:stCondLst>
                                            <p:cond delay="0"/>
                                          </p:stCondLst>
                                        </p:cTn>
                                        <p:tgtEl>
                                          <p:spTgt spid="9"/>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任意多边形 30"/>
          <p:cNvSpPr>
            <a:spLocks/>
          </p:cNvSpPr>
          <p:nvPr/>
        </p:nvSpPr>
        <p:spPr bwMode="auto">
          <a:xfrm rot="5400000">
            <a:off x="7323013" y="1747033"/>
            <a:ext cx="939640" cy="2757936"/>
          </a:xfrm>
          <a:custGeom>
            <a:avLst/>
            <a:gdLst>
              <a:gd name="connsiteX0" fmla="*/ 0 w 1253008"/>
              <a:gd name="connsiteY0" fmla="*/ 3081115 h 3678400"/>
              <a:gd name="connsiteX1" fmla="*/ 0 w 1253008"/>
              <a:gd name="connsiteY1" fmla="*/ 103674 h 3678400"/>
              <a:gd name="connsiteX2" fmla="*/ 103675 w 1253008"/>
              <a:gd name="connsiteY2" fmla="*/ 0 h 3678400"/>
              <a:gd name="connsiteX3" fmla="*/ 325621 w 1253008"/>
              <a:gd name="connsiteY3" fmla="*/ 0 h 3678400"/>
              <a:gd name="connsiteX4" fmla="*/ 429296 w 1253008"/>
              <a:gd name="connsiteY4" fmla="*/ 103674 h 3678400"/>
              <a:gd name="connsiteX5" fmla="*/ 429296 w 1253008"/>
              <a:gd name="connsiteY5" fmla="*/ 3020727 h 3678400"/>
              <a:gd name="connsiteX6" fmla="*/ 435077 w 1253008"/>
              <a:gd name="connsiteY6" fmla="*/ 3028006 h 3678400"/>
              <a:gd name="connsiteX7" fmla="*/ 629745 w 1253008"/>
              <a:gd name="connsiteY7" fmla="*/ 3047864 h 3678400"/>
              <a:gd name="connsiteX8" fmla="*/ 629745 w 1253008"/>
              <a:gd name="connsiteY8" fmla="*/ 3046873 h 3678400"/>
              <a:gd name="connsiteX9" fmla="*/ 1224810 w 1253008"/>
              <a:gd name="connsiteY9" fmla="*/ 3505788 h 3678400"/>
              <a:gd name="connsiteX10" fmla="*/ 919535 w 1253008"/>
              <a:gd name="connsiteY10" fmla="*/ 3675675 h 3678400"/>
              <a:gd name="connsiteX11" fmla="*/ 824413 w 1253008"/>
              <a:gd name="connsiteY11" fmla="*/ 3496963 h 3678400"/>
              <a:gd name="connsiteX12" fmla="*/ 629745 w 1253008"/>
              <a:gd name="connsiteY12" fmla="*/ 3477106 h 3678400"/>
              <a:gd name="connsiteX13" fmla="*/ 629745 w 1253008"/>
              <a:gd name="connsiteY13" fmla="*/ 3478097 h 3678400"/>
              <a:gd name="connsiteX14" fmla="*/ 9137 w 1253008"/>
              <a:gd name="connsiteY14" fmla="*/ 3138358 h 3678400"/>
              <a:gd name="connsiteX15" fmla="*/ 9348 w 1253008"/>
              <a:gd name="connsiteY15" fmla="*/ 3123250 h 3678400"/>
              <a:gd name="connsiteX16" fmla="*/ 8147 w 1253008"/>
              <a:gd name="connsiteY16" fmla="*/ 3121470 h 3678400"/>
              <a:gd name="connsiteX17" fmla="*/ 0 w 1253008"/>
              <a:gd name="connsiteY17" fmla="*/ 3081115 h 367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53008" h="3678400">
                <a:moveTo>
                  <a:pt x="0" y="3081115"/>
                </a:moveTo>
                <a:lnTo>
                  <a:pt x="0" y="103674"/>
                </a:lnTo>
                <a:cubicBezTo>
                  <a:pt x="0" y="46416"/>
                  <a:pt x="46417" y="0"/>
                  <a:pt x="103675" y="0"/>
                </a:cubicBezTo>
                <a:lnTo>
                  <a:pt x="325621" y="0"/>
                </a:lnTo>
                <a:cubicBezTo>
                  <a:pt x="382879" y="0"/>
                  <a:pt x="429296" y="46416"/>
                  <a:pt x="429296" y="103674"/>
                </a:cubicBezTo>
                <a:lnTo>
                  <a:pt x="429296" y="3020727"/>
                </a:lnTo>
                <a:lnTo>
                  <a:pt x="435077" y="3028006"/>
                </a:lnTo>
                <a:cubicBezTo>
                  <a:pt x="457198" y="3054483"/>
                  <a:pt x="525774" y="3047864"/>
                  <a:pt x="629745" y="3047864"/>
                </a:cubicBezTo>
                <a:lnTo>
                  <a:pt x="629745" y="3046873"/>
                </a:lnTo>
                <a:cubicBezTo>
                  <a:pt x="1187204" y="3046873"/>
                  <a:pt x="1319932" y="3393266"/>
                  <a:pt x="1224810" y="3505788"/>
                </a:cubicBezTo>
                <a:cubicBezTo>
                  <a:pt x="1162870" y="3580803"/>
                  <a:pt x="999172" y="3697739"/>
                  <a:pt x="919535" y="3675675"/>
                </a:cubicBezTo>
                <a:cubicBezTo>
                  <a:pt x="866444" y="3658025"/>
                  <a:pt x="901838" y="3578597"/>
                  <a:pt x="824413" y="3496963"/>
                </a:cubicBezTo>
                <a:cubicBezTo>
                  <a:pt x="802292" y="3470487"/>
                  <a:pt x="733716" y="3477106"/>
                  <a:pt x="629745" y="3477106"/>
                </a:cubicBezTo>
                <a:lnTo>
                  <a:pt x="629745" y="3478097"/>
                </a:lnTo>
                <a:cubicBezTo>
                  <a:pt x="211651" y="3478097"/>
                  <a:pt x="32468" y="3283251"/>
                  <a:pt x="9137" y="3138358"/>
                </a:cubicBezTo>
                <a:lnTo>
                  <a:pt x="9348" y="3123250"/>
                </a:lnTo>
                <a:lnTo>
                  <a:pt x="8147" y="3121470"/>
                </a:lnTo>
                <a:cubicBezTo>
                  <a:pt x="2901" y="3109066"/>
                  <a:pt x="0" y="3095429"/>
                  <a:pt x="0" y="3081115"/>
                </a:cubicBezTo>
                <a:close/>
              </a:path>
            </a:pathLst>
          </a:custGeom>
          <a:solidFill>
            <a:schemeClr val="accent3"/>
          </a:solidFill>
          <a:ln w="25400" cap="flat" cmpd="sng" algn="ctr">
            <a:noFill/>
            <a:prstDash val="solid"/>
          </a:ln>
          <a:effectLst/>
          <a:extLst/>
        </p:spPr>
        <p:txBody>
          <a:bodyPr rot="0" spcFirstLastPara="0" vertOverflow="overflow" horzOverflow="overflow" vert="horz" wrap="square" lIns="68551" tIns="34275" rIns="68551" bIns="34275"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6"/>
          <p:cNvGrpSpPr/>
          <p:nvPr/>
        </p:nvGrpSpPr>
        <p:grpSpPr>
          <a:xfrm>
            <a:off x="5668537" y="1927996"/>
            <a:ext cx="875911" cy="1718012"/>
            <a:chOff x="7558505" y="2674384"/>
            <a:chExt cx="1168246" cy="2290964"/>
          </a:xfrm>
          <a:solidFill>
            <a:schemeClr val="accent2"/>
          </a:solidFill>
        </p:grpSpPr>
        <p:sp>
          <p:nvSpPr>
            <p:cNvPr id="19" name="Freeform 18"/>
            <p:cNvSpPr>
              <a:spLocks/>
            </p:cNvSpPr>
            <p:nvPr/>
          </p:nvSpPr>
          <p:spPr bwMode="auto">
            <a:xfrm rot="5400000">
              <a:off x="6850210" y="3382679"/>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a:noFill/>
            </a:ln>
            <a:effectLst/>
            <a:extLst/>
          </p:spPr>
          <p:txBody>
            <a:bodyPr vert="horz" wrap="square" lIns="128524" tIns="64262" rIns="128524" bIns="64262" numCol="1" anchor="t" anchorCtr="0" compatLnSpc="1">
              <a:prstTxWarp prst="textNoShape">
                <a:avLst/>
              </a:prstTxWarp>
            </a:bodyPr>
            <a:lstStyle/>
            <a:p>
              <a:pPr>
                <a:lnSpc>
                  <a:spcPct val="130000"/>
                </a:lnSpc>
              </a:pPr>
              <a:endParaRPr lang="en-US" sz="239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9"/>
            <p:cNvSpPr>
              <a:spLocks/>
            </p:cNvSpPr>
            <p:nvPr/>
          </p:nvSpPr>
          <p:spPr bwMode="auto">
            <a:xfrm rot="5400000">
              <a:off x="7427090" y="3575662"/>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a:noFill/>
            </a:ln>
            <a:extLst/>
          </p:spPr>
          <p:txBody>
            <a:bodyPr vert="horz" wrap="square" lIns="128524" tIns="64262" rIns="128524" bIns="64262" numCol="1" anchor="t" anchorCtr="0" compatLnSpc="1">
              <a:prstTxWarp prst="textNoShape">
                <a:avLst/>
              </a:prstTxWarp>
            </a:bodyPr>
            <a:lstStyle/>
            <a:p>
              <a:pPr>
                <a:lnSpc>
                  <a:spcPct val="130000"/>
                </a:lnSpc>
              </a:pPr>
              <a:endParaRPr lang="en-US" sz="239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5"/>
          <p:cNvGrpSpPr/>
          <p:nvPr/>
        </p:nvGrpSpPr>
        <p:grpSpPr>
          <a:xfrm>
            <a:off x="4936930" y="1924892"/>
            <a:ext cx="875911" cy="1719563"/>
            <a:chOff x="6582724" y="2670245"/>
            <a:chExt cx="1168246" cy="2293034"/>
          </a:xfrm>
          <a:solidFill>
            <a:schemeClr val="accent1"/>
          </a:solidFill>
        </p:grpSpPr>
        <p:sp>
          <p:nvSpPr>
            <p:cNvPr id="21" name="Freeform 9"/>
            <p:cNvSpPr>
              <a:spLocks/>
            </p:cNvSpPr>
            <p:nvPr/>
          </p:nvSpPr>
          <p:spPr bwMode="auto">
            <a:xfrm rot="5400000">
              <a:off x="5873394" y="3379575"/>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w="25400" cap="flat" cmpd="sng" algn="ctr">
              <a:noFill/>
              <a:prstDash val="solid"/>
            </a:ln>
            <a:effectLst/>
            <a:extLst/>
          </p:spPr>
          <p:txBody>
            <a:bodyPr rot="0" spcFirstLastPara="0" vertOverflow="overflow" horzOverflow="overflow" vert="horz" wrap="square" lIns="96387" tIns="48193" rIns="96387" bIns="48193"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1"/>
            <p:cNvSpPr>
              <a:spLocks/>
            </p:cNvSpPr>
            <p:nvPr/>
          </p:nvSpPr>
          <p:spPr bwMode="auto">
            <a:xfrm rot="5400000">
              <a:off x="6451826"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a:extLst/>
          </p:spPr>
          <p:txBody>
            <a:bodyPr rot="0" spcFirstLastPara="0" vertOverflow="overflow" horzOverflow="overflow" vert="horz" wrap="square" lIns="96387" tIns="48193" rIns="96387" bIns="48193"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4"/>
          <p:cNvGrpSpPr/>
          <p:nvPr/>
        </p:nvGrpSpPr>
        <p:grpSpPr>
          <a:xfrm>
            <a:off x="4222052" y="1975227"/>
            <a:ext cx="860733" cy="1614571"/>
            <a:chOff x="5629255" y="2737367"/>
            <a:chExt cx="1148004" cy="2153026"/>
          </a:xfrm>
          <a:solidFill>
            <a:schemeClr val="accent4"/>
          </a:solidFill>
        </p:grpSpPr>
        <p:sp>
          <p:nvSpPr>
            <p:cNvPr id="30" name="任意多边形 29"/>
            <p:cNvSpPr/>
            <p:nvPr/>
          </p:nvSpPr>
          <p:spPr>
            <a:xfrm>
              <a:off x="5629255" y="2737367"/>
              <a:ext cx="833033" cy="2153026"/>
            </a:xfrm>
            <a:custGeom>
              <a:avLst/>
              <a:gdLst>
                <a:gd name="connsiteX0" fmla="*/ 540647 w 833033"/>
                <a:gd name="connsiteY0" fmla="*/ 2768 h 2153026"/>
                <a:gd name="connsiteX1" fmla="*/ 659667 w 833033"/>
                <a:gd name="connsiteY1" fmla="*/ 28000 h 2153026"/>
                <a:gd name="connsiteX2" fmla="*/ 829824 w 833033"/>
                <a:gd name="connsiteY2" fmla="*/ 333275 h 2153026"/>
                <a:gd name="connsiteX3" fmla="*/ 650828 w 833033"/>
                <a:gd name="connsiteY3" fmla="*/ 428397 h 2153026"/>
                <a:gd name="connsiteX4" fmla="*/ 631768 w 833033"/>
                <a:gd name="connsiteY4" fmla="*/ 496697 h 2153026"/>
                <a:gd name="connsiteX5" fmla="*/ 630992 w 833033"/>
                <a:gd name="connsiteY5" fmla="*/ 615033 h 2153026"/>
                <a:gd name="connsiteX6" fmla="*/ 631527 w 833033"/>
                <a:gd name="connsiteY6" fmla="*/ 615033 h 2153026"/>
                <a:gd name="connsiteX7" fmla="*/ 631527 w 833033"/>
                <a:gd name="connsiteY7" fmla="*/ 1529763 h 2153026"/>
                <a:gd name="connsiteX8" fmla="*/ 631528 w 833033"/>
                <a:gd name="connsiteY8" fmla="*/ 1529763 h 2153026"/>
                <a:gd name="connsiteX9" fmla="*/ 172612 w 833033"/>
                <a:gd name="connsiteY9" fmla="*/ 2124828 h 2153026"/>
                <a:gd name="connsiteX10" fmla="*/ 2725 w 833033"/>
                <a:gd name="connsiteY10" fmla="*/ 1819553 h 2153026"/>
                <a:gd name="connsiteX11" fmla="*/ 181437 w 833033"/>
                <a:gd name="connsiteY11" fmla="*/ 1724431 h 2153026"/>
                <a:gd name="connsiteX12" fmla="*/ 201294 w 833033"/>
                <a:gd name="connsiteY12" fmla="*/ 1529763 h 2153026"/>
                <a:gd name="connsiteX13" fmla="*/ 202134 w 833033"/>
                <a:gd name="connsiteY13" fmla="*/ 1529763 h 2153026"/>
                <a:gd name="connsiteX14" fmla="*/ 202231 w 833033"/>
                <a:gd name="connsiteY14" fmla="*/ 1529763 h 2153026"/>
                <a:gd name="connsiteX15" fmla="*/ 202231 w 833033"/>
                <a:gd name="connsiteY15" fmla="*/ 623065 h 2153026"/>
                <a:gd name="connsiteX16" fmla="*/ 202231 w 833033"/>
                <a:gd name="connsiteY16" fmla="*/ 615033 h 2153026"/>
                <a:gd name="connsiteX17" fmla="*/ 202547 w 833033"/>
                <a:gd name="connsiteY17" fmla="*/ 615033 h 2153026"/>
                <a:gd name="connsiteX18" fmla="*/ 206130 w 833033"/>
                <a:gd name="connsiteY18" fmla="*/ 523835 h 2153026"/>
                <a:gd name="connsiteX19" fmla="*/ 540647 w 833033"/>
                <a:gd name="connsiteY19" fmla="*/ 2768 h 215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3033" h="2153026">
                  <a:moveTo>
                    <a:pt x="540647" y="2768"/>
                  </a:moveTo>
                  <a:cubicBezTo>
                    <a:pt x="588814" y="-5182"/>
                    <a:pt x="631491" y="4219"/>
                    <a:pt x="659667" y="28000"/>
                  </a:cubicBezTo>
                  <a:cubicBezTo>
                    <a:pt x="734801" y="92152"/>
                    <a:pt x="854132" y="255850"/>
                    <a:pt x="829824" y="333275"/>
                  </a:cubicBezTo>
                  <a:cubicBezTo>
                    <a:pt x="814355" y="388578"/>
                    <a:pt x="732591" y="350972"/>
                    <a:pt x="650828" y="428397"/>
                  </a:cubicBezTo>
                  <a:cubicBezTo>
                    <a:pt x="638674" y="440564"/>
                    <a:pt x="633701" y="463791"/>
                    <a:pt x="631768" y="496697"/>
                  </a:cubicBezTo>
                  <a:lnTo>
                    <a:pt x="630992" y="615033"/>
                  </a:lnTo>
                  <a:lnTo>
                    <a:pt x="631527" y="615033"/>
                  </a:lnTo>
                  <a:lnTo>
                    <a:pt x="631527" y="1529763"/>
                  </a:lnTo>
                  <a:lnTo>
                    <a:pt x="631528" y="1529763"/>
                  </a:lnTo>
                  <a:cubicBezTo>
                    <a:pt x="631528" y="2087221"/>
                    <a:pt x="285135" y="2219950"/>
                    <a:pt x="172612" y="2124828"/>
                  </a:cubicBezTo>
                  <a:cubicBezTo>
                    <a:pt x="97597" y="2062888"/>
                    <a:pt x="-19339" y="1899190"/>
                    <a:pt x="2725" y="1819553"/>
                  </a:cubicBezTo>
                  <a:cubicBezTo>
                    <a:pt x="20375" y="1766461"/>
                    <a:pt x="99803" y="1801856"/>
                    <a:pt x="181437" y="1724431"/>
                  </a:cubicBezTo>
                  <a:cubicBezTo>
                    <a:pt x="207913" y="1702309"/>
                    <a:pt x="201294" y="1633733"/>
                    <a:pt x="201294" y="1529763"/>
                  </a:cubicBezTo>
                  <a:cubicBezTo>
                    <a:pt x="201294" y="1529763"/>
                    <a:pt x="201294" y="1529763"/>
                    <a:pt x="202134" y="1529763"/>
                  </a:cubicBezTo>
                  <a:lnTo>
                    <a:pt x="202231" y="1529763"/>
                  </a:lnTo>
                  <a:lnTo>
                    <a:pt x="202231" y="623065"/>
                  </a:lnTo>
                  <a:lnTo>
                    <a:pt x="202231" y="615033"/>
                  </a:lnTo>
                  <a:lnTo>
                    <a:pt x="202547" y="615033"/>
                  </a:lnTo>
                  <a:lnTo>
                    <a:pt x="206130" y="523835"/>
                  </a:lnTo>
                  <a:cubicBezTo>
                    <a:pt x="234207" y="177712"/>
                    <a:pt x="408186" y="24630"/>
                    <a:pt x="540647" y="27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sz="1799">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0"/>
            <p:cNvSpPr>
              <a:spLocks/>
            </p:cNvSpPr>
            <p:nvPr/>
          </p:nvSpPr>
          <p:spPr bwMode="auto">
            <a:xfrm rot="5400000">
              <a:off x="5478115"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a:noFill/>
            </a:ln>
            <a:extLst/>
          </p:spPr>
          <p:txBody>
            <a:bodyPr vert="horz" wrap="square" lIns="128524" tIns="64262" rIns="128524" bIns="64262" numCol="1" anchor="t" anchorCtr="0" compatLnSpc="1">
              <a:prstTxWarp prst="textNoShape">
                <a:avLst/>
              </a:prstTxWarp>
            </a:bodyPr>
            <a:lstStyle/>
            <a:p>
              <a:pPr>
                <a:lnSpc>
                  <a:spcPct val="130000"/>
                </a:lnSpc>
              </a:pPr>
              <a:endParaRPr lang="en-US" sz="239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3"/>
          <p:cNvGrpSpPr/>
          <p:nvPr/>
        </p:nvGrpSpPr>
        <p:grpSpPr>
          <a:xfrm>
            <a:off x="3476722" y="1921973"/>
            <a:ext cx="875911" cy="1718012"/>
            <a:chOff x="4635171" y="2666353"/>
            <a:chExt cx="1168246" cy="2290964"/>
          </a:xfrm>
          <a:solidFill>
            <a:schemeClr val="accent3"/>
          </a:solidFill>
        </p:grpSpPr>
        <p:sp>
          <p:nvSpPr>
            <p:cNvPr id="8" name="Freeform 7"/>
            <p:cNvSpPr>
              <a:spLocks/>
            </p:cNvSpPr>
            <p:nvPr/>
          </p:nvSpPr>
          <p:spPr bwMode="auto">
            <a:xfrm rot="5400000">
              <a:off x="3926876" y="3374648"/>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w="25400" cap="flat" cmpd="sng" algn="ctr">
              <a:noFill/>
              <a:prstDash val="solid"/>
            </a:ln>
            <a:effectLst/>
            <a:extLst/>
          </p:spPr>
          <p:txBody>
            <a:bodyPr rot="0" spcFirstLastPara="0" vertOverflow="overflow" horzOverflow="overflow" vert="horz" wrap="square" lIns="96387" tIns="48193" rIns="96387" bIns="48193"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rot="5400000">
              <a:off x="4503756" y="3567630"/>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w="25400" cap="flat" cmpd="sng" algn="ctr">
              <a:noFill/>
              <a:prstDash val="solid"/>
            </a:ln>
            <a:effectLst/>
            <a:extLst/>
          </p:spPr>
          <p:txBody>
            <a:bodyPr rot="0" spcFirstLastPara="0" vertOverflow="overflow" horzOverflow="overflow" vert="horz" wrap="square" lIns="96387" tIns="48193" rIns="96387" bIns="48193"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1"/>
          <p:cNvGrpSpPr/>
          <p:nvPr/>
        </p:nvGrpSpPr>
        <p:grpSpPr>
          <a:xfrm>
            <a:off x="2745117" y="1918870"/>
            <a:ext cx="875911" cy="1719563"/>
            <a:chOff x="3659390" y="2662213"/>
            <a:chExt cx="1168246" cy="2293034"/>
          </a:xfrm>
          <a:solidFill>
            <a:schemeClr val="accent2"/>
          </a:solidFill>
        </p:grpSpPr>
        <p:sp>
          <p:nvSpPr>
            <p:cNvPr id="12" name="Freeform 9"/>
            <p:cNvSpPr>
              <a:spLocks/>
            </p:cNvSpPr>
            <p:nvPr/>
          </p:nvSpPr>
          <p:spPr bwMode="auto">
            <a:xfrm rot="5400000">
              <a:off x="2950060" y="3371543"/>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24" tIns="64262" rIns="128524" bIns="64262" numCol="1" anchor="t" anchorCtr="0" compatLnSpc="1">
              <a:prstTxWarp prst="textNoShape">
                <a:avLst/>
              </a:prstTxWarp>
            </a:bodyPr>
            <a:lstStyle/>
            <a:p>
              <a:pPr>
                <a:lnSpc>
                  <a:spcPct val="130000"/>
                </a:lnSpc>
              </a:pPr>
              <a:endParaRPr lang="en-US" sz="239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1"/>
            <p:cNvSpPr>
              <a:spLocks/>
            </p:cNvSpPr>
            <p:nvPr/>
          </p:nvSpPr>
          <p:spPr bwMode="auto">
            <a:xfrm rot="5400000">
              <a:off x="3528492"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a:noFill/>
            </a:ln>
            <a:extLst/>
          </p:spPr>
          <p:txBody>
            <a:bodyPr vert="horz" wrap="square" lIns="128524" tIns="64262" rIns="128524" bIns="64262" numCol="1" anchor="t" anchorCtr="0" compatLnSpc="1">
              <a:prstTxWarp prst="textNoShape">
                <a:avLst/>
              </a:prstTxWarp>
            </a:bodyPr>
            <a:lstStyle/>
            <a:p>
              <a:pPr>
                <a:lnSpc>
                  <a:spcPct val="130000"/>
                </a:lnSpc>
              </a:pPr>
              <a:endParaRPr lang="en-US" sz="239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TextBox 54"/>
          <p:cNvSpPr txBox="1"/>
          <p:nvPr/>
        </p:nvSpPr>
        <p:spPr>
          <a:xfrm>
            <a:off x="1670108" y="1060049"/>
            <a:ext cx="1329112"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33" name="Rectangle 55"/>
          <p:cNvSpPr/>
          <p:nvPr/>
        </p:nvSpPr>
        <p:spPr>
          <a:xfrm>
            <a:off x="1670108" y="1284714"/>
            <a:ext cx="1422268" cy="385636"/>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54"/>
          <p:cNvSpPr txBox="1"/>
          <p:nvPr/>
        </p:nvSpPr>
        <p:spPr>
          <a:xfrm>
            <a:off x="2378604" y="3814644"/>
            <a:ext cx="1329112"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45" name="Rectangle 55"/>
          <p:cNvSpPr/>
          <p:nvPr/>
        </p:nvSpPr>
        <p:spPr>
          <a:xfrm>
            <a:off x="2378604" y="4037973"/>
            <a:ext cx="1422268" cy="385636"/>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54"/>
          <p:cNvSpPr txBox="1"/>
          <p:nvPr/>
        </p:nvSpPr>
        <p:spPr>
          <a:xfrm>
            <a:off x="3507732" y="1060049"/>
            <a:ext cx="1329112"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47" name="Rectangle 55"/>
          <p:cNvSpPr/>
          <p:nvPr/>
        </p:nvSpPr>
        <p:spPr>
          <a:xfrm>
            <a:off x="3507733" y="1284714"/>
            <a:ext cx="1422268" cy="385636"/>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54"/>
          <p:cNvSpPr txBox="1"/>
          <p:nvPr/>
        </p:nvSpPr>
        <p:spPr>
          <a:xfrm>
            <a:off x="4172288" y="3814644"/>
            <a:ext cx="1329112"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49" name="Rectangle 55"/>
          <p:cNvSpPr/>
          <p:nvPr/>
        </p:nvSpPr>
        <p:spPr>
          <a:xfrm>
            <a:off x="4172289" y="4037973"/>
            <a:ext cx="1422268" cy="385636"/>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54"/>
          <p:cNvSpPr txBox="1"/>
          <p:nvPr/>
        </p:nvSpPr>
        <p:spPr>
          <a:xfrm>
            <a:off x="5345356" y="1060049"/>
            <a:ext cx="1329112"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51" name="Rectangle 55"/>
          <p:cNvSpPr/>
          <p:nvPr/>
        </p:nvSpPr>
        <p:spPr>
          <a:xfrm>
            <a:off x="5345358" y="1284714"/>
            <a:ext cx="1422268" cy="385636"/>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4"/>
          <p:cNvSpPr txBox="1"/>
          <p:nvPr/>
        </p:nvSpPr>
        <p:spPr>
          <a:xfrm>
            <a:off x="5914885" y="3814644"/>
            <a:ext cx="1329112"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53" name="Rectangle 55"/>
          <p:cNvSpPr/>
          <p:nvPr/>
        </p:nvSpPr>
        <p:spPr>
          <a:xfrm>
            <a:off x="5914886" y="4037973"/>
            <a:ext cx="1422268" cy="385636"/>
          </a:xfrm>
          <a:prstGeom prst="rect">
            <a:avLst/>
          </a:prstGeom>
        </p:spPr>
        <p:txBody>
          <a:bodyPr wrap="square" lIns="65012" tIns="32506" rIns="65012" bIns="32506">
            <a:spAutoFit/>
          </a:bodyPr>
          <a:lstStyle/>
          <a:p>
            <a:pPr algn="just">
              <a:lnSpc>
                <a:spcPct val="13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2"/>
          <p:cNvGrpSpPr/>
          <p:nvPr/>
        </p:nvGrpSpPr>
        <p:grpSpPr>
          <a:xfrm>
            <a:off x="-27798" y="1969204"/>
            <a:ext cx="2918769" cy="1599390"/>
            <a:chOff x="-38987" y="2729334"/>
            <a:chExt cx="3892912" cy="2132784"/>
          </a:xfrm>
          <a:solidFill>
            <a:schemeClr val="accent1"/>
          </a:solidFill>
        </p:grpSpPr>
        <p:sp>
          <p:nvSpPr>
            <p:cNvPr id="29" name="任意多边形 28"/>
            <p:cNvSpPr/>
            <p:nvPr/>
          </p:nvSpPr>
          <p:spPr>
            <a:xfrm rot="16200000">
              <a:off x="1127315" y="1563032"/>
              <a:ext cx="1245336" cy="3577940"/>
            </a:xfrm>
            <a:custGeom>
              <a:avLst/>
              <a:gdLst>
                <a:gd name="connsiteX0" fmla="*/ 1242568 w 1245336"/>
                <a:gd name="connsiteY0" fmla="*/ 3285554 h 3577940"/>
                <a:gd name="connsiteX1" fmla="*/ 1217336 w 1245336"/>
                <a:gd name="connsiteY1" fmla="*/ 3404574 h 3577940"/>
                <a:gd name="connsiteX2" fmla="*/ 912061 w 1245336"/>
                <a:gd name="connsiteY2" fmla="*/ 3574731 h 3577940"/>
                <a:gd name="connsiteX3" fmla="*/ 816939 w 1245336"/>
                <a:gd name="connsiteY3" fmla="*/ 3395735 h 3577940"/>
                <a:gd name="connsiteX4" fmla="*/ 622271 w 1245336"/>
                <a:gd name="connsiteY4" fmla="*/ 3375846 h 3577940"/>
                <a:gd name="connsiteX5" fmla="*/ 622271 w 1245336"/>
                <a:gd name="connsiteY5" fmla="*/ 3374366 h 3577940"/>
                <a:gd name="connsiteX6" fmla="*/ 1973 w 1245336"/>
                <a:gd name="connsiteY6" fmla="*/ 3035950 h 3577940"/>
                <a:gd name="connsiteX7" fmla="*/ 2017 w 1245336"/>
                <a:gd name="connsiteY7" fmla="*/ 3031859 h 3577940"/>
                <a:gd name="connsiteX8" fmla="*/ 0 w 1245336"/>
                <a:gd name="connsiteY8" fmla="*/ 3031859 h 3577940"/>
                <a:gd name="connsiteX9" fmla="*/ 0 w 1245336"/>
                <a:gd name="connsiteY9" fmla="*/ 0 h 3577940"/>
                <a:gd name="connsiteX10" fmla="*/ 429296 w 1245336"/>
                <a:gd name="connsiteY10" fmla="*/ 0 h 3577940"/>
                <a:gd name="connsiteX11" fmla="*/ 429296 w 1245336"/>
                <a:gd name="connsiteY11" fmla="*/ 2926627 h 3577940"/>
                <a:gd name="connsiteX12" fmla="*/ 453975 w 1245336"/>
                <a:gd name="connsiteY12" fmla="*/ 2939132 h 3577940"/>
                <a:gd name="connsiteX13" fmla="*/ 622271 w 1245336"/>
                <a:gd name="connsiteY13" fmla="*/ 2945658 h 3577940"/>
                <a:gd name="connsiteX14" fmla="*/ 622271 w 1245336"/>
                <a:gd name="connsiteY14" fmla="*/ 2947139 h 3577940"/>
                <a:gd name="connsiteX15" fmla="*/ 1242568 w 1245336"/>
                <a:gd name="connsiteY15" fmla="*/ 3285554 h 357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5336" h="3577940">
                  <a:moveTo>
                    <a:pt x="1242568" y="3285554"/>
                  </a:moveTo>
                  <a:cubicBezTo>
                    <a:pt x="1250518" y="3333721"/>
                    <a:pt x="1241116" y="3376399"/>
                    <a:pt x="1217336" y="3404574"/>
                  </a:cubicBezTo>
                  <a:cubicBezTo>
                    <a:pt x="1153184" y="3479709"/>
                    <a:pt x="989486" y="3599040"/>
                    <a:pt x="912061" y="3574731"/>
                  </a:cubicBezTo>
                  <a:cubicBezTo>
                    <a:pt x="856757" y="3559263"/>
                    <a:pt x="894364" y="3477499"/>
                    <a:pt x="816939" y="3395735"/>
                  </a:cubicBezTo>
                  <a:cubicBezTo>
                    <a:pt x="792605" y="3371427"/>
                    <a:pt x="724029" y="3375846"/>
                    <a:pt x="622271" y="3375846"/>
                  </a:cubicBezTo>
                  <a:lnTo>
                    <a:pt x="622271" y="3374366"/>
                  </a:lnTo>
                  <a:cubicBezTo>
                    <a:pt x="205836" y="3374366"/>
                    <a:pt x="25823" y="3180453"/>
                    <a:pt x="1973" y="3035950"/>
                  </a:cubicBezTo>
                  <a:lnTo>
                    <a:pt x="2017" y="3031859"/>
                  </a:lnTo>
                  <a:lnTo>
                    <a:pt x="0" y="3031859"/>
                  </a:lnTo>
                  <a:lnTo>
                    <a:pt x="0" y="0"/>
                  </a:lnTo>
                  <a:lnTo>
                    <a:pt x="429296" y="0"/>
                  </a:lnTo>
                  <a:lnTo>
                    <a:pt x="429296" y="2926627"/>
                  </a:lnTo>
                  <a:lnTo>
                    <a:pt x="453975" y="2939132"/>
                  </a:lnTo>
                  <a:cubicBezTo>
                    <a:pt x="488298" y="2948144"/>
                    <a:pt x="545952" y="2945658"/>
                    <a:pt x="622271" y="2945658"/>
                  </a:cubicBezTo>
                  <a:lnTo>
                    <a:pt x="622271" y="2947139"/>
                  </a:lnTo>
                  <a:cubicBezTo>
                    <a:pt x="1038705" y="2947139"/>
                    <a:pt x="1218718" y="3141052"/>
                    <a:pt x="1242568" y="3285554"/>
                  </a:cubicBezTo>
                  <a:close/>
                </a:path>
              </a:pathLst>
            </a:custGeom>
            <a:grpFill/>
            <a:ln w="25400" cap="flat" cmpd="sng" algn="ctr">
              <a:noFill/>
              <a:prstDash val="solid"/>
            </a:ln>
            <a:effectLst/>
          </p:spPr>
          <p:txBody>
            <a:bodyPr rot="0" spcFirstLastPara="0" vertOverflow="overflow" horzOverflow="overflow" vert="horz" wrap="square" lIns="96387" tIns="48193" rIns="96387" bIns="48193"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0"/>
            <p:cNvSpPr>
              <a:spLocks/>
            </p:cNvSpPr>
            <p:nvPr/>
          </p:nvSpPr>
          <p:spPr bwMode="auto">
            <a:xfrm rot="5400000">
              <a:off x="2554781"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a:extLst/>
          </p:spPr>
          <p:txBody>
            <a:bodyPr rot="0" spcFirstLastPara="0" vertOverflow="overflow" horzOverflow="overflow" vert="horz" wrap="square" lIns="96387" tIns="48193" rIns="96387" bIns="48193" numCol="1" spcCol="0" rtlCol="0" fromWordArt="0" anchor="ctr" anchorCtr="0" forceAA="0" compatLnSpc="1">
              <a:prstTxWarp prst="textNoShape">
                <a:avLst/>
              </a:prstTxWarp>
              <a:noAutofit/>
            </a:bodyPr>
            <a:lstStyle/>
            <a:p>
              <a:pPr algn="ctr">
                <a:lnSpc>
                  <a:spcPct val="130000"/>
                </a:lnSpc>
              </a:pPr>
              <a:endParaRPr 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847622452"/>
      </p:ext>
    </p:extLst>
  </p:cSld>
  <p:clrMapOvr>
    <a:masterClrMapping/>
  </p:clrMapOvr>
  <mc:AlternateContent xmlns:mc="http://schemas.openxmlformats.org/markup-compatibility/2006" xmlns:p14="http://schemas.microsoft.com/office/powerpoint/2010/main">
    <mc:Choice Requires="p14">
      <p:transition spd="slow" p14:dur="17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anim calcmode="lin" valueType="num">
                                      <p:cBhvr>
                                        <p:cTn id="22" dur="750" fill="hold"/>
                                        <p:tgtEl>
                                          <p:spTgt spid="6"/>
                                        </p:tgtEl>
                                        <p:attrNameLst>
                                          <p:attrName>ppt_x</p:attrName>
                                        </p:attrNameLst>
                                      </p:cBhvr>
                                      <p:tavLst>
                                        <p:tav tm="0">
                                          <p:val>
                                            <p:strVal val="#ppt_x"/>
                                          </p:val>
                                        </p:tav>
                                        <p:tav tm="100000">
                                          <p:val>
                                            <p:strVal val="#ppt_x"/>
                                          </p:val>
                                        </p:tav>
                                      </p:tavLst>
                                    </p:anim>
                                    <p:anim calcmode="lin" valueType="num">
                                      <p:cBhvr>
                                        <p:cTn id="23" dur="75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750"/>
                            </p:stCondLst>
                            <p:childTnLst>
                              <p:par>
                                <p:cTn id="25" presetID="2" presetClass="entr" presetSubtype="4"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fill="hold"/>
                                        <p:tgtEl>
                                          <p:spTgt spid="45"/>
                                        </p:tgtEl>
                                        <p:attrNameLst>
                                          <p:attrName>ppt_x</p:attrName>
                                        </p:attrNameLst>
                                      </p:cBhvr>
                                      <p:tavLst>
                                        <p:tav tm="0">
                                          <p:val>
                                            <p:strVal val="#ppt_x"/>
                                          </p:val>
                                        </p:tav>
                                        <p:tav tm="100000">
                                          <p:val>
                                            <p:strVal val="#ppt_x"/>
                                          </p:val>
                                        </p:tav>
                                      </p:tavLst>
                                    </p:anim>
                                    <p:anim calcmode="lin" valueType="num">
                                      <p:cBhvr additive="base">
                                        <p:cTn id="3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750"/>
                                        <p:tgtEl>
                                          <p:spTgt spid="5"/>
                                        </p:tgtEl>
                                      </p:cBhvr>
                                    </p:animEffect>
                                    <p:anim calcmode="lin" valueType="num">
                                      <p:cBhvr>
                                        <p:cTn id="38" dur="750" fill="hold"/>
                                        <p:tgtEl>
                                          <p:spTgt spid="5"/>
                                        </p:tgtEl>
                                        <p:attrNameLst>
                                          <p:attrName>ppt_x</p:attrName>
                                        </p:attrNameLst>
                                      </p:cBhvr>
                                      <p:tavLst>
                                        <p:tav tm="0">
                                          <p:val>
                                            <p:strVal val="#ppt_x"/>
                                          </p:val>
                                        </p:tav>
                                        <p:tav tm="100000">
                                          <p:val>
                                            <p:strVal val="#ppt_x"/>
                                          </p:val>
                                        </p:tav>
                                      </p:tavLst>
                                    </p:anim>
                                    <p:anim calcmode="lin" valueType="num">
                                      <p:cBhvr>
                                        <p:cTn id="39" dur="75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750"/>
                            </p:stCondLst>
                            <p:childTnLst>
                              <p:par>
                                <p:cTn id="41" presetID="2" presetClass="entr" presetSubtype="1"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fill="hold"/>
                                        <p:tgtEl>
                                          <p:spTgt spid="46"/>
                                        </p:tgtEl>
                                        <p:attrNameLst>
                                          <p:attrName>ppt_x</p:attrName>
                                        </p:attrNameLst>
                                      </p:cBhvr>
                                      <p:tavLst>
                                        <p:tav tm="0">
                                          <p:val>
                                            <p:strVal val="#ppt_x"/>
                                          </p:val>
                                        </p:tav>
                                        <p:tav tm="100000">
                                          <p:val>
                                            <p:strVal val="#ppt_x"/>
                                          </p:val>
                                        </p:tav>
                                      </p:tavLst>
                                    </p:anim>
                                    <p:anim calcmode="lin" valueType="num">
                                      <p:cBhvr additive="base">
                                        <p:cTn id="44" dur="500" fill="hold"/>
                                        <p:tgtEl>
                                          <p:spTgt spid="46"/>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500" fill="hold"/>
                                        <p:tgtEl>
                                          <p:spTgt spid="47"/>
                                        </p:tgtEl>
                                        <p:attrNameLst>
                                          <p:attrName>ppt_x</p:attrName>
                                        </p:attrNameLst>
                                      </p:cBhvr>
                                      <p:tavLst>
                                        <p:tav tm="0">
                                          <p:val>
                                            <p:strVal val="#ppt_x"/>
                                          </p:val>
                                        </p:tav>
                                        <p:tav tm="100000">
                                          <p:val>
                                            <p:strVal val="#ppt_x"/>
                                          </p:val>
                                        </p:tav>
                                      </p:tavLst>
                                    </p:anim>
                                    <p:anim calcmode="lin" valueType="num">
                                      <p:cBhvr additive="base">
                                        <p:cTn id="48"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750"/>
                                        <p:tgtEl>
                                          <p:spTgt spid="4"/>
                                        </p:tgtEl>
                                      </p:cBhvr>
                                    </p:animEffect>
                                    <p:anim calcmode="lin" valueType="num">
                                      <p:cBhvr>
                                        <p:cTn id="54" dur="750" fill="hold"/>
                                        <p:tgtEl>
                                          <p:spTgt spid="4"/>
                                        </p:tgtEl>
                                        <p:attrNameLst>
                                          <p:attrName>ppt_x</p:attrName>
                                        </p:attrNameLst>
                                      </p:cBhvr>
                                      <p:tavLst>
                                        <p:tav tm="0">
                                          <p:val>
                                            <p:strVal val="#ppt_x"/>
                                          </p:val>
                                        </p:tav>
                                        <p:tav tm="100000">
                                          <p:val>
                                            <p:strVal val="#ppt_x"/>
                                          </p:val>
                                        </p:tav>
                                      </p:tavLst>
                                    </p:anim>
                                    <p:anim calcmode="lin" valueType="num">
                                      <p:cBhvr>
                                        <p:cTn id="55" dur="750" fill="hold"/>
                                        <p:tgtEl>
                                          <p:spTgt spid="4"/>
                                        </p:tgtEl>
                                        <p:attrNameLst>
                                          <p:attrName>ppt_y</p:attrName>
                                        </p:attrNameLst>
                                      </p:cBhvr>
                                      <p:tavLst>
                                        <p:tav tm="0">
                                          <p:val>
                                            <p:strVal val="#ppt_y+.1"/>
                                          </p:val>
                                        </p:tav>
                                        <p:tav tm="100000">
                                          <p:val>
                                            <p:strVal val="#ppt_y"/>
                                          </p:val>
                                        </p:tav>
                                      </p:tavLst>
                                    </p:anim>
                                  </p:childTnLst>
                                </p:cTn>
                              </p:par>
                            </p:childTnLst>
                          </p:cTn>
                        </p:par>
                        <p:par>
                          <p:cTn id="56" fill="hold">
                            <p:stCondLst>
                              <p:cond delay="750"/>
                            </p:stCondLst>
                            <p:childTnLst>
                              <p:par>
                                <p:cTn id="57" presetID="2" presetClass="entr" presetSubtype="4"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additive="base">
                                        <p:cTn id="59" dur="500" fill="hold"/>
                                        <p:tgtEl>
                                          <p:spTgt spid="48"/>
                                        </p:tgtEl>
                                        <p:attrNameLst>
                                          <p:attrName>ppt_x</p:attrName>
                                        </p:attrNameLst>
                                      </p:cBhvr>
                                      <p:tavLst>
                                        <p:tav tm="0">
                                          <p:val>
                                            <p:strVal val="#ppt_x"/>
                                          </p:val>
                                        </p:tav>
                                        <p:tav tm="100000">
                                          <p:val>
                                            <p:strVal val="#ppt_x"/>
                                          </p:val>
                                        </p:tav>
                                      </p:tavLst>
                                    </p:anim>
                                    <p:anim calcmode="lin" valueType="num">
                                      <p:cBhvr additive="base">
                                        <p:cTn id="60" dur="500" fill="hold"/>
                                        <p:tgtEl>
                                          <p:spTgt spid="4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anim calcmode="lin" valueType="num">
                                      <p:cBhvr additive="base">
                                        <p:cTn id="63" dur="500" fill="hold"/>
                                        <p:tgtEl>
                                          <p:spTgt spid="49"/>
                                        </p:tgtEl>
                                        <p:attrNameLst>
                                          <p:attrName>ppt_x</p:attrName>
                                        </p:attrNameLst>
                                      </p:cBhvr>
                                      <p:tavLst>
                                        <p:tav tm="0">
                                          <p:val>
                                            <p:strVal val="#ppt_x"/>
                                          </p:val>
                                        </p:tav>
                                        <p:tav tm="100000">
                                          <p:val>
                                            <p:strVal val="#ppt_x"/>
                                          </p:val>
                                        </p:tav>
                                      </p:tavLst>
                                    </p:anim>
                                    <p:anim calcmode="lin" valueType="num">
                                      <p:cBhvr additive="base">
                                        <p:cTn id="6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fade">
                                      <p:cBhvr>
                                        <p:cTn id="69" dur="750"/>
                                        <p:tgtEl>
                                          <p:spTgt spid="3"/>
                                        </p:tgtEl>
                                      </p:cBhvr>
                                    </p:animEffect>
                                    <p:anim calcmode="lin" valueType="num">
                                      <p:cBhvr>
                                        <p:cTn id="70" dur="750" fill="hold"/>
                                        <p:tgtEl>
                                          <p:spTgt spid="3"/>
                                        </p:tgtEl>
                                        <p:attrNameLst>
                                          <p:attrName>ppt_x</p:attrName>
                                        </p:attrNameLst>
                                      </p:cBhvr>
                                      <p:tavLst>
                                        <p:tav tm="0">
                                          <p:val>
                                            <p:strVal val="#ppt_x"/>
                                          </p:val>
                                        </p:tav>
                                        <p:tav tm="100000">
                                          <p:val>
                                            <p:strVal val="#ppt_x"/>
                                          </p:val>
                                        </p:tav>
                                      </p:tavLst>
                                    </p:anim>
                                    <p:anim calcmode="lin" valueType="num">
                                      <p:cBhvr>
                                        <p:cTn id="71" dur="750" fill="hold"/>
                                        <p:tgtEl>
                                          <p:spTgt spid="3"/>
                                        </p:tgtEl>
                                        <p:attrNameLst>
                                          <p:attrName>ppt_y</p:attrName>
                                        </p:attrNameLst>
                                      </p:cBhvr>
                                      <p:tavLst>
                                        <p:tav tm="0">
                                          <p:val>
                                            <p:strVal val="#ppt_y+.1"/>
                                          </p:val>
                                        </p:tav>
                                        <p:tav tm="100000">
                                          <p:val>
                                            <p:strVal val="#ppt_y"/>
                                          </p:val>
                                        </p:tav>
                                      </p:tavLst>
                                    </p:anim>
                                  </p:childTnLst>
                                </p:cTn>
                              </p:par>
                            </p:childTnLst>
                          </p:cTn>
                        </p:par>
                        <p:par>
                          <p:cTn id="72" fill="hold">
                            <p:stCondLst>
                              <p:cond delay="750"/>
                            </p:stCondLst>
                            <p:childTnLst>
                              <p:par>
                                <p:cTn id="73" presetID="2" presetClass="entr" presetSubtype="1"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 calcmode="lin" valueType="num">
                                      <p:cBhvr additive="base">
                                        <p:cTn id="75" dur="500" fill="hold"/>
                                        <p:tgtEl>
                                          <p:spTgt spid="50"/>
                                        </p:tgtEl>
                                        <p:attrNameLst>
                                          <p:attrName>ppt_x</p:attrName>
                                        </p:attrNameLst>
                                      </p:cBhvr>
                                      <p:tavLst>
                                        <p:tav tm="0">
                                          <p:val>
                                            <p:strVal val="#ppt_x"/>
                                          </p:val>
                                        </p:tav>
                                        <p:tav tm="100000">
                                          <p:val>
                                            <p:strVal val="#ppt_x"/>
                                          </p:val>
                                        </p:tav>
                                      </p:tavLst>
                                    </p:anim>
                                    <p:anim calcmode="lin" valueType="num">
                                      <p:cBhvr additive="base">
                                        <p:cTn id="76" dur="500" fill="hold"/>
                                        <p:tgtEl>
                                          <p:spTgt spid="50"/>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additive="base">
                                        <p:cTn id="79" dur="500" fill="hold"/>
                                        <p:tgtEl>
                                          <p:spTgt spid="51"/>
                                        </p:tgtEl>
                                        <p:attrNameLst>
                                          <p:attrName>ppt_x</p:attrName>
                                        </p:attrNameLst>
                                      </p:cBhvr>
                                      <p:tavLst>
                                        <p:tav tm="0">
                                          <p:val>
                                            <p:strVal val="#ppt_x"/>
                                          </p:val>
                                        </p:tav>
                                        <p:tav tm="100000">
                                          <p:val>
                                            <p:strVal val="#ppt_x"/>
                                          </p:val>
                                        </p:tav>
                                      </p:tavLst>
                                    </p:anim>
                                    <p:anim calcmode="lin" valueType="num">
                                      <p:cBhvr additive="base">
                                        <p:cTn id="80"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750"/>
                                        <p:tgtEl>
                                          <p:spTgt spid="2"/>
                                        </p:tgtEl>
                                      </p:cBhvr>
                                    </p:animEffect>
                                    <p:anim calcmode="lin" valueType="num">
                                      <p:cBhvr>
                                        <p:cTn id="86" dur="750" fill="hold"/>
                                        <p:tgtEl>
                                          <p:spTgt spid="2"/>
                                        </p:tgtEl>
                                        <p:attrNameLst>
                                          <p:attrName>ppt_x</p:attrName>
                                        </p:attrNameLst>
                                      </p:cBhvr>
                                      <p:tavLst>
                                        <p:tav tm="0">
                                          <p:val>
                                            <p:strVal val="#ppt_x"/>
                                          </p:val>
                                        </p:tav>
                                        <p:tav tm="100000">
                                          <p:val>
                                            <p:strVal val="#ppt_x"/>
                                          </p:val>
                                        </p:tav>
                                      </p:tavLst>
                                    </p:anim>
                                    <p:anim calcmode="lin" valueType="num">
                                      <p:cBhvr>
                                        <p:cTn id="87" dur="750" fill="hold"/>
                                        <p:tgtEl>
                                          <p:spTgt spid="2"/>
                                        </p:tgtEl>
                                        <p:attrNameLst>
                                          <p:attrName>ppt_y</p:attrName>
                                        </p:attrNameLst>
                                      </p:cBhvr>
                                      <p:tavLst>
                                        <p:tav tm="0">
                                          <p:val>
                                            <p:strVal val="#ppt_y+.1"/>
                                          </p:val>
                                        </p:tav>
                                        <p:tav tm="100000">
                                          <p:val>
                                            <p:strVal val="#ppt_y"/>
                                          </p:val>
                                        </p:tav>
                                      </p:tavLst>
                                    </p:anim>
                                  </p:childTnLst>
                                </p:cTn>
                              </p:par>
                            </p:childTnLst>
                          </p:cTn>
                        </p:par>
                        <p:par>
                          <p:cTn id="88" fill="hold">
                            <p:stCondLst>
                              <p:cond delay="750"/>
                            </p:stCondLst>
                            <p:childTnLst>
                              <p:par>
                                <p:cTn id="89" presetID="2" presetClass="entr" presetSubtype="4" fill="hold" grpId="0"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additive="base">
                                        <p:cTn id="91" dur="500" fill="hold"/>
                                        <p:tgtEl>
                                          <p:spTgt spid="52"/>
                                        </p:tgtEl>
                                        <p:attrNameLst>
                                          <p:attrName>ppt_x</p:attrName>
                                        </p:attrNameLst>
                                      </p:cBhvr>
                                      <p:tavLst>
                                        <p:tav tm="0">
                                          <p:val>
                                            <p:strVal val="#ppt_x"/>
                                          </p:val>
                                        </p:tav>
                                        <p:tav tm="100000">
                                          <p:val>
                                            <p:strVal val="#ppt_x"/>
                                          </p:val>
                                        </p:tav>
                                      </p:tavLst>
                                    </p:anim>
                                    <p:anim calcmode="lin" valueType="num">
                                      <p:cBhvr additive="base">
                                        <p:cTn id="92" dur="500" fill="hold"/>
                                        <p:tgtEl>
                                          <p:spTgt spid="52"/>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53"/>
                                        </p:tgtEl>
                                        <p:attrNameLst>
                                          <p:attrName>style.visibility</p:attrName>
                                        </p:attrNameLst>
                                      </p:cBhvr>
                                      <p:to>
                                        <p:strVal val="visible"/>
                                      </p:to>
                                    </p:set>
                                    <p:anim calcmode="lin" valueType="num">
                                      <p:cBhvr additive="base">
                                        <p:cTn id="95" dur="500" fill="hold"/>
                                        <p:tgtEl>
                                          <p:spTgt spid="53"/>
                                        </p:tgtEl>
                                        <p:attrNameLst>
                                          <p:attrName>ppt_x</p:attrName>
                                        </p:attrNameLst>
                                      </p:cBhvr>
                                      <p:tavLst>
                                        <p:tav tm="0">
                                          <p:val>
                                            <p:strVal val="#ppt_x"/>
                                          </p:val>
                                        </p:tav>
                                        <p:tav tm="100000">
                                          <p:val>
                                            <p:strVal val="#ppt_x"/>
                                          </p:val>
                                        </p:tav>
                                      </p:tavLst>
                                    </p:anim>
                                    <p:anim calcmode="lin" valueType="num">
                                      <p:cBhvr additive="base">
                                        <p:cTn id="96"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wipe(left)">
                                      <p:cBhvr>
                                        <p:cTn id="10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3" grpId="0"/>
      <p:bldP spid="44" grpId="0"/>
      <p:bldP spid="45" grpId="0"/>
      <p:bldP spid="46" grpId="0"/>
      <p:bldP spid="47" grpId="0"/>
      <p:bldP spid="48" grpId="0"/>
      <p:bldP spid="49" grpId="0"/>
      <p:bldP spid="50" grpId="0"/>
      <p:bldP spid="51" grpId="0"/>
      <p:bldP spid="52" grpId="0"/>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83864" y="1275608"/>
            <a:ext cx="2096384" cy="31323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a:spLocks/>
          </p:cNvSpPr>
          <p:nvPr/>
        </p:nvSpPr>
        <p:spPr bwMode="auto">
          <a:xfrm>
            <a:off x="3911634" y="2783012"/>
            <a:ext cx="4224283" cy="30587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D9D9D9">
              <a:alpha val="40000"/>
            </a:srgbClr>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1" name="Freeform 7"/>
          <p:cNvSpPr>
            <a:spLocks/>
          </p:cNvSpPr>
          <p:nvPr/>
        </p:nvSpPr>
        <p:spPr bwMode="auto">
          <a:xfrm>
            <a:off x="3911633" y="2783012"/>
            <a:ext cx="1729853" cy="30587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accent1"/>
          </a:solidFill>
          <a:ln>
            <a:noFill/>
          </a:ln>
          <a:extLst/>
        </p:spPr>
        <p:txBody>
          <a:bodyPr vert="horz" wrap="square" lIns="68573" tIns="34286" rIns="68573" bIns="34286"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28743.76</a:t>
            </a:r>
            <a:endParaRPr lang="zh-CN" altLang="en-US" sz="1200" dirty="0">
              <a:solidFill>
                <a:schemeClr val="bg1"/>
              </a:solidFill>
              <a:latin typeface="微软雅黑" pitchFamily="34" charset="-122"/>
              <a:ea typeface="微软雅黑" pitchFamily="34" charset="-122"/>
            </a:endParaRPr>
          </a:p>
        </p:txBody>
      </p:sp>
      <p:sp>
        <p:nvSpPr>
          <p:cNvPr id="13" name="Freeform 8"/>
          <p:cNvSpPr>
            <a:spLocks/>
          </p:cNvSpPr>
          <p:nvPr/>
        </p:nvSpPr>
        <p:spPr bwMode="auto">
          <a:xfrm>
            <a:off x="3911634" y="3437769"/>
            <a:ext cx="4224283" cy="315430"/>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rgbClr val="D9D9D9">
              <a:alpha val="40000"/>
            </a:srgbClr>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4" name="Freeform 9"/>
          <p:cNvSpPr>
            <a:spLocks/>
          </p:cNvSpPr>
          <p:nvPr/>
        </p:nvSpPr>
        <p:spPr bwMode="auto">
          <a:xfrm>
            <a:off x="3911634" y="4092526"/>
            <a:ext cx="4224283" cy="315430"/>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D9D9D9">
              <a:alpha val="40000"/>
            </a:srgbClr>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5" name="Freeform 10"/>
          <p:cNvSpPr>
            <a:spLocks/>
          </p:cNvSpPr>
          <p:nvPr/>
        </p:nvSpPr>
        <p:spPr bwMode="auto">
          <a:xfrm>
            <a:off x="3911633" y="3437769"/>
            <a:ext cx="3187327" cy="315430"/>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chemeClr val="accent2"/>
          </a:solidFill>
          <a:ln>
            <a:noFill/>
          </a:ln>
          <a:extLst/>
        </p:spPr>
        <p:txBody>
          <a:bodyPr vert="horz" wrap="square" lIns="68573" tIns="34286" rIns="68573" bIns="34286"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51443.98</a:t>
            </a:r>
            <a:endParaRPr lang="zh-CN" altLang="en-US" sz="1200" dirty="0">
              <a:solidFill>
                <a:schemeClr val="bg1"/>
              </a:solidFill>
              <a:latin typeface="微软雅黑" pitchFamily="34" charset="-122"/>
              <a:ea typeface="微软雅黑" pitchFamily="34" charset="-122"/>
            </a:endParaRPr>
          </a:p>
        </p:txBody>
      </p:sp>
      <p:sp>
        <p:nvSpPr>
          <p:cNvPr id="16" name="Freeform 11"/>
          <p:cNvSpPr>
            <a:spLocks/>
          </p:cNvSpPr>
          <p:nvPr/>
        </p:nvSpPr>
        <p:spPr bwMode="auto">
          <a:xfrm>
            <a:off x="3911634" y="4092526"/>
            <a:ext cx="2351071" cy="315430"/>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accent3"/>
          </a:solidFill>
          <a:ln>
            <a:noFill/>
          </a:ln>
          <a:extLst/>
        </p:spPr>
        <p:txBody>
          <a:bodyPr vert="horz" wrap="square" lIns="68573" tIns="34286" rIns="68573" bIns="34286"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36618.46</a:t>
            </a:r>
            <a:endParaRPr lang="zh-CN" altLang="en-US" sz="1200" dirty="0">
              <a:solidFill>
                <a:schemeClr val="bg1"/>
              </a:solidFill>
              <a:latin typeface="微软雅黑" pitchFamily="34" charset="-122"/>
              <a:ea typeface="微软雅黑" pitchFamily="34" charset="-122"/>
            </a:endParaRPr>
          </a:p>
        </p:txBody>
      </p:sp>
      <p:sp>
        <p:nvSpPr>
          <p:cNvPr id="17" name="TextBox 16"/>
          <p:cNvSpPr txBox="1"/>
          <p:nvPr/>
        </p:nvSpPr>
        <p:spPr>
          <a:xfrm>
            <a:off x="3853001" y="1166025"/>
            <a:ext cx="2220501" cy="276914"/>
          </a:xfrm>
          <a:prstGeom prst="rect">
            <a:avLst/>
          </a:prstGeom>
          <a:noFill/>
        </p:spPr>
        <p:txBody>
          <a:bodyPr wrap="square" lIns="91430" tIns="0" rIns="91430"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8" name="TextBox 17"/>
          <p:cNvSpPr txBox="1"/>
          <p:nvPr/>
        </p:nvSpPr>
        <p:spPr>
          <a:xfrm>
            <a:off x="3853703" y="1512273"/>
            <a:ext cx="4282213" cy="732300"/>
          </a:xfrm>
          <a:prstGeom prst="rect">
            <a:avLst/>
          </a:prstGeom>
          <a:noFill/>
        </p:spPr>
        <p:txBody>
          <a:bodyPr wrap="square" lIns="91430" tIns="45715" rIns="91430" bIns="45715" rtlCol="0">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p>
        </p:txBody>
      </p:sp>
      <p:sp>
        <p:nvSpPr>
          <p:cNvPr id="19" name="TextBox 18"/>
          <p:cNvSpPr txBox="1"/>
          <p:nvPr/>
        </p:nvSpPr>
        <p:spPr>
          <a:xfrm>
            <a:off x="3890223" y="2510972"/>
            <a:ext cx="1008083" cy="230761"/>
          </a:xfrm>
          <a:prstGeom prst="rect">
            <a:avLst/>
          </a:prstGeom>
          <a:noFill/>
        </p:spPr>
        <p:txBody>
          <a:bodyPr wrap="square" lIns="91430" tIns="0" rIns="91430" bIns="0" rtlCol="0" anchor="t">
            <a:spAutoFit/>
          </a:bodyPr>
          <a:lstStyle/>
          <a:p>
            <a:pPr>
              <a:lnSpc>
                <a:spcPct val="150000"/>
              </a:lnSpc>
            </a:pPr>
            <a:r>
              <a:rPr lang="zh-CN" altLang="en-US" sz="1000" b="1" dirty="0">
                <a:solidFill>
                  <a:schemeClr val="bg1">
                    <a:lumMod val="50000"/>
                  </a:schemeClr>
                </a:solidFill>
                <a:latin typeface="微软雅黑" pitchFamily="34" charset="-122"/>
                <a:ea typeface="微软雅黑" pitchFamily="34" charset="-122"/>
                <a:cs typeface="华文黑体" pitchFamily="2" charset="-122"/>
              </a:rPr>
              <a:t>点击添加标</a:t>
            </a:r>
            <a:r>
              <a:rPr lang="zh-CN" altLang="en-US" sz="1000" dirty="0">
                <a:solidFill>
                  <a:schemeClr val="bg1">
                    <a:lumMod val="50000"/>
                  </a:schemeClr>
                </a:solidFill>
                <a:latin typeface="微软雅黑" pitchFamily="34" charset="-122"/>
                <a:ea typeface="微软雅黑" pitchFamily="34" charset="-122"/>
                <a:cs typeface="华文黑体" pitchFamily="2" charset="-122"/>
              </a:rPr>
              <a:t>题</a:t>
            </a:r>
          </a:p>
        </p:txBody>
      </p:sp>
      <p:sp>
        <p:nvSpPr>
          <p:cNvPr id="20" name="TextBox 19"/>
          <p:cNvSpPr txBox="1"/>
          <p:nvPr/>
        </p:nvSpPr>
        <p:spPr>
          <a:xfrm>
            <a:off x="3890223" y="3173332"/>
            <a:ext cx="1401634" cy="242299"/>
          </a:xfrm>
          <a:prstGeom prst="rect">
            <a:avLst/>
          </a:prstGeom>
          <a:noFill/>
        </p:spPr>
        <p:txBody>
          <a:bodyPr wrap="square" lIns="91430" tIns="0" rIns="91430" bIns="0" rtlCol="0" anchor="t">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21" name="TextBox 20"/>
          <p:cNvSpPr txBox="1"/>
          <p:nvPr/>
        </p:nvSpPr>
        <p:spPr>
          <a:xfrm>
            <a:off x="3890223" y="3842430"/>
            <a:ext cx="1008083" cy="242299"/>
          </a:xfrm>
          <a:prstGeom prst="rect">
            <a:avLst/>
          </a:prstGeom>
          <a:noFill/>
        </p:spPr>
        <p:txBody>
          <a:bodyPr wrap="square" lIns="91430" tIns="0" rIns="91430" bIns="0" rtlCol="0" anchor="t">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cs typeface="华文黑体" pitchFamily="2" charset="-122"/>
              </a:rPr>
              <a:t>点击添加标</a:t>
            </a:r>
            <a:r>
              <a:rPr lang="zh-CN" altLang="en-US" sz="1000" dirty="0">
                <a:solidFill>
                  <a:schemeClr val="bg1">
                    <a:lumMod val="50000"/>
                  </a:schemeClr>
                </a:solidFill>
                <a:latin typeface="微软雅黑" pitchFamily="34" charset="-122"/>
                <a:ea typeface="微软雅黑" pitchFamily="34" charset="-122"/>
                <a:cs typeface="华文黑体" pitchFamily="2" charset="-122"/>
              </a:rPr>
              <a:t>题</a:t>
            </a:r>
            <a:endParaRPr lang="zh-CN" altLang="en-US" sz="1100" dirty="0">
              <a:solidFill>
                <a:schemeClr val="bg1">
                  <a:lumMod val="50000"/>
                </a:schemeClr>
              </a:solidFill>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1870429975"/>
      </p:ext>
    </p:extLst>
  </p:cSld>
  <p:clrMapOvr>
    <a:masterClrMapping/>
  </p:clrMapOvr>
  <mc:AlternateContent xmlns:mc="http://schemas.openxmlformats.org/markup-compatibility/2006" xmlns:p14="http://schemas.microsoft.com/office/powerpoint/2010/main">
    <mc:Choice Requires="p14">
      <p:transition spd="slow" p14:dur="17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3" grpId="0" animBg="1"/>
      <p:bldP spid="14" grpId="0" animBg="1"/>
      <p:bldP spid="15" grpId="0" animBg="1"/>
      <p:bldP spid="16" grpId="0" animBg="1"/>
      <p:bldP spid="17" grpId="0"/>
      <p:bldP spid="1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9252506" y="-164555"/>
            <a:ext cx="143997"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799"/>
          </a:p>
        </p:txBody>
      </p:sp>
      <p:sp>
        <p:nvSpPr>
          <p:cNvPr id="19" name="원호 10"/>
          <p:cNvSpPr/>
          <p:nvPr/>
        </p:nvSpPr>
        <p:spPr>
          <a:xfrm flipH="1">
            <a:off x="1123309" y="1405173"/>
            <a:ext cx="2760436" cy="2760808"/>
          </a:xfrm>
          <a:prstGeom prst="arc">
            <a:avLst>
              <a:gd name="adj1" fmla="val 16200000"/>
              <a:gd name="adj2" fmla="val 16115733"/>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91430" tIns="45715" rIns="91430" bIns="45715" rtlCol="0" anchor="ctr"/>
          <a:lstStyle/>
          <a:p>
            <a:pPr algn="ctr"/>
            <a:endParaRPr lang="ko-KR" altLang="en-US" sz="1799">
              <a:solidFill>
                <a:srgbClr val="222D47"/>
              </a:solidFill>
            </a:endParaRPr>
          </a:p>
        </p:txBody>
      </p:sp>
      <p:sp>
        <p:nvSpPr>
          <p:cNvPr id="20" name="원호 11"/>
          <p:cNvSpPr/>
          <p:nvPr/>
        </p:nvSpPr>
        <p:spPr>
          <a:xfrm flipH="1">
            <a:off x="1435029" y="1724165"/>
            <a:ext cx="2122543" cy="2122827"/>
          </a:xfrm>
          <a:prstGeom prst="arc">
            <a:avLst>
              <a:gd name="adj1" fmla="val 16200000"/>
              <a:gd name="adj2" fmla="val 16141882"/>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91430" tIns="45715" rIns="91430" bIns="45715" rtlCol="0" anchor="ctr"/>
          <a:lstStyle/>
          <a:p>
            <a:pPr algn="ctr"/>
            <a:endParaRPr lang="ko-KR" altLang="en-US" sz="1799">
              <a:solidFill>
                <a:srgbClr val="222D47"/>
              </a:solidFill>
            </a:endParaRPr>
          </a:p>
        </p:txBody>
      </p:sp>
      <p:sp>
        <p:nvSpPr>
          <p:cNvPr id="21" name="원호 12"/>
          <p:cNvSpPr/>
          <p:nvPr/>
        </p:nvSpPr>
        <p:spPr>
          <a:xfrm flipH="1">
            <a:off x="1116083" y="1405173"/>
            <a:ext cx="2760436" cy="2760808"/>
          </a:xfrm>
          <a:prstGeom prst="arc">
            <a:avLst>
              <a:gd name="adj1" fmla="val 16200000"/>
              <a:gd name="adj2" fmla="val 9400271"/>
            </a:avLst>
          </a:prstGeom>
          <a:ln w="276225" cap="rnd">
            <a:solidFill>
              <a:schemeClr val="accent1"/>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lIns="91430" tIns="45715" rIns="91430" bIns="45715" rtlCol="0" anchor="ctr"/>
          <a:lstStyle/>
          <a:p>
            <a:pPr algn="ctr"/>
            <a:endParaRPr lang="ko-KR" altLang="en-US" sz="1799">
              <a:solidFill>
                <a:srgbClr val="222D47"/>
              </a:solidFill>
            </a:endParaRPr>
          </a:p>
        </p:txBody>
      </p:sp>
      <p:sp>
        <p:nvSpPr>
          <p:cNvPr id="22" name="원호 13"/>
          <p:cNvSpPr/>
          <p:nvPr/>
        </p:nvSpPr>
        <p:spPr>
          <a:xfrm flipH="1">
            <a:off x="1435029" y="1724165"/>
            <a:ext cx="2122543" cy="2122827"/>
          </a:xfrm>
          <a:prstGeom prst="arc">
            <a:avLst>
              <a:gd name="adj1" fmla="val 16200000"/>
              <a:gd name="adj2" fmla="val 5418629"/>
            </a:avLst>
          </a:prstGeom>
          <a:ln w="276225" cap="rnd">
            <a:solidFill>
              <a:schemeClr val="accent2"/>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lIns="91430" tIns="45715" rIns="91430" bIns="45715" rtlCol="0" anchor="ctr"/>
          <a:lstStyle/>
          <a:p>
            <a:pPr algn="ctr"/>
            <a:endParaRPr lang="ko-KR" altLang="en-US" sz="1799">
              <a:solidFill>
                <a:srgbClr val="222D47"/>
              </a:solidFill>
            </a:endParaRPr>
          </a:p>
        </p:txBody>
      </p:sp>
      <p:sp>
        <p:nvSpPr>
          <p:cNvPr id="23" name="원호 14"/>
          <p:cNvSpPr/>
          <p:nvPr/>
        </p:nvSpPr>
        <p:spPr>
          <a:xfrm flipH="1">
            <a:off x="1756571" y="2045750"/>
            <a:ext cx="1479459" cy="1479656"/>
          </a:xfrm>
          <a:prstGeom prst="arc">
            <a:avLst>
              <a:gd name="adj1" fmla="val 16200000"/>
              <a:gd name="adj2" fmla="val 16147260"/>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91430" tIns="45715" rIns="91430" bIns="45715" rtlCol="0" anchor="ctr"/>
          <a:lstStyle/>
          <a:p>
            <a:pPr algn="ctr"/>
            <a:endParaRPr lang="ko-KR" altLang="en-US" sz="1799">
              <a:solidFill>
                <a:srgbClr val="222D47"/>
              </a:solidFill>
            </a:endParaRPr>
          </a:p>
        </p:txBody>
      </p:sp>
      <p:sp>
        <p:nvSpPr>
          <p:cNvPr id="24" name="원호 15"/>
          <p:cNvSpPr/>
          <p:nvPr/>
        </p:nvSpPr>
        <p:spPr>
          <a:xfrm flipH="1">
            <a:off x="1756571" y="2045750"/>
            <a:ext cx="1479459" cy="1479656"/>
          </a:xfrm>
          <a:prstGeom prst="arc">
            <a:avLst>
              <a:gd name="adj1" fmla="val 16200000"/>
              <a:gd name="adj2" fmla="val 20963023"/>
            </a:avLst>
          </a:prstGeom>
          <a:ln w="276225" cap="rnd">
            <a:solidFill>
              <a:schemeClr val="accent3"/>
            </a:solidFill>
          </a:ln>
          <a:effectLst>
            <a:outerShdw blurRad="50800" dist="38100" dir="5400000" algn="t"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lIns="91430" tIns="45715" rIns="91430" bIns="45715" rtlCol="0" anchor="ctr"/>
          <a:lstStyle/>
          <a:p>
            <a:pPr algn="ctr"/>
            <a:endParaRPr lang="ko-KR" altLang="en-US" sz="1799">
              <a:solidFill>
                <a:srgbClr val="222D47"/>
              </a:solidFill>
            </a:endParaRPr>
          </a:p>
        </p:txBody>
      </p:sp>
      <p:cxnSp>
        <p:nvCxnSpPr>
          <p:cNvPr id="25" name="직선 화살표 연결선 16"/>
          <p:cNvCxnSpPr/>
          <p:nvPr/>
        </p:nvCxnSpPr>
        <p:spPr>
          <a:xfrm>
            <a:off x="2630444" y="1405173"/>
            <a:ext cx="2653390"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직선 화살표 연결선 24"/>
          <p:cNvCxnSpPr/>
          <p:nvPr/>
        </p:nvCxnSpPr>
        <p:spPr>
          <a:xfrm>
            <a:off x="2630444" y="1727462"/>
            <a:ext cx="2401751"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직선 연결선 25"/>
          <p:cNvCxnSpPr/>
          <p:nvPr/>
        </p:nvCxnSpPr>
        <p:spPr>
          <a:xfrm>
            <a:off x="5032195" y="1727463"/>
            <a:ext cx="0" cy="7988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직선 화살표 연결선 26"/>
          <p:cNvCxnSpPr/>
          <p:nvPr/>
        </p:nvCxnSpPr>
        <p:spPr>
          <a:xfrm flipH="1">
            <a:off x="5032198" y="2526359"/>
            <a:ext cx="251634"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직선 화살표 연결선 28"/>
          <p:cNvCxnSpPr/>
          <p:nvPr/>
        </p:nvCxnSpPr>
        <p:spPr>
          <a:xfrm>
            <a:off x="2630442" y="2045514"/>
            <a:ext cx="1938994"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직선 연결선 29"/>
          <p:cNvCxnSpPr/>
          <p:nvPr/>
        </p:nvCxnSpPr>
        <p:spPr>
          <a:xfrm>
            <a:off x="4569436" y="2045515"/>
            <a:ext cx="0" cy="16203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직선 화살표 연결선 30"/>
          <p:cNvCxnSpPr/>
          <p:nvPr/>
        </p:nvCxnSpPr>
        <p:spPr>
          <a:xfrm flipH="1">
            <a:off x="4569439" y="3665911"/>
            <a:ext cx="694519"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flipH="1">
            <a:off x="2254085" y="2421037"/>
            <a:ext cx="606772" cy="649216"/>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accent4"/>
          </a:solidFill>
          <a:ln>
            <a:noFill/>
          </a:ln>
          <a:extLst/>
        </p:spPr>
        <p:txBody>
          <a:bodyPr vert="horz" wrap="square" lIns="68555" tIns="34277" rIns="68555" bIns="34277" numCol="1" anchor="t" anchorCtr="0" compatLnSpc="1">
            <a:prstTxWarp prst="textNoShape">
              <a:avLst/>
            </a:prstTxWarp>
          </a:bodyPr>
          <a:lstStyle/>
          <a:p>
            <a:endParaRPr lang="zh-CN" altLang="en-US" sz="1799"/>
          </a:p>
        </p:txBody>
      </p:sp>
      <p:sp>
        <p:nvSpPr>
          <p:cNvPr id="50" name="TextBox 49"/>
          <p:cNvSpPr txBox="1"/>
          <p:nvPr/>
        </p:nvSpPr>
        <p:spPr>
          <a:xfrm>
            <a:off x="5402859" y="1253662"/>
            <a:ext cx="1107690" cy="276932"/>
          </a:xfrm>
          <a:prstGeom prst="rect">
            <a:avLst/>
          </a:prstGeom>
          <a:noFill/>
        </p:spPr>
        <p:txBody>
          <a:bodyPr wrap="none" lIns="91430" tIns="45715" rIns="91430" bIns="45715" rtlCol="0">
            <a:spAutoFit/>
          </a:bodyPr>
          <a:lstStyle/>
          <a:p>
            <a:r>
              <a:rPr lang="zh-CN" altLang="en-US" sz="1200" b="1" dirty="0">
                <a:solidFill>
                  <a:schemeClr val="bg1">
                    <a:lumMod val="50000"/>
                  </a:schemeClr>
                </a:solidFill>
                <a:latin typeface="微软雅黑" pitchFamily="34" charset="-122"/>
                <a:ea typeface="微软雅黑" pitchFamily="34" charset="-122"/>
              </a:rPr>
              <a:t>点击添加文本</a:t>
            </a:r>
          </a:p>
        </p:txBody>
      </p:sp>
      <p:sp>
        <p:nvSpPr>
          <p:cNvPr id="59" name="TextBox 58"/>
          <p:cNvSpPr txBox="1"/>
          <p:nvPr/>
        </p:nvSpPr>
        <p:spPr>
          <a:xfrm>
            <a:off x="5402859" y="1563638"/>
            <a:ext cx="2466517" cy="338468"/>
          </a:xfrm>
          <a:prstGeom prst="rect">
            <a:avLst/>
          </a:prstGeom>
          <a:noFill/>
        </p:spPr>
        <p:txBody>
          <a:bodyPr wrap="square" lIns="91430" tIns="45715" rIns="91430" bIns="45715" rtlCol="0">
            <a:spAutoFit/>
          </a:bodyPr>
          <a:lstStyle/>
          <a:p>
            <a:r>
              <a:rPr lang="zh-CN" altLang="en-US" sz="800" dirty="0">
                <a:solidFill>
                  <a:schemeClr val="bg1">
                    <a:lumMod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bg1">
                    <a:lumMod val="50000"/>
                  </a:schemeClr>
                </a:solidFill>
                <a:latin typeface="微软雅黑" pitchFamily="34" charset="-122"/>
                <a:ea typeface="微软雅黑" pitchFamily="34" charset="-122"/>
              </a:rPr>
              <a:t>licai2011</a:t>
            </a:r>
            <a:r>
              <a:rPr lang="zh-CN" altLang="en-US" sz="800" dirty="0">
                <a:solidFill>
                  <a:schemeClr val="bg1">
                    <a:lumMod val="50000"/>
                  </a:schemeClr>
                </a:solidFill>
                <a:latin typeface="微软雅黑" pitchFamily="34" charset="-122"/>
                <a:ea typeface="微软雅黑" pitchFamily="34" charset="-122"/>
              </a:rPr>
              <a:t>专业设计</a:t>
            </a:r>
            <a:r>
              <a:rPr lang="en-US" altLang="zh-CN" sz="800" dirty="0">
                <a:solidFill>
                  <a:schemeClr val="bg1">
                    <a:lumMod val="50000"/>
                  </a:schemeClr>
                </a:solidFill>
                <a:latin typeface="微软雅黑" pitchFamily="34" charset="-122"/>
                <a:ea typeface="微软雅黑" pitchFamily="34" charset="-122"/>
              </a:rPr>
              <a:t>……</a:t>
            </a:r>
          </a:p>
        </p:txBody>
      </p:sp>
      <p:sp>
        <p:nvSpPr>
          <p:cNvPr id="60" name="TextBox 59"/>
          <p:cNvSpPr txBox="1"/>
          <p:nvPr/>
        </p:nvSpPr>
        <p:spPr>
          <a:xfrm>
            <a:off x="5402859" y="2347514"/>
            <a:ext cx="1107690" cy="276932"/>
          </a:xfrm>
          <a:prstGeom prst="rect">
            <a:avLst/>
          </a:prstGeom>
          <a:noFill/>
        </p:spPr>
        <p:txBody>
          <a:bodyPr wrap="none" lIns="91430" tIns="45715" rIns="91430" bIns="45715" rtlCol="0">
            <a:spAutoFit/>
          </a:bodyPr>
          <a:lstStyle/>
          <a:p>
            <a:r>
              <a:rPr lang="zh-CN" altLang="en-US" sz="1200" b="1" dirty="0">
                <a:solidFill>
                  <a:schemeClr val="bg1">
                    <a:lumMod val="50000"/>
                  </a:schemeClr>
                </a:solidFill>
                <a:latin typeface="微软雅黑" pitchFamily="34" charset="-122"/>
                <a:ea typeface="微软雅黑" pitchFamily="34" charset="-122"/>
              </a:rPr>
              <a:t>点击添加文本</a:t>
            </a:r>
          </a:p>
        </p:txBody>
      </p:sp>
      <p:sp>
        <p:nvSpPr>
          <p:cNvPr id="61" name="TextBox 60"/>
          <p:cNvSpPr txBox="1"/>
          <p:nvPr/>
        </p:nvSpPr>
        <p:spPr>
          <a:xfrm>
            <a:off x="5402859" y="2643759"/>
            <a:ext cx="2466517" cy="338468"/>
          </a:xfrm>
          <a:prstGeom prst="rect">
            <a:avLst/>
          </a:prstGeom>
          <a:noFill/>
        </p:spPr>
        <p:txBody>
          <a:bodyPr wrap="square" lIns="91430" tIns="45715" rIns="91430" bIns="45715" rtlCol="0">
            <a:spAutoFit/>
          </a:bodyPr>
          <a:lstStyle/>
          <a:p>
            <a:r>
              <a:rPr lang="zh-CN" altLang="en-US" sz="800" dirty="0">
                <a:solidFill>
                  <a:schemeClr val="bg1">
                    <a:lumMod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bg1">
                    <a:lumMod val="50000"/>
                  </a:schemeClr>
                </a:solidFill>
                <a:latin typeface="微软雅黑" pitchFamily="34" charset="-122"/>
                <a:ea typeface="微软雅黑" pitchFamily="34" charset="-122"/>
              </a:rPr>
              <a:t>licai2011</a:t>
            </a:r>
            <a:r>
              <a:rPr lang="zh-CN" altLang="en-US" sz="800" dirty="0">
                <a:solidFill>
                  <a:schemeClr val="bg1">
                    <a:lumMod val="50000"/>
                  </a:schemeClr>
                </a:solidFill>
                <a:latin typeface="微软雅黑" pitchFamily="34" charset="-122"/>
                <a:ea typeface="微软雅黑" pitchFamily="34" charset="-122"/>
              </a:rPr>
              <a:t>专业设计</a:t>
            </a:r>
            <a:r>
              <a:rPr lang="en-US" altLang="zh-CN" sz="800" dirty="0">
                <a:solidFill>
                  <a:schemeClr val="bg1">
                    <a:lumMod val="50000"/>
                  </a:schemeClr>
                </a:solidFill>
                <a:latin typeface="微软雅黑" pitchFamily="34" charset="-122"/>
                <a:ea typeface="微软雅黑" pitchFamily="34" charset="-122"/>
              </a:rPr>
              <a:t>……</a:t>
            </a:r>
          </a:p>
        </p:txBody>
      </p:sp>
      <p:sp>
        <p:nvSpPr>
          <p:cNvPr id="62" name="TextBox 61"/>
          <p:cNvSpPr txBox="1"/>
          <p:nvPr/>
        </p:nvSpPr>
        <p:spPr>
          <a:xfrm>
            <a:off x="5402859" y="3435847"/>
            <a:ext cx="1107690" cy="276932"/>
          </a:xfrm>
          <a:prstGeom prst="rect">
            <a:avLst/>
          </a:prstGeom>
          <a:noFill/>
        </p:spPr>
        <p:txBody>
          <a:bodyPr wrap="none" lIns="91430" tIns="45715" rIns="91430" bIns="45715" rtlCol="0">
            <a:spAutoFit/>
          </a:bodyPr>
          <a:lstStyle/>
          <a:p>
            <a:r>
              <a:rPr lang="zh-CN" altLang="en-US" sz="1200" b="1" dirty="0">
                <a:solidFill>
                  <a:schemeClr val="bg1">
                    <a:lumMod val="50000"/>
                  </a:schemeClr>
                </a:solidFill>
                <a:latin typeface="微软雅黑" pitchFamily="34" charset="-122"/>
                <a:ea typeface="微软雅黑" pitchFamily="34" charset="-122"/>
              </a:rPr>
              <a:t>点击添加文本</a:t>
            </a:r>
          </a:p>
        </p:txBody>
      </p:sp>
      <p:sp>
        <p:nvSpPr>
          <p:cNvPr id="63" name="TextBox 62"/>
          <p:cNvSpPr txBox="1"/>
          <p:nvPr/>
        </p:nvSpPr>
        <p:spPr>
          <a:xfrm>
            <a:off x="5402859" y="3723878"/>
            <a:ext cx="2466517" cy="338468"/>
          </a:xfrm>
          <a:prstGeom prst="rect">
            <a:avLst/>
          </a:prstGeom>
          <a:noFill/>
        </p:spPr>
        <p:txBody>
          <a:bodyPr wrap="square" lIns="91430" tIns="45715" rIns="91430" bIns="45715" rtlCol="0">
            <a:spAutoFit/>
          </a:bodyPr>
          <a:lstStyle/>
          <a:p>
            <a:r>
              <a:rPr lang="zh-CN" altLang="en-US" sz="800" dirty="0">
                <a:solidFill>
                  <a:schemeClr val="bg1">
                    <a:lumMod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bg1">
                    <a:lumMod val="50000"/>
                  </a:schemeClr>
                </a:solidFill>
                <a:latin typeface="微软雅黑" pitchFamily="34" charset="-122"/>
                <a:ea typeface="微软雅黑" pitchFamily="34" charset="-122"/>
              </a:rPr>
              <a:t>licai2011</a:t>
            </a:r>
            <a:r>
              <a:rPr lang="zh-CN" altLang="en-US" sz="800" dirty="0">
                <a:solidFill>
                  <a:schemeClr val="bg1">
                    <a:lumMod val="50000"/>
                  </a:schemeClr>
                </a:solidFill>
                <a:latin typeface="微软雅黑" pitchFamily="34" charset="-122"/>
                <a:ea typeface="微软雅黑" pitchFamily="34" charset="-122"/>
              </a:rPr>
              <a:t>专业设计</a:t>
            </a:r>
            <a:r>
              <a:rPr lang="en-US" altLang="zh-CN" sz="800" dirty="0">
                <a:solidFill>
                  <a:schemeClr val="bg1">
                    <a:lumMod val="50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3047772805"/>
      </p:ext>
    </p:extLst>
  </p:cSld>
  <p:clrMapOvr>
    <a:masterClrMapping/>
  </p:clrMapOvr>
  <mc:AlternateContent xmlns:mc="http://schemas.openxmlformats.org/markup-compatibility/2006" xmlns:p14="http://schemas.microsoft.com/office/powerpoint/2010/main">
    <mc:Choice Requires="p14">
      <p:transition spd="slow" p14:dur="17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ppt_w</p:attrName>
                                        </p:attrNameLst>
                                      </p:cBhvr>
                                      <p:tavLst>
                                        <p:tav tm="0">
                                          <p:val>
                                            <p:fltVal val="0"/>
                                          </p:val>
                                        </p:tav>
                                        <p:tav tm="100000">
                                          <p:val>
                                            <p:strVal val="#ppt_w"/>
                                          </p:val>
                                        </p:tav>
                                      </p:tavLst>
                                    </p:anim>
                                    <p:anim calcmode="lin" valueType="num">
                                      <p:cBhvr>
                                        <p:cTn id="23" dur="1000" fill="hold"/>
                                        <p:tgtEl>
                                          <p:spTgt spid="42"/>
                                        </p:tgtEl>
                                        <p:attrNameLst>
                                          <p:attrName>ppt_h</p:attrName>
                                        </p:attrNameLst>
                                      </p:cBhvr>
                                      <p:tavLst>
                                        <p:tav tm="0">
                                          <p:val>
                                            <p:fltVal val="0"/>
                                          </p:val>
                                        </p:tav>
                                        <p:tav tm="100000">
                                          <p:val>
                                            <p:strVal val="#ppt_h"/>
                                          </p:val>
                                        </p:tav>
                                      </p:tavLst>
                                    </p:anim>
                                    <p:animEffect transition="in" filter="fade">
                                      <p:cBhvr>
                                        <p:cTn id="24" dur="1000"/>
                                        <p:tgtEl>
                                          <p:spTgt spid="42"/>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up)">
                                      <p:cBhvr>
                                        <p:cTn id="28" dur="500"/>
                                        <p:tgtEl>
                                          <p:spTgt spid="24"/>
                                        </p:tgtEl>
                                      </p:cBhvr>
                                    </p:animEffect>
                                  </p:childTnLst>
                                </p:cTn>
                              </p:par>
                              <p:par>
                                <p:cTn id="29" presetID="22" presetClass="entr" presetSubtype="1"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par>
                                <p:cTn id="32" presetID="22" presetClass="entr" presetSubtype="1" fill="hold" grpId="0" nodeType="withEffect">
                                  <p:stCondLst>
                                    <p:cond delay="100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3000"/>
                            </p:stCondLst>
                            <p:childTnLst>
                              <p:par>
                                <p:cTn id="40" presetID="2" presetClass="entr" presetSubtype="2"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1+#ppt_w/2"/>
                                          </p:val>
                                        </p:tav>
                                        <p:tav tm="100000">
                                          <p:val>
                                            <p:strVal val="#ppt_x"/>
                                          </p:val>
                                        </p:tav>
                                      </p:tavLst>
                                    </p:anim>
                                    <p:anim calcmode="lin" valueType="num">
                                      <p:cBhvr additive="base">
                                        <p:cTn id="43" dur="25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3250"/>
                            </p:stCondLst>
                            <p:childTnLst>
                              <p:par>
                                <p:cTn id="45" presetID="22" presetClass="entr" presetSubtype="1"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wipe(up)">
                                      <p:cBhvr>
                                        <p:cTn id="47" dur="500"/>
                                        <p:tgtEl>
                                          <p:spTgt spid="59"/>
                                        </p:tgtEl>
                                      </p:cBhvr>
                                    </p:animEffect>
                                  </p:childTnLst>
                                </p:cTn>
                              </p:par>
                            </p:childTnLst>
                          </p:cTn>
                        </p:par>
                        <p:par>
                          <p:cTn id="48" fill="hold">
                            <p:stCondLst>
                              <p:cond delay="3750"/>
                            </p:stCondLst>
                            <p:childTnLst>
                              <p:par>
                                <p:cTn id="49" presetID="2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4250"/>
                            </p:stCondLst>
                            <p:childTnLst>
                              <p:par>
                                <p:cTn id="53" presetID="22" presetClass="entr" presetSubtype="1"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up)">
                                      <p:cBhvr>
                                        <p:cTn id="55" dur="500"/>
                                        <p:tgtEl>
                                          <p:spTgt spid="28"/>
                                        </p:tgtEl>
                                      </p:cBhvr>
                                    </p:animEffect>
                                  </p:childTnLst>
                                </p:cTn>
                              </p:par>
                            </p:childTnLst>
                          </p:cTn>
                        </p:par>
                        <p:par>
                          <p:cTn id="56" fill="hold">
                            <p:stCondLst>
                              <p:cond delay="475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5250"/>
                            </p:stCondLst>
                            <p:childTnLst>
                              <p:par>
                                <p:cTn id="61" presetID="2" presetClass="entr" presetSubtype="2"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additive="base">
                                        <p:cTn id="63" dur="250" fill="hold"/>
                                        <p:tgtEl>
                                          <p:spTgt spid="60"/>
                                        </p:tgtEl>
                                        <p:attrNameLst>
                                          <p:attrName>ppt_x</p:attrName>
                                        </p:attrNameLst>
                                      </p:cBhvr>
                                      <p:tavLst>
                                        <p:tav tm="0">
                                          <p:val>
                                            <p:strVal val="1+#ppt_w/2"/>
                                          </p:val>
                                        </p:tav>
                                        <p:tav tm="100000">
                                          <p:val>
                                            <p:strVal val="#ppt_x"/>
                                          </p:val>
                                        </p:tav>
                                      </p:tavLst>
                                    </p:anim>
                                    <p:anim calcmode="lin" valueType="num">
                                      <p:cBhvr additive="base">
                                        <p:cTn id="64" dur="250" fill="hold"/>
                                        <p:tgtEl>
                                          <p:spTgt spid="60"/>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22" presetClass="entr" presetSubtype="1"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wipe(up)">
                                      <p:cBhvr>
                                        <p:cTn id="68" dur="500"/>
                                        <p:tgtEl>
                                          <p:spTgt spid="61"/>
                                        </p:tgtEl>
                                      </p:cBhvr>
                                    </p:animEffect>
                                  </p:childTnLst>
                                </p:cTn>
                              </p:par>
                            </p:childTnLst>
                          </p:cTn>
                        </p:par>
                        <p:par>
                          <p:cTn id="69" fill="hold">
                            <p:stCondLst>
                              <p:cond delay="6000"/>
                            </p:stCondLst>
                            <p:childTnLst>
                              <p:par>
                                <p:cTn id="70" presetID="22" presetClass="entr" presetSubtype="8"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left)">
                                      <p:cBhvr>
                                        <p:cTn id="72" dur="500"/>
                                        <p:tgtEl>
                                          <p:spTgt spid="31"/>
                                        </p:tgtEl>
                                      </p:cBhvr>
                                    </p:animEffect>
                                  </p:childTnLst>
                                </p:cTn>
                              </p:par>
                            </p:childTnLst>
                          </p:cTn>
                        </p:par>
                        <p:par>
                          <p:cTn id="73" fill="hold">
                            <p:stCondLst>
                              <p:cond delay="6500"/>
                            </p:stCondLst>
                            <p:childTnLst>
                              <p:par>
                                <p:cTn id="74" presetID="22" presetClass="entr" presetSubtype="1"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up)">
                                      <p:cBhvr>
                                        <p:cTn id="76" dur="500"/>
                                        <p:tgtEl>
                                          <p:spTgt spid="32"/>
                                        </p:tgtEl>
                                      </p:cBhvr>
                                    </p:animEffect>
                                  </p:childTnLst>
                                </p:cTn>
                              </p:par>
                            </p:childTnLst>
                          </p:cTn>
                        </p:par>
                        <p:par>
                          <p:cTn id="77" fill="hold">
                            <p:stCondLst>
                              <p:cond delay="7000"/>
                            </p:stCondLst>
                            <p:childTnLst>
                              <p:par>
                                <p:cTn id="78" presetID="22" presetClass="entr" presetSubtype="8"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left)">
                                      <p:cBhvr>
                                        <p:cTn id="80" dur="500"/>
                                        <p:tgtEl>
                                          <p:spTgt spid="33"/>
                                        </p:tgtEl>
                                      </p:cBhvr>
                                    </p:animEffect>
                                  </p:childTnLst>
                                </p:cTn>
                              </p:par>
                            </p:childTnLst>
                          </p:cTn>
                        </p:par>
                        <p:par>
                          <p:cTn id="81" fill="hold">
                            <p:stCondLst>
                              <p:cond delay="7500"/>
                            </p:stCondLst>
                            <p:childTnLst>
                              <p:par>
                                <p:cTn id="82" presetID="2" presetClass="entr" presetSubtype="2" fill="hold" grpId="0" nodeType="afterEffect">
                                  <p:stCondLst>
                                    <p:cond delay="0"/>
                                  </p:stCondLst>
                                  <p:childTnLst>
                                    <p:set>
                                      <p:cBhvr>
                                        <p:cTn id="83" dur="1" fill="hold">
                                          <p:stCondLst>
                                            <p:cond delay="0"/>
                                          </p:stCondLst>
                                        </p:cTn>
                                        <p:tgtEl>
                                          <p:spTgt spid="62"/>
                                        </p:tgtEl>
                                        <p:attrNameLst>
                                          <p:attrName>style.visibility</p:attrName>
                                        </p:attrNameLst>
                                      </p:cBhvr>
                                      <p:to>
                                        <p:strVal val="visible"/>
                                      </p:to>
                                    </p:set>
                                    <p:anim calcmode="lin" valueType="num">
                                      <p:cBhvr additive="base">
                                        <p:cTn id="84" dur="250" fill="hold"/>
                                        <p:tgtEl>
                                          <p:spTgt spid="62"/>
                                        </p:tgtEl>
                                        <p:attrNameLst>
                                          <p:attrName>ppt_x</p:attrName>
                                        </p:attrNameLst>
                                      </p:cBhvr>
                                      <p:tavLst>
                                        <p:tav tm="0">
                                          <p:val>
                                            <p:strVal val="1+#ppt_w/2"/>
                                          </p:val>
                                        </p:tav>
                                        <p:tav tm="100000">
                                          <p:val>
                                            <p:strVal val="#ppt_x"/>
                                          </p:val>
                                        </p:tav>
                                      </p:tavLst>
                                    </p:anim>
                                    <p:anim calcmode="lin" valueType="num">
                                      <p:cBhvr additive="base">
                                        <p:cTn id="85" dur="250" fill="hold"/>
                                        <p:tgtEl>
                                          <p:spTgt spid="62"/>
                                        </p:tgtEl>
                                        <p:attrNameLst>
                                          <p:attrName>ppt_y</p:attrName>
                                        </p:attrNameLst>
                                      </p:cBhvr>
                                      <p:tavLst>
                                        <p:tav tm="0">
                                          <p:val>
                                            <p:strVal val="#ppt_y"/>
                                          </p:val>
                                        </p:tav>
                                        <p:tav tm="100000">
                                          <p:val>
                                            <p:strVal val="#ppt_y"/>
                                          </p:val>
                                        </p:tav>
                                      </p:tavLst>
                                    </p:anim>
                                  </p:childTnLst>
                                </p:cTn>
                              </p:par>
                            </p:childTnLst>
                          </p:cTn>
                        </p:par>
                        <p:par>
                          <p:cTn id="86" fill="hold">
                            <p:stCondLst>
                              <p:cond delay="7750"/>
                            </p:stCondLst>
                            <p:childTnLst>
                              <p:par>
                                <p:cTn id="87" presetID="22" presetClass="entr" presetSubtype="1"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up)">
                                      <p:cBhvr>
                                        <p:cTn id="8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42" grpId="0" animBg="1"/>
      <p:bldP spid="50" grpId="0"/>
      <p:bldP spid="59" grpId="0"/>
      <p:bldP spid="60" grpId="0"/>
      <p:bldP spid="61" grpId="0"/>
      <p:bldP spid="62" grpId="0"/>
      <p:bldP spid="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2993" y="1837305"/>
            <a:ext cx="446027" cy="1884944"/>
            <a:chOff x="552450" y="1836738"/>
            <a:chExt cx="446088" cy="1884362"/>
          </a:xfrm>
        </p:grpSpPr>
        <p:sp>
          <p:nvSpPr>
            <p:cNvPr id="16386" name="Freeform 2"/>
            <p:cNvSpPr>
              <a:spLocks/>
            </p:cNvSpPr>
            <p:nvPr/>
          </p:nvSpPr>
          <p:spPr bwMode="auto">
            <a:xfrm>
              <a:off x="552450" y="1836738"/>
              <a:ext cx="446088"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1"/>
              </a:solidFill>
              <a:round/>
              <a:headEnd/>
              <a:tailEnd/>
            </a:ln>
          </p:spPr>
          <p:txBody>
            <a:bodyPr/>
            <a:lstStyle/>
            <a:p>
              <a:endParaRPr lang="zh-CN" altLang="en-US" sz="1799">
                <a:solidFill>
                  <a:schemeClr val="bg1">
                    <a:lumMod val="50000"/>
                  </a:schemeClr>
                </a:solidFill>
              </a:endParaRPr>
            </a:p>
          </p:txBody>
        </p:sp>
        <p:sp>
          <p:nvSpPr>
            <p:cNvPr id="16387" name="Freeform 3"/>
            <p:cNvSpPr>
              <a:spLocks/>
            </p:cNvSpPr>
            <p:nvPr/>
          </p:nvSpPr>
          <p:spPr bwMode="auto">
            <a:xfrm>
              <a:off x="552450" y="2032000"/>
              <a:ext cx="446088"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1"/>
              </a:solidFill>
              <a:round/>
              <a:headEnd/>
              <a:tailEnd/>
            </a:ln>
          </p:spPr>
          <p:txBody>
            <a:bodyPr/>
            <a:lstStyle/>
            <a:p>
              <a:endParaRPr lang="zh-CN" altLang="en-US" sz="1799">
                <a:solidFill>
                  <a:schemeClr val="bg1">
                    <a:lumMod val="50000"/>
                  </a:schemeClr>
                </a:solidFill>
              </a:endParaRPr>
            </a:p>
          </p:txBody>
        </p:sp>
        <p:sp>
          <p:nvSpPr>
            <p:cNvPr id="16388" name="Freeform 4"/>
            <p:cNvSpPr>
              <a:spLocks/>
            </p:cNvSpPr>
            <p:nvPr/>
          </p:nvSpPr>
          <p:spPr bwMode="auto">
            <a:xfrm>
              <a:off x="552450" y="222726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headEnd/>
              <a:tailEnd/>
            </a:ln>
          </p:spPr>
          <p:txBody>
            <a:bodyPr/>
            <a:lstStyle/>
            <a:p>
              <a:endParaRPr lang="zh-CN" altLang="en-US" sz="1799">
                <a:solidFill>
                  <a:schemeClr val="bg1">
                    <a:lumMod val="50000"/>
                  </a:schemeClr>
                </a:solidFill>
              </a:endParaRPr>
            </a:p>
          </p:txBody>
        </p:sp>
        <p:sp>
          <p:nvSpPr>
            <p:cNvPr id="16389" name="Freeform 5"/>
            <p:cNvSpPr>
              <a:spLocks/>
            </p:cNvSpPr>
            <p:nvPr/>
          </p:nvSpPr>
          <p:spPr bwMode="auto">
            <a:xfrm>
              <a:off x="552450" y="2422525"/>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headEnd/>
              <a:tailEnd/>
            </a:ln>
          </p:spPr>
          <p:txBody>
            <a:bodyPr/>
            <a:lstStyle/>
            <a:p>
              <a:endParaRPr lang="zh-CN" altLang="en-US" sz="1799">
                <a:solidFill>
                  <a:schemeClr val="bg1">
                    <a:lumMod val="50000"/>
                  </a:schemeClr>
                </a:solidFill>
              </a:endParaRPr>
            </a:p>
          </p:txBody>
        </p:sp>
        <p:sp>
          <p:nvSpPr>
            <p:cNvPr id="16390" name="Freeform 6"/>
            <p:cNvSpPr>
              <a:spLocks/>
            </p:cNvSpPr>
            <p:nvPr/>
          </p:nvSpPr>
          <p:spPr bwMode="auto">
            <a:xfrm>
              <a:off x="552450" y="2617788"/>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391" name="Freeform 7"/>
            <p:cNvSpPr>
              <a:spLocks/>
            </p:cNvSpPr>
            <p:nvPr/>
          </p:nvSpPr>
          <p:spPr bwMode="auto">
            <a:xfrm>
              <a:off x="552450" y="2813050"/>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392" name="Freeform 8"/>
            <p:cNvSpPr>
              <a:spLocks/>
            </p:cNvSpPr>
            <p:nvPr/>
          </p:nvSpPr>
          <p:spPr bwMode="auto">
            <a:xfrm>
              <a:off x="552450" y="3008313"/>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393" name="Freeform 9"/>
            <p:cNvSpPr>
              <a:spLocks/>
            </p:cNvSpPr>
            <p:nvPr/>
          </p:nvSpPr>
          <p:spPr bwMode="auto">
            <a:xfrm>
              <a:off x="552450" y="3203575"/>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394" name="Freeform 10"/>
            <p:cNvSpPr>
              <a:spLocks/>
            </p:cNvSpPr>
            <p:nvPr/>
          </p:nvSpPr>
          <p:spPr bwMode="auto">
            <a:xfrm>
              <a:off x="552450" y="3397250"/>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395" name="Freeform 11"/>
            <p:cNvSpPr>
              <a:spLocks/>
            </p:cNvSpPr>
            <p:nvPr/>
          </p:nvSpPr>
          <p:spPr bwMode="auto">
            <a:xfrm>
              <a:off x="552450" y="359251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headEnd/>
              <a:tailEnd/>
            </a:ln>
          </p:spPr>
          <p:txBody>
            <a:bodyPr/>
            <a:lstStyle/>
            <a:p>
              <a:endParaRPr lang="zh-CN" altLang="en-US" sz="1799">
                <a:solidFill>
                  <a:schemeClr val="bg1">
                    <a:lumMod val="50000"/>
                  </a:schemeClr>
                </a:solidFill>
              </a:endParaRPr>
            </a:p>
          </p:txBody>
        </p:sp>
      </p:grpSp>
      <p:grpSp>
        <p:nvGrpSpPr>
          <p:cNvPr id="3" name="组合 2"/>
          <p:cNvGrpSpPr/>
          <p:nvPr/>
        </p:nvGrpSpPr>
        <p:grpSpPr>
          <a:xfrm>
            <a:off x="1126004" y="1837305"/>
            <a:ext cx="446026" cy="1884944"/>
            <a:chOff x="1125538" y="1836738"/>
            <a:chExt cx="446087" cy="1884362"/>
          </a:xfrm>
        </p:grpSpPr>
        <p:sp>
          <p:nvSpPr>
            <p:cNvPr id="16396" name="Freeform 12"/>
            <p:cNvSpPr>
              <a:spLocks/>
            </p:cNvSpPr>
            <p:nvPr/>
          </p:nvSpPr>
          <p:spPr bwMode="auto">
            <a:xfrm>
              <a:off x="1125538" y="1836738"/>
              <a:ext cx="446087"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3"/>
              </a:solidFill>
              <a:round/>
              <a:headEnd/>
              <a:tailEnd/>
            </a:ln>
          </p:spPr>
          <p:txBody>
            <a:bodyPr/>
            <a:lstStyle/>
            <a:p>
              <a:endParaRPr lang="zh-CN" altLang="en-US" sz="1799">
                <a:solidFill>
                  <a:schemeClr val="bg1">
                    <a:lumMod val="50000"/>
                  </a:schemeClr>
                </a:solidFill>
              </a:endParaRPr>
            </a:p>
          </p:txBody>
        </p:sp>
        <p:sp>
          <p:nvSpPr>
            <p:cNvPr id="16397" name="Freeform 13"/>
            <p:cNvSpPr>
              <a:spLocks/>
            </p:cNvSpPr>
            <p:nvPr/>
          </p:nvSpPr>
          <p:spPr bwMode="auto">
            <a:xfrm>
              <a:off x="1125538" y="2032000"/>
              <a:ext cx="446087"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3"/>
              </a:solidFill>
              <a:round/>
              <a:headEnd/>
              <a:tailEnd/>
            </a:ln>
          </p:spPr>
          <p:txBody>
            <a:bodyPr/>
            <a:lstStyle/>
            <a:p>
              <a:endParaRPr lang="zh-CN" altLang="en-US" sz="1799">
                <a:solidFill>
                  <a:schemeClr val="bg1">
                    <a:lumMod val="50000"/>
                  </a:schemeClr>
                </a:solidFill>
              </a:endParaRPr>
            </a:p>
          </p:txBody>
        </p:sp>
        <p:sp>
          <p:nvSpPr>
            <p:cNvPr id="16398" name="Freeform 14"/>
            <p:cNvSpPr>
              <a:spLocks/>
            </p:cNvSpPr>
            <p:nvPr/>
          </p:nvSpPr>
          <p:spPr bwMode="auto">
            <a:xfrm>
              <a:off x="1125538" y="222726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3"/>
              </a:solidFill>
              <a:round/>
              <a:headEnd/>
              <a:tailEnd/>
            </a:ln>
          </p:spPr>
          <p:txBody>
            <a:bodyPr/>
            <a:lstStyle/>
            <a:p>
              <a:endParaRPr lang="zh-CN" altLang="en-US" sz="1799">
                <a:solidFill>
                  <a:schemeClr val="bg1">
                    <a:lumMod val="50000"/>
                  </a:schemeClr>
                </a:solidFill>
              </a:endParaRPr>
            </a:p>
          </p:txBody>
        </p:sp>
        <p:sp>
          <p:nvSpPr>
            <p:cNvPr id="16399" name="Freeform 15"/>
            <p:cNvSpPr>
              <a:spLocks/>
            </p:cNvSpPr>
            <p:nvPr/>
          </p:nvSpPr>
          <p:spPr bwMode="auto">
            <a:xfrm>
              <a:off x="1125538" y="2422525"/>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400" name="Freeform 16"/>
            <p:cNvSpPr>
              <a:spLocks/>
            </p:cNvSpPr>
            <p:nvPr/>
          </p:nvSpPr>
          <p:spPr bwMode="auto">
            <a:xfrm>
              <a:off x="1125538" y="2617788"/>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401" name="Freeform 17"/>
            <p:cNvSpPr>
              <a:spLocks/>
            </p:cNvSpPr>
            <p:nvPr/>
          </p:nvSpPr>
          <p:spPr bwMode="auto">
            <a:xfrm>
              <a:off x="1125538" y="2813050"/>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402" name="Freeform 18"/>
            <p:cNvSpPr>
              <a:spLocks/>
            </p:cNvSpPr>
            <p:nvPr/>
          </p:nvSpPr>
          <p:spPr bwMode="auto">
            <a:xfrm>
              <a:off x="1125538" y="3008313"/>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403" name="Freeform 19"/>
            <p:cNvSpPr>
              <a:spLocks/>
            </p:cNvSpPr>
            <p:nvPr/>
          </p:nvSpPr>
          <p:spPr bwMode="auto">
            <a:xfrm>
              <a:off x="1125538" y="3203575"/>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404" name="Freeform 20"/>
            <p:cNvSpPr>
              <a:spLocks/>
            </p:cNvSpPr>
            <p:nvPr/>
          </p:nvSpPr>
          <p:spPr bwMode="auto">
            <a:xfrm>
              <a:off x="1125538" y="3397250"/>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headEnd/>
              <a:tailEnd/>
            </a:ln>
          </p:spPr>
          <p:txBody>
            <a:bodyPr/>
            <a:lstStyle/>
            <a:p>
              <a:endParaRPr lang="zh-CN" altLang="en-US" sz="1799">
                <a:solidFill>
                  <a:schemeClr val="bg1">
                    <a:lumMod val="50000"/>
                  </a:schemeClr>
                </a:solidFill>
              </a:endParaRPr>
            </a:p>
          </p:txBody>
        </p:sp>
        <p:sp>
          <p:nvSpPr>
            <p:cNvPr id="16405" name="Freeform 21"/>
            <p:cNvSpPr>
              <a:spLocks/>
            </p:cNvSpPr>
            <p:nvPr/>
          </p:nvSpPr>
          <p:spPr bwMode="auto">
            <a:xfrm>
              <a:off x="1125538" y="359251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headEnd/>
              <a:tailEnd/>
            </a:ln>
          </p:spPr>
          <p:txBody>
            <a:bodyPr/>
            <a:lstStyle/>
            <a:p>
              <a:endParaRPr lang="zh-CN" altLang="en-US" sz="1799">
                <a:solidFill>
                  <a:schemeClr val="bg1">
                    <a:lumMod val="50000"/>
                  </a:schemeClr>
                </a:solidFill>
              </a:endParaRPr>
            </a:p>
          </p:txBody>
        </p:sp>
      </p:grpSp>
      <p:grpSp>
        <p:nvGrpSpPr>
          <p:cNvPr id="4" name="组合 3"/>
          <p:cNvGrpSpPr/>
          <p:nvPr/>
        </p:nvGrpSpPr>
        <p:grpSpPr>
          <a:xfrm>
            <a:off x="1700601" y="1837305"/>
            <a:ext cx="446026" cy="1884944"/>
            <a:chOff x="1700213" y="1836738"/>
            <a:chExt cx="446087" cy="1884362"/>
          </a:xfrm>
        </p:grpSpPr>
        <p:sp>
          <p:nvSpPr>
            <p:cNvPr id="16406" name="Freeform 22"/>
            <p:cNvSpPr>
              <a:spLocks/>
            </p:cNvSpPr>
            <p:nvPr/>
          </p:nvSpPr>
          <p:spPr bwMode="auto">
            <a:xfrm>
              <a:off x="1700213" y="1836738"/>
              <a:ext cx="446087"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2"/>
              </a:solidFill>
              <a:round/>
              <a:headEnd/>
              <a:tailEnd/>
            </a:ln>
          </p:spPr>
          <p:txBody>
            <a:bodyPr/>
            <a:lstStyle/>
            <a:p>
              <a:endParaRPr lang="zh-CN" altLang="en-US" sz="1799">
                <a:solidFill>
                  <a:schemeClr val="bg1">
                    <a:lumMod val="50000"/>
                  </a:schemeClr>
                </a:solidFill>
              </a:endParaRPr>
            </a:p>
          </p:txBody>
        </p:sp>
        <p:sp>
          <p:nvSpPr>
            <p:cNvPr id="16407" name="Freeform 23"/>
            <p:cNvSpPr>
              <a:spLocks/>
            </p:cNvSpPr>
            <p:nvPr/>
          </p:nvSpPr>
          <p:spPr bwMode="auto">
            <a:xfrm>
              <a:off x="1700213" y="2032000"/>
              <a:ext cx="446087"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2"/>
              </a:solidFill>
              <a:round/>
              <a:headEnd/>
              <a:tailEnd/>
            </a:ln>
          </p:spPr>
          <p:txBody>
            <a:bodyPr/>
            <a:lstStyle/>
            <a:p>
              <a:endParaRPr lang="zh-CN" altLang="en-US" sz="1799">
                <a:solidFill>
                  <a:schemeClr val="bg1">
                    <a:lumMod val="50000"/>
                  </a:schemeClr>
                </a:solidFill>
              </a:endParaRPr>
            </a:p>
          </p:txBody>
        </p:sp>
        <p:sp>
          <p:nvSpPr>
            <p:cNvPr id="16408" name="Freeform 24"/>
            <p:cNvSpPr>
              <a:spLocks/>
            </p:cNvSpPr>
            <p:nvPr/>
          </p:nvSpPr>
          <p:spPr bwMode="auto">
            <a:xfrm>
              <a:off x="1700213" y="222726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09" name="Freeform 25"/>
            <p:cNvSpPr>
              <a:spLocks/>
            </p:cNvSpPr>
            <p:nvPr/>
          </p:nvSpPr>
          <p:spPr bwMode="auto">
            <a:xfrm>
              <a:off x="1700213" y="2422525"/>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10" name="Freeform 26"/>
            <p:cNvSpPr>
              <a:spLocks/>
            </p:cNvSpPr>
            <p:nvPr/>
          </p:nvSpPr>
          <p:spPr bwMode="auto">
            <a:xfrm>
              <a:off x="1700213" y="2617788"/>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11" name="Freeform 27"/>
            <p:cNvSpPr>
              <a:spLocks/>
            </p:cNvSpPr>
            <p:nvPr/>
          </p:nvSpPr>
          <p:spPr bwMode="auto">
            <a:xfrm>
              <a:off x="1700213" y="2813050"/>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12" name="Freeform 28"/>
            <p:cNvSpPr>
              <a:spLocks/>
            </p:cNvSpPr>
            <p:nvPr/>
          </p:nvSpPr>
          <p:spPr bwMode="auto">
            <a:xfrm>
              <a:off x="1700213" y="3008313"/>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13" name="Freeform 29"/>
            <p:cNvSpPr>
              <a:spLocks/>
            </p:cNvSpPr>
            <p:nvPr/>
          </p:nvSpPr>
          <p:spPr bwMode="auto">
            <a:xfrm>
              <a:off x="1700213" y="3203575"/>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14" name="Freeform 30"/>
            <p:cNvSpPr>
              <a:spLocks/>
            </p:cNvSpPr>
            <p:nvPr/>
          </p:nvSpPr>
          <p:spPr bwMode="auto">
            <a:xfrm>
              <a:off x="1700213" y="3397250"/>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15" name="Freeform 31"/>
            <p:cNvSpPr>
              <a:spLocks/>
            </p:cNvSpPr>
            <p:nvPr/>
          </p:nvSpPr>
          <p:spPr bwMode="auto">
            <a:xfrm>
              <a:off x="1700213" y="359251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grpSp>
      <p:grpSp>
        <p:nvGrpSpPr>
          <p:cNvPr id="5" name="组合 4"/>
          <p:cNvGrpSpPr/>
          <p:nvPr/>
        </p:nvGrpSpPr>
        <p:grpSpPr>
          <a:xfrm>
            <a:off x="2273611" y="1837305"/>
            <a:ext cx="446027" cy="1884944"/>
            <a:chOff x="2273300" y="1836738"/>
            <a:chExt cx="446088" cy="1884362"/>
          </a:xfrm>
        </p:grpSpPr>
        <p:sp>
          <p:nvSpPr>
            <p:cNvPr id="16416" name="Freeform 32"/>
            <p:cNvSpPr>
              <a:spLocks/>
            </p:cNvSpPr>
            <p:nvPr/>
          </p:nvSpPr>
          <p:spPr bwMode="auto">
            <a:xfrm>
              <a:off x="2273300" y="1836738"/>
              <a:ext cx="446088"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4"/>
              </a:solidFill>
              <a:round/>
              <a:headEnd/>
              <a:tailEnd/>
            </a:ln>
          </p:spPr>
          <p:txBody>
            <a:bodyPr/>
            <a:lstStyle/>
            <a:p>
              <a:endParaRPr lang="zh-CN" altLang="en-US" sz="1799">
                <a:solidFill>
                  <a:schemeClr val="bg1">
                    <a:lumMod val="50000"/>
                  </a:schemeClr>
                </a:solidFill>
              </a:endParaRPr>
            </a:p>
          </p:txBody>
        </p:sp>
        <p:sp>
          <p:nvSpPr>
            <p:cNvPr id="16417" name="Freeform 33"/>
            <p:cNvSpPr>
              <a:spLocks/>
            </p:cNvSpPr>
            <p:nvPr/>
          </p:nvSpPr>
          <p:spPr bwMode="auto">
            <a:xfrm>
              <a:off x="2273300" y="2032000"/>
              <a:ext cx="446088"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4"/>
              </a:solidFill>
              <a:round/>
              <a:headEnd/>
              <a:tailEnd/>
            </a:ln>
          </p:spPr>
          <p:txBody>
            <a:bodyPr/>
            <a:lstStyle/>
            <a:p>
              <a:endParaRPr lang="zh-CN" altLang="en-US" sz="1799">
                <a:solidFill>
                  <a:schemeClr val="bg1">
                    <a:lumMod val="50000"/>
                  </a:schemeClr>
                </a:solidFill>
              </a:endParaRPr>
            </a:p>
          </p:txBody>
        </p:sp>
        <p:sp>
          <p:nvSpPr>
            <p:cNvPr id="16418" name="Freeform 34"/>
            <p:cNvSpPr>
              <a:spLocks/>
            </p:cNvSpPr>
            <p:nvPr/>
          </p:nvSpPr>
          <p:spPr bwMode="auto">
            <a:xfrm>
              <a:off x="2273300" y="222726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4"/>
              </a:solidFill>
              <a:round/>
              <a:headEnd/>
              <a:tailEnd/>
            </a:ln>
          </p:spPr>
          <p:txBody>
            <a:bodyPr/>
            <a:lstStyle/>
            <a:p>
              <a:endParaRPr lang="zh-CN" altLang="en-US" sz="1799">
                <a:solidFill>
                  <a:schemeClr val="bg1">
                    <a:lumMod val="50000"/>
                  </a:schemeClr>
                </a:solidFill>
              </a:endParaRPr>
            </a:p>
          </p:txBody>
        </p:sp>
        <p:sp>
          <p:nvSpPr>
            <p:cNvPr id="16419" name="Freeform 35"/>
            <p:cNvSpPr>
              <a:spLocks/>
            </p:cNvSpPr>
            <p:nvPr/>
          </p:nvSpPr>
          <p:spPr bwMode="auto">
            <a:xfrm>
              <a:off x="2273300" y="2422525"/>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4"/>
              </a:solidFill>
              <a:round/>
              <a:headEnd/>
              <a:tailEnd/>
            </a:ln>
          </p:spPr>
          <p:txBody>
            <a:bodyPr/>
            <a:lstStyle/>
            <a:p>
              <a:endParaRPr lang="zh-CN" altLang="en-US" sz="1799">
                <a:solidFill>
                  <a:schemeClr val="bg1">
                    <a:lumMod val="50000"/>
                  </a:schemeClr>
                </a:solidFill>
              </a:endParaRPr>
            </a:p>
          </p:txBody>
        </p:sp>
        <p:sp>
          <p:nvSpPr>
            <p:cNvPr id="16420" name="Freeform 36"/>
            <p:cNvSpPr>
              <a:spLocks/>
            </p:cNvSpPr>
            <p:nvPr/>
          </p:nvSpPr>
          <p:spPr bwMode="auto">
            <a:xfrm>
              <a:off x="2273300" y="2617788"/>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4"/>
              </a:solidFill>
              <a:round/>
              <a:headEnd/>
              <a:tailEnd/>
            </a:ln>
          </p:spPr>
          <p:txBody>
            <a:bodyPr/>
            <a:lstStyle/>
            <a:p>
              <a:endParaRPr lang="zh-CN" altLang="en-US" sz="1799">
                <a:solidFill>
                  <a:schemeClr val="bg1">
                    <a:lumMod val="50000"/>
                  </a:schemeClr>
                </a:solidFill>
              </a:endParaRPr>
            </a:p>
          </p:txBody>
        </p:sp>
        <p:sp>
          <p:nvSpPr>
            <p:cNvPr id="16421" name="Freeform 37"/>
            <p:cNvSpPr>
              <a:spLocks/>
            </p:cNvSpPr>
            <p:nvPr/>
          </p:nvSpPr>
          <p:spPr bwMode="auto">
            <a:xfrm>
              <a:off x="2273300" y="2813050"/>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4"/>
            </a:solidFill>
            <a:ln w="9525" cmpd="sng">
              <a:noFill/>
              <a:round/>
              <a:headEnd/>
              <a:tailEnd/>
            </a:ln>
          </p:spPr>
          <p:txBody>
            <a:bodyPr/>
            <a:lstStyle/>
            <a:p>
              <a:endParaRPr lang="zh-CN" altLang="en-US" sz="1799">
                <a:solidFill>
                  <a:schemeClr val="bg1">
                    <a:lumMod val="50000"/>
                  </a:schemeClr>
                </a:solidFill>
              </a:endParaRPr>
            </a:p>
          </p:txBody>
        </p:sp>
        <p:sp>
          <p:nvSpPr>
            <p:cNvPr id="16422" name="Freeform 38"/>
            <p:cNvSpPr>
              <a:spLocks/>
            </p:cNvSpPr>
            <p:nvPr/>
          </p:nvSpPr>
          <p:spPr bwMode="auto">
            <a:xfrm>
              <a:off x="2273300" y="3008313"/>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4"/>
            </a:solidFill>
            <a:ln w="9525" cmpd="sng">
              <a:noFill/>
              <a:round/>
              <a:headEnd/>
              <a:tailEnd/>
            </a:ln>
          </p:spPr>
          <p:txBody>
            <a:bodyPr/>
            <a:lstStyle/>
            <a:p>
              <a:endParaRPr lang="zh-CN" altLang="en-US" sz="1799">
                <a:solidFill>
                  <a:schemeClr val="bg1">
                    <a:lumMod val="50000"/>
                  </a:schemeClr>
                </a:solidFill>
              </a:endParaRPr>
            </a:p>
          </p:txBody>
        </p:sp>
        <p:sp>
          <p:nvSpPr>
            <p:cNvPr id="16423" name="Freeform 39"/>
            <p:cNvSpPr>
              <a:spLocks/>
            </p:cNvSpPr>
            <p:nvPr/>
          </p:nvSpPr>
          <p:spPr bwMode="auto">
            <a:xfrm>
              <a:off x="2273300" y="3203575"/>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4"/>
            </a:solidFill>
            <a:ln w="9525" cmpd="sng">
              <a:noFill/>
              <a:round/>
              <a:headEnd/>
              <a:tailEnd/>
            </a:ln>
          </p:spPr>
          <p:txBody>
            <a:bodyPr/>
            <a:lstStyle/>
            <a:p>
              <a:endParaRPr lang="zh-CN" altLang="en-US" sz="1799">
                <a:solidFill>
                  <a:schemeClr val="bg1">
                    <a:lumMod val="50000"/>
                  </a:schemeClr>
                </a:solidFill>
              </a:endParaRPr>
            </a:p>
          </p:txBody>
        </p:sp>
        <p:sp>
          <p:nvSpPr>
            <p:cNvPr id="16424" name="Freeform 40"/>
            <p:cNvSpPr>
              <a:spLocks/>
            </p:cNvSpPr>
            <p:nvPr/>
          </p:nvSpPr>
          <p:spPr bwMode="auto">
            <a:xfrm>
              <a:off x="2273300" y="3397250"/>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4"/>
            </a:solidFill>
            <a:ln w="9525" cmpd="sng">
              <a:noFill/>
              <a:round/>
              <a:headEnd/>
              <a:tailEnd/>
            </a:ln>
          </p:spPr>
          <p:txBody>
            <a:bodyPr/>
            <a:lstStyle/>
            <a:p>
              <a:endParaRPr lang="zh-CN" altLang="en-US" sz="1799">
                <a:solidFill>
                  <a:schemeClr val="bg1">
                    <a:lumMod val="50000"/>
                  </a:schemeClr>
                </a:solidFill>
              </a:endParaRPr>
            </a:p>
          </p:txBody>
        </p:sp>
        <p:sp>
          <p:nvSpPr>
            <p:cNvPr id="16425" name="Freeform 41"/>
            <p:cNvSpPr>
              <a:spLocks/>
            </p:cNvSpPr>
            <p:nvPr/>
          </p:nvSpPr>
          <p:spPr bwMode="auto">
            <a:xfrm>
              <a:off x="2273300" y="359251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4"/>
            </a:solidFill>
            <a:ln w="9525" cmpd="sng">
              <a:noFill/>
              <a:round/>
              <a:headEnd/>
              <a:tailEnd/>
            </a:ln>
          </p:spPr>
          <p:txBody>
            <a:bodyPr/>
            <a:lstStyle/>
            <a:p>
              <a:endParaRPr lang="zh-CN" altLang="en-US" sz="1799">
                <a:solidFill>
                  <a:schemeClr val="bg1">
                    <a:lumMod val="50000"/>
                  </a:schemeClr>
                </a:solidFill>
              </a:endParaRPr>
            </a:p>
          </p:txBody>
        </p:sp>
      </p:grpSp>
      <p:grpSp>
        <p:nvGrpSpPr>
          <p:cNvPr id="6" name="组合 5"/>
          <p:cNvGrpSpPr/>
          <p:nvPr/>
        </p:nvGrpSpPr>
        <p:grpSpPr>
          <a:xfrm>
            <a:off x="2848209" y="1837305"/>
            <a:ext cx="446027" cy="1884944"/>
            <a:chOff x="2847975" y="1836738"/>
            <a:chExt cx="446088" cy="1884362"/>
          </a:xfrm>
        </p:grpSpPr>
        <p:sp>
          <p:nvSpPr>
            <p:cNvPr id="16426" name="Freeform 42"/>
            <p:cNvSpPr>
              <a:spLocks/>
            </p:cNvSpPr>
            <p:nvPr/>
          </p:nvSpPr>
          <p:spPr bwMode="auto">
            <a:xfrm>
              <a:off x="2847975" y="1836738"/>
              <a:ext cx="446088"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1"/>
              </a:solidFill>
              <a:round/>
              <a:headEnd/>
              <a:tailEnd/>
            </a:ln>
          </p:spPr>
          <p:txBody>
            <a:bodyPr/>
            <a:lstStyle/>
            <a:p>
              <a:endParaRPr lang="zh-CN" altLang="en-US" sz="1799">
                <a:solidFill>
                  <a:schemeClr val="bg1">
                    <a:lumMod val="50000"/>
                  </a:schemeClr>
                </a:solidFill>
              </a:endParaRPr>
            </a:p>
          </p:txBody>
        </p:sp>
        <p:sp>
          <p:nvSpPr>
            <p:cNvPr id="16427" name="Freeform 43"/>
            <p:cNvSpPr>
              <a:spLocks/>
            </p:cNvSpPr>
            <p:nvPr/>
          </p:nvSpPr>
          <p:spPr bwMode="auto">
            <a:xfrm>
              <a:off x="2847975" y="2032000"/>
              <a:ext cx="446088"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1"/>
              </a:solidFill>
              <a:round/>
              <a:headEnd/>
              <a:tailEnd/>
            </a:ln>
          </p:spPr>
          <p:txBody>
            <a:bodyPr/>
            <a:lstStyle/>
            <a:p>
              <a:endParaRPr lang="zh-CN" altLang="en-US" sz="1799">
                <a:solidFill>
                  <a:schemeClr val="bg1">
                    <a:lumMod val="50000"/>
                  </a:schemeClr>
                </a:solidFill>
              </a:endParaRPr>
            </a:p>
          </p:txBody>
        </p:sp>
        <p:sp>
          <p:nvSpPr>
            <p:cNvPr id="16428" name="Freeform 44"/>
            <p:cNvSpPr>
              <a:spLocks/>
            </p:cNvSpPr>
            <p:nvPr/>
          </p:nvSpPr>
          <p:spPr bwMode="auto">
            <a:xfrm>
              <a:off x="2847975" y="222726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headEnd/>
              <a:tailEnd/>
            </a:ln>
          </p:spPr>
          <p:txBody>
            <a:bodyPr/>
            <a:lstStyle/>
            <a:p>
              <a:endParaRPr lang="zh-CN" altLang="en-US" sz="1799">
                <a:solidFill>
                  <a:schemeClr val="bg1">
                    <a:lumMod val="50000"/>
                  </a:schemeClr>
                </a:solidFill>
              </a:endParaRPr>
            </a:p>
          </p:txBody>
        </p:sp>
        <p:sp>
          <p:nvSpPr>
            <p:cNvPr id="16429" name="Freeform 45"/>
            <p:cNvSpPr>
              <a:spLocks/>
            </p:cNvSpPr>
            <p:nvPr/>
          </p:nvSpPr>
          <p:spPr bwMode="auto">
            <a:xfrm>
              <a:off x="2847975" y="2422525"/>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headEnd/>
              <a:tailEnd/>
            </a:ln>
          </p:spPr>
          <p:txBody>
            <a:bodyPr/>
            <a:lstStyle/>
            <a:p>
              <a:endParaRPr lang="zh-CN" altLang="en-US" sz="1799">
                <a:solidFill>
                  <a:schemeClr val="bg1">
                    <a:lumMod val="50000"/>
                  </a:schemeClr>
                </a:solidFill>
              </a:endParaRPr>
            </a:p>
          </p:txBody>
        </p:sp>
        <p:sp>
          <p:nvSpPr>
            <p:cNvPr id="16430" name="Freeform 46"/>
            <p:cNvSpPr>
              <a:spLocks/>
            </p:cNvSpPr>
            <p:nvPr/>
          </p:nvSpPr>
          <p:spPr bwMode="auto">
            <a:xfrm>
              <a:off x="2847975" y="2617788"/>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headEnd/>
              <a:tailEnd/>
            </a:ln>
          </p:spPr>
          <p:txBody>
            <a:bodyPr/>
            <a:lstStyle/>
            <a:p>
              <a:endParaRPr lang="zh-CN" altLang="en-US" sz="1799">
                <a:solidFill>
                  <a:schemeClr val="bg1">
                    <a:lumMod val="50000"/>
                  </a:schemeClr>
                </a:solidFill>
              </a:endParaRPr>
            </a:p>
          </p:txBody>
        </p:sp>
        <p:sp>
          <p:nvSpPr>
            <p:cNvPr id="16431" name="Freeform 47"/>
            <p:cNvSpPr>
              <a:spLocks/>
            </p:cNvSpPr>
            <p:nvPr/>
          </p:nvSpPr>
          <p:spPr bwMode="auto">
            <a:xfrm>
              <a:off x="2847975" y="2813050"/>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headEnd/>
              <a:tailEnd/>
            </a:ln>
          </p:spPr>
          <p:txBody>
            <a:bodyPr/>
            <a:lstStyle/>
            <a:p>
              <a:endParaRPr lang="zh-CN" altLang="en-US" sz="1799">
                <a:solidFill>
                  <a:schemeClr val="bg1">
                    <a:lumMod val="50000"/>
                  </a:schemeClr>
                </a:solidFill>
              </a:endParaRPr>
            </a:p>
          </p:txBody>
        </p:sp>
        <p:sp>
          <p:nvSpPr>
            <p:cNvPr id="16432" name="Freeform 48"/>
            <p:cNvSpPr>
              <a:spLocks/>
            </p:cNvSpPr>
            <p:nvPr/>
          </p:nvSpPr>
          <p:spPr bwMode="auto">
            <a:xfrm>
              <a:off x="2847975" y="3008313"/>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noFill/>
              <a:round/>
              <a:headEnd/>
              <a:tailEnd/>
            </a:ln>
          </p:spPr>
          <p:txBody>
            <a:bodyPr/>
            <a:lstStyle/>
            <a:p>
              <a:endParaRPr lang="zh-CN" altLang="en-US" sz="1799">
                <a:solidFill>
                  <a:schemeClr val="bg1">
                    <a:lumMod val="50000"/>
                  </a:schemeClr>
                </a:solidFill>
              </a:endParaRPr>
            </a:p>
          </p:txBody>
        </p:sp>
        <p:sp>
          <p:nvSpPr>
            <p:cNvPr id="16433" name="Freeform 49"/>
            <p:cNvSpPr>
              <a:spLocks/>
            </p:cNvSpPr>
            <p:nvPr/>
          </p:nvSpPr>
          <p:spPr bwMode="auto">
            <a:xfrm>
              <a:off x="2847975" y="3203575"/>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noFill/>
              <a:round/>
              <a:headEnd/>
              <a:tailEnd/>
            </a:ln>
          </p:spPr>
          <p:txBody>
            <a:bodyPr/>
            <a:lstStyle/>
            <a:p>
              <a:endParaRPr lang="zh-CN" altLang="en-US" sz="1799">
                <a:solidFill>
                  <a:schemeClr val="bg1">
                    <a:lumMod val="50000"/>
                  </a:schemeClr>
                </a:solidFill>
              </a:endParaRPr>
            </a:p>
          </p:txBody>
        </p:sp>
        <p:sp>
          <p:nvSpPr>
            <p:cNvPr id="16434" name="Freeform 50"/>
            <p:cNvSpPr>
              <a:spLocks/>
            </p:cNvSpPr>
            <p:nvPr/>
          </p:nvSpPr>
          <p:spPr bwMode="auto">
            <a:xfrm>
              <a:off x="2847975" y="3397250"/>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noFill/>
              <a:round/>
              <a:headEnd/>
              <a:tailEnd/>
            </a:ln>
          </p:spPr>
          <p:txBody>
            <a:bodyPr/>
            <a:lstStyle/>
            <a:p>
              <a:endParaRPr lang="zh-CN" altLang="en-US" sz="1799">
                <a:solidFill>
                  <a:schemeClr val="bg1">
                    <a:lumMod val="50000"/>
                  </a:schemeClr>
                </a:solidFill>
              </a:endParaRPr>
            </a:p>
          </p:txBody>
        </p:sp>
        <p:sp>
          <p:nvSpPr>
            <p:cNvPr id="16435" name="Freeform 51"/>
            <p:cNvSpPr>
              <a:spLocks/>
            </p:cNvSpPr>
            <p:nvPr/>
          </p:nvSpPr>
          <p:spPr bwMode="auto">
            <a:xfrm>
              <a:off x="2847975" y="359251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noFill/>
              <a:round/>
              <a:headEnd/>
              <a:tailEnd/>
            </a:ln>
          </p:spPr>
          <p:txBody>
            <a:bodyPr/>
            <a:lstStyle/>
            <a:p>
              <a:endParaRPr lang="zh-CN" altLang="en-US" sz="1799">
                <a:solidFill>
                  <a:schemeClr val="bg1">
                    <a:lumMod val="50000"/>
                  </a:schemeClr>
                </a:solidFill>
              </a:endParaRPr>
            </a:p>
          </p:txBody>
        </p:sp>
      </p:grpSp>
      <p:grpSp>
        <p:nvGrpSpPr>
          <p:cNvPr id="7" name="组合 6"/>
          <p:cNvGrpSpPr/>
          <p:nvPr/>
        </p:nvGrpSpPr>
        <p:grpSpPr>
          <a:xfrm>
            <a:off x="3421219" y="1837305"/>
            <a:ext cx="446026" cy="1884944"/>
            <a:chOff x="3421063" y="1836738"/>
            <a:chExt cx="446087" cy="1884362"/>
          </a:xfrm>
        </p:grpSpPr>
        <p:sp>
          <p:nvSpPr>
            <p:cNvPr id="16436" name="Freeform 52"/>
            <p:cNvSpPr>
              <a:spLocks/>
            </p:cNvSpPr>
            <p:nvPr/>
          </p:nvSpPr>
          <p:spPr bwMode="auto">
            <a:xfrm>
              <a:off x="3421063" y="1836738"/>
              <a:ext cx="446087"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3"/>
              </a:solidFill>
              <a:round/>
              <a:headEnd/>
              <a:tailEnd/>
            </a:ln>
          </p:spPr>
          <p:txBody>
            <a:bodyPr/>
            <a:lstStyle/>
            <a:p>
              <a:endParaRPr lang="zh-CN" altLang="en-US" sz="1799">
                <a:solidFill>
                  <a:schemeClr val="bg1">
                    <a:lumMod val="50000"/>
                  </a:schemeClr>
                </a:solidFill>
              </a:endParaRPr>
            </a:p>
          </p:txBody>
        </p:sp>
        <p:sp>
          <p:nvSpPr>
            <p:cNvPr id="16437" name="Freeform 53"/>
            <p:cNvSpPr>
              <a:spLocks/>
            </p:cNvSpPr>
            <p:nvPr/>
          </p:nvSpPr>
          <p:spPr bwMode="auto">
            <a:xfrm>
              <a:off x="3421063" y="2032000"/>
              <a:ext cx="446087"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3"/>
              </a:solidFill>
              <a:round/>
              <a:headEnd/>
              <a:tailEnd/>
            </a:ln>
          </p:spPr>
          <p:txBody>
            <a:bodyPr/>
            <a:lstStyle/>
            <a:p>
              <a:endParaRPr lang="zh-CN" altLang="en-US" sz="1799">
                <a:solidFill>
                  <a:schemeClr val="bg1">
                    <a:lumMod val="50000"/>
                  </a:schemeClr>
                </a:solidFill>
              </a:endParaRPr>
            </a:p>
          </p:txBody>
        </p:sp>
        <p:sp>
          <p:nvSpPr>
            <p:cNvPr id="16438" name="Freeform 54"/>
            <p:cNvSpPr>
              <a:spLocks/>
            </p:cNvSpPr>
            <p:nvPr/>
          </p:nvSpPr>
          <p:spPr bwMode="auto">
            <a:xfrm>
              <a:off x="3421063" y="222726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3"/>
              </a:solidFill>
              <a:round/>
              <a:headEnd/>
              <a:tailEnd/>
            </a:ln>
          </p:spPr>
          <p:txBody>
            <a:bodyPr/>
            <a:lstStyle/>
            <a:p>
              <a:endParaRPr lang="zh-CN" altLang="en-US" sz="1799">
                <a:solidFill>
                  <a:schemeClr val="bg1">
                    <a:lumMod val="50000"/>
                  </a:schemeClr>
                </a:solidFill>
              </a:endParaRPr>
            </a:p>
          </p:txBody>
        </p:sp>
        <p:sp>
          <p:nvSpPr>
            <p:cNvPr id="16439" name="Freeform 55"/>
            <p:cNvSpPr>
              <a:spLocks/>
            </p:cNvSpPr>
            <p:nvPr/>
          </p:nvSpPr>
          <p:spPr bwMode="auto">
            <a:xfrm>
              <a:off x="3421063" y="2422525"/>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headEnd/>
              <a:tailEnd/>
            </a:ln>
          </p:spPr>
          <p:txBody>
            <a:bodyPr/>
            <a:lstStyle/>
            <a:p>
              <a:endParaRPr lang="zh-CN" altLang="en-US" sz="1799">
                <a:solidFill>
                  <a:schemeClr val="bg1">
                    <a:lumMod val="50000"/>
                  </a:schemeClr>
                </a:solidFill>
              </a:endParaRPr>
            </a:p>
          </p:txBody>
        </p:sp>
        <p:sp>
          <p:nvSpPr>
            <p:cNvPr id="16440" name="Freeform 56"/>
            <p:cNvSpPr>
              <a:spLocks/>
            </p:cNvSpPr>
            <p:nvPr/>
          </p:nvSpPr>
          <p:spPr bwMode="auto">
            <a:xfrm>
              <a:off x="3421063" y="2617788"/>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headEnd/>
              <a:tailEnd/>
            </a:ln>
          </p:spPr>
          <p:txBody>
            <a:bodyPr/>
            <a:lstStyle/>
            <a:p>
              <a:endParaRPr lang="zh-CN" altLang="en-US" sz="1799">
                <a:solidFill>
                  <a:schemeClr val="bg1">
                    <a:lumMod val="50000"/>
                  </a:schemeClr>
                </a:solidFill>
              </a:endParaRPr>
            </a:p>
          </p:txBody>
        </p:sp>
        <p:sp>
          <p:nvSpPr>
            <p:cNvPr id="16441" name="Freeform 57"/>
            <p:cNvSpPr>
              <a:spLocks/>
            </p:cNvSpPr>
            <p:nvPr/>
          </p:nvSpPr>
          <p:spPr bwMode="auto">
            <a:xfrm>
              <a:off x="3421063" y="2813050"/>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headEnd/>
              <a:tailEnd/>
            </a:ln>
          </p:spPr>
          <p:txBody>
            <a:bodyPr/>
            <a:lstStyle/>
            <a:p>
              <a:endParaRPr lang="zh-CN" altLang="en-US" sz="1799">
                <a:solidFill>
                  <a:schemeClr val="bg1">
                    <a:lumMod val="50000"/>
                  </a:schemeClr>
                </a:solidFill>
              </a:endParaRPr>
            </a:p>
          </p:txBody>
        </p:sp>
        <p:sp>
          <p:nvSpPr>
            <p:cNvPr id="16442" name="Freeform 58"/>
            <p:cNvSpPr>
              <a:spLocks/>
            </p:cNvSpPr>
            <p:nvPr/>
          </p:nvSpPr>
          <p:spPr bwMode="auto">
            <a:xfrm>
              <a:off x="3421063" y="3008313"/>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headEnd/>
              <a:tailEnd/>
            </a:ln>
          </p:spPr>
          <p:txBody>
            <a:bodyPr/>
            <a:lstStyle/>
            <a:p>
              <a:endParaRPr lang="zh-CN" altLang="en-US" sz="1799">
                <a:solidFill>
                  <a:schemeClr val="bg1">
                    <a:lumMod val="50000"/>
                  </a:schemeClr>
                </a:solidFill>
              </a:endParaRPr>
            </a:p>
          </p:txBody>
        </p:sp>
        <p:sp>
          <p:nvSpPr>
            <p:cNvPr id="16443" name="Freeform 59"/>
            <p:cNvSpPr>
              <a:spLocks/>
            </p:cNvSpPr>
            <p:nvPr/>
          </p:nvSpPr>
          <p:spPr bwMode="auto">
            <a:xfrm>
              <a:off x="3421063" y="3203575"/>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headEnd/>
              <a:tailEnd/>
            </a:ln>
          </p:spPr>
          <p:txBody>
            <a:bodyPr/>
            <a:lstStyle/>
            <a:p>
              <a:endParaRPr lang="zh-CN" altLang="en-US" sz="1799">
                <a:solidFill>
                  <a:schemeClr val="bg1">
                    <a:lumMod val="50000"/>
                  </a:schemeClr>
                </a:solidFill>
              </a:endParaRPr>
            </a:p>
          </p:txBody>
        </p:sp>
        <p:sp>
          <p:nvSpPr>
            <p:cNvPr id="16444" name="Freeform 60"/>
            <p:cNvSpPr>
              <a:spLocks/>
            </p:cNvSpPr>
            <p:nvPr/>
          </p:nvSpPr>
          <p:spPr bwMode="auto">
            <a:xfrm>
              <a:off x="3421063" y="3397250"/>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headEnd/>
              <a:tailEnd/>
            </a:ln>
          </p:spPr>
          <p:txBody>
            <a:bodyPr/>
            <a:lstStyle/>
            <a:p>
              <a:endParaRPr lang="zh-CN" altLang="en-US" sz="1799">
                <a:solidFill>
                  <a:schemeClr val="bg1">
                    <a:lumMod val="50000"/>
                  </a:schemeClr>
                </a:solidFill>
              </a:endParaRPr>
            </a:p>
          </p:txBody>
        </p:sp>
        <p:sp>
          <p:nvSpPr>
            <p:cNvPr id="16445" name="Freeform 61"/>
            <p:cNvSpPr>
              <a:spLocks/>
            </p:cNvSpPr>
            <p:nvPr/>
          </p:nvSpPr>
          <p:spPr bwMode="auto">
            <a:xfrm>
              <a:off x="3421063" y="359251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headEnd/>
              <a:tailEnd/>
            </a:ln>
          </p:spPr>
          <p:txBody>
            <a:bodyPr/>
            <a:lstStyle/>
            <a:p>
              <a:endParaRPr lang="zh-CN" altLang="en-US" sz="1799">
                <a:solidFill>
                  <a:schemeClr val="bg1">
                    <a:lumMod val="50000"/>
                  </a:schemeClr>
                </a:solidFill>
              </a:endParaRPr>
            </a:p>
          </p:txBody>
        </p:sp>
      </p:grpSp>
      <p:grpSp>
        <p:nvGrpSpPr>
          <p:cNvPr id="8" name="组合 7"/>
          <p:cNvGrpSpPr/>
          <p:nvPr/>
        </p:nvGrpSpPr>
        <p:grpSpPr>
          <a:xfrm>
            <a:off x="3995817" y="1837305"/>
            <a:ext cx="446026" cy="1884944"/>
            <a:chOff x="3995738" y="1836738"/>
            <a:chExt cx="446087" cy="1884362"/>
          </a:xfrm>
        </p:grpSpPr>
        <p:sp>
          <p:nvSpPr>
            <p:cNvPr id="16446" name="Freeform 62"/>
            <p:cNvSpPr>
              <a:spLocks/>
            </p:cNvSpPr>
            <p:nvPr/>
          </p:nvSpPr>
          <p:spPr bwMode="auto">
            <a:xfrm>
              <a:off x="3995738" y="1836738"/>
              <a:ext cx="446087"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2"/>
              </a:solidFill>
              <a:round/>
              <a:headEnd/>
              <a:tailEnd/>
            </a:ln>
          </p:spPr>
          <p:txBody>
            <a:bodyPr/>
            <a:lstStyle/>
            <a:p>
              <a:endParaRPr lang="zh-CN" altLang="en-US" sz="1799">
                <a:solidFill>
                  <a:schemeClr val="bg1">
                    <a:lumMod val="50000"/>
                  </a:schemeClr>
                </a:solidFill>
              </a:endParaRPr>
            </a:p>
          </p:txBody>
        </p:sp>
        <p:sp>
          <p:nvSpPr>
            <p:cNvPr id="16447" name="Freeform 63"/>
            <p:cNvSpPr>
              <a:spLocks/>
            </p:cNvSpPr>
            <p:nvPr/>
          </p:nvSpPr>
          <p:spPr bwMode="auto">
            <a:xfrm>
              <a:off x="3995738" y="2032000"/>
              <a:ext cx="446087"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2"/>
              </a:solidFill>
              <a:round/>
              <a:headEnd/>
              <a:tailEnd/>
            </a:ln>
          </p:spPr>
          <p:txBody>
            <a:bodyPr/>
            <a:lstStyle/>
            <a:p>
              <a:endParaRPr lang="zh-CN" altLang="en-US" sz="1799">
                <a:solidFill>
                  <a:schemeClr val="bg1">
                    <a:lumMod val="50000"/>
                  </a:schemeClr>
                </a:solidFill>
              </a:endParaRPr>
            </a:p>
          </p:txBody>
        </p:sp>
        <p:sp>
          <p:nvSpPr>
            <p:cNvPr id="16448" name="Freeform 64"/>
            <p:cNvSpPr>
              <a:spLocks/>
            </p:cNvSpPr>
            <p:nvPr/>
          </p:nvSpPr>
          <p:spPr bwMode="auto">
            <a:xfrm>
              <a:off x="3995738" y="222726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49" name="Freeform 65"/>
            <p:cNvSpPr>
              <a:spLocks/>
            </p:cNvSpPr>
            <p:nvPr/>
          </p:nvSpPr>
          <p:spPr bwMode="auto">
            <a:xfrm>
              <a:off x="3995738" y="2422525"/>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50" name="Freeform 66"/>
            <p:cNvSpPr>
              <a:spLocks/>
            </p:cNvSpPr>
            <p:nvPr/>
          </p:nvSpPr>
          <p:spPr bwMode="auto">
            <a:xfrm>
              <a:off x="3995738" y="2617788"/>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51" name="Freeform 67"/>
            <p:cNvSpPr>
              <a:spLocks/>
            </p:cNvSpPr>
            <p:nvPr/>
          </p:nvSpPr>
          <p:spPr bwMode="auto">
            <a:xfrm>
              <a:off x="3995738" y="2813050"/>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52" name="Freeform 68"/>
            <p:cNvSpPr>
              <a:spLocks/>
            </p:cNvSpPr>
            <p:nvPr/>
          </p:nvSpPr>
          <p:spPr bwMode="auto">
            <a:xfrm>
              <a:off x="3995738" y="3008313"/>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53" name="Freeform 69"/>
            <p:cNvSpPr>
              <a:spLocks/>
            </p:cNvSpPr>
            <p:nvPr/>
          </p:nvSpPr>
          <p:spPr bwMode="auto">
            <a:xfrm>
              <a:off x="3995738" y="3203575"/>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54" name="Freeform 70"/>
            <p:cNvSpPr>
              <a:spLocks/>
            </p:cNvSpPr>
            <p:nvPr/>
          </p:nvSpPr>
          <p:spPr bwMode="auto">
            <a:xfrm>
              <a:off x="3995738" y="3397250"/>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sp>
          <p:nvSpPr>
            <p:cNvPr id="16455" name="Freeform 71"/>
            <p:cNvSpPr>
              <a:spLocks/>
            </p:cNvSpPr>
            <p:nvPr/>
          </p:nvSpPr>
          <p:spPr bwMode="auto">
            <a:xfrm>
              <a:off x="3995738" y="359251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headEnd/>
              <a:tailEnd/>
            </a:ln>
          </p:spPr>
          <p:txBody>
            <a:bodyPr/>
            <a:lstStyle/>
            <a:p>
              <a:endParaRPr lang="zh-CN" altLang="en-US" sz="1799">
                <a:solidFill>
                  <a:schemeClr val="bg1">
                    <a:lumMod val="50000"/>
                  </a:schemeClr>
                </a:solidFill>
              </a:endParaRPr>
            </a:p>
          </p:txBody>
        </p:sp>
      </p:grpSp>
      <p:sp>
        <p:nvSpPr>
          <p:cNvPr id="16456" name="Rectangle 72"/>
          <p:cNvSpPr>
            <a:spLocks noChangeArrowheads="1"/>
          </p:cNvSpPr>
          <p:nvPr/>
        </p:nvSpPr>
        <p:spPr bwMode="auto">
          <a:xfrm>
            <a:off x="667803" y="3850878"/>
            <a:ext cx="219582" cy="12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itchFamily="34" charset="-122"/>
                <a:ea typeface="微软雅黑" pitchFamily="34" charset="-122"/>
              </a:rPr>
              <a:t>SUN</a:t>
            </a:r>
            <a:endParaRPr lang="zh-CN" altLang="zh-CN" sz="800" dirty="0">
              <a:solidFill>
                <a:schemeClr val="bg1">
                  <a:lumMod val="50000"/>
                </a:schemeClr>
              </a:solidFill>
            </a:endParaRPr>
          </a:p>
        </p:txBody>
      </p:sp>
      <p:sp>
        <p:nvSpPr>
          <p:cNvPr id="16457" name="Rectangle 73"/>
          <p:cNvSpPr>
            <a:spLocks noChangeArrowheads="1"/>
          </p:cNvSpPr>
          <p:nvPr/>
        </p:nvSpPr>
        <p:spPr bwMode="auto">
          <a:xfrm>
            <a:off x="1235819" y="3850878"/>
            <a:ext cx="267665" cy="12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itchFamily="34" charset="-122"/>
                <a:ea typeface="微软雅黑" pitchFamily="34" charset="-122"/>
              </a:rPr>
              <a:t>MON</a:t>
            </a:r>
            <a:endParaRPr lang="zh-CN" altLang="zh-CN" sz="800" dirty="0">
              <a:solidFill>
                <a:schemeClr val="bg1">
                  <a:lumMod val="50000"/>
                </a:schemeClr>
              </a:solidFill>
            </a:endParaRPr>
          </a:p>
        </p:txBody>
      </p:sp>
      <p:sp>
        <p:nvSpPr>
          <p:cNvPr id="16458" name="Rectangle 74"/>
          <p:cNvSpPr>
            <a:spLocks noChangeArrowheads="1"/>
          </p:cNvSpPr>
          <p:nvPr/>
        </p:nvSpPr>
        <p:spPr bwMode="auto">
          <a:xfrm>
            <a:off x="1828228" y="3850877"/>
            <a:ext cx="19236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itchFamily="34" charset="-122"/>
                <a:ea typeface="微软雅黑" pitchFamily="34" charset="-122"/>
              </a:rPr>
              <a:t>TUE</a:t>
            </a:r>
            <a:endParaRPr lang="zh-CN" altLang="zh-CN" sz="800" dirty="0">
              <a:solidFill>
                <a:schemeClr val="bg1">
                  <a:lumMod val="50000"/>
                </a:schemeClr>
              </a:solidFill>
            </a:endParaRPr>
          </a:p>
        </p:txBody>
      </p:sp>
      <p:sp>
        <p:nvSpPr>
          <p:cNvPr id="16459" name="Rectangle 75"/>
          <p:cNvSpPr>
            <a:spLocks noChangeArrowheads="1"/>
          </p:cNvSpPr>
          <p:nvPr/>
        </p:nvSpPr>
        <p:spPr bwMode="auto">
          <a:xfrm>
            <a:off x="2380376" y="3850877"/>
            <a:ext cx="23884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itchFamily="34" charset="-122"/>
                <a:ea typeface="微软雅黑" pitchFamily="34" charset="-122"/>
              </a:rPr>
              <a:t>WED</a:t>
            </a:r>
            <a:endParaRPr lang="zh-CN" altLang="zh-CN" sz="800" dirty="0">
              <a:solidFill>
                <a:schemeClr val="bg1">
                  <a:lumMod val="50000"/>
                </a:schemeClr>
              </a:solidFill>
            </a:endParaRPr>
          </a:p>
        </p:txBody>
      </p:sp>
      <p:sp>
        <p:nvSpPr>
          <p:cNvPr id="16460" name="Rectangle 76"/>
          <p:cNvSpPr>
            <a:spLocks noChangeArrowheads="1"/>
          </p:cNvSpPr>
          <p:nvPr/>
        </p:nvSpPr>
        <p:spPr bwMode="auto">
          <a:xfrm>
            <a:off x="2988430" y="3850878"/>
            <a:ext cx="216377" cy="12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itchFamily="34" charset="-122"/>
                <a:ea typeface="微软雅黑" pitchFamily="34" charset="-122"/>
              </a:rPr>
              <a:t>THU</a:t>
            </a:r>
            <a:endParaRPr lang="zh-CN" altLang="zh-CN" sz="800" dirty="0">
              <a:solidFill>
                <a:schemeClr val="bg1">
                  <a:lumMod val="50000"/>
                </a:schemeClr>
              </a:solidFill>
            </a:endParaRPr>
          </a:p>
        </p:txBody>
      </p:sp>
      <p:sp>
        <p:nvSpPr>
          <p:cNvPr id="16461" name="Rectangle 77"/>
          <p:cNvSpPr>
            <a:spLocks noChangeArrowheads="1"/>
          </p:cNvSpPr>
          <p:nvPr/>
        </p:nvSpPr>
        <p:spPr bwMode="auto">
          <a:xfrm>
            <a:off x="3556988" y="3850878"/>
            <a:ext cx="152265" cy="12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itchFamily="34" charset="-122"/>
                <a:ea typeface="微软雅黑" pitchFamily="34" charset="-122"/>
              </a:rPr>
              <a:t>FRI</a:t>
            </a:r>
            <a:endParaRPr lang="zh-CN" altLang="zh-CN" sz="800" dirty="0">
              <a:solidFill>
                <a:schemeClr val="bg1">
                  <a:lumMod val="50000"/>
                </a:schemeClr>
              </a:solidFill>
            </a:endParaRPr>
          </a:p>
        </p:txBody>
      </p:sp>
      <p:sp>
        <p:nvSpPr>
          <p:cNvPr id="16462" name="Rectangle 78"/>
          <p:cNvSpPr>
            <a:spLocks noChangeArrowheads="1"/>
          </p:cNvSpPr>
          <p:nvPr/>
        </p:nvSpPr>
        <p:spPr bwMode="auto">
          <a:xfrm>
            <a:off x="4126625" y="3850877"/>
            <a:ext cx="1907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itchFamily="34" charset="-122"/>
                <a:ea typeface="微软雅黑" pitchFamily="34" charset="-122"/>
              </a:rPr>
              <a:t>SAT</a:t>
            </a:r>
            <a:endParaRPr lang="zh-CN" altLang="zh-CN" sz="800" dirty="0">
              <a:solidFill>
                <a:schemeClr val="bg1">
                  <a:lumMod val="50000"/>
                </a:schemeClr>
              </a:solidFill>
            </a:endParaRPr>
          </a:p>
        </p:txBody>
      </p:sp>
      <p:sp>
        <p:nvSpPr>
          <p:cNvPr id="16463" name="Rectangle 79"/>
          <p:cNvSpPr>
            <a:spLocks noChangeArrowheads="1"/>
          </p:cNvSpPr>
          <p:nvPr/>
        </p:nvSpPr>
        <p:spPr bwMode="auto">
          <a:xfrm>
            <a:off x="4932315" y="1562582"/>
            <a:ext cx="3671392" cy="140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单击添加文本</a:t>
            </a:r>
            <a:endParaRPr lang="en-US" altLang="zh-CN" sz="1200" b="1" dirty="0">
              <a:solidFill>
                <a:schemeClr val="bg1">
                  <a:lumMod val="50000"/>
                </a:schemeClr>
              </a:solidFill>
              <a:latin typeface="微软雅黑" pitchFamily="34" charset="-122"/>
              <a:ea typeface="微软雅黑" pitchFamily="34" charset="-122"/>
            </a:endParaRPr>
          </a:p>
          <a:p>
            <a:pPr>
              <a:lnSpc>
                <a:spcPct val="120000"/>
              </a:lnSpc>
            </a:pPr>
            <a:endParaRPr lang="zh-CN" altLang="en-US" sz="1000" dirty="0">
              <a:solidFill>
                <a:schemeClr val="bg1">
                  <a:lumMod val="50000"/>
                </a:schemeClr>
              </a:solidFill>
            </a:endParaRPr>
          </a:p>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a:solidFill>
                <a:schemeClr val="bg1">
                  <a:lumMod val="50000"/>
                </a:schemeClr>
              </a:solidFill>
              <a:latin typeface="微软雅黑" pitchFamily="34" charset="-122"/>
              <a:ea typeface="微软雅黑" pitchFamily="34" charset="-122"/>
            </a:endParaRPr>
          </a:p>
        </p:txBody>
      </p:sp>
      <p:sp>
        <p:nvSpPr>
          <p:cNvPr id="16464" name="Text Box 80"/>
          <p:cNvSpPr txBox="1">
            <a:spLocks noChangeArrowheads="1"/>
          </p:cNvSpPr>
          <p:nvPr/>
        </p:nvSpPr>
        <p:spPr bwMode="auto">
          <a:xfrm>
            <a:off x="5035488" y="2979070"/>
            <a:ext cx="982829" cy="646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9" tIns="45720" rIns="91439" bIns="45720">
            <a:spAutoFit/>
          </a:bodyPr>
          <a:lstStyle/>
          <a:p>
            <a:r>
              <a:rPr lang="zh-CN" altLang="zh-CN" sz="3599" dirty="0">
                <a:solidFill>
                  <a:srgbClr val="E4402F"/>
                </a:solidFill>
              </a:rPr>
              <a:t>75%</a:t>
            </a:r>
          </a:p>
        </p:txBody>
      </p:sp>
      <p:sp>
        <p:nvSpPr>
          <p:cNvPr id="16465" name="Rectangle 81"/>
          <p:cNvSpPr>
            <a:spLocks noChangeArrowheads="1"/>
          </p:cNvSpPr>
          <p:nvPr/>
        </p:nvSpPr>
        <p:spPr bwMode="auto">
          <a:xfrm>
            <a:off x="4819617" y="3612678"/>
            <a:ext cx="1512684" cy="5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单击添加文本</a:t>
            </a:r>
            <a:endParaRPr lang="en-US" altLang="zh-CN" sz="1200" b="1" dirty="0">
              <a:solidFill>
                <a:schemeClr val="bg1">
                  <a:lumMod val="50000"/>
                </a:schemeClr>
              </a:solidFill>
              <a:latin typeface="微软雅黑" pitchFamily="34" charset="-122"/>
              <a:ea typeface="微软雅黑" pitchFamily="34" charset="-122"/>
            </a:endParaRPr>
          </a:p>
          <a:p>
            <a:pPr algn="ct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6466" name="Text Box 82"/>
          <p:cNvSpPr txBox="1">
            <a:spLocks noChangeArrowheads="1"/>
          </p:cNvSpPr>
          <p:nvPr/>
        </p:nvSpPr>
        <p:spPr bwMode="auto">
          <a:xfrm>
            <a:off x="6749757" y="2979070"/>
            <a:ext cx="982829" cy="646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9" tIns="45720" rIns="91439" bIns="45720">
            <a:spAutoFit/>
          </a:bodyPr>
          <a:lstStyle/>
          <a:p>
            <a:r>
              <a:rPr lang="zh-CN" altLang="zh-CN" sz="3599" dirty="0">
                <a:solidFill>
                  <a:srgbClr val="E4402F"/>
                </a:solidFill>
              </a:rPr>
              <a:t>89%</a:t>
            </a:r>
          </a:p>
        </p:txBody>
      </p:sp>
      <p:sp>
        <p:nvSpPr>
          <p:cNvPr id="16467" name="Rectangle 83"/>
          <p:cNvSpPr>
            <a:spLocks noChangeArrowheads="1"/>
          </p:cNvSpPr>
          <p:nvPr/>
        </p:nvSpPr>
        <p:spPr bwMode="auto">
          <a:xfrm>
            <a:off x="6533886" y="3612678"/>
            <a:ext cx="1512684" cy="5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单击添加文本</a:t>
            </a:r>
            <a:endParaRPr lang="en-US" altLang="zh-CN" sz="1200" b="1" dirty="0">
              <a:solidFill>
                <a:schemeClr val="bg1">
                  <a:lumMod val="50000"/>
                </a:schemeClr>
              </a:solidFill>
              <a:latin typeface="微软雅黑" pitchFamily="34" charset="-122"/>
              <a:ea typeface="微软雅黑" pitchFamily="34" charset="-122"/>
            </a:endParaRPr>
          </a:p>
          <a:p>
            <a:pPr algn="ct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Tree>
    <p:extLst>
      <p:ext uri="{BB962C8B-B14F-4D97-AF65-F5344CB8AC3E}">
        <p14:creationId xmlns:p14="http://schemas.microsoft.com/office/powerpoint/2010/main" val="3903778239"/>
      </p:ext>
    </p:extLst>
  </p:cSld>
  <p:clrMapOvr>
    <a:masterClrMapping/>
  </p:clrMapOvr>
  <mc:AlternateContent xmlns:mc="http://schemas.openxmlformats.org/markup-compatibility/2006" xmlns:p14="http://schemas.microsoft.com/office/powerpoint/2010/main">
    <mc:Choice Requires="p14">
      <p:transition spd="slow" p14:dur="175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456"/>
                                        </p:tgtEl>
                                        <p:attrNameLst>
                                          <p:attrName>style.visibility</p:attrName>
                                        </p:attrNameLst>
                                      </p:cBhvr>
                                      <p:to>
                                        <p:strVal val="visible"/>
                                      </p:to>
                                    </p:set>
                                    <p:anim calcmode="lin" valueType="num">
                                      <p:cBhvr additive="base">
                                        <p:cTn id="7" dur="750" fill="hold"/>
                                        <p:tgtEl>
                                          <p:spTgt spid="16456"/>
                                        </p:tgtEl>
                                        <p:attrNameLst>
                                          <p:attrName>ppt_x</p:attrName>
                                        </p:attrNameLst>
                                      </p:cBhvr>
                                      <p:tavLst>
                                        <p:tav tm="0">
                                          <p:val>
                                            <p:strVal val="#ppt_x"/>
                                          </p:val>
                                        </p:tav>
                                        <p:tav tm="100000">
                                          <p:val>
                                            <p:strVal val="#ppt_x"/>
                                          </p:val>
                                        </p:tav>
                                      </p:tavLst>
                                    </p:anim>
                                    <p:anim calcmode="lin" valueType="num">
                                      <p:cBhvr additive="base">
                                        <p:cTn id="8" dur="750" fill="hold"/>
                                        <p:tgtEl>
                                          <p:spTgt spid="16456"/>
                                        </p:tgtEl>
                                        <p:attrNameLst>
                                          <p:attrName>ppt_y</p:attrName>
                                        </p:attrNameLst>
                                      </p:cBhvr>
                                      <p:tavLst>
                                        <p:tav tm="0">
                                          <p:val>
                                            <p:strVal val="1+#ppt_h/2"/>
                                          </p:val>
                                        </p:tav>
                                        <p:tav tm="100000">
                                          <p:val>
                                            <p:strVal val="#ppt_y"/>
                                          </p:val>
                                        </p:tav>
                                      </p:tavLst>
                                    </p:anim>
                                  </p:childTnLst>
                                </p:cTn>
                              </p:par>
                              <p:par>
                                <p:cTn id="9" presetID="22" presetClass="entr" presetSubtype="4"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2" presetClass="entr" presetSubtype="4" fill="hold" grpId="0" nodeType="withEffect">
                                  <p:stCondLst>
                                    <p:cond delay="500"/>
                                  </p:stCondLst>
                                  <p:childTnLst>
                                    <p:set>
                                      <p:cBhvr>
                                        <p:cTn id="13" dur="1" fill="hold">
                                          <p:stCondLst>
                                            <p:cond delay="0"/>
                                          </p:stCondLst>
                                        </p:cTn>
                                        <p:tgtEl>
                                          <p:spTgt spid="16457"/>
                                        </p:tgtEl>
                                        <p:attrNameLst>
                                          <p:attrName>style.visibility</p:attrName>
                                        </p:attrNameLst>
                                      </p:cBhvr>
                                      <p:to>
                                        <p:strVal val="visible"/>
                                      </p:to>
                                    </p:set>
                                    <p:anim calcmode="lin" valueType="num">
                                      <p:cBhvr additive="base">
                                        <p:cTn id="14" dur="750" fill="hold"/>
                                        <p:tgtEl>
                                          <p:spTgt spid="16457"/>
                                        </p:tgtEl>
                                        <p:attrNameLst>
                                          <p:attrName>ppt_x</p:attrName>
                                        </p:attrNameLst>
                                      </p:cBhvr>
                                      <p:tavLst>
                                        <p:tav tm="0">
                                          <p:val>
                                            <p:strVal val="#ppt_x"/>
                                          </p:val>
                                        </p:tav>
                                        <p:tav tm="100000">
                                          <p:val>
                                            <p:strVal val="#ppt_x"/>
                                          </p:val>
                                        </p:tav>
                                      </p:tavLst>
                                    </p:anim>
                                    <p:anim calcmode="lin" valueType="num">
                                      <p:cBhvr additive="base">
                                        <p:cTn id="15" dur="750" fill="hold"/>
                                        <p:tgtEl>
                                          <p:spTgt spid="16457"/>
                                        </p:tgtEl>
                                        <p:attrNameLst>
                                          <p:attrName>ppt_y</p:attrName>
                                        </p:attrNameLst>
                                      </p:cBhvr>
                                      <p:tavLst>
                                        <p:tav tm="0">
                                          <p:val>
                                            <p:strVal val="1+#ppt_h/2"/>
                                          </p:val>
                                        </p:tav>
                                        <p:tav tm="100000">
                                          <p:val>
                                            <p:strVal val="#ppt_y"/>
                                          </p:val>
                                        </p:tav>
                                      </p:tavLst>
                                    </p:anim>
                                  </p:childTnLst>
                                </p:cTn>
                              </p:par>
                              <p:par>
                                <p:cTn id="16" presetID="22" presetClass="entr" presetSubtype="4" fill="hold" nodeType="with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par>
                                <p:cTn id="19" presetID="2" presetClass="entr" presetSubtype="4" fill="hold" grpId="0" nodeType="withEffect">
                                  <p:stCondLst>
                                    <p:cond delay="1000"/>
                                  </p:stCondLst>
                                  <p:childTnLst>
                                    <p:set>
                                      <p:cBhvr>
                                        <p:cTn id="20" dur="1" fill="hold">
                                          <p:stCondLst>
                                            <p:cond delay="0"/>
                                          </p:stCondLst>
                                        </p:cTn>
                                        <p:tgtEl>
                                          <p:spTgt spid="16458"/>
                                        </p:tgtEl>
                                        <p:attrNameLst>
                                          <p:attrName>style.visibility</p:attrName>
                                        </p:attrNameLst>
                                      </p:cBhvr>
                                      <p:to>
                                        <p:strVal val="visible"/>
                                      </p:to>
                                    </p:set>
                                    <p:anim calcmode="lin" valueType="num">
                                      <p:cBhvr additive="base">
                                        <p:cTn id="21" dur="750" fill="hold"/>
                                        <p:tgtEl>
                                          <p:spTgt spid="16458"/>
                                        </p:tgtEl>
                                        <p:attrNameLst>
                                          <p:attrName>ppt_x</p:attrName>
                                        </p:attrNameLst>
                                      </p:cBhvr>
                                      <p:tavLst>
                                        <p:tav tm="0">
                                          <p:val>
                                            <p:strVal val="#ppt_x"/>
                                          </p:val>
                                        </p:tav>
                                        <p:tav tm="100000">
                                          <p:val>
                                            <p:strVal val="#ppt_x"/>
                                          </p:val>
                                        </p:tav>
                                      </p:tavLst>
                                    </p:anim>
                                    <p:anim calcmode="lin" valueType="num">
                                      <p:cBhvr additive="base">
                                        <p:cTn id="22" dur="750" fill="hold"/>
                                        <p:tgtEl>
                                          <p:spTgt spid="16458"/>
                                        </p:tgtEl>
                                        <p:attrNameLst>
                                          <p:attrName>ppt_y</p:attrName>
                                        </p:attrNameLst>
                                      </p:cBhvr>
                                      <p:tavLst>
                                        <p:tav tm="0">
                                          <p:val>
                                            <p:strVal val="1+#ppt_h/2"/>
                                          </p:val>
                                        </p:tav>
                                        <p:tav tm="100000">
                                          <p:val>
                                            <p:strVal val="#ppt_y"/>
                                          </p:val>
                                        </p:tav>
                                      </p:tavLst>
                                    </p:anim>
                                  </p:childTnLst>
                                </p:cTn>
                              </p:par>
                              <p:par>
                                <p:cTn id="23" presetID="22" presetClass="entr" presetSubtype="4" fill="hold" nodeType="withEffect">
                                  <p:stCondLst>
                                    <p:cond delay="150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2" presetClass="entr" presetSubtype="4" fill="hold" grpId="0" nodeType="withEffect">
                                  <p:stCondLst>
                                    <p:cond delay="1500"/>
                                  </p:stCondLst>
                                  <p:childTnLst>
                                    <p:set>
                                      <p:cBhvr>
                                        <p:cTn id="27" dur="1" fill="hold">
                                          <p:stCondLst>
                                            <p:cond delay="0"/>
                                          </p:stCondLst>
                                        </p:cTn>
                                        <p:tgtEl>
                                          <p:spTgt spid="16459"/>
                                        </p:tgtEl>
                                        <p:attrNameLst>
                                          <p:attrName>style.visibility</p:attrName>
                                        </p:attrNameLst>
                                      </p:cBhvr>
                                      <p:to>
                                        <p:strVal val="visible"/>
                                      </p:to>
                                    </p:set>
                                    <p:anim calcmode="lin" valueType="num">
                                      <p:cBhvr additive="base">
                                        <p:cTn id="28" dur="750" fill="hold"/>
                                        <p:tgtEl>
                                          <p:spTgt spid="16459"/>
                                        </p:tgtEl>
                                        <p:attrNameLst>
                                          <p:attrName>ppt_x</p:attrName>
                                        </p:attrNameLst>
                                      </p:cBhvr>
                                      <p:tavLst>
                                        <p:tav tm="0">
                                          <p:val>
                                            <p:strVal val="#ppt_x"/>
                                          </p:val>
                                        </p:tav>
                                        <p:tav tm="100000">
                                          <p:val>
                                            <p:strVal val="#ppt_x"/>
                                          </p:val>
                                        </p:tav>
                                      </p:tavLst>
                                    </p:anim>
                                    <p:anim calcmode="lin" valueType="num">
                                      <p:cBhvr additive="base">
                                        <p:cTn id="29" dur="750" fill="hold"/>
                                        <p:tgtEl>
                                          <p:spTgt spid="16459"/>
                                        </p:tgtEl>
                                        <p:attrNameLst>
                                          <p:attrName>ppt_y</p:attrName>
                                        </p:attrNameLst>
                                      </p:cBhvr>
                                      <p:tavLst>
                                        <p:tav tm="0">
                                          <p:val>
                                            <p:strVal val="1+#ppt_h/2"/>
                                          </p:val>
                                        </p:tav>
                                        <p:tav tm="100000">
                                          <p:val>
                                            <p:strVal val="#ppt_y"/>
                                          </p:val>
                                        </p:tav>
                                      </p:tavLst>
                                    </p:anim>
                                  </p:childTnLst>
                                </p:cTn>
                              </p:par>
                              <p:par>
                                <p:cTn id="30" presetID="22" presetClass="entr" presetSubtype="4" fill="hold" nodeType="withEffect">
                                  <p:stCondLst>
                                    <p:cond delay="200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par>
                                <p:cTn id="33" presetID="2" presetClass="entr" presetSubtype="4" fill="hold" grpId="0" nodeType="withEffect">
                                  <p:stCondLst>
                                    <p:cond delay="2000"/>
                                  </p:stCondLst>
                                  <p:childTnLst>
                                    <p:set>
                                      <p:cBhvr>
                                        <p:cTn id="34" dur="1" fill="hold">
                                          <p:stCondLst>
                                            <p:cond delay="0"/>
                                          </p:stCondLst>
                                        </p:cTn>
                                        <p:tgtEl>
                                          <p:spTgt spid="16460"/>
                                        </p:tgtEl>
                                        <p:attrNameLst>
                                          <p:attrName>style.visibility</p:attrName>
                                        </p:attrNameLst>
                                      </p:cBhvr>
                                      <p:to>
                                        <p:strVal val="visible"/>
                                      </p:to>
                                    </p:set>
                                    <p:anim calcmode="lin" valueType="num">
                                      <p:cBhvr additive="base">
                                        <p:cTn id="35" dur="750" fill="hold"/>
                                        <p:tgtEl>
                                          <p:spTgt spid="16460"/>
                                        </p:tgtEl>
                                        <p:attrNameLst>
                                          <p:attrName>ppt_x</p:attrName>
                                        </p:attrNameLst>
                                      </p:cBhvr>
                                      <p:tavLst>
                                        <p:tav tm="0">
                                          <p:val>
                                            <p:strVal val="#ppt_x"/>
                                          </p:val>
                                        </p:tav>
                                        <p:tav tm="100000">
                                          <p:val>
                                            <p:strVal val="#ppt_x"/>
                                          </p:val>
                                        </p:tav>
                                      </p:tavLst>
                                    </p:anim>
                                    <p:anim calcmode="lin" valueType="num">
                                      <p:cBhvr additive="base">
                                        <p:cTn id="36" dur="750" fill="hold"/>
                                        <p:tgtEl>
                                          <p:spTgt spid="16460"/>
                                        </p:tgtEl>
                                        <p:attrNameLst>
                                          <p:attrName>ppt_y</p:attrName>
                                        </p:attrNameLst>
                                      </p:cBhvr>
                                      <p:tavLst>
                                        <p:tav tm="0">
                                          <p:val>
                                            <p:strVal val="1+#ppt_h/2"/>
                                          </p:val>
                                        </p:tav>
                                        <p:tav tm="100000">
                                          <p:val>
                                            <p:strVal val="#ppt_y"/>
                                          </p:val>
                                        </p:tav>
                                      </p:tavLst>
                                    </p:anim>
                                  </p:childTnLst>
                                </p:cTn>
                              </p:par>
                              <p:par>
                                <p:cTn id="37" presetID="22" presetClass="entr" presetSubtype="4" fill="hold" nodeType="withEffect">
                                  <p:stCondLst>
                                    <p:cond delay="24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 presetClass="entr" presetSubtype="4" fill="hold" grpId="0" nodeType="withEffect">
                                  <p:stCondLst>
                                    <p:cond delay="2400"/>
                                  </p:stCondLst>
                                  <p:childTnLst>
                                    <p:set>
                                      <p:cBhvr>
                                        <p:cTn id="41" dur="1" fill="hold">
                                          <p:stCondLst>
                                            <p:cond delay="0"/>
                                          </p:stCondLst>
                                        </p:cTn>
                                        <p:tgtEl>
                                          <p:spTgt spid="16461"/>
                                        </p:tgtEl>
                                        <p:attrNameLst>
                                          <p:attrName>style.visibility</p:attrName>
                                        </p:attrNameLst>
                                      </p:cBhvr>
                                      <p:to>
                                        <p:strVal val="visible"/>
                                      </p:to>
                                    </p:set>
                                    <p:anim calcmode="lin" valueType="num">
                                      <p:cBhvr additive="base">
                                        <p:cTn id="42" dur="750" fill="hold"/>
                                        <p:tgtEl>
                                          <p:spTgt spid="16461"/>
                                        </p:tgtEl>
                                        <p:attrNameLst>
                                          <p:attrName>ppt_x</p:attrName>
                                        </p:attrNameLst>
                                      </p:cBhvr>
                                      <p:tavLst>
                                        <p:tav tm="0">
                                          <p:val>
                                            <p:strVal val="#ppt_x"/>
                                          </p:val>
                                        </p:tav>
                                        <p:tav tm="100000">
                                          <p:val>
                                            <p:strVal val="#ppt_x"/>
                                          </p:val>
                                        </p:tav>
                                      </p:tavLst>
                                    </p:anim>
                                    <p:anim calcmode="lin" valueType="num">
                                      <p:cBhvr additive="base">
                                        <p:cTn id="43" dur="750" fill="hold"/>
                                        <p:tgtEl>
                                          <p:spTgt spid="16461"/>
                                        </p:tgtEl>
                                        <p:attrNameLst>
                                          <p:attrName>ppt_y</p:attrName>
                                        </p:attrNameLst>
                                      </p:cBhvr>
                                      <p:tavLst>
                                        <p:tav tm="0">
                                          <p:val>
                                            <p:strVal val="1+#ppt_h/2"/>
                                          </p:val>
                                        </p:tav>
                                        <p:tav tm="100000">
                                          <p:val>
                                            <p:strVal val="#ppt_y"/>
                                          </p:val>
                                        </p:tav>
                                      </p:tavLst>
                                    </p:anim>
                                  </p:childTnLst>
                                </p:cTn>
                              </p:par>
                              <p:par>
                                <p:cTn id="44" presetID="22" presetClass="entr" presetSubtype="4" fill="hold" nodeType="withEffect">
                                  <p:stCondLst>
                                    <p:cond delay="2800"/>
                                  </p:stCondLst>
                                  <p:childTnLst>
                                    <p:set>
                                      <p:cBhvr>
                                        <p:cTn id="45" dur="1" fill="hold">
                                          <p:stCondLst>
                                            <p:cond delay="0"/>
                                          </p:stCondLst>
                                        </p:cTn>
                                        <p:tgtEl>
                                          <p:spTgt spid="7"/>
                                        </p:tgtEl>
                                        <p:attrNameLst>
                                          <p:attrName>style.visibility</p:attrName>
                                        </p:attrNameLst>
                                      </p:cBhvr>
                                      <p:to>
                                        <p:strVal val="visible"/>
                                      </p:to>
                                    </p:set>
                                    <p:animEffect transition="in" filter="wipe(down)">
                                      <p:cBhvr>
                                        <p:cTn id="46" dur="500"/>
                                        <p:tgtEl>
                                          <p:spTgt spid="7"/>
                                        </p:tgtEl>
                                      </p:cBhvr>
                                    </p:animEffect>
                                  </p:childTnLst>
                                </p:cTn>
                              </p:par>
                              <p:par>
                                <p:cTn id="47" presetID="2" presetClass="entr" presetSubtype="4" fill="hold" grpId="0" nodeType="withEffect">
                                  <p:stCondLst>
                                    <p:cond delay="2800"/>
                                  </p:stCondLst>
                                  <p:childTnLst>
                                    <p:set>
                                      <p:cBhvr>
                                        <p:cTn id="48" dur="1" fill="hold">
                                          <p:stCondLst>
                                            <p:cond delay="0"/>
                                          </p:stCondLst>
                                        </p:cTn>
                                        <p:tgtEl>
                                          <p:spTgt spid="16462"/>
                                        </p:tgtEl>
                                        <p:attrNameLst>
                                          <p:attrName>style.visibility</p:attrName>
                                        </p:attrNameLst>
                                      </p:cBhvr>
                                      <p:to>
                                        <p:strVal val="visible"/>
                                      </p:to>
                                    </p:set>
                                    <p:anim calcmode="lin" valueType="num">
                                      <p:cBhvr additive="base">
                                        <p:cTn id="49" dur="750" fill="hold"/>
                                        <p:tgtEl>
                                          <p:spTgt spid="16462"/>
                                        </p:tgtEl>
                                        <p:attrNameLst>
                                          <p:attrName>ppt_x</p:attrName>
                                        </p:attrNameLst>
                                      </p:cBhvr>
                                      <p:tavLst>
                                        <p:tav tm="0">
                                          <p:val>
                                            <p:strVal val="#ppt_x"/>
                                          </p:val>
                                        </p:tav>
                                        <p:tav tm="100000">
                                          <p:val>
                                            <p:strVal val="#ppt_x"/>
                                          </p:val>
                                        </p:tav>
                                      </p:tavLst>
                                    </p:anim>
                                    <p:anim calcmode="lin" valueType="num">
                                      <p:cBhvr additive="base">
                                        <p:cTn id="50" dur="750" fill="hold"/>
                                        <p:tgtEl>
                                          <p:spTgt spid="16462"/>
                                        </p:tgtEl>
                                        <p:attrNameLst>
                                          <p:attrName>ppt_y</p:attrName>
                                        </p:attrNameLst>
                                      </p:cBhvr>
                                      <p:tavLst>
                                        <p:tav tm="0">
                                          <p:val>
                                            <p:strVal val="1+#ppt_h/2"/>
                                          </p:val>
                                        </p:tav>
                                        <p:tav tm="100000">
                                          <p:val>
                                            <p:strVal val="#ppt_y"/>
                                          </p:val>
                                        </p:tav>
                                      </p:tavLst>
                                    </p:anim>
                                  </p:childTnLst>
                                </p:cTn>
                              </p:par>
                              <p:par>
                                <p:cTn id="51" presetID="22" presetClass="entr" presetSubtype="4" fill="hold" nodeType="withEffect">
                                  <p:stCondLst>
                                    <p:cond delay="320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500"/>
                                        <p:tgtEl>
                                          <p:spTgt spid="8"/>
                                        </p:tgtEl>
                                      </p:cBhvr>
                                    </p:animEffect>
                                  </p:childTnLst>
                                </p:cTn>
                              </p:par>
                              <p:par>
                                <p:cTn id="54" presetID="2" presetClass="entr" presetSubtype="2" fill="hold" grpId="0" nodeType="withEffect">
                                  <p:stCondLst>
                                    <p:cond delay="3200"/>
                                  </p:stCondLst>
                                  <p:childTnLst>
                                    <p:set>
                                      <p:cBhvr>
                                        <p:cTn id="55" dur="1" fill="hold">
                                          <p:stCondLst>
                                            <p:cond delay="0"/>
                                          </p:stCondLst>
                                        </p:cTn>
                                        <p:tgtEl>
                                          <p:spTgt spid="16463"/>
                                        </p:tgtEl>
                                        <p:attrNameLst>
                                          <p:attrName>style.visibility</p:attrName>
                                        </p:attrNameLst>
                                      </p:cBhvr>
                                      <p:to>
                                        <p:strVal val="visible"/>
                                      </p:to>
                                    </p:set>
                                    <p:anim calcmode="lin" valueType="num">
                                      <p:cBhvr additive="base">
                                        <p:cTn id="56" dur="750" fill="hold"/>
                                        <p:tgtEl>
                                          <p:spTgt spid="16463"/>
                                        </p:tgtEl>
                                        <p:attrNameLst>
                                          <p:attrName>ppt_x</p:attrName>
                                        </p:attrNameLst>
                                      </p:cBhvr>
                                      <p:tavLst>
                                        <p:tav tm="0">
                                          <p:val>
                                            <p:strVal val="1+#ppt_w/2"/>
                                          </p:val>
                                        </p:tav>
                                        <p:tav tm="100000">
                                          <p:val>
                                            <p:strVal val="#ppt_x"/>
                                          </p:val>
                                        </p:tav>
                                      </p:tavLst>
                                    </p:anim>
                                    <p:anim calcmode="lin" valueType="num">
                                      <p:cBhvr additive="base">
                                        <p:cTn id="57" dur="750" fill="hold"/>
                                        <p:tgtEl>
                                          <p:spTgt spid="1646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3300"/>
                                  </p:stCondLst>
                                  <p:childTnLst>
                                    <p:set>
                                      <p:cBhvr>
                                        <p:cTn id="59" dur="1" fill="hold">
                                          <p:stCondLst>
                                            <p:cond delay="0"/>
                                          </p:stCondLst>
                                        </p:cTn>
                                        <p:tgtEl>
                                          <p:spTgt spid="16464"/>
                                        </p:tgtEl>
                                        <p:attrNameLst>
                                          <p:attrName>style.visibility</p:attrName>
                                        </p:attrNameLst>
                                      </p:cBhvr>
                                      <p:to>
                                        <p:strVal val="visible"/>
                                      </p:to>
                                    </p:set>
                                    <p:anim calcmode="lin" valueType="num">
                                      <p:cBhvr additive="base">
                                        <p:cTn id="60" dur="750" fill="hold"/>
                                        <p:tgtEl>
                                          <p:spTgt spid="16464"/>
                                        </p:tgtEl>
                                        <p:attrNameLst>
                                          <p:attrName>ppt_x</p:attrName>
                                        </p:attrNameLst>
                                      </p:cBhvr>
                                      <p:tavLst>
                                        <p:tav tm="0">
                                          <p:val>
                                            <p:strVal val="1+#ppt_w/2"/>
                                          </p:val>
                                        </p:tav>
                                        <p:tav tm="100000">
                                          <p:val>
                                            <p:strVal val="#ppt_x"/>
                                          </p:val>
                                        </p:tav>
                                      </p:tavLst>
                                    </p:anim>
                                    <p:anim calcmode="lin" valueType="num">
                                      <p:cBhvr additive="base">
                                        <p:cTn id="61" dur="750" fill="hold"/>
                                        <p:tgtEl>
                                          <p:spTgt spid="1646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3400"/>
                                  </p:stCondLst>
                                  <p:childTnLst>
                                    <p:set>
                                      <p:cBhvr>
                                        <p:cTn id="63" dur="1" fill="hold">
                                          <p:stCondLst>
                                            <p:cond delay="0"/>
                                          </p:stCondLst>
                                        </p:cTn>
                                        <p:tgtEl>
                                          <p:spTgt spid="16466"/>
                                        </p:tgtEl>
                                        <p:attrNameLst>
                                          <p:attrName>style.visibility</p:attrName>
                                        </p:attrNameLst>
                                      </p:cBhvr>
                                      <p:to>
                                        <p:strVal val="visible"/>
                                      </p:to>
                                    </p:set>
                                    <p:anim calcmode="lin" valueType="num">
                                      <p:cBhvr additive="base">
                                        <p:cTn id="64" dur="750" fill="hold"/>
                                        <p:tgtEl>
                                          <p:spTgt spid="16466"/>
                                        </p:tgtEl>
                                        <p:attrNameLst>
                                          <p:attrName>ppt_x</p:attrName>
                                        </p:attrNameLst>
                                      </p:cBhvr>
                                      <p:tavLst>
                                        <p:tav tm="0">
                                          <p:val>
                                            <p:strVal val="1+#ppt_w/2"/>
                                          </p:val>
                                        </p:tav>
                                        <p:tav tm="100000">
                                          <p:val>
                                            <p:strVal val="#ppt_x"/>
                                          </p:val>
                                        </p:tav>
                                      </p:tavLst>
                                    </p:anim>
                                    <p:anim calcmode="lin" valueType="num">
                                      <p:cBhvr additive="base">
                                        <p:cTn id="65" dur="750" fill="hold"/>
                                        <p:tgtEl>
                                          <p:spTgt spid="16466"/>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3500"/>
                                  </p:stCondLst>
                                  <p:childTnLst>
                                    <p:set>
                                      <p:cBhvr>
                                        <p:cTn id="67" dur="1" fill="hold">
                                          <p:stCondLst>
                                            <p:cond delay="0"/>
                                          </p:stCondLst>
                                        </p:cTn>
                                        <p:tgtEl>
                                          <p:spTgt spid="16465"/>
                                        </p:tgtEl>
                                        <p:attrNameLst>
                                          <p:attrName>style.visibility</p:attrName>
                                        </p:attrNameLst>
                                      </p:cBhvr>
                                      <p:to>
                                        <p:strVal val="visible"/>
                                      </p:to>
                                    </p:set>
                                    <p:anim calcmode="lin" valueType="num">
                                      <p:cBhvr additive="base">
                                        <p:cTn id="68" dur="750" fill="hold"/>
                                        <p:tgtEl>
                                          <p:spTgt spid="16465"/>
                                        </p:tgtEl>
                                        <p:attrNameLst>
                                          <p:attrName>ppt_x</p:attrName>
                                        </p:attrNameLst>
                                      </p:cBhvr>
                                      <p:tavLst>
                                        <p:tav tm="0">
                                          <p:val>
                                            <p:strVal val="1+#ppt_w/2"/>
                                          </p:val>
                                        </p:tav>
                                        <p:tav tm="100000">
                                          <p:val>
                                            <p:strVal val="#ppt_x"/>
                                          </p:val>
                                        </p:tav>
                                      </p:tavLst>
                                    </p:anim>
                                    <p:anim calcmode="lin" valueType="num">
                                      <p:cBhvr additive="base">
                                        <p:cTn id="69" dur="750" fill="hold"/>
                                        <p:tgtEl>
                                          <p:spTgt spid="1646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3600"/>
                                  </p:stCondLst>
                                  <p:childTnLst>
                                    <p:set>
                                      <p:cBhvr>
                                        <p:cTn id="71" dur="1" fill="hold">
                                          <p:stCondLst>
                                            <p:cond delay="0"/>
                                          </p:stCondLst>
                                        </p:cTn>
                                        <p:tgtEl>
                                          <p:spTgt spid="16467"/>
                                        </p:tgtEl>
                                        <p:attrNameLst>
                                          <p:attrName>style.visibility</p:attrName>
                                        </p:attrNameLst>
                                      </p:cBhvr>
                                      <p:to>
                                        <p:strVal val="visible"/>
                                      </p:to>
                                    </p:set>
                                    <p:anim calcmode="lin" valueType="num">
                                      <p:cBhvr additive="base">
                                        <p:cTn id="72" dur="750" fill="hold"/>
                                        <p:tgtEl>
                                          <p:spTgt spid="16467"/>
                                        </p:tgtEl>
                                        <p:attrNameLst>
                                          <p:attrName>ppt_x</p:attrName>
                                        </p:attrNameLst>
                                      </p:cBhvr>
                                      <p:tavLst>
                                        <p:tav tm="0">
                                          <p:val>
                                            <p:strVal val="1+#ppt_w/2"/>
                                          </p:val>
                                        </p:tav>
                                        <p:tav tm="100000">
                                          <p:val>
                                            <p:strVal val="#ppt_x"/>
                                          </p:val>
                                        </p:tav>
                                      </p:tavLst>
                                    </p:anim>
                                    <p:anim calcmode="lin" valueType="num">
                                      <p:cBhvr additive="base">
                                        <p:cTn id="73" dur="750" fill="hold"/>
                                        <p:tgtEl>
                                          <p:spTgt spid="164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56" grpId="0"/>
      <p:bldP spid="16457" grpId="0"/>
      <p:bldP spid="16458" grpId="0"/>
      <p:bldP spid="16459" grpId="0"/>
      <p:bldP spid="16460" grpId="0"/>
      <p:bldP spid="16461" grpId="0"/>
      <p:bldP spid="16462" grpId="0"/>
      <p:bldP spid="16463" grpId="0"/>
      <p:bldP spid="16464" grpId="0"/>
      <p:bldP spid="16465" grpId="0"/>
      <p:bldP spid="16466" grpId="0"/>
      <p:bldP spid="164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E5EE6FC6-5252-4219-99A7-DB10D27BF2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0" y="0"/>
            <a:ext cx="9135880" cy="5143500"/>
          </a:xfrm>
          <a:prstGeom prst="rect">
            <a:avLst/>
          </a:prstGeom>
        </p:spPr>
      </p:pic>
      <p:sp>
        <p:nvSpPr>
          <p:cNvPr id="8" name="椭圆 7"/>
          <p:cNvSpPr/>
          <p:nvPr/>
        </p:nvSpPr>
        <p:spPr>
          <a:xfrm>
            <a:off x="2339752" y="1223636"/>
            <a:ext cx="1012073" cy="10121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Entry_1"/>
          <p:cNvSpPr/>
          <p:nvPr>
            <p:custDataLst>
              <p:tags r:id="rId1"/>
            </p:custDataLst>
          </p:nvPr>
        </p:nvSpPr>
        <p:spPr>
          <a:xfrm>
            <a:off x="1376055" y="2522797"/>
            <a:ext cx="2939470" cy="8463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单击输入标题</a:t>
            </a:r>
            <a:endParaRPr lang="en-US" altLang="zh-CN" sz="3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7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7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168804" y="350786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1373744" y="350786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168804" y="371400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373744" y="371400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01351574"/>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500" fill="hold"/>
                                        <p:tgtEl>
                                          <p:spTgt spid="8"/>
                                        </p:tgtEl>
                                        <p:attrNameLst>
                                          <p:attrName>ppt_x</p:attrName>
                                        </p:attrNameLst>
                                      </p:cBhvr>
                                      <p:tavLst>
                                        <p:tav tm="0">
                                          <p:val>
                                            <p:strVal val="#ppt_x"/>
                                          </p:val>
                                        </p:tav>
                                        <p:tav tm="100000">
                                          <p:val>
                                            <p:strVal val="#ppt_x"/>
                                          </p:val>
                                        </p:tav>
                                      </p:tavLst>
                                    </p:anim>
                                    <p:anim calcmode="lin" valueType="num">
                                      <p:cBhvr additive="base">
                                        <p:cTn id="15"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9"/>
                                        </p:tgtEl>
                                        <p:attrNameLst>
                                          <p:attrName>style.visibility</p:attrName>
                                        </p:attrNameLst>
                                      </p:cBhvr>
                                      <p:to>
                                        <p:strVal val="visible"/>
                                      </p:to>
                                    </p:set>
                                    <p:anim by="(-#ppt_w*2)" calcmode="lin" valueType="num">
                                      <p:cBhvr rctx="PPT">
                                        <p:cTn id="20" dur="500" autoRev="1" fill="hold">
                                          <p:stCondLst>
                                            <p:cond delay="0"/>
                                          </p:stCondLst>
                                        </p:cTn>
                                        <p:tgtEl>
                                          <p:spTgt spid="9"/>
                                        </p:tgtEl>
                                        <p:attrNameLst>
                                          <p:attrName>ppt_w</p:attrName>
                                        </p:attrNameLst>
                                      </p:cBhvr>
                                    </p:anim>
                                    <p:anim by="(#ppt_w*0.50)" calcmode="lin" valueType="num">
                                      <p:cBhvr>
                                        <p:cTn id="21" dur="500" decel="50000" autoRev="1" fill="hold">
                                          <p:stCondLst>
                                            <p:cond delay="0"/>
                                          </p:stCondLst>
                                        </p:cTn>
                                        <p:tgtEl>
                                          <p:spTgt spid="9"/>
                                        </p:tgtEl>
                                        <p:attrNameLst>
                                          <p:attrName>ppt_x</p:attrName>
                                        </p:attrNameLst>
                                      </p:cBhvr>
                                    </p:anim>
                                    <p:anim from="(-#ppt_h/2)" to="(#ppt_y)" calcmode="lin" valueType="num">
                                      <p:cBhvr>
                                        <p:cTn id="22" dur="1000" fill="hold">
                                          <p:stCondLst>
                                            <p:cond delay="0"/>
                                          </p:stCondLst>
                                        </p:cTn>
                                        <p:tgtEl>
                                          <p:spTgt spid="9"/>
                                        </p:tgtEl>
                                        <p:attrNameLst>
                                          <p:attrName>ppt_y</p:attrName>
                                        </p:attrNameLst>
                                      </p:cBhvr>
                                    </p:anim>
                                    <p:animRot by="21600000">
                                      <p:cBhvr>
                                        <p:cTn id="23" dur="1000" fill="hold">
                                          <p:stCondLst>
                                            <p:cond delay="0"/>
                                          </p:stCondLst>
                                        </p:cTn>
                                        <p:tgtEl>
                                          <p:spTgt spid="9"/>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
          <p:cNvSpPr/>
          <p:nvPr/>
        </p:nvSpPr>
        <p:spPr>
          <a:xfrm>
            <a:off x="1734954" y="2836898"/>
            <a:ext cx="1610614" cy="900647"/>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lumMod val="65000"/>
            </a:schemeClr>
          </a:solidFill>
          <a:ln w="25400" cap="flat" cmpd="sng" algn="ctr">
            <a:noFill/>
            <a:prstDash val="solid"/>
          </a:ln>
          <a:effectLst/>
        </p:spPr>
        <p:txBody>
          <a:bodyPr rot="0" spcFirstLastPara="0" vertOverflow="overflow" horzOverflow="overflow" vert="horz" wrap="square" lIns="68551" tIns="34275" rIns="68551" bIns="34275"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2127218" y="3285541"/>
            <a:ext cx="826088" cy="826244"/>
          </a:xfrm>
          <a:prstGeom prst="ellipse">
            <a:avLst/>
          </a:prstGeom>
          <a:solidFill>
            <a:schemeClr val="accent1"/>
          </a:solidFill>
          <a:ln w="25400" cap="flat" cmpd="sng" algn="ctr">
            <a:noFill/>
            <a:prstDash val="solid"/>
          </a:ln>
          <a:effectLst/>
        </p:spPr>
        <p:txBody>
          <a:bodyPr rot="0" spcFirstLastPara="0" vertOverflow="overflow" horzOverflow="overflow" vert="horz" wrap="square" lIns="68551" tIns="34275" rIns="68551" bIns="34275"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圆角矩形 1"/>
          <p:cNvSpPr/>
          <p:nvPr/>
        </p:nvSpPr>
        <p:spPr>
          <a:xfrm flipV="1">
            <a:off x="3097557" y="1921201"/>
            <a:ext cx="1610614" cy="900647"/>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lumMod val="65000"/>
            </a:schemeClr>
          </a:solidFill>
          <a:ln w="25400" cap="flat" cmpd="sng" algn="ctr">
            <a:noFill/>
            <a:prstDash val="solid"/>
          </a:ln>
          <a:effectLst/>
        </p:spPr>
        <p:txBody>
          <a:bodyPr lIns="65012" tIns="32506" rIns="65012" bIns="32506" rtlCol="0" anchor="ctr"/>
          <a:lstStyle/>
          <a:p>
            <a:pPr algn="ctr">
              <a:lnSpc>
                <a:spcPct val="130000"/>
              </a:lnSpc>
              <a:defRPr/>
            </a:pPr>
            <a:endParaRPr lang="zh-CN" altLang="en-US" sz="1799" kern="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3489821" y="1531516"/>
            <a:ext cx="826088" cy="826244"/>
          </a:xfrm>
          <a:prstGeom prst="ellipse">
            <a:avLst/>
          </a:prstGeom>
          <a:solidFill>
            <a:schemeClr val="accent2"/>
          </a:solidFill>
          <a:ln w="63500" cap="flat" cmpd="sng" algn="ctr">
            <a:noFill/>
            <a:prstDash val="solid"/>
          </a:ln>
          <a:effectLst>
            <a:outerShdw blurRad="254000" dist="63500" dir="2700000" algn="tl" rotWithShape="0">
              <a:prstClr val="black">
                <a:alpha val="40000"/>
              </a:prstClr>
            </a:outerShdw>
          </a:effectLst>
        </p:spPr>
        <p:txBody>
          <a:bodyPr lIns="65012" tIns="32506" rIns="65012" bIns="32506" rtlCol="0" anchor="ctr"/>
          <a:lstStyle/>
          <a:p>
            <a:pPr algn="ctr">
              <a:lnSpc>
                <a:spcPct val="130000"/>
              </a:lnSpc>
              <a:defRPr/>
            </a:pPr>
            <a:endParaRPr lang="zh-CN" altLang="en-US" sz="1799" kern="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圆角矩形 1"/>
          <p:cNvSpPr/>
          <p:nvPr/>
        </p:nvSpPr>
        <p:spPr>
          <a:xfrm>
            <a:off x="4464023" y="2836898"/>
            <a:ext cx="1610614" cy="900647"/>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lumMod val="65000"/>
            </a:schemeClr>
          </a:solidFill>
          <a:ln w="25400" cap="flat" cmpd="sng" algn="ctr">
            <a:noFill/>
            <a:prstDash val="solid"/>
          </a:ln>
          <a:effectLst/>
        </p:spPr>
        <p:txBody>
          <a:bodyPr rot="0" spcFirstLastPara="0" vertOverflow="overflow" horzOverflow="overflow" vert="horz" wrap="square" lIns="68551" tIns="34275" rIns="68551" bIns="34275"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856287" y="3285541"/>
            <a:ext cx="826088" cy="826244"/>
          </a:xfrm>
          <a:prstGeom prst="ellipse">
            <a:avLst/>
          </a:prstGeom>
          <a:solidFill>
            <a:schemeClr val="accent3"/>
          </a:solidFill>
          <a:ln w="25400" cap="flat" cmpd="sng" algn="ctr">
            <a:noFill/>
            <a:prstDash val="solid"/>
          </a:ln>
          <a:effectLst/>
        </p:spPr>
        <p:txBody>
          <a:bodyPr rot="0" spcFirstLastPara="0" vertOverflow="overflow" horzOverflow="overflow" vert="horz" wrap="square" lIns="68551" tIns="34275" rIns="68551" bIns="34275"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圆角矩形 1"/>
          <p:cNvSpPr/>
          <p:nvPr/>
        </p:nvSpPr>
        <p:spPr>
          <a:xfrm flipV="1">
            <a:off x="5823784" y="1921201"/>
            <a:ext cx="1610614" cy="900647"/>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lumMod val="65000"/>
            </a:schemeClr>
          </a:solidFill>
          <a:ln w="25400" cap="flat" cmpd="sng" algn="ctr">
            <a:noFill/>
            <a:prstDash val="solid"/>
          </a:ln>
          <a:effectLst/>
        </p:spPr>
        <p:txBody>
          <a:bodyPr lIns="65012" tIns="32506" rIns="65012" bIns="32506" rtlCol="0" anchor="ctr"/>
          <a:lstStyle/>
          <a:p>
            <a:pPr algn="ctr">
              <a:lnSpc>
                <a:spcPct val="130000"/>
              </a:lnSpc>
              <a:defRPr/>
            </a:pPr>
            <a:endParaRPr lang="zh-CN" altLang="en-US" sz="1799" kern="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6216048" y="1531516"/>
            <a:ext cx="826088" cy="826244"/>
          </a:xfrm>
          <a:prstGeom prst="ellipse">
            <a:avLst/>
          </a:prstGeom>
          <a:solidFill>
            <a:schemeClr val="accent4"/>
          </a:solidFill>
          <a:ln w="63500" cap="flat" cmpd="sng" algn="ctr">
            <a:noFill/>
            <a:prstDash val="solid"/>
          </a:ln>
          <a:effectLst>
            <a:outerShdw blurRad="254000" dist="63500" dir="2700000" algn="tl" rotWithShape="0">
              <a:prstClr val="black">
                <a:alpha val="40000"/>
              </a:prstClr>
            </a:outerShdw>
          </a:effectLst>
        </p:spPr>
        <p:txBody>
          <a:bodyPr lIns="65012" tIns="32506" rIns="65012" bIns="32506" rtlCol="0" anchor="ctr"/>
          <a:lstStyle/>
          <a:p>
            <a:pPr algn="ctr">
              <a:lnSpc>
                <a:spcPct val="130000"/>
              </a:lnSpc>
            </a:pPr>
            <a:endParaRPr lang="zh-CN" altLang="en-US" sz="1799" kern="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434" y="2821848"/>
            <a:ext cx="9151523" cy="62197"/>
          </a:xfrm>
          <a:prstGeom prst="rect">
            <a:avLst/>
          </a:prstGeom>
          <a:solidFill>
            <a:schemeClr val="bg1">
              <a:lumMod val="65000"/>
            </a:schemeClr>
          </a:solidFill>
          <a:ln w="25400" cap="flat" cmpd="sng" algn="ctr">
            <a:noFill/>
            <a:prstDash val="solid"/>
          </a:ln>
          <a:effectLst/>
        </p:spPr>
        <p:txBody>
          <a:bodyPr rot="0" spcFirstLastPara="0" vertOverflow="overflow" horzOverflow="overflow" vert="horz" wrap="square" lIns="68555" tIns="34277" rIns="68555" bIns="34277" numCol="1" spcCol="0" rtlCol="0" fromWordArt="0" anchor="ctr" anchorCtr="0" forceAA="0" compatLnSpc="1">
            <a:prstTxWarp prst="textNoShape">
              <a:avLst/>
            </a:prstTxWarp>
            <a:noAutofit/>
          </a:bodyPr>
          <a:lstStyle/>
          <a:p>
            <a:pPr algn="ctr">
              <a:lnSpc>
                <a:spcPct val="130000"/>
              </a:lnSpc>
              <a:defRPr/>
            </a:pPr>
            <a:endParaRPr lang="en-US" sz="1799" kern="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28"/>
          <p:cNvSpPr txBox="1"/>
          <p:nvPr/>
        </p:nvSpPr>
        <p:spPr>
          <a:xfrm flipH="1">
            <a:off x="2181644" y="3506441"/>
            <a:ext cx="707869" cy="361022"/>
          </a:xfrm>
          <a:prstGeom prst="rect">
            <a:avLst/>
          </a:prstGeom>
          <a:noFill/>
        </p:spPr>
        <p:txBody>
          <a:bodyPr wrap="square" lIns="65012" tIns="32506" rIns="65012" bIns="32506"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200" b="0" dirty="0">
                <a:solidFill>
                  <a:schemeClr val="bg1"/>
                </a:solidFill>
                <a:latin typeface="Franklin Gothic Book" panose="020B0503020102020204" pitchFamily="34" charset="0"/>
              </a:rPr>
              <a:t>YOUR TITLE</a:t>
            </a:r>
            <a:endParaRPr lang="zh-CN" altLang="en-US" sz="1200" b="0" dirty="0">
              <a:solidFill>
                <a:schemeClr val="bg1"/>
              </a:solidFill>
              <a:latin typeface="Franklin Gothic Book" panose="020B0503020102020204" pitchFamily="34" charset="0"/>
            </a:endParaRPr>
          </a:p>
        </p:txBody>
      </p:sp>
      <p:sp>
        <p:nvSpPr>
          <p:cNvPr id="30" name="TextBox 29"/>
          <p:cNvSpPr txBox="1"/>
          <p:nvPr/>
        </p:nvSpPr>
        <p:spPr>
          <a:xfrm flipH="1">
            <a:off x="3544247" y="1752414"/>
            <a:ext cx="707869" cy="361022"/>
          </a:xfrm>
          <a:prstGeom prst="rect">
            <a:avLst/>
          </a:prstGeom>
          <a:noFill/>
        </p:spPr>
        <p:txBody>
          <a:bodyPr wrap="square" lIns="65012" tIns="32506" rIns="65012" bIns="32506"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200" b="0" dirty="0">
                <a:solidFill>
                  <a:schemeClr val="bg1"/>
                </a:solidFill>
                <a:latin typeface="Franklin Gothic Book" panose="020B0503020102020204" pitchFamily="34" charset="0"/>
              </a:rPr>
              <a:t>YOUR TITLE</a:t>
            </a:r>
            <a:endParaRPr lang="zh-CN" altLang="en-US" sz="1200" b="0" dirty="0">
              <a:solidFill>
                <a:schemeClr val="bg1"/>
              </a:solidFill>
              <a:latin typeface="Franklin Gothic Book" panose="020B0503020102020204" pitchFamily="34" charset="0"/>
            </a:endParaRPr>
          </a:p>
        </p:txBody>
      </p:sp>
      <p:sp>
        <p:nvSpPr>
          <p:cNvPr id="31" name="TextBox 30"/>
          <p:cNvSpPr txBox="1"/>
          <p:nvPr/>
        </p:nvSpPr>
        <p:spPr>
          <a:xfrm flipH="1">
            <a:off x="6270474" y="1752414"/>
            <a:ext cx="707869" cy="361022"/>
          </a:xfrm>
          <a:prstGeom prst="rect">
            <a:avLst/>
          </a:prstGeom>
          <a:noFill/>
        </p:spPr>
        <p:txBody>
          <a:bodyPr wrap="square" lIns="65012" tIns="32506" rIns="65012" bIns="32506"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200" b="0" dirty="0">
                <a:solidFill>
                  <a:schemeClr val="bg1"/>
                </a:solidFill>
                <a:latin typeface="Franklin Gothic Book" panose="020B0503020102020204" pitchFamily="34" charset="0"/>
              </a:rPr>
              <a:t>YOUR TITLE</a:t>
            </a:r>
            <a:endParaRPr lang="zh-CN" altLang="en-US" sz="1200" b="0" dirty="0">
              <a:solidFill>
                <a:schemeClr val="bg1"/>
              </a:solidFill>
              <a:latin typeface="Franklin Gothic Book" panose="020B0503020102020204" pitchFamily="34" charset="0"/>
            </a:endParaRPr>
          </a:p>
        </p:txBody>
      </p:sp>
      <p:sp>
        <p:nvSpPr>
          <p:cNvPr id="32" name="TextBox 31"/>
          <p:cNvSpPr txBox="1"/>
          <p:nvPr/>
        </p:nvSpPr>
        <p:spPr>
          <a:xfrm flipH="1">
            <a:off x="4910713" y="3506441"/>
            <a:ext cx="707869" cy="361022"/>
          </a:xfrm>
          <a:prstGeom prst="rect">
            <a:avLst/>
          </a:prstGeom>
          <a:noFill/>
        </p:spPr>
        <p:txBody>
          <a:bodyPr wrap="square" lIns="65012" tIns="32506" rIns="65012" bIns="32506"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200" b="0" dirty="0">
                <a:solidFill>
                  <a:schemeClr val="bg1"/>
                </a:solidFill>
                <a:latin typeface="Franklin Gothic Book" panose="020B0503020102020204" pitchFamily="34" charset="0"/>
              </a:rPr>
              <a:t>YOUR TITLE</a:t>
            </a:r>
            <a:endParaRPr lang="zh-CN" altLang="en-US" sz="1200" b="0" dirty="0">
              <a:solidFill>
                <a:schemeClr val="bg1"/>
              </a:solidFill>
              <a:latin typeface="Franklin Gothic Book" panose="020B0503020102020204" pitchFamily="34" charset="0"/>
            </a:endParaRPr>
          </a:p>
        </p:txBody>
      </p:sp>
      <p:sp>
        <p:nvSpPr>
          <p:cNvPr id="85" name="TextBox 23"/>
          <p:cNvSpPr txBox="1"/>
          <p:nvPr/>
        </p:nvSpPr>
        <p:spPr>
          <a:xfrm>
            <a:off x="1140961" y="1963806"/>
            <a:ext cx="1658923" cy="619474"/>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6" name="TextBox 24"/>
          <p:cNvSpPr txBox="1"/>
          <p:nvPr/>
        </p:nvSpPr>
        <p:spPr>
          <a:xfrm>
            <a:off x="1140962" y="1738764"/>
            <a:ext cx="1208179"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87" name="TextBox 23"/>
          <p:cNvSpPr txBox="1"/>
          <p:nvPr/>
        </p:nvSpPr>
        <p:spPr>
          <a:xfrm>
            <a:off x="3073359" y="4041076"/>
            <a:ext cx="1658923" cy="619474"/>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8" name="TextBox 24"/>
          <p:cNvSpPr txBox="1"/>
          <p:nvPr/>
        </p:nvSpPr>
        <p:spPr>
          <a:xfrm>
            <a:off x="3073359" y="3816034"/>
            <a:ext cx="1208179"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89" name="TextBox 23"/>
          <p:cNvSpPr txBox="1"/>
          <p:nvPr/>
        </p:nvSpPr>
        <p:spPr>
          <a:xfrm>
            <a:off x="4436872" y="1277404"/>
            <a:ext cx="1658923" cy="619474"/>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0" name="TextBox 24"/>
          <p:cNvSpPr txBox="1"/>
          <p:nvPr/>
        </p:nvSpPr>
        <p:spPr>
          <a:xfrm>
            <a:off x="4436873" y="1052362"/>
            <a:ext cx="1208179"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
        <p:nvSpPr>
          <p:cNvPr id="91" name="TextBox 23"/>
          <p:cNvSpPr txBox="1"/>
          <p:nvPr/>
        </p:nvSpPr>
        <p:spPr>
          <a:xfrm>
            <a:off x="6351209" y="3372737"/>
            <a:ext cx="1658923" cy="619474"/>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2" name="TextBox 24"/>
          <p:cNvSpPr txBox="1"/>
          <p:nvPr/>
        </p:nvSpPr>
        <p:spPr>
          <a:xfrm>
            <a:off x="6351210" y="3147696"/>
            <a:ext cx="1208179"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2376105311"/>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0-#ppt_w/2"/>
                                          </p:val>
                                        </p:tav>
                                        <p:tav tm="100000">
                                          <p:val>
                                            <p:strVal val="#ppt_x"/>
                                          </p:val>
                                        </p:tav>
                                      </p:tavLst>
                                    </p:anim>
                                    <p:anim calcmode="lin" valueType="num">
                                      <p:cBhvr additive="base">
                                        <p:cTn id="8" dur="25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250" fill="hold"/>
                                        <p:tgtEl>
                                          <p:spTgt spid="20"/>
                                        </p:tgtEl>
                                        <p:attrNameLst>
                                          <p:attrName>ppt_x</p:attrName>
                                        </p:attrNameLst>
                                      </p:cBhvr>
                                      <p:tavLst>
                                        <p:tav tm="0">
                                          <p:val>
                                            <p:strVal val="#ppt_x"/>
                                          </p:val>
                                        </p:tav>
                                        <p:tav tm="100000">
                                          <p:val>
                                            <p:strVal val="#ppt_x"/>
                                          </p:val>
                                        </p:tav>
                                      </p:tavLst>
                                    </p:anim>
                                    <p:anim calcmode="lin" valueType="num">
                                      <p:cBhvr additive="base">
                                        <p:cTn id="14" dur="250" fill="hold"/>
                                        <p:tgtEl>
                                          <p:spTgt spid="2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250" fill="hold"/>
                                        <p:tgtEl>
                                          <p:spTgt spid="21"/>
                                        </p:tgtEl>
                                        <p:attrNameLst>
                                          <p:attrName>ppt_x</p:attrName>
                                        </p:attrNameLst>
                                      </p:cBhvr>
                                      <p:tavLst>
                                        <p:tav tm="0">
                                          <p:val>
                                            <p:strVal val="#ppt_x"/>
                                          </p:val>
                                        </p:tav>
                                        <p:tav tm="100000">
                                          <p:val>
                                            <p:strVal val="#ppt_x"/>
                                          </p:val>
                                        </p:tav>
                                      </p:tavLst>
                                    </p:anim>
                                    <p:anim calcmode="lin" valueType="num">
                                      <p:cBhvr additive="base">
                                        <p:cTn id="18" dur="25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250" fill="hold"/>
                                        <p:tgtEl>
                                          <p:spTgt spid="29"/>
                                        </p:tgtEl>
                                        <p:attrNameLst>
                                          <p:attrName>ppt_x</p:attrName>
                                        </p:attrNameLst>
                                      </p:cBhvr>
                                      <p:tavLst>
                                        <p:tav tm="0">
                                          <p:val>
                                            <p:strVal val="#ppt_x"/>
                                          </p:val>
                                        </p:tav>
                                        <p:tav tm="100000">
                                          <p:val>
                                            <p:strVal val="#ppt_x"/>
                                          </p:val>
                                        </p:tav>
                                      </p:tavLst>
                                    </p:anim>
                                    <p:anim calcmode="lin" valueType="num">
                                      <p:cBhvr additive="base">
                                        <p:cTn id="22" dur="25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250" fill="hold"/>
                                        <p:tgtEl>
                                          <p:spTgt spid="22"/>
                                        </p:tgtEl>
                                        <p:attrNameLst>
                                          <p:attrName>ppt_x</p:attrName>
                                        </p:attrNameLst>
                                      </p:cBhvr>
                                      <p:tavLst>
                                        <p:tav tm="0">
                                          <p:val>
                                            <p:strVal val="#ppt_x"/>
                                          </p:val>
                                        </p:tav>
                                        <p:tav tm="100000">
                                          <p:val>
                                            <p:strVal val="#ppt_x"/>
                                          </p:val>
                                        </p:tav>
                                      </p:tavLst>
                                    </p:anim>
                                    <p:anim calcmode="lin" valueType="num">
                                      <p:cBhvr additive="base">
                                        <p:cTn id="28" dur="250" fill="hold"/>
                                        <p:tgtEl>
                                          <p:spTgt spid="22"/>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50" fill="hold"/>
                                        <p:tgtEl>
                                          <p:spTgt spid="23"/>
                                        </p:tgtEl>
                                        <p:attrNameLst>
                                          <p:attrName>ppt_x</p:attrName>
                                        </p:attrNameLst>
                                      </p:cBhvr>
                                      <p:tavLst>
                                        <p:tav tm="0">
                                          <p:val>
                                            <p:strVal val="#ppt_x"/>
                                          </p:val>
                                        </p:tav>
                                        <p:tav tm="100000">
                                          <p:val>
                                            <p:strVal val="#ppt_x"/>
                                          </p:val>
                                        </p:tav>
                                      </p:tavLst>
                                    </p:anim>
                                    <p:anim calcmode="lin" valueType="num">
                                      <p:cBhvr additive="base">
                                        <p:cTn id="32" dur="250" fill="hold"/>
                                        <p:tgtEl>
                                          <p:spTgt spid="23"/>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250" fill="hold"/>
                                        <p:tgtEl>
                                          <p:spTgt spid="30"/>
                                        </p:tgtEl>
                                        <p:attrNameLst>
                                          <p:attrName>ppt_x</p:attrName>
                                        </p:attrNameLst>
                                      </p:cBhvr>
                                      <p:tavLst>
                                        <p:tav tm="0">
                                          <p:val>
                                            <p:strVal val="#ppt_x"/>
                                          </p:val>
                                        </p:tav>
                                        <p:tav tm="100000">
                                          <p:val>
                                            <p:strVal val="#ppt_x"/>
                                          </p:val>
                                        </p:tav>
                                      </p:tavLst>
                                    </p:anim>
                                    <p:anim calcmode="lin" valueType="num">
                                      <p:cBhvr additive="base">
                                        <p:cTn id="36" dur="25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250" fill="hold"/>
                                        <p:tgtEl>
                                          <p:spTgt spid="24"/>
                                        </p:tgtEl>
                                        <p:attrNameLst>
                                          <p:attrName>ppt_x</p:attrName>
                                        </p:attrNameLst>
                                      </p:cBhvr>
                                      <p:tavLst>
                                        <p:tav tm="0">
                                          <p:val>
                                            <p:strVal val="#ppt_x"/>
                                          </p:val>
                                        </p:tav>
                                        <p:tav tm="100000">
                                          <p:val>
                                            <p:strVal val="#ppt_x"/>
                                          </p:val>
                                        </p:tav>
                                      </p:tavLst>
                                    </p:anim>
                                    <p:anim calcmode="lin" valueType="num">
                                      <p:cBhvr additive="base">
                                        <p:cTn id="42" dur="250" fill="hold"/>
                                        <p:tgtEl>
                                          <p:spTgt spid="2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250" fill="hold"/>
                                        <p:tgtEl>
                                          <p:spTgt spid="25"/>
                                        </p:tgtEl>
                                        <p:attrNameLst>
                                          <p:attrName>ppt_x</p:attrName>
                                        </p:attrNameLst>
                                      </p:cBhvr>
                                      <p:tavLst>
                                        <p:tav tm="0">
                                          <p:val>
                                            <p:strVal val="#ppt_x"/>
                                          </p:val>
                                        </p:tav>
                                        <p:tav tm="100000">
                                          <p:val>
                                            <p:strVal val="#ppt_x"/>
                                          </p:val>
                                        </p:tav>
                                      </p:tavLst>
                                    </p:anim>
                                    <p:anim calcmode="lin" valueType="num">
                                      <p:cBhvr additive="base">
                                        <p:cTn id="46" dur="25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250" fill="hold"/>
                                        <p:tgtEl>
                                          <p:spTgt spid="32"/>
                                        </p:tgtEl>
                                        <p:attrNameLst>
                                          <p:attrName>ppt_x</p:attrName>
                                        </p:attrNameLst>
                                      </p:cBhvr>
                                      <p:tavLst>
                                        <p:tav tm="0">
                                          <p:val>
                                            <p:strVal val="#ppt_x"/>
                                          </p:val>
                                        </p:tav>
                                        <p:tav tm="100000">
                                          <p:val>
                                            <p:strVal val="#ppt_x"/>
                                          </p:val>
                                        </p:tav>
                                      </p:tavLst>
                                    </p:anim>
                                    <p:anim calcmode="lin" valueType="num">
                                      <p:cBhvr additive="base">
                                        <p:cTn id="50" dur="25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250" fill="hold"/>
                                        <p:tgtEl>
                                          <p:spTgt spid="26"/>
                                        </p:tgtEl>
                                        <p:attrNameLst>
                                          <p:attrName>ppt_x</p:attrName>
                                        </p:attrNameLst>
                                      </p:cBhvr>
                                      <p:tavLst>
                                        <p:tav tm="0">
                                          <p:val>
                                            <p:strVal val="#ppt_x"/>
                                          </p:val>
                                        </p:tav>
                                        <p:tav tm="100000">
                                          <p:val>
                                            <p:strVal val="#ppt_x"/>
                                          </p:val>
                                        </p:tav>
                                      </p:tavLst>
                                    </p:anim>
                                    <p:anim calcmode="lin" valueType="num">
                                      <p:cBhvr additive="base">
                                        <p:cTn id="56" dur="250" fill="hold"/>
                                        <p:tgtEl>
                                          <p:spTgt spid="26"/>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250" fill="hold"/>
                                        <p:tgtEl>
                                          <p:spTgt spid="27"/>
                                        </p:tgtEl>
                                        <p:attrNameLst>
                                          <p:attrName>ppt_x</p:attrName>
                                        </p:attrNameLst>
                                      </p:cBhvr>
                                      <p:tavLst>
                                        <p:tav tm="0">
                                          <p:val>
                                            <p:strVal val="#ppt_x"/>
                                          </p:val>
                                        </p:tav>
                                        <p:tav tm="100000">
                                          <p:val>
                                            <p:strVal val="#ppt_x"/>
                                          </p:val>
                                        </p:tav>
                                      </p:tavLst>
                                    </p:anim>
                                    <p:anim calcmode="lin" valueType="num">
                                      <p:cBhvr additive="base">
                                        <p:cTn id="60" dur="250" fill="hold"/>
                                        <p:tgtEl>
                                          <p:spTgt spid="27"/>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250" fill="hold"/>
                                        <p:tgtEl>
                                          <p:spTgt spid="31"/>
                                        </p:tgtEl>
                                        <p:attrNameLst>
                                          <p:attrName>ppt_x</p:attrName>
                                        </p:attrNameLst>
                                      </p:cBhvr>
                                      <p:tavLst>
                                        <p:tav tm="0">
                                          <p:val>
                                            <p:strVal val="#ppt_x"/>
                                          </p:val>
                                        </p:tav>
                                        <p:tav tm="100000">
                                          <p:val>
                                            <p:strVal val="#ppt_x"/>
                                          </p:val>
                                        </p:tav>
                                      </p:tavLst>
                                    </p:anim>
                                    <p:anim calcmode="lin" valueType="num">
                                      <p:cBhvr additive="base">
                                        <p:cTn id="64" dur="250" fill="hold"/>
                                        <p:tgtEl>
                                          <p:spTgt spid="31"/>
                                        </p:tgtEl>
                                        <p:attrNameLst>
                                          <p:attrName>ppt_y</p:attrName>
                                        </p:attrNameLst>
                                      </p:cBhvr>
                                      <p:tavLst>
                                        <p:tav tm="0">
                                          <p:val>
                                            <p:strVal val="0-#ppt_h/2"/>
                                          </p:val>
                                        </p:tav>
                                        <p:tav tm="100000">
                                          <p:val>
                                            <p:strVal val="#ppt_y"/>
                                          </p:val>
                                        </p:tav>
                                      </p:tavLst>
                                    </p:anim>
                                  </p:childTnLst>
                                </p:cTn>
                              </p:par>
                            </p:childTnLst>
                          </p:cTn>
                        </p:par>
                        <p:par>
                          <p:cTn id="65" fill="hold">
                            <p:stCondLst>
                              <p:cond delay="250"/>
                            </p:stCondLst>
                            <p:childTnLst>
                              <p:par>
                                <p:cTn id="66" presetID="12" presetClass="entr" presetSubtype="8" fill="hold" grpId="0" nodeType="afterEffect">
                                  <p:stCondLst>
                                    <p:cond delay="0"/>
                                  </p:stCondLst>
                                  <p:childTnLst>
                                    <p:set>
                                      <p:cBhvr>
                                        <p:cTn id="67" dur="1" fill="hold">
                                          <p:stCondLst>
                                            <p:cond delay="0"/>
                                          </p:stCondLst>
                                        </p:cTn>
                                        <p:tgtEl>
                                          <p:spTgt spid="85"/>
                                        </p:tgtEl>
                                        <p:attrNameLst>
                                          <p:attrName>style.visibility</p:attrName>
                                        </p:attrNameLst>
                                      </p:cBhvr>
                                      <p:to>
                                        <p:strVal val="visible"/>
                                      </p:to>
                                    </p:set>
                                    <p:anim calcmode="lin" valueType="num">
                                      <p:cBhvr additive="base">
                                        <p:cTn id="68" dur="500"/>
                                        <p:tgtEl>
                                          <p:spTgt spid="85"/>
                                        </p:tgtEl>
                                        <p:attrNameLst>
                                          <p:attrName>ppt_x</p:attrName>
                                        </p:attrNameLst>
                                      </p:cBhvr>
                                      <p:tavLst>
                                        <p:tav tm="0">
                                          <p:val>
                                            <p:strVal val="#ppt_x-#ppt_w*1.125000"/>
                                          </p:val>
                                        </p:tav>
                                        <p:tav tm="100000">
                                          <p:val>
                                            <p:strVal val="#ppt_x"/>
                                          </p:val>
                                        </p:tav>
                                      </p:tavLst>
                                    </p:anim>
                                    <p:animEffect transition="in" filter="wipe(right)">
                                      <p:cBhvr>
                                        <p:cTn id="69" dur="500"/>
                                        <p:tgtEl>
                                          <p:spTgt spid="85"/>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86"/>
                                        </p:tgtEl>
                                        <p:attrNameLst>
                                          <p:attrName>style.visibility</p:attrName>
                                        </p:attrNameLst>
                                      </p:cBhvr>
                                      <p:to>
                                        <p:strVal val="visible"/>
                                      </p:to>
                                    </p:set>
                                    <p:anim calcmode="lin" valueType="num">
                                      <p:cBhvr additive="base">
                                        <p:cTn id="72" dur="500"/>
                                        <p:tgtEl>
                                          <p:spTgt spid="86"/>
                                        </p:tgtEl>
                                        <p:attrNameLst>
                                          <p:attrName>ppt_x</p:attrName>
                                        </p:attrNameLst>
                                      </p:cBhvr>
                                      <p:tavLst>
                                        <p:tav tm="0">
                                          <p:val>
                                            <p:strVal val="#ppt_x-#ppt_w*1.125000"/>
                                          </p:val>
                                        </p:tav>
                                        <p:tav tm="100000">
                                          <p:val>
                                            <p:strVal val="#ppt_x"/>
                                          </p:val>
                                        </p:tav>
                                      </p:tavLst>
                                    </p:anim>
                                    <p:animEffect transition="in" filter="wipe(right)">
                                      <p:cBhvr>
                                        <p:cTn id="73" dur="500"/>
                                        <p:tgtEl>
                                          <p:spTgt spid="86"/>
                                        </p:tgtEl>
                                      </p:cBhvr>
                                    </p:animEffect>
                                  </p:childTnLst>
                                </p:cTn>
                              </p:par>
                            </p:childTnLst>
                          </p:cTn>
                        </p:par>
                        <p:par>
                          <p:cTn id="74" fill="hold">
                            <p:stCondLst>
                              <p:cond delay="750"/>
                            </p:stCondLst>
                            <p:childTnLst>
                              <p:par>
                                <p:cTn id="75" presetID="12" presetClass="entr" presetSubtype="8" fill="hold" grpId="0" nodeType="afterEffect">
                                  <p:stCondLst>
                                    <p:cond delay="0"/>
                                  </p:stCondLst>
                                  <p:childTnLst>
                                    <p:set>
                                      <p:cBhvr>
                                        <p:cTn id="76" dur="1" fill="hold">
                                          <p:stCondLst>
                                            <p:cond delay="0"/>
                                          </p:stCondLst>
                                        </p:cTn>
                                        <p:tgtEl>
                                          <p:spTgt spid="87"/>
                                        </p:tgtEl>
                                        <p:attrNameLst>
                                          <p:attrName>style.visibility</p:attrName>
                                        </p:attrNameLst>
                                      </p:cBhvr>
                                      <p:to>
                                        <p:strVal val="visible"/>
                                      </p:to>
                                    </p:set>
                                    <p:anim calcmode="lin" valueType="num">
                                      <p:cBhvr additive="base">
                                        <p:cTn id="77" dur="500"/>
                                        <p:tgtEl>
                                          <p:spTgt spid="87"/>
                                        </p:tgtEl>
                                        <p:attrNameLst>
                                          <p:attrName>ppt_x</p:attrName>
                                        </p:attrNameLst>
                                      </p:cBhvr>
                                      <p:tavLst>
                                        <p:tav tm="0">
                                          <p:val>
                                            <p:strVal val="#ppt_x-#ppt_w*1.125000"/>
                                          </p:val>
                                        </p:tav>
                                        <p:tav tm="100000">
                                          <p:val>
                                            <p:strVal val="#ppt_x"/>
                                          </p:val>
                                        </p:tav>
                                      </p:tavLst>
                                    </p:anim>
                                    <p:animEffect transition="in" filter="wipe(right)">
                                      <p:cBhvr>
                                        <p:cTn id="78" dur="500"/>
                                        <p:tgtEl>
                                          <p:spTgt spid="87"/>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88"/>
                                        </p:tgtEl>
                                        <p:attrNameLst>
                                          <p:attrName>style.visibility</p:attrName>
                                        </p:attrNameLst>
                                      </p:cBhvr>
                                      <p:to>
                                        <p:strVal val="visible"/>
                                      </p:to>
                                    </p:set>
                                    <p:anim calcmode="lin" valueType="num">
                                      <p:cBhvr additive="base">
                                        <p:cTn id="81" dur="500"/>
                                        <p:tgtEl>
                                          <p:spTgt spid="88"/>
                                        </p:tgtEl>
                                        <p:attrNameLst>
                                          <p:attrName>ppt_x</p:attrName>
                                        </p:attrNameLst>
                                      </p:cBhvr>
                                      <p:tavLst>
                                        <p:tav tm="0">
                                          <p:val>
                                            <p:strVal val="#ppt_x-#ppt_w*1.125000"/>
                                          </p:val>
                                        </p:tav>
                                        <p:tav tm="100000">
                                          <p:val>
                                            <p:strVal val="#ppt_x"/>
                                          </p:val>
                                        </p:tav>
                                      </p:tavLst>
                                    </p:anim>
                                    <p:animEffect transition="in" filter="wipe(right)">
                                      <p:cBhvr>
                                        <p:cTn id="82" dur="500"/>
                                        <p:tgtEl>
                                          <p:spTgt spid="88"/>
                                        </p:tgtEl>
                                      </p:cBhvr>
                                    </p:animEffect>
                                  </p:childTnLst>
                                </p:cTn>
                              </p:par>
                            </p:childTnLst>
                          </p:cTn>
                        </p:par>
                        <p:par>
                          <p:cTn id="83" fill="hold">
                            <p:stCondLst>
                              <p:cond delay="1250"/>
                            </p:stCondLst>
                            <p:childTnLst>
                              <p:par>
                                <p:cTn id="84" presetID="12" presetClass="entr" presetSubtype="8" fill="hold" grpId="0" nodeType="afterEffect">
                                  <p:stCondLst>
                                    <p:cond delay="0"/>
                                  </p:stCondLst>
                                  <p:childTnLst>
                                    <p:set>
                                      <p:cBhvr>
                                        <p:cTn id="85" dur="1" fill="hold">
                                          <p:stCondLst>
                                            <p:cond delay="0"/>
                                          </p:stCondLst>
                                        </p:cTn>
                                        <p:tgtEl>
                                          <p:spTgt spid="89"/>
                                        </p:tgtEl>
                                        <p:attrNameLst>
                                          <p:attrName>style.visibility</p:attrName>
                                        </p:attrNameLst>
                                      </p:cBhvr>
                                      <p:to>
                                        <p:strVal val="visible"/>
                                      </p:to>
                                    </p:set>
                                    <p:anim calcmode="lin" valueType="num">
                                      <p:cBhvr additive="base">
                                        <p:cTn id="86" dur="500"/>
                                        <p:tgtEl>
                                          <p:spTgt spid="89"/>
                                        </p:tgtEl>
                                        <p:attrNameLst>
                                          <p:attrName>ppt_x</p:attrName>
                                        </p:attrNameLst>
                                      </p:cBhvr>
                                      <p:tavLst>
                                        <p:tav tm="0">
                                          <p:val>
                                            <p:strVal val="#ppt_x-#ppt_w*1.125000"/>
                                          </p:val>
                                        </p:tav>
                                        <p:tav tm="100000">
                                          <p:val>
                                            <p:strVal val="#ppt_x"/>
                                          </p:val>
                                        </p:tav>
                                      </p:tavLst>
                                    </p:anim>
                                    <p:animEffect transition="in" filter="wipe(right)">
                                      <p:cBhvr>
                                        <p:cTn id="87" dur="500"/>
                                        <p:tgtEl>
                                          <p:spTgt spid="89"/>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90"/>
                                        </p:tgtEl>
                                        <p:attrNameLst>
                                          <p:attrName>style.visibility</p:attrName>
                                        </p:attrNameLst>
                                      </p:cBhvr>
                                      <p:to>
                                        <p:strVal val="visible"/>
                                      </p:to>
                                    </p:set>
                                    <p:anim calcmode="lin" valueType="num">
                                      <p:cBhvr additive="base">
                                        <p:cTn id="90" dur="500"/>
                                        <p:tgtEl>
                                          <p:spTgt spid="90"/>
                                        </p:tgtEl>
                                        <p:attrNameLst>
                                          <p:attrName>ppt_x</p:attrName>
                                        </p:attrNameLst>
                                      </p:cBhvr>
                                      <p:tavLst>
                                        <p:tav tm="0">
                                          <p:val>
                                            <p:strVal val="#ppt_x-#ppt_w*1.125000"/>
                                          </p:val>
                                        </p:tav>
                                        <p:tav tm="100000">
                                          <p:val>
                                            <p:strVal val="#ppt_x"/>
                                          </p:val>
                                        </p:tav>
                                      </p:tavLst>
                                    </p:anim>
                                    <p:animEffect transition="in" filter="wipe(right)">
                                      <p:cBhvr>
                                        <p:cTn id="91" dur="500"/>
                                        <p:tgtEl>
                                          <p:spTgt spid="90"/>
                                        </p:tgtEl>
                                      </p:cBhvr>
                                    </p:animEffect>
                                  </p:childTnLst>
                                </p:cTn>
                              </p:par>
                            </p:childTnLst>
                          </p:cTn>
                        </p:par>
                        <p:par>
                          <p:cTn id="92" fill="hold">
                            <p:stCondLst>
                              <p:cond delay="1750"/>
                            </p:stCondLst>
                            <p:childTnLst>
                              <p:par>
                                <p:cTn id="93" presetID="12" presetClass="entr" presetSubtype="8" fill="hold" grpId="0" nodeType="afterEffect">
                                  <p:stCondLst>
                                    <p:cond delay="0"/>
                                  </p:stCondLst>
                                  <p:childTnLst>
                                    <p:set>
                                      <p:cBhvr>
                                        <p:cTn id="94" dur="1" fill="hold">
                                          <p:stCondLst>
                                            <p:cond delay="0"/>
                                          </p:stCondLst>
                                        </p:cTn>
                                        <p:tgtEl>
                                          <p:spTgt spid="91"/>
                                        </p:tgtEl>
                                        <p:attrNameLst>
                                          <p:attrName>style.visibility</p:attrName>
                                        </p:attrNameLst>
                                      </p:cBhvr>
                                      <p:to>
                                        <p:strVal val="visible"/>
                                      </p:to>
                                    </p:set>
                                    <p:anim calcmode="lin" valueType="num">
                                      <p:cBhvr additive="base">
                                        <p:cTn id="95" dur="500"/>
                                        <p:tgtEl>
                                          <p:spTgt spid="91"/>
                                        </p:tgtEl>
                                        <p:attrNameLst>
                                          <p:attrName>ppt_x</p:attrName>
                                        </p:attrNameLst>
                                      </p:cBhvr>
                                      <p:tavLst>
                                        <p:tav tm="0">
                                          <p:val>
                                            <p:strVal val="#ppt_x-#ppt_w*1.125000"/>
                                          </p:val>
                                        </p:tav>
                                        <p:tav tm="100000">
                                          <p:val>
                                            <p:strVal val="#ppt_x"/>
                                          </p:val>
                                        </p:tav>
                                      </p:tavLst>
                                    </p:anim>
                                    <p:animEffect transition="in" filter="wipe(right)">
                                      <p:cBhvr>
                                        <p:cTn id="96" dur="500"/>
                                        <p:tgtEl>
                                          <p:spTgt spid="91"/>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500"/>
                                        <p:tgtEl>
                                          <p:spTgt spid="92"/>
                                        </p:tgtEl>
                                        <p:attrNameLst>
                                          <p:attrName>ppt_x</p:attrName>
                                        </p:attrNameLst>
                                      </p:cBhvr>
                                      <p:tavLst>
                                        <p:tav tm="0">
                                          <p:val>
                                            <p:strVal val="#ppt_x-#ppt_w*1.125000"/>
                                          </p:val>
                                        </p:tav>
                                        <p:tav tm="100000">
                                          <p:val>
                                            <p:strVal val="#ppt_x"/>
                                          </p:val>
                                        </p:tav>
                                      </p:tavLst>
                                    </p:anim>
                                    <p:animEffect transition="in" filter="wipe(right)">
                                      <p:cBhvr>
                                        <p:cTn id="10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85" grpId="0"/>
      <p:bldP spid="86" grpId="0"/>
      <p:bldP spid="87" grpId="0"/>
      <p:bldP spid="88" grpId="0"/>
      <p:bldP spid="89" grpId="0"/>
      <p:bldP spid="90" grpId="0"/>
      <p:bldP spid="91" grpId="0"/>
      <p:bldP spid="9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p:cNvGrpSpPr>
          <p:nvPr/>
        </p:nvGrpSpPr>
        <p:grpSpPr bwMode="auto">
          <a:xfrm>
            <a:off x="6039763" y="2460570"/>
            <a:ext cx="297600" cy="297656"/>
            <a:chOff x="0" y="0"/>
            <a:chExt cx="812800" cy="812800"/>
          </a:xfrm>
        </p:grpSpPr>
        <p:sp>
          <p:nvSpPr>
            <p:cNvPr id="10284" name="椭圆 32"/>
            <p:cNvSpPr>
              <a:spLocks noChangeArrowheads="1"/>
            </p:cNvSpPr>
            <p:nvPr/>
          </p:nvSpPr>
          <p:spPr bwMode="auto">
            <a:xfrm>
              <a:off x="0" y="0"/>
              <a:ext cx="812800" cy="8128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sz="1799">
                <a:solidFill>
                  <a:srgbClr val="FFFFFF"/>
                </a:solidFill>
                <a:latin typeface="Arial" panose="020B0604020202020204" pitchFamily="34" charset="0"/>
              </a:endParaRPr>
            </a:p>
          </p:txBody>
        </p:sp>
        <p:sp>
          <p:nvSpPr>
            <p:cNvPr id="10285" name="任意多边形 33"/>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799">
                <a:latin typeface="Arial" panose="020B0604020202020204" pitchFamily="34" charset="0"/>
              </a:endParaRPr>
            </a:p>
          </p:txBody>
        </p:sp>
      </p:grpSp>
      <p:grpSp>
        <p:nvGrpSpPr>
          <p:cNvPr id="3" name="组合 34"/>
          <p:cNvGrpSpPr>
            <a:grpSpLocks/>
          </p:cNvGrpSpPr>
          <p:nvPr/>
        </p:nvGrpSpPr>
        <p:grpSpPr bwMode="auto">
          <a:xfrm>
            <a:off x="2839970" y="2460570"/>
            <a:ext cx="297600" cy="297656"/>
            <a:chOff x="0" y="0"/>
            <a:chExt cx="812800" cy="812800"/>
          </a:xfrm>
        </p:grpSpPr>
        <p:sp>
          <p:nvSpPr>
            <p:cNvPr id="10282" name="椭圆 35"/>
            <p:cNvSpPr>
              <a:spLocks noChangeArrowheads="1"/>
            </p:cNvSpPr>
            <p:nvPr/>
          </p:nvSpPr>
          <p:spPr bwMode="auto">
            <a:xfrm>
              <a:off x="0" y="0"/>
              <a:ext cx="812800" cy="81280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sz="1799">
                <a:solidFill>
                  <a:schemeClr val="tx1">
                    <a:lumMod val="50000"/>
                    <a:lumOff val="50000"/>
                  </a:schemeClr>
                </a:solidFill>
                <a:latin typeface="Arial" panose="020B0604020202020204" pitchFamily="34" charset="0"/>
              </a:endParaRPr>
            </a:p>
          </p:txBody>
        </p:sp>
        <p:sp>
          <p:nvSpPr>
            <p:cNvPr id="10283" name="任意多边形 36"/>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799">
                <a:solidFill>
                  <a:schemeClr val="tx1">
                    <a:lumMod val="50000"/>
                    <a:lumOff val="50000"/>
                  </a:schemeClr>
                </a:solidFill>
                <a:latin typeface="Arial" panose="020B0604020202020204" pitchFamily="34" charset="0"/>
              </a:endParaRPr>
            </a:p>
          </p:txBody>
        </p:sp>
      </p:grpSp>
      <p:grpSp>
        <p:nvGrpSpPr>
          <p:cNvPr id="4" name="组合 37"/>
          <p:cNvGrpSpPr>
            <a:grpSpLocks/>
          </p:cNvGrpSpPr>
          <p:nvPr/>
        </p:nvGrpSpPr>
        <p:grpSpPr bwMode="auto">
          <a:xfrm>
            <a:off x="4423201" y="1003675"/>
            <a:ext cx="297600" cy="297656"/>
            <a:chOff x="0" y="0"/>
            <a:chExt cx="812800" cy="812800"/>
          </a:xfrm>
        </p:grpSpPr>
        <p:sp>
          <p:nvSpPr>
            <p:cNvPr id="10280" name="椭圆 38"/>
            <p:cNvSpPr>
              <a:spLocks noChangeArrowheads="1"/>
            </p:cNvSpPr>
            <p:nvPr/>
          </p:nvSpPr>
          <p:spPr bwMode="auto">
            <a:xfrm>
              <a:off x="0" y="0"/>
              <a:ext cx="812800" cy="8128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sz="1799">
                <a:solidFill>
                  <a:srgbClr val="FFFFFF"/>
                </a:solidFill>
                <a:latin typeface="Arial" panose="020B0604020202020204" pitchFamily="34" charset="0"/>
              </a:endParaRPr>
            </a:p>
          </p:txBody>
        </p:sp>
        <p:sp>
          <p:nvSpPr>
            <p:cNvPr id="10281" name="任意多边形 39"/>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799">
                <a:latin typeface="Arial" panose="020B0604020202020204" pitchFamily="34" charset="0"/>
              </a:endParaRPr>
            </a:p>
          </p:txBody>
        </p:sp>
      </p:grpSp>
      <p:grpSp>
        <p:nvGrpSpPr>
          <p:cNvPr id="5" name="组合 40"/>
          <p:cNvGrpSpPr>
            <a:grpSpLocks/>
          </p:cNvGrpSpPr>
          <p:nvPr/>
        </p:nvGrpSpPr>
        <p:grpSpPr bwMode="auto">
          <a:xfrm>
            <a:off x="4423201" y="3896811"/>
            <a:ext cx="297600" cy="297656"/>
            <a:chOff x="0" y="0"/>
            <a:chExt cx="812800" cy="812800"/>
          </a:xfrm>
        </p:grpSpPr>
        <p:sp>
          <p:nvSpPr>
            <p:cNvPr id="10278" name="椭圆 41"/>
            <p:cNvSpPr>
              <a:spLocks noChangeArrowheads="1"/>
            </p:cNvSpPr>
            <p:nvPr/>
          </p:nvSpPr>
          <p:spPr bwMode="auto">
            <a:xfrm>
              <a:off x="0" y="0"/>
              <a:ext cx="812800" cy="81280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sz="1799">
                <a:solidFill>
                  <a:srgbClr val="FFFFFF"/>
                </a:solidFill>
                <a:latin typeface="Arial" panose="020B0604020202020204" pitchFamily="34" charset="0"/>
              </a:endParaRPr>
            </a:p>
          </p:txBody>
        </p:sp>
        <p:sp>
          <p:nvSpPr>
            <p:cNvPr id="10279" name="任意多边形 42"/>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799">
                <a:latin typeface="Arial" panose="020B0604020202020204" pitchFamily="34" charset="0"/>
              </a:endParaRPr>
            </a:p>
          </p:txBody>
        </p:sp>
      </p:grpSp>
      <p:grpSp>
        <p:nvGrpSpPr>
          <p:cNvPr id="6" name="组合 66"/>
          <p:cNvGrpSpPr>
            <a:grpSpLocks/>
          </p:cNvGrpSpPr>
          <p:nvPr/>
        </p:nvGrpSpPr>
        <p:grpSpPr bwMode="auto">
          <a:xfrm>
            <a:off x="3067497" y="1108282"/>
            <a:ext cx="3009007" cy="3011756"/>
            <a:chOff x="0" y="0"/>
            <a:chExt cx="4392474" cy="4393594"/>
          </a:xfrm>
        </p:grpSpPr>
        <p:grpSp>
          <p:nvGrpSpPr>
            <p:cNvPr id="7" name="组合 44"/>
            <p:cNvGrpSpPr>
              <a:grpSpLocks/>
            </p:cNvGrpSpPr>
            <p:nvPr/>
          </p:nvGrpSpPr>
          <p:grpSpPr bwMode="auto">
            <a:xfrm>
              <a:off x="0" y="0"/>
              <a:ext cx="4392474" cy="4393594"/>
              <a:chOff x="0" y="0"/>
              <a:chExt cx="4392474" cy="4393594"/>
            </a:xfrm>
          </p:grpSpPr>
          <p:grpSp>
            <p:nvGrpSpPr>
              <p:cNvPr id="8" name="组合 30"/>
              <p:cNvGrpSpPr>
                <a:grpSpLocks/>
              </p:cNvGrpSpPr>
              <p:nvPr/>
            </p:nvGrpSpPr>
            <p:grpSpPr bwMode="auto">
              <a:xfrm>
                <a:off x="0" y="0"/>
                <a:ext cx="4392474" cy="4393594"/>
                <a:chOff x="0" y="0"/>
                <a:chExt cx="4392474" cy="4393594"/>
              </a:xfrm>
            </p:grpSpPr>
            <p:sp>
              <p:nvSpPr>
                <p:cNvPr id="10263" name="Freeform 5"/>
                <p:cNvSpPr>
                  <a:spLocks/>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 name="T18" fmla="*/ 0 w 821"/>
                    <a:gd name="T19" fmla="*/ 0 h 301"/>
                    <a:gd name="T20" fmla="*/ 821 w 821"/>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latin typeface="Arial" panose="020B0604020202020204" pitchFamily="34" charset="0"/>
                  </a:endParaRPr>
                </a:p>
              </p:txBody>
            </p:sp>
            <p:sp>
              <p:nvSpPr>
                <p:cNvPr id="10264" name="Freeform 6"/>
                <p:cNvSpPr>
                  <a:spLocks/>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 name="T18" fmla="*/ 0 w 302"/>
                    <a:gd name="T19" fmla="*/ 0 h 821"/>
                    <a:gd name="T20" fmla="*/ 302 w 302"/>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latin typeface="Arial" panose="020B0604020202020204" pitchFamily="34" charset="0"/>
                  </a:endParaRPr>
                </a:p>
              </p:txBody>
            </p:sp>
            <p:sp>
              <p:nvSpPr>
                <p:cNvPr id="10265" name="Freeform 7"/>
                <p:cNvSpPr>
                  <a:spLocks/>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8"/>
                    <a:gd name="T43" fmla="*/ 0 h 455"/>
                    <a:gd name="T44" fmla="*/ 788 w 788"/>
                    <a:gd name="T45" fmla="*/ 455 h 4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latin typeface="Arial" panose="020B0604020202020204" pitchFamily="34" charset="0"/>
                  </a:endParaRPr>
                </a:p>
              </p:txBody>
            </p:sp>
            <p:sp>
              <p:nvSpPr>
                <p:cNvPr id="10266" name="Freeform 8"/>
                <p:cNvSpPr>
                  <a:spLocks/>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 name="T18" fmla="*/ 0 w 820"/>
                    <a:gd name="T19" fmla="*/ 0 h 301"/>
                    <a:gd name="T20" fmla="*/ 820 w 820"/>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latin typeface="Arial" panose="020B0604020202020204" pitchFamily="34" charset="0"/>
                  </a:endParaRPr>
                </a:p>
              </p:txBody>
            </p:sp>
            <p:sp>
              <p:nvSpPr>
                <p:cNvPr id="10267" name="Freeform 9"/>
                <p:cNvSpPr>
                  <a:spLocks/>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latin typeface="Arial" panose="020B0604020202020204" pitchFamily="34" charset="0"/>
                  </a:endParaRPr>
                </a:p>
              </p:txBody>
            </p:sp>
            <p:sp>
              <p:nvSpPr>
                <p:cNvPr id="10268" name="Freeform 10"/>
                <p:cNvSpPr>
                  <a:spLocks/>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 name="T18" fmla="*/ 0 w 301"/>
                    <a:gd name="T19" fmla="*/ 0 h 821"/>
                    <a:gd name="T20" fmla="*/ 301 w 301"/>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latin typeface="Arial" panose="020B0604020202020204" pitchFamily="34" charset="0"/>
                  </a:endParaRPr>
                </a:p>
              </p:txBody>
            </p:sp>
            <p:sp>
              <p:nvSpPr>
                <p:cNvPr id="10269" name="Freeform 11"/>
                <p:cNvSpPr>
                  <a:spLocks/>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1"/>
                    <a:gd name="T43" fmla="*/ 0 h 456"/>
                    <a:gd name="T44" fmla="*/ 791 w 791"/>
                    <a:gd name="T45" fmla="*/ 456 h 4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latin typeface="Arial" panose="020B0604020202020204" pitchFamily="34" charset="0"/>
                  </a:endParaRPr>
                </a:p>
              </p:txBody>
            </p:sp>
          </p:grpSp>
          <p:sp>
            <p:nvSpPr>
              <p:cNvPr id="10262" name="Freeform 12"/>
              <p:cNvSpPr>
                <a:spLocks/>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latin typeface="Arial" panose="020B0604020202020204" pitchFamily="34" charset="0"/>
                </a:endParaRPr>
              </a:p>
            </p:txBody>
          </p:sp>
        </p:grpSp>
        <p:sp>
          <p:nvSpPr>
            <p:cNvPr id="10257" name="文本框 62"/>
            <p:cNvSpPr txBox="1">
              <a:spLocks noChangeArrowheads="1"/>
            </p:cNvSpPr>
            <p:nvPr/>
          </p:nvSpPr>
          <p:spPr bwMode="auto">
            <a:xfrm>
              <a:off x="1194648" y="923099"/>
              <a:ext cx="685883"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1999" dirty="0">
                  <a:solidFill>
                    <a:schemeClr val="bg1"/>
                  </a:solidFill>
                  <a:latin typeface="Arial" panose="020B0604020202020204" pitchFamily="34" charset="0"/>
                </a:rPr>
                <a:t>01</a:t>
              </a:r>
              <a:endParaRPr lang="zh-CN" altLang="en-US" sz="1999" dirty="0">
                <a:solidFill>
                  <a:schemeClr val="bg1"/>
                </a:solidFill>
                <a:latin typeface="Arial" panose="020B0604020202020204" pitchFamily="34" charset="0"/>
              </a:endParaRPr>
            </a:p>
          </p:txBody>
        </p:sp>
        <p:sp>
          <p:nvSpPr>
            <p:cNvPr id="10258" name="文本框 63"/>
            <p:cNvSpPr txBox="1">
              <a:spLocks noChangeArrowheads="1"/>
            </p:cNvSpPr>
            <p:nvPr/>
          </p:nvSpPr>
          <p:spPr bwMode="auto">
            <a:xfrm>
              <a:off x="939877" y="2659858"/>
              <a:ext cx="685883"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1999" dirty="0">
                  <a:solidFill>
                    <a:schemeClr val="bg1"/>
                  </a:solidFill>
                  <a:latin typeface="Arial" panose="020B0604020202020204" pitchFamily="34" charset="0"/>
                </a:rPr>
                <a:t>04</a:t>
              </a:r>
              <a:endParaRPr lang="zh-CN" altLang="en-US" sz="1999" dirty="0">
                <a:solidFill>
                  <a:schemeClr val="bg1"/>
                </a:solidFill>
                <a:latin typeface="Arial" panose="020B0604020202020204" pitchFamily="34" charset="0"/>
              </a:endParaRPr>
            </a:p>
          </p:txBody>
        </p:sp>
        <p:sp>
          <p:nvSpPr>
            <p:cNvPr id="10259" name="文本框 64"/>
            <p:cNvSpPr txBox="1">
              <a:spLocks noChangeArrowheads="1"/>
            </p:cNvSpPr>
            <p:nvPr/>
          </p:nvSpPr>
          <p:spPr bwMode="auto">
            <a:xfrm>
              <a:off x="2599880" y="2894696"/>
              <a:ext cx="685883"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1999" dirty="0">
                  <a:solidFill>
                    <a:schemeClr val="bg1"/>
                  </a:solidFill>
                  <a:latin typeface="Arial" panose="020B0604020202020204" pitchFamily="34" charset="0"/>
                </a:rPr>
                <a:t>03</a:t>
              </a:r>
              <a:endParaRPr lang="zh-CN" altLang="en-US" sz="1999" dirty="0">
                <a:solidFill>
                  <a:schemeClr val="bg1"/>
                </a:solidFill>
                <a:latin typeface="Arial" panose="020B0604020202020204" pitchFamily="34" charset="0"/>
              </a:endParaRPr>
            </a:p>
          </p:txBody>
        </p:sp>
        <p:sp>
          <p:nvSpPr>
            <p:cNvPr id="10260" name="文本框 65"/>
            <p:cNvSpPr txBox="1">
              <a:spLocks noChangeArrowheads="1"/>
            </p:cNvSpPr>
            <p:nvPr/>
          </p:nvSpPr>
          <p:spPr bwMode="auto">
            <a:xfrm>
              <a:off x="2913356" y="1212607"/>
              <a:ext cx="685883"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1999" dirty="0">
                  <a:solidFill>
                    <a:schemeClr val="bg1"/>
                  </a:solidFill>
                  <a:latin typeface="Arial" panose="020B0604020202020204" pitchFamily="34" charset="0"/>
                </a:rPr>
                <a:t>02</a:t>
              </a:r>
              <a:endParaRPr lang="zh-CN" altLang="en-US" sz="1999" dirty="0">
                <a:solidFill>
                  <a:schemeClr val="bg1"/>
                </a:solidFill>
                <a:latin typeface="Arial" panose="020B0604020202020204" pitchFamily="34" charset="0"/>
              </a:endParaRPr>
            </a:p>
          </p:txBody>
        </p:sp>
      </p:grpSp>
      <p:sp>
        <p:nvSpPr>
          <p:cNvPr id="46" name="TextBox 23"/>
          <p:cNvSpPr txBox="1"/>
          <p:nvPr/>
        </p:nvSpPr>
        <p:spPr>
          <a:xfrm>
            <a:off x="1858466" y="1216165"/>
            <a:ext cx="1835564" cy="619474"/>
          </a:xfrm>
          <a:prstGeom prst="rect">
            <a:avLst/>
          </a:prstGeom>
          <a:noFill/>
        </p:spPr>
        <p:txBody>
          <a:bodyPr wrap="square" lIns="65012" tIns="32506" rIns="65012" bIns="32506" rtlCol="0">
            <a:spAutoFit/>
          </a:bodyPr>
          <a:lstStyle/>
          <a:p>
            <a:pPr algn="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47" name="TextBox 24"/>
          <p:cNvSpPr txBox="1"/>
          <p:nvPr/>
        </p:nvSpPr>
        <p:spPr>
          <a:xfrm>
            <a:off x="2639691" y="988063"/>
            <a:ext cx="1054339" cy="250256"/>
          </a:xfrm>
          <a:prstGeom prst="rect">
            <a:avLst/>
          </a:prstGeom>
          <a:noFill/>
        </p:spPr>
        <p:txBody>
          <a:bodyPr wrap="none" lIns="65012" tIns="32506" rIns="65012" bIns="32506" rtlCol="0">
            <a:spAutoFit/>
          </a:bodyPr>
          <a:lstStyle/>
          <a:p>
            <a:pPr algn="r">
              <a:defRPr/>
            </a:pPr>
            <a:r>
              <a:rPr lang="zh-CN" altLang="en-US" sz="1200" b="1" dirty="0">
                <a:solidFill>
                  <a:schemeClr val="bg1">
                    <a:lumMod val="50000"/>
                  </a:schemeClr>
                </a:solidFill>
                <a:latin typeface="Arial" panose="020B0604020202020204" pitchFamily="34" charset="0"/>
                <a:ea typeface="微软雅黑" panose="020B0503020204020204" pitchFamily="34" charset="-122"/>
              </a:rPr>
              <a:t>替换文字内容</a:t>
            </a:r>
          </a:p>
        </p:txBody>
      </p:sp>
      <p:sp>
        <p:nvSpPr>
          <p:cNvPr id="48" name="TextBox 23"/>
          <p:cNvSpPr txBox="1"/>
          <p:nvPr/>
        </p:nvSpPr>
        <p:spPr>
          <a:xfrm>
            <a:off x="788062" y="2747772"/>
            <a:ext cx="1835564" cy="619474"/>
          </a:xfrm>
          <a:prstGeom prst="rect">
            <a:avLst/>
          </a:prstGeom>
          <a:noFill/>
        </p:spPr>
        <p:txBody>
          <a:bodyPr wrap="square" lIns="65012" tIns="32506" rIns="65012" bIns="32506" rtlCol="0">
            <a:spAutoFit/>
          </a:bodyPr>
          <a:lstStyle/>
          <a:p>
            <a:pPr algn="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49" name="TextBox 24"/>
          <p:cNvSpPr txBox="1"/>
          <p:nvPr/>
        </p:nvSpPr>
        <p:spPr>
          <a:xfrm>
            <a:off x="1569287" y="2519670"/>
            <a:ext cx="1054339" cy="250256"/>
          </a:xfrm>
          <a:prstGeom prst="rect">
            <a:avLst/>
          </a:prstGeom>
          <a:noFill/>
        </p:spPr>
        <p:txBody>
          <a:bodyPr wrap="none" lIns="65012" tIns="32506" rIns="65012" bIns="32506" rtlCol="0">
            <a:spAutoFit/>
          </a:bodyPr>
          <a:lstStyle/>
          <a:p>
            <a:pPr algn="r">
              <a:defRPr/>
            </a:pPr>
            <a:r>
              <a:rPr lang="zh-CN" altLang="en-US" sz="1200" b="1" dirty="0">
                <a:solidFill>
                  <a:schemeClr val="bg1">
                    <a:lumMod val="50000"/>
                  </a:schemeClr>
                </a:solidFill>
                <a:latin typeface="Arial" panose="020B0604020202020204" pitchFamily="34" charset="0"/>
                <a:ea typeface="微软雅黑" panose="020B0503020204020204" pitchFamily="34" charset="-122"/>
              </a:rPr>
              <a:t>替换文字内容</a:t>
            </a:r>
          </a:p>
        </p:txBody>
      </p:sp>
      <p:sp>
        <p:nvSpPr>
          <p:cNvPr id="54" name="TextBox 23"/>
          <p:cNvSpPr txBox="1"/>
          <p:nvPr/>
        </p:nvSpPr>
        <p:spPr>
          <a:xfrm>
            <a:off x="6503159" y="2713559"/>
            <a:ext cx="1760936" cy="619474"/>
          </a:xfrm>
          <a:prstGeom prst="rect">
            <a:avLst/>
          </a:prstGeom>
          <a:noFill/>
        </p:spPr>
        <p:txBody>
          <a:bodyPr wrap="square" lIns="65012" tIns="32506" rIns="65012" bIns="32506" rtlCol="0">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55" name="TextBox 24"/>
          <p:cNvSpPr txBox="1"/>
          <p:nvPr/>
        </p:nvSpPr>
        <p:spPr>
          <a:xfrm>
            <a:off x="6503159" y="2485457"/>
            <a:ext cx="1054339" cy="250256"/>
          </a:xfrm>
          <a:prstGeom prst="rect">
            <a:avLst/>
          </a:prstGeom>
          <a:noFill/>
        </p:spPr>
        <p:txBody>
          <a:bodyPr wrap="none" lIns="65012" tIns="32506" rIns="65012" bIns="32506" rtlCol="0">
            <a:spAutoFit/>
          </a:bodyPr>
          <a:lstStyle/>
          <a:p>
            <a:pPr>
              <a:defRPr/>
            </a:pPr>
            <a:r>
              <a:rPr lang="zh-CN" altLang="en-US" sz="1200" b="1" dirty="0">
                <a:solidFill>
                  <a:schemeClr val="bg1">
                    <a:lumMod val="50000"/>
                  </a:schemeClr>
                </a:solidFill>
                <a:latin typeface="Arial" panose="020B0604020202020204" pitchFamily="34" charset="0"/>
                <a:ea typeface="微软雅黑" panose="020B0503020204020204" pitchFamily="34" charset="-122"/>
              </a:rPr>
              <a:t>替换文字内容</a:t>
            </a:r>
          </a:p>
        </p:txBody>
      </p:sp>
      <p:sp>
        <p:nvSpPr>
          <p:cNvPr id="56" name="TextBox 23"/>
          <p:cNvSpPr txBox="1"/>
          <p:nvPr/>
        </p:nvSpPr>
        <p:spPr>
          <a:xfrm>
            <a:off x="4961413" y="3991342"/>
            <a:ext cx="1760936" cy="619474"/>
          </a:xfrm>
          <a:prstGeom prst="rect">
            <a:avLst/>
          </a:prstGeom>
          <a:noFill/>
        </p:spPr>
        <p:txBody>
          <a:bodyPr wrap="square" lIns="65012" tIns="32506" rIns="65012" bIns="32506" rtlCol="0">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57" name="TextBox 24"/>
          <p:cNvSpPr txBox="1"/>
          <p:nvPr/>
        </p:nvSpPr>
        <p:spPr>
          <a:xfrm>
            <a:off x="4961413" y="3763241"/>
            <a:ext cx="1054339" cy="250256"/>
          </a:xfrm>
          <a:prstGeom prst="rect">
            <a:avLst/>
          </a:prstGeom>
          <a:noFill/>
        </p:spPr>
        <p:txBody>
          <a:bodyPr wrap="none" lIns="65012" tIns="32506" rIns="65012" bIns="32506" rtlCol="0">
            <a:spAutoFit/>
          </a:bodyPr>
          <a:lstStyle/>
          <a:p>
            <a:pPr>
              <a:defRPr/>
            </a:pPr>
            <a:r>
              <a:rPr lang="zh-CN" altLang="en-US" sz="1200" b="1" dirty="0">
                <a:solidFill>
                  <a:schemeClr val="bg1">
                    <a:lumMod val="50000"/>
                  </a:schemeClr>
                </a:solidFill>
                <a:latin typeface="Arial" panose="020B0604020202020204" pitchFamily="34" charset="0"/>
                <a:ea typeface="微软雅黑" panose="020B0503020204020204" pitchFamily="34" charset="-122"/>
              </a:rPr>
              <a:t>替换文字内容</a:t>
            </a:r>
          </a:p>
        </p:txBody>
      </p:sp>
    </p:spTree>
    <p:extLst>
      <p:ext uri="{BB962C8B-B14F-4D97-AF65-F5344CB8AC3E}">
        <p14:creationId xmlns:p14="http://schemas.microsoft.com/office/powerpoint/2010/main" val="1454960193"/>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500"/>
                                        <p:tgtEl>
                                          <p:spTgt spid="6"/>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250" fill="hold"/>
                                        <p:tgtEl>
                                          <p:spTgt spid="4"/>
                                        </p:tgtEl>
                                        <p:attrNameLst>
                                          <p:attrName>ppt_w</p:attrName>
                                        </p:attrNameLst>
                                      </p:cBhvr>
                                      <p:tavLst>
                                        <p:tav tm="0">
                                          <p:val>
                                            <p:fltVal val="0"/>
                                          </p:val>
                                        </p:tav>
                                        <p:tav tm="100000">
                                          <p:val>
                                            <p:strVal val="#ppt_w"/>
                                          </p:val>
                                        </p:tav>
                                      </p:tavLst>
                                    </p:anim>
                                    <p:anim calcmode="lin" valueType="num">
                                      <p:cBhvr>
                                        <p:cTn id="12" dur="250" fill="hold"/>
                                        <p:tgtEl>
                                          <p:spTgt spid="4"/>
                                        </p:tgtEl>
                                        <p:attrNameLst>
                                          <p:attrName>ppt_h</p:attrName>
                                        </p:attrNameLst>
                                      </p:cBhvr>
                                      <p:tavLst>
                                        <p:tav tm="0">
                                          <p:val>
                                            <p:fltVal val="0"/>
                                          </p:val>
                                        </p:tav>
                                        <p:tav tm="100000">
                                          <p:val>
                                            <p:strVal val="#ppt_h"/>
                                          </p:val>
                                        </p:tav>
                                      </p:tavLst>
                                    </p:anim>
                                    <p:animEffect transition="in" filter="fade">
                                      <p:cBhvr>
                                        <p:cTn id="13" dur="250"/>
                                        <p:tgtEl>
                                          <p:spTgt spid="4"/>
                                        </p:tgtEl>
                                      </p:cBhvr>
                                    </p:animEffect>
                                  </p:childTnLst>
                                </p:cTn>
                              </p:par>
                            </p:childTnLst>
                          </p:cTn>
                        </p:par>
                        <p:par>
                          <p:cTn id="14" fill="hold" nodeType="afterGroup">
                            <p:stCondLst>
                              <p:cond delay="75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animEffect transition="in" filter="fade">
                                      <p:cBhvr>
                                        <p:cTn id="19" dur="250"/>
                                        <p:tgtEl>
                                          <p:spTgt spid="2"/>
                                        </p:tgtEl>
                                      </p:cBhvr>
                                    </p:animEffect>
                                  </p:childTnLst>
                                </p:cTn>
                              </p:par>
                            </p:childTnLst>
                          </p:cTn>
                        </p:par>
                        <p:par>
                          <p:cTn id="20" fill="hold" nodeType="afterGroup">
                            <p:stCondLst>
                              <p:cond delay="1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250" fill="hold"/>
                                        <p:tgtEl>
                                          <p:spTgt spid="5"/>
                                        </p:tgtEl>
                                        <p:attrNameLst>
                                          <p:attrName>ppt_w</p:attrName>
                                        </p:attrNameLst>
                                      </p:cBhvr>
                                      <p:tavLst>
                                        <p:tav tm="0">
                                          <p:val>
                                            <p:fltVal val="0"/>
                                          </p:val>
                                        </p:tav>
                                        <p:tav tm="100000">
                                          <p:val>
                                            <p:strVal val="#ppt_w"/>
                                          </p:val>
                                        </p:tav>
                                      </p:tavLst>
                                    </p:anim>
                                    <p:anim calcmode="lin" valueType="num">
                                      <p:cBhvr>
                                        <p:cTn id="24" dur="250" fill="hold"/>
                                        <p:tgtEl>
                                          <p:spTgt spid="5"/>
                                        </p:tgtEl>
                                        <p:attrNameLst>
                                          <p:attrName>ppt_h</p:attrName>
                                        </p:attrNameLst>
                                      </p:cBhvr>
                                      <p:tavLst>
                                        <p:tav tm="0">
                                          <p:val>
                                            <p:fltVal val="0"/>
                                          </p:val>
                                        </p:tav>
                                        <p:tav tm="100000">
                                          <p:val>
                                            <p:strVal val="#ppt_h"/>
                                          </p:val>
                                        </p:tav>
                                      </p:tavLst>
                                    </p:anim>
                                    <p:animEffect transition="in" filter="fade">
                                      <p:cBhvr>
                                        <p:cTn id="25" dur="250"/>
                                        <p:tgtEl>
                                          <p:spTgt spid="5"/>
                                        </p:tgtEl>
                                      </p:cBhvr>
                                    </p:animEffect>
                                  </p:childTnLst>
                                </p:cTn>
                              </p:par>
                            </p:childTnLst>
                          </p:cTn>
                        </p:par>
                        <p:par>
                          <p:cTn id="26" fill="hold" nodeType="afterGroup">
                            <p:stCondLst>
                              <p:cond delay="1250"/>
                            </p:stCondLst>
                            <p:childTnLst>
                              <p:par>
                                <p:cTn id="27" presetID="10"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250" fill="hold"/>
                                        <p:tgtEl>
                                          <p:spTgt spid="3"/>
                                        </p:tgtEl>
                                        <p:attrNameLst>
                                          <p:attrName>ppt_w</p:attrName>
                                        </p:attrNameLst>
                                      </p:cBhvr>
                                      <p:tavLst>
                                        <p:tav tm="0">
                                          <p:val>
                                            <p:fltVal val="0"/>
                                          </p:val>
                                        </p:tav>
                                        <p:tav tm="100000">
                                          <p:val>
                                            <p:strVal val="#ppt_w"/>
                                          </p:val>
                                        </p:tav>
                                      </p:tavLst>
                                    </p:anim>
                                    <p:anim calcmode="lin" valueType="num">
                                      <p:cBhvr>
                                        <p:cTn id="30" dur="250" fill="hold"/>
                                        <p:tgtEl>
                                          <p:spTgt spid="3"/>
                                        </p:tgtEl>
                                        <p:attrNameLst>
                                          <p:attrName>ppt_h</p:attrName>
                                        </p:attrNameLst>
                                      </p:cBhvr>
                                      <p:tavLst>
                                        <p:tav tm="0">
                                          <p:val>
                                            <p:fltVal val="0"/>
                                          </p:val>
                                        </p:tav>
                                        <p:tav tm="100000">
                                          <p:val>
                                            <p:strVal val="#ppt_h"/>
                                          </p:val>
                                        </p:tav>
                                      </p:tavLst>
                                    </p:anim>
                                    <p:animEffect transition="in" filter="fade">
                                      <p:cBhvr>
                                        <p:cTn id="31" dur="250"/>
                                        <p:tgtEl>
                                          <p:spTgt spid="3"/>
                                        </p:tgtEl>
                                      </p:cBhvr>
                                    </p:animEffect>
                                  </p:childTnLst>
                                </p:cTn>
                              </p:par>
                            </p:childTnLst>
                          </p:cTn>
                        </p:par>
                        <p:par>
                          <p:cTn id="32" fill="hold">
                            <p:stCondLst>
                              <p:cond delay="1500"/>
                            </p:stCondLst>
                            <p:childTnLst>
                              <p:par>
                                <p:cTn id="33" presetID="12" presetClass="entr" presetSubtype="4"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p:tgtEl>
                                          <p:spTgt spid="46"/>
                                        </p:tgtEl>
                                        <p:attrNameLst>
                                          <p:attrName>ppt_y</p:attrName>
                                        </p:attrNameLst>
                                      </p:cBhvr>
                                      <p:tavLst>
                                        <p:tav tm="0">
                                          <p:val>
                                            <p:strVal val="#ppt_y+#ppt_h*1.125000"/>
                                          </p:val>
                                        </p:tav>
                                        <p:tav tm="100000">
                                          <p:val>
                                            <p:strVal val="#ppt_y"/>
                                          </p:val>
                                        </p:tav>
                                      </p:tavLst>
                                    </p:anim>
                                    <p:animEffect transition="in" filter="wipe(up)">
                                      <p:cBhvr>
                                        <p:cTn id="36" dur="500"/>
                                        <p:tgtEl>
                                          <p:spTgt spid="46"/>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p:tgtEl>
                                          <p:spTgt spid="47"/>
                                        </p:tgtEl>
                                        <p:attrNameLst>
                                          <p:attrName>ppt_y</p:attrName>
                                        </p:attrNameLst>
                                      </p:cBhvr>
                                      <p:tavLst>
                                        <p:tav tm="0">
                                          <p:val>
                                            <p:strVal val="#ppt_y-#ppt_h*1.125000"/>
                                          </p:val>
                                        </p:tav>
                                        <p:tav tm="100000">
                                          <p:val>
                                            <p:strVal val="#ppt_y"/>
                                          </p:val>
                                        </p:tav>
                                      </p:tavLst>
                                    </p:anim>
                                    <p:animEffect transition="in" filter="wipe(down)">
                                      <p:cBhvr>
                                        <p:cTn id="40" dur="500"/>
                                        <p:tgtEl>
                                          <p:spTgt spid="47"/>
                                        </p:tgtEl>
                                      </p:cBhvr>
                                    </p:animEffect>
                                  </p:childTnLst>
                                </p:cTn>
                              </p:par>
                            </p:childTnLst>
                          </p:cTn>
                        </p:par>
                        <p:par>
                          <p:cTn id="41" fill="hold">
                            <p:stCondLst>
                              <p:cond delay="2000"/>
                            </p:stCondLst>
                            <p:childTnLst>
                              <p:par>
                                <p:cTn id="42" presetID="12" presetClass="entr" presetSubtype="4"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p:tgtEl>
                                          <p:spTgt spid="54"/>
                                        </p:tgtEl>
                                        <p:attrNameLst>
                                          <p:attrName>ppt_y</p:attrName>
                                        </p:attrNameLst>
                                      </p:cBhvr>
                                      <p:tavLst>
                                        <p:tav tm="0">
                                          <p:val>
                                            <p:strVal val="#ppt_y+#ppt_h*1.125000"/>
                                          </p:val>
                                        </p:tav>
                                        <p:tav tm="100000">
                                          <p:val>
                                            <p:strVal val="#ppt_y"/>
                                          </p:val>
                                        </p:tav>
                                      </p:tavLst>
                                    </p:anim>
                                    <p:animEffect transition="in" filter="wipe(up)">
                                      <p:cBhvr>
                                        <p:cTn id="45" dur="500"/>
                                        <p:tgtEl>
                                          <p:spTgt spid="54"/>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p:tgtEl>
                                          <p:spTgt spid="55"/>
                                        </p:tgtEl>
                                        <p:attrNameLst>
                                          <p:attrName>ppt_y</p:attrName>
                                        </p:attrNameLst>
                                      </p:cBhvr>
                                      <p:tavLst>
                                        <p:tav tm="0">
                                          <p:val>
                                            <p:strVal val="#ppt_y-#ppt_h*1.125000"/>
                                          </p:val>
                                        </p:tav>
                                        <p:tav tm="100000">
                                          <p:val>
                                            <p:strVal val="#ppt_y"/>
                                          </p:val>
                                        </p:tav>
                                      </p:tavLst>
                                    </p:anim>
                                    <p:animEffect transition="in" filter="wipe(down)">
                                      <p:cBhvr>
                                        <p:cTn id="49" dur="500"/>
                                        <p:tgtEl>
                                          <p:spTgt spid="55"/>
                                        </p:tgtEl>
                                      </p:cBhvr>
                                    </p:animEffect>
                                  </p:childTnLst>
                                </p:cTn>
                              </p:par>
                            </p:childTnLst>
                          </p:cTn>
                        </p:par>
                        <p:par>
                          <p:cTn id="50" fill="hold">
                            <p:stCondLst>
                              <p:cond delay="2500"/>
                            </p:stCondLst>
                            <p:childTnLst>
                              <p:par>
                                <p:cTn id="51" presetID="12" presetClass="entr" presetSubtype="4"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additive="base">
                                        <p:cTn id="53" dur="500"/>
                                        <p:tgtEl>
                                          <p:spTgt spid="56"/>
                                        </p:tgtEl>
                                        <p:attrNameLst>
                                          <p:attrName>ppt_y</p:attrName>
                                        </p:attrNameLst>
                                      </p:cBhvr>
                                      <p:tavLst>
                                        <p:tav tm="0">
                                          <p:val>
                                            <p:strVal val="#ppt_y+#ppt_h*1.125000"/>
                                          </p:val>
                                        </p:tav>
                                        <p:tav tm="100000">
                                          <p:val>
                                            <p:strVal val="#ppt_y"/>
                                          </p:val>
                                        </p:tav>
                                      </p:tavLst>
                                    </p:anim>
                                    <p:animEffect transition="in" filter="wipe(up)">
                                      <p:cBhvr>
                                        <p:cTn id="54" dur="500"/>
                                        <p:tgtEl>
                                          <p:spTgt spid="56"/>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57"/>
                                        </p:tgtEl>
                                        <p:attrNameLst>
                                          <p:attrName>style.visibility</p:attrName>
                                        </p:attrNameLst>
                                      </p:cBhvr>
                                      <p:to>
                                        <p:strVal val="visible"/>
                                      </p:to>
                                    </p:set>
                                    <p:anim calcmode="lin" valueType="num">
                                      <p:cBhvr additive="base">
                                        <p:cTn id="57" dur="500"/>
                                        <p:tgtEl>
                                          <p:spTgt spid="57"/>
                                        </p:tgtEl>
                                        <p:attrNameLst>
                                          <p:attrName>ppt_y</p:attrName>
                                        </p:attrNameLst>
                                      </p:cBhvr>
                                      <p:tavLst>
                                        <p:tav tm="0">
                                          <p:val>
                                            <p:strVal val="#ppt_y-#ppt_h*1.125000"/>
                                          </p:val>
                                        </p:tav>
                                        <p:tav tm="100000">
                                          <p:val>
                                            <p:strVal val="#ppt_y"/>
                                          </p:val>
                                        </p:tav>
                                      </p:tavLst>
                                    </p:anim>
                                    <p:animEffect transition="in" filter="wipe(down)">
                                      <p:cBhvr>
                                        <p:cTn id="58" dur="500"/>
                                        <p:tgtEl>
                                          <p:spTgt spid="57"/>
                                        </p:tgtEl>
                                      </p:cBhvr>
                                    </p:animEffect>
                                  </p:childTnLst>
                                </p:cTn>
                              </p:par>
                            </p:childTnLst>
                          </p:cTn>
                        </p:par>
                        <p:par>
                          <p:cTn id="59" fill="hold">
                            <p:stCondLst>
                              <p:cond delay="3000"/>
                            </p:stCondLst>
                            <p:childTnLst>
                              <p:par>
                                <p:cTn id="60" presetID="12" presetClass="entr" presetSubtype="4"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p:tgtEl>
                                          <p:spTgt spid="48"/>
                                        </p:tgtEl>
                                        <p:attrNameLst>
                                          <p:attrName>ppt_y</p:attrName>
                                        </p:attrNameLst>
                                      </p:cBhvr>
                                      <p:tavLst>
                                        <p:tav tm="0">
                                          <p:val>
                                            <p:strVal val="#ppt_y+#ppt_h*1.125000"/>
                                          </p:val>
                                        </p:tav>
                                        <p:tav tm="100000">
                                          <p:val>
                                            <p:strVal val="#ppt_y"/>
                                          </p:val>
                                        </p:tav>
                                      </p:tavLst>
                                    </p:anim>
                                    <p:animEffect transition="in" filter="wipe(up)">
                                      <p:cBhvr>
                                        <p:cTn id="63" dur="500"/>
                                        <p:tgtEl>
                                          <p:spTgt spid="48"/>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 calcmode="lin" valueType="num">
                                      <p:cBhvr additive="base">
                                        <p:cTn id="66" dur="500"/>
                                        <p:tgtEl>
                                          <p:spTgt spid="49"/>
                                        </p:tgtEl>
                                        <p:attrNameLst>
                                          <p:attrName>ppt_y</p:attrName>
                                        </p:attrNameLst>
                                      </p:cBhvr>
                                      <p:tavLst>
                                        <p:tav tm="0">
                                          <p:val>
                                            <p:strVal val="#ppt_y-#ppt_h*1.125000"/>
                                          </p:val>
                                        </p:tav>
                                        <p:tav tm="100000">
                                          <p:val>
                                            <p:strVal val="#ppt_y"/>
                                          </p:val>
                                        </p:tav>
                                      </p:tavLst>
                                    </p:anim>
                                    <p:animEffect transition="in" filter="wipe(down)">
                                      <p:cBhvr>
                                        <p:cTn id="6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4" grpId="0"/>
      <p:bldP spid="55" grpId="0"/>
      <p:bldP spid="56" grpId="0"/>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7"/>
          <p:cNvGrpSpPr/>
          <p:nvPr/>
        </p:nvGrpSpPr>
        <p:grpSpPr>
          <a:xfrm>
            <a:off x="4390562" y="903055"/>
            <a:ext cx="2753444" cy="1254914"/>
            <a:chOff x="3491880" y="2420888"/>
            <a:chExt cx="5794246" cy="2160240"/>
          </a:xfrm>
          <a:solidFill>
            <a:srgbClr val="E43937"/>
          </a:solidFill>
        </p:grpSpPr>
        <p:sp>
          <p:nvSpPr>
            <p:cNvPr id="6" name="上弧形箭头 28"/>
            <p:cNvSpPr/>
            <p:nvPr/>
          </p:nvSpPr>
          <p:spPr>
            <a:xfrm>
              <a:off x="3605493" y="2420888"/>
              <a:ext cx="5680633" cy="2160240"/>
            </a:xfrm>
            <a:prstGeom prst="curvedDownArrow">
              <a:avLst/>
            </a:prstGeom>
            <a:solidFill>
              <a:schemeClr val="accent3"/>
            </a:solidFill>
            <a:ln w="25400" cap="flat" cmpd="sng" algn="ctr">
              <a:noFill/>
              <a:prstDash val="solid"/>
            </a:ln>
            <a:effectLst/>
          </p:spPr>
          <p:txBody>
            <a:bodyPr rtlCol="0" anchor="ctr"/>
            <a:lstStyle/>
            <a:p>
              <a:pPr algn="ctr" defTabSz="685554">
                <a:lnSpc>
                  <a:spcPct val="130000"/>
                </a:lnSpc>
                <a:defRPr/>
              </a:pPr>
              <a:endParaRPr lang="zh-CN" altLang="en-US" sz="130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上弧形箭头 29"/>
            <p:cNvSpPr/>
            <p:nvPr/>
          </p:nvSpPr>
          <p:spPr>
            <a:xfrm>
              <a:off x="3491880" y="2420888"/>
              <a:ext cx="4317280" cy="2160240"/>
            </a:xfrm>
            <a:prstGeom prst="curvedDownArrow">
              <a:avLst/>
            </a:prstGeom>
            <a:solidFill>
              <a:schemeClr val="accent2"/>
            </a:solidFill>
            <a:ln w="25400" cap="flat" cmpd="sng" algn="ctr">
              <a:noFill/>
              <a:prstDash val="solid"/>
            </a:ln>
            <a:effectLst/>
          </p:spPr>
          <p:txBody>
            <a:bodyPr rtlCol="0" anchor="ctr"/>
            <a:lstStyle/>
            <a:p>
              <a:pPr algn="ctr" defTabSz="685554">
                <a:lnSpc>
                  <a:spcPct val="130000"/>
                </a:lnSpc>
                <a:defRPr/>
              </a:pPr>
              <a:endParaRPr lang="zh-CN" altLang="en-US" sz="130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上弧形箭头 30"/>
            <p:cNvSpPr/>
            <p:nvPr/>
          </p:nvSpPr>
          <p:spPr>
            <a:xfrm>
              <a:off x="3491880" y="2420888"/>
              <a:ext cx="2808312" cy="2160240"/>
            </a:xfrm>
            <a:prstGeom prst="curvedDownArrow">
              <a:avLst/>
            </a:prstGeom>
            <a:solidFill>
              <a:schemeClr val="accent4"/>
            </a:solidFill>
            <a:ln w="25400" cap="flat" cmpd="sng" algn="ctr">
              <a:noFill/>
              <a:prstDash val="solid"/>
            </a:ln>
            <a:effectLst/>
          </p:spPr>
          <p:txBody>
            <a:bodyPr rtlCol="0" anchor="ctr"/>
            <a:lstStyle/>
            <a:p>
              <a:pPr algn="ctr" defTabSz="685554">
                <a:lnSpc>
                  <a:spcPct val="130000"/>
                </a:lnSpc>
                <a:defRPr/>
              </a:pPr>
              <a:endParaRPr lang="zh-CN" altLang="en-US" sz="130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31"/>
          <p:cNvGrpSpPr/>
          <p:nvPr/>
        </p:nvGrpSpPr>
        <p:grpSpPr>
          <a:xfrm flipH="1">
            <a:off x="2015042" y="903055"/>
            <a:ext cx="2753444" cy="1254914"/>
            <a:chOff x="3491880" y="2420888"/>
            <a:chExt cx="5794246" cy="2160240"/>
          </a:xfrm>
          <a:solidFill>
            <a:srgbClr val="44788B"/>
          </a:solidFill>
        </p:grpSpPr>
        <p:sp>
          <p:nvSpPr>
            <p:cNvPr id="10" name="上弧形箭头 32"/>
            <p:cNvSpPr/>
            <p:nvPr/>
          </p:nvSpPr>
          <p:spPr>
            <a:xfrm>
              <a:off x="3605493" y="2420888"/>
              <a:ext cx="5680633" cy="2160240"/>
            </a:xfrm>
            <a:prstGeom prst="curvedDownArrow">
              <a:avLst/>
            </a:prstGeom>
            <a:solidFill>
              <a:schemeClr val="accent3"/>
            </a:solidFill>
            <a:ln w="25400" cap="flat" cmpd="sng" algn="ctr">
              <a:noFill/>
              <a:prstDash val="solid"/>
            </a:ln>
            <a:effectLst/>
          </p:spPr>
          <p:txBody>
            <a:bodyPr rot="0" spcFirstLastPara="0" vertOverflow="overflow" horzOverflow="overflow" vert="horz" wrap="square" lIns="96387" tIns="48193" rIns="96387" bIns="48193"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上弧形箭头 33"/>
            <p:cNvSpPr/>
            <p:nvPr/>
          </p:nvSpPr>
          <p:spPr>
            <a:xfrm>
              <a:off x="3491880" y="2420888"/>
              <a:ext cx="4317280" cy="2160240"/>
            </a:xfrm>
            <a:prstGeom prst="curvedDownArrow">
              <a:avLst/>
            </a:prstGeom>
            <a:solidFill>
              <a:schemeClr val="accent2"/>
            </a:solidFill>
            <a:ln w="25400" cap="flat" cmpd="sng" algn="ctr">
              <a:noFill/>
              <a:prstDash val="solid"/>
            </a:ln>
            <a:effectLst/>
          </p:spPr>
          <p:txBody>
            <a:bodyPr rot="0" spcFirstLastPara="0" vertOverflow="overflow" horzOverflow="overflow" vert="horz" wrap="square" lIns="96387" tIns="48193" rIns="96387" bIns="48193"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上弧形箭头 34"/>
            <p:cNvSpPr/>
            <p:nvPr/>
          </p:nvSpPr>
          <p:spPr>
            <a:xfrm>
              <a:off x="3491880" y="2420888"/>
              <a:ext cx="2808312" cy="2160240"/>
            </a:xfrm>
            <a:prstGeom prst="curvedDownArrow">
              <a:avLst/>
            </a:prstGeom>
            <a:solidFill>
              <a:schemeClr val="accent1"/>
            </a:solidFill>
            <a:ln w="25400" cap="flat" cmpd="sng" algn="ctr">
              <a:noFill/>
              <a:prstDash val="solid"/>
            </a:ln>
            <a:effectLst/>
          </p:spPr>
          <p:txBody>
            <a:bodyPr rot="0" spcFirstLastPara="0" vertOverflow="overflow" horzOverflow="overflow" vert="horz" wrap="square" lIns="96387" tIns="48193" rIns="96387" bIns="48193"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圆柱形 35"/>
          <p:cNvSpPr/>
          <p:nvPr/>
        </p:nvSpPr>
        <p:spPr>
          <a:xfrm>
            <a:off x="4360435" y="2067850"/>
            <a:ext cx="434418" cy="1985046"/>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reflection blurRad="6350" stA="52000" endA="300" endPos="35000" dir="5400000" sy="-100000" algn="bl" rotWithShape="0"/>
          </a:effectLst>
        </p:spPr>
        <p:txBody>
          <a:bodyPr lIns="65012" tIns="32506" rIns="65012" bIns="32506" rtlCol="0" anchor="ctr"/>
          <a:lstStyle/>
          <a:p>
            <a:pPr algn="ctr" defTabSz="685554">
              <a:lnSpc>
                <a:spcPct val="130000"/>
              </a:lnSpc>
              <a:defRPr/>
            </a:pPr>
            <a:endParaRPr lang="zh-CN" altLang="en-US" sz="13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2150642" y="1803460"/>
            <a:ext cx="4858943" cy="352299"/>
            <a:chOff x="3080614" y="2383421"/>
            <a:chExt cx="6834655" cy="495454"/>
          </a:xfrm>
        </p:grpSpPr>
        <p:grpSp>
          <p:nvGrpSpPr>
            <p:cNvPr id="5" name="组合 1"/>
            <p:cNvGrpSpPr/>
            <p:nvPr/>
          </p:nvGrpSpPr>
          <p:grpSpPr>
            <a:xfrm>
              <a:off x="3080614" y="2383421"/>
              <a:ext cx="2536934" cy="495454"/>
              <a:chOff x="3080614" y="2383421"/>
              <a:chExt cx="2536934" cy="495454"/>
            </a:xfrm>
          </p:grpSpPr>
          <p:sp>
            <p:nvSpPr>
              <p:cNvPr id="14" name="TextBox 13"/>
              <p:cNvSpPr txBox="1"/>
              <p:nvPr/>
            </p:nvSpPr>
            <p:spPr>
              <a:xfrm>
                <a:off x="3080614" y="2383426"/>
                <a:ext cx="545612" cy="495449"/>
              </a:xfrm>
              <a:prstGeom prst="rect">
                <a:avLst/>
              </a:prstGeom>
              <a:noFill/>
            </p:spPr>
            <p:txBody>
              <a:bodyPr wrap="square" rtlCol="0">
                <a:spAutoFit/>
              </a:bodyPr>
              <a:lstStyle/>
              <a:p>
                <a:pPr algn="ctr" defTabSz="685554">
                  <a:lnSpc>
                    <a:spcPct val="130000"/>
                  </a:lnSpc>
                  <a:defRPr/>
                </a:pPr>
                <a:r>
                  <a:rPr lang="en-US" altLang="zh-CN"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rPr>
                  <a:t>01</a:t>
                </a:r>
                <a:endParaRPr lang="zh-CN" altLang="en-US"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endParaRPr>
              </a:p>
            </p:txBody>
          </p:sp>
          <p:sp>
            <p:nvSpPr>
              <p:cNvPr id="15" name="TextBox 14"/>
              <p:cNvSpPr txBox="1"/>
              <p:nvPr/>
            </p:nvSpPr>
            <p:spPr>
              <a:xfrm>
                <a:off x="4066096" y="2383424"/>
                <a:ext cx="545612" cy="495449"/>
              </a:xfrm>
              <a:prstGeom prst="rect">
                <a:avLst/>
              </a:prstGeom>
              <a:noFill/>
            </p:spPr>
            <p:txBody>
              <a:bodyPr wrap="square" rtlCol="0">
                <a:spAutoFit/>
              </a:bodyPr>
              <a:lstStyle/>
              <a:p>
                <a:pPr algn="ctr" defTabSz="685554">
                  <a:lnSpc>
                    <a:spcPct val="130000"/>
                  </a:lnSpc>
                  <a:defRPr/>
                </a:pPr>
                <a:r>
                  <a:rPr lang="en-US" altLang="zh-CN"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rPr>
                  <a:t>02</a:t>
                </a:r>
                <a:endParaRPr lang="zh-CN" altLang="en-US"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endParaRPr>
              </a:p>
            </p:txBody>
          </p:sp>
          <p:sp>
            <p:nvSpPr>
              <p:cNvPr id="16" name="TextBox 15"/>
              <p:cNvSpPr txBox="1"/>
              <p:nvPr/>
            </p:nvSpPr>
            <p:spPr>
              <a:xfrm>
                <a:off x="5071936" y="2383421"/>
                <a:ext cx="545612" cy="495448"/>
              </a:xfrm>
              <a:prstGeom prst="rect">
                <a:avLst/>
              </a:prstGeom>
              <a:noFill/>
            </p:spPr>
            <p:txBody>
              <a:bodyPr wrap="square" rtlCol="0">
                <a:spAutoFit/>
              </a:bodyPr>
              <a:lstStyle/>
              <a:p>
                <a:pPr algn="ctr" defTabSz="685554">
                  <a:lnSpc>
                    <a:spcPct val="130000"/>
                  </a:lnSpc>
                  <a:defRPr/>
                </a:pPr>
                <a:r>
                  <a:rPr lang="en-US" altLang="zh-CN"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rPr>
                  <a:t>03</a:t>
                </a:r>
                <a:endParaRPr lang="zh-CN" altLang="en-US"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endParaRPr>
              </a:p>
            </p:txBody>
          </p:sp>
        </p:grpSp>
        <p:grpSp>
          <p:nvGrpSpPr>
            <p:cNvPr id="9" name="组合 2"/>
            <p:cNvGrpSpPr/>
            <p:nvPr/>
          </p:nvGrpSpPr>
          <p:grpSpPr>
            <a:xfrm>
              <a:off x="7389040" y="2383422"/>
              <a:ext cx="2526229" cy="495448"/>
              <a:chOff x="7389040" y="2383422"/>
              <a:chExt cx="2526229" cy="495448"/>
            </a:xfrm>
          </p:grpSpPr>
          <p:sp>
            <p:nvSpPr>
              <p:cNvPr id="17" name="TextBox 16"/>
              <p:cNvSpPr txBox="1"/>
              <p:nvPr/>
            </p:nvSpPr>
            <p:spPr>
              <a:xfrm>
                <a:off x="7389040" y="2383422"/>
                <a:ext cx="545612" cy="495448"/>
              </a:xfrm>
              <a:prstGeom prst="rect">
                <a:avLst/>
              </a:prstGeom>
              <a:noFill/>
            </p:spPr>
            <p:txBody>
              <a:bodyPr wrap="square" rtlCol="0">
                <a:spAutoFit/>
              </a:bodyPr>
              <a:lstStyle/>
              <a:p>
                <a:pPr algn="ctr" defTabSz="685554">
                  <a:lnSpc>
                    <a:spcPct val="130000"/>
                  </a:lnSpc>
                  <a:defRPr/>
                </a:pPr>
                <a:r>
                  <a:rPr lang="en-US" altLang="zh-CN"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rPr>
                  <a:t>04</a:t>
                </a:r>
                <a:endParaRPr lang="zh-CN" altLang="en-US"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endParaRPr>
              </a:p>
            </p:txBody>
          </p:sp>
          <p:sp>
            <p:nvSpPr>
              <p:cNvPr id="18" name="TextBox 17"/>
              <p:cNvSpPr txBox="1"/>
              <p:nvPr/>
            </p:nvSpPr>
            <p:spPr>
              <a:xfrm>
                <a:off x="8371812" y="2383422"/>
                <a:ext cx="545612" cy="495448"/>
              </a:xfrm>
              <a:prstGeom prst="rect">
                <a:avLst/>
              </a:prstGeom>
              <a:noFill/>
            </p:spPr>
            <p:txBody>
              <a:bodyPr wrap="square" rtlCol="0">
                <a:spAutoFit/>
              </a:bodyPr>
              <a:lstStyle/>
              <a:p>
                <a:pPr algn="ctr" defTabSz="685554">
                  <a:lnSpc>
                    <a:spcPct val="130000"/>
                  </a:lnSpc>
                  <a:defRPr/>
                </a:pPr>
                <a:r>
                  <a:rPr lang="en-US" altLang="zh-CN"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rPr>
                  <a:t>05</a:t>
                </a:r>
                <a:endParaRPr lang="zh-CN" altLang="en-US"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endParaRPr>
              </a:p>
            </p:txBody>
          </p:sp>
          <p:sp>
            <p:nvSpPr>
              <p:cNvPr id="19" name="TextBox 18"/>
              <p:cNvSpPr txBox="1"/>
              <p:nvPr/>
            </p:nvSpPr>
            <p:spPr>
              <a:xfrm>
                <a:off x="9369657" y="2383422"/>
                <a:ext cx="545612" cy="495448"/>
              </a:xfrm>
              <a:prstGeom prst="rect">
                <a:avLst/>
              </a:prstGeom>
              <a:noFill/>
            </p:spPr>
            <p:txBody>
              <a:bodyPr wrap="square" rtlCol="0">
                <a:spAutoFit/>
              </a:bodyPr>
              <a:lstStyle/>
              <a:p>
                <a:pPr algn="ctr" defTabSz="685554">
                  <a:lnSpc>
                    <a:spcPct val="130000"/>
                  </a:lnSpc>
                  <a:defRPr/>
                </a:pPr>
                <a:r>
                  <a:rPr lang="en-US" altLang="zh-CN"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rPr>
                  <a:t>06</a:t>
                </a:r>
                <a:endParaRPr lang="zh-CN" altLang="en-US" sz="1300" b="1" kern="0" dirty="0">
                  <a:solidFill>
                    <a:sysClr val="window" lastClr="FFFFFF"/>
                  </a:solidFill>
                  <a:latin typeface="Arial" panose="020B0604020202020204" pitchFamily="34" charset="0"/>
                  <a:ea typeface="微软雅黑" pitchFamily="34" charset="-122"/>
                  <a:cs typeface="Arial" pitchFamily="34" charset="0"/>
                  <a:sym typeface="Arial" panose="020B0604020202020204" pitchFamily="34" charset="0"/>
                </a:endParaRPr>
              </a:p>
            </p:txBody>
          </p:sp>
        </p:grpSp>
      </p:grpSp>
      <p:sp>
        <p:nvSpPr>
          <p:cNvPr id="54" name="TextBox 54"/>
          <p:cNvSpPr txBox="1"/>
          <p:nvPr/>
        </p:nvSpPr>
        <p:spPr>
          <a:xfrm>
            <a:off x="951394" y="2148301"/>
            <a:ext cx="1572395"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55" name="Rectangle 55"/>
          <p:cNvSpPr/>
          <p:nvPr/>
        </p:nvSpPr>
        <p:spPr>
          <a:xfrm>
            <a:off x="951395" y="2359419"/>
            <a:ext cx="2029758" cy="434865"/>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54"/>
          <p:cNvSpPr txBox="1"/>
          <p:nvPr/>
        </p:nvSpPr>
        <p:spPr>
          <a:xfrm>
            <a:off x="951394" y="3078557"/>
            <a:ext cx="1572395"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69" name="Rectangle 55"/>
          <p:cNvSpPr/>
          <p:nvPr/>
        </p:nvSpPr>
        <p:spPr>
          <a:xfrm>
            <a:off x="951395" y="3289675"/>
            <a:ext cx="2029758" cy="434865"/>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a:t>
            </a:r>
            <a:endPar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54"/>
          <p:cNvSpPr txBox="1"/>
          <p:nvPr/>
        </p:nvSpPr>
        <p:spPr>
          <a:xfrm>
            <a:off x="951394" y="3936559"/>
            <a:ext cx="1572395"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71" name="Rectangle 55"/>
          <p:cNvSpPr/>
          <p:nvPr/>
        </p:nvSpPr>
        <p:spPr>
          <a:xfrm>
            <a:off x="951395" y="4147678"/>
            <a:ext cx="2029758" cy="250256"/>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a:t>
            </a:r>
            <a:endPar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54"/>
          <p:cNvSpPr txBox="1"/>
          <p:nvPr/>
        </p:nvSpPr>
        <p:spPr>
          <a:xfrm>
            <a:off x="6003759" y="2202490"/>
            <a:ext cx="1564721"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73" name="Rectangle 55"/>
          <p:cNvSpPr/>
          <p:nvPr/>
        </p:nvSpPr>
        <p:spPr>
          <a:xfrm>
            <a:off x="6003760" y="2413609"/>
            <a:ext cx="2019852" cy="434865"/>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a:t>
            </a:r>
            <a:endParaRPr lang="en-US" altLang="zh-CN" sz="7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54"/>
          <p:cNvSpPr txBox="1"/>
          <p:nvPr/>
        </p:nvSpPr>
        <p:spPr>
          <a:xfrm>
            <a:off x="6003759" y="3132746"/>
            <a:ext cx="1564721"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75" name="Rectangle 55"/>
          <p:cNvSpPr/>
          <p:nvPr/>
        </p:nvSpPr>
        <p:spPr>
          <a:xfrm>
            <a:off x="6003760" y="3343864"/>
            <a:ext cx="2019852" cy="434865"/>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a:t>
            </a:r>
            <a:endParaRPr lang="en-US" altLang="zh-CN" sz="7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54"/>
          <p:cNvSpPr txBox="1"/>
          <p:nvPr/>
        </p:nvSpPr>
        <p:spPr>
          <a:xfrm>
            <a:off x="6003759" y="3990748"/>
            <a:ext cx="1564721"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77" name="Rectangle 55"/>
          <p:cNvSpPr/>
          <p:nvPr/>
        </p:nvSpPr>
        <p:spPr>
          <a:xfrm>
            <a:off x="6003760" y="4201867"/>
            <a:ext cx="2019852" cy="434865"/>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a:t>
            </a:r>
            <a:endPar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40485260"/>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2" presetClass="entr" presetSubtype="1"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additive="base">
                                        <p:cTn id="22" dur="500" fill="hold"/>
                                        <p:tgtEl>
                                          <p:spTgt spid="54"/>
                                        </p:tgtEl>
                                        <p:attrNameLst>
                                          <p:attrName>ppt_x</p:attrName>
                                        </p:attrNameLst>
                                      </p:cBhvr>
                                      <p:tavLst>
                                        <p:tav tm="0">
                                          <p:val>
                                            <p:strVal val="#ppt_x"/>
                                          </p:val>
                                        </p:tav>
                                        <p:tav tm="100000">
                                          <p:val>
                                            <p:strVal val="#ppt_x"/>
                                          </p:val>
                                        </p:tav>
                                      </p:tavLst>
                                    </p:anim>
                                    <p:anim calcmode="lin" valueType="num">
                                      <p:cBhvr additive="base">
                                        <p:cTn id="23" dur="500" fill="hold"/>
                                        <p:tgtEl>
                                          <p:spTgt spid="5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ppt_x"/>
                                          </p:val>
                                        </p:tav>
                                        <p:tav tm="100000">
                                          <p:val>
                                            <p:strVal val="#ppt_x"/>
                                          </p:val>
                                        </p:tav>
                                      </p:tavLst>
                                    </p:anim>
                                    <p:anim calcmode="lin" valueType="num">
                                      <p:cBhvr additive="base">
                                        <p:cTn id="27" dur="500" fill="hold"/>
                                        <p:tgtEl>
                                          <p:spTgt spid="5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fill="hold"/>
                                        <p:tgtEl>
                                          <p:spTgt spid="68"/>
                                        </p:tgtEl>
                                        <p:attrNameLst>
                                          <p:attrName>ppt_x</p:attrName>
                                        </p:attrNameLst>
                                      </p:cBhvr>
                                      <p:tavLst>
                                        <p:tav tm="0">
                                          <p:val>
                                            <p:strVal val="#ppt_x"/>
                                          </p:val>
                                        </p:tav>
                                        <p:tav tm="100000">
                                          <p:val>
                                            <p:strVal val="#ppt_x"/>
                                          </p:val>
                                        </p:tav>
                                      </p:tavLst>
                                    </p:anim>
                                    <p:anim calcmode="lin" valueType="num">
                                      <p:cBhvr additive="base">
                                        <p:cTn id="32" dur="500" fill="hold"/>
                                        <p:tgtEl>
                                          <p:spTgt spid="6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fill="hold"/>
                                        <p:tgtEl>
                                          <p:spTgt spid="69"/>
                                        </p:tgtEl>
                                        <p:attrNameLst>
                                          <p:attrName>ppt_x</p:attrName>
                                        </p:attrNameLst>
                                      </p:cBhvr>
                                      <p:tavLst>
                                        <p:tav tm="0">
                                          <p:val>
                                            <p:strVal val="#ppt_x"/>
                                          </p:val>
                                        </p:tav>
                                        <p:tav tm="100000">
                                          <p:val>
                                            <p:strVal val="#ppt_x"/>
                                          </p:val>
                                        </p:tav>
                                      </p:tavLst>
                                    </p:anim>
                                    <p:anim calcmode="lin" valueType="num">
                                      <p:cBhvr additive="base">
                                        <p:cTn id="36" dur="500" fill="hold"/>
                                        <p:tgtEl>
                                          <p:spTgt spid="69"/>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 presetClass="entr" presetSubtype="4"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ppt_x"/>
                                          </p:val>
                                        </p:tav>
                                        <p:tav tm="100000">
                                          <p:val>
                                            <p:strVal val="#ppt_x"/>
                                          </p:val>
                                        </p:tav>
                                      </p:tavLst>
                                    </p:anim>
                                    <p:anim calcmode="lin" valueType="num">
                                      <p:cBhvr additive="base">
                                        <p:cTn id="41" dur="500" fill="hold"/>
                                        <p:tgtEl>
                                          <p:spTgt spid="7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71"/>
                                        </p:tgtEl>
                                        <p:attrNameLst>
                                          <p:attrName>style.visibility</p:attrName>
                                        </p:attrNameLst>
                                      </p:cBhvr>
                                      <p:to>
                                        <p:strVal val="visible"/>
                                      </p:to>
                                    </p:set>
                                    <p:anim calcmode="lin" valueType="num">
                                      <p:cBhvr additive="base">
                                        <p:cTn id="44" dur="500" fill="hold"/>
                                        <p:tgtEl>
                                          <p:spTgt spid="71"/>
                                        </p:tgtEl>
                                        <p:attrNameLst>
                                          <p:attrName>ppt_x</p:attrName>
                                        </p:attrNameLst>
                                      </p:cBhvr>
                                      <p:tavLst>
                                        <p:tav tm="0">
                                          <p:val>
                                            <p:strVal val="#ppt_x"/>
                                          </p:val>
                                        </p:tav>
                                        <p:tav tm="100000">
                                          <p:val>
                                            <p:strVal val="#ppt_x"/>
                                          </p:val>
                                        </p:tav>
                                      </p:tavLst>
                                    </p:anim>
                                    <p:anim calcmode="lin" valueType="num">
                                      <p:cBhvr additive="base">
                                        <p:cTn id="45" dur="500" fill="hold"/>
                                        <p:tgtEl>
                                          <p:spTgt spid="71"/>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2" presetClass="entr" presetSubtype="4"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additive="base">
                                        <p:cTn id="53" dur="500" fill="hold"/>
                                        <p:tgtEl>
                                          <p:spTgt spid="73"/>
                                        </p:tgtEl>
                                        <p:attrNameLst>
                                          <p:attrName>ppt_x</p:attrName>
                                        </p:attrNameLst>
                                      </p:cBhvr>
                                      <p:tavLst>
                                        <p:tav tm="0">
                                          <p:val>
                                            <p:strVal val="#ppt_x"/>
                                          </p:val>
                                        </p:tav>
                                        <p:tav tm="100000">
                                          <p:val>
                                            <p:strVal val="#ppt_x"/>
                                          </p:val>
                                        </p:tav>
                                      </p:tavLst>
                                    </p:anim>
                                    <p:anim calcmode="lin" valueType="num">
                                      <p:cBhvr additive="base">
                                        <p:cTn id="54" dur="500" fill="hold"/>
                                        <p:tgtEl>
                                          <p:spTgt spid="73"/>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74"/>
                                        </p:tgtEl>
                                        <p:attrNameLst>
                                          <p:attrName>style.visibility</p:attrName>
                                        </p:attrNameLst>
                                      </p:cBhvr>
                                      <p:to>
                                        <p:strVal val="visible"/>
                                      </p:to>
                                    </p:set>
                                    <p:anim calcmode="lin" valueType="num">
                                      <p:cBhvr additive="base">
                                        <p:cTn id="58" dur="500" fill="hold"/>
                                        <p:tgtEl>
                                          <p:spTgt spid="74"/>
                                        </p:tgtEl>
                                        <p:attrNameLst>
                                          <p:attrName>ppt_x</p:attrName>
                                        </p:attrNameLst>
                                      </p:cBhvr>
                                      <p:tavLst>
                                        <p:tav tm="0">
                                          <p:val>
                                            <p:strVal val="#ppt_x"/>
                                          </p:val>
                                        </p:tav>
                                        <p:tav tm="100000">
                                          <p:val>
                                            <p:strVal val="#ppt_x"/>
                                          </p:val>
                                        </p:tav>
                                      </p:tavLst>
                                    </p:anim>
                                    <p:anim calcmode="lin" valueType="num">
                                      <p:cBhvr additive="base">
                                        <p:cTn id="59" dur="500" fill="hold"/>
                                        <p:tgtEl>
                                          <p:spTgt spid="7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75"/>
                                        </p:tgtEl>
                                        <p:attrNameLst>
                                          <p:attrName>style.visibility</p:attrName>
                                        </p:attrNameLst>
                                      </p:cBhvr>
                                      <p:to>
                                        <p:strVal val="visible"/>
                                      </p:to>
                                    </p:set>
                                    <p:anim calcmode="lin" valueType="num">
                                      <p:cBhvr additive="base">
                                        <p:cTn id="62" dur="500" fill="hold"/>
                                        <p:tgtEl>
                                          <p:spTgt spid="75"/>
                                        </p:tgtEl>
                                        <p:attrNameLst>
                                          <p:attrName>ppt_x</p:attrName>
                                        </p:attrNameLst>
                                      </p:cBhvr>
                                      <p:tavLst>
                                        <p:tav tm="0">
                                          <p:val>
                                            <p:strVal val="#ppt_x"/>
                                          </p:val>
                                        </p:tav>
                                        <p:tav tm="100000">
                                          <p:val>
                                            <p:strVal val="#ppt_x"/>
                                          </p:val>
                                        </p:tav>
                                      </p:tavLst>
                                    </p:anim>
                                    <p:anim calcmode="lin" valueType="num">
                                      <p:cBhvr additive="base">
                                        <p:cTn id="63" dur="500" fill="hold"/>
                                        <p:tgtEl>
                                          <p:spTgt spid="75"/>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2" presetClass="entr" presetSubtype="4" fill="hold" grpId="0" nodeType="after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additive="base">
                                        <p:cTn id="67" dur="500" fill="hold"/>
                                        <p:tgtEl>
                                          <p:spTgt spid="76"/>
                                        </p:tgtEl>
                                        <p:attrNameLst>
                                          <p:attrName>ppt_x</p:attrName>
                                        </p:attrNameLst>
                                      </p:cBhvr>
                                      <p:tavLst>
                                        <p:tav tm="0">
                                          <p:val>
                                            <p:strVal val="#ppt_x"/>
                                          </p:val>
                                        </p:tav>
                                        <p:tav tm="100000">
                                          <p:val>
                                            <p:strVal val="#ppt_x"/>
                                          </p:val>
                                        </p:tav>
                                      </p:tavLst>
                                    </p:anim>
                                    <p:anim calcmode="lin" valueType="num">
                                      <p:cBhvr additive="base">
                                        <p:cTn id="68" dur="500" fill="hold"/>
                                        <p:tgtEl>
                                          <p:spTgt spid="7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77"/>
                                        </p:tgtEl>
                                        <p:attrNameLst>
                                          <p:attrName>style.visibility</p:attrName>
                                        </p:attrNameLst>
                                      </p:cBhvr>
                                      <p:to>
                                        <p:strVal val="visible"/>
                                      </p:to>
                                    </p:set>
                                    <p:anim calcmode="lin" valueType="num">
                                      <p:cBhvr additive="base">
                                        <p:cTn id="71" dur="500" fill="hold"/>
                                        <p:tgtEl>
                                          <p:spTgt spid="77"/>
                                        </p:tgtEl>
                                        <p:attrNameLst>
                                          <p:attrName>ppt_x</p:attrName>
                                        </p:attrNameLst>
                                      </p:cBhvr>
                                      <p:tavLst>
                                        <p:tav tm="0">
                                          <p:val>
                                            <p:strVal val="#ppt_x"/>
                                          </p:val>
                                        </p:tav>
                                        <p:tav tm="100000">
                                          <p:val>
                                            <p:strVal val="#ppt_x"/>
                                          </p:val>
                                        </p:tav>
                                      </p:tavLst>
                                    </p:anim>
                                    <p:anim calcmode="lin" valueType="num">
                                      <p:cBhvr additive="base">
                                        <p:cTn id="72"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4" grpId="0"/>
      <p:bldP spid="55" grpId="0"/>
      <p:bldP spid="68" grpId="0"/>
      <p:bldP spid="69" grpId="0"/>
      <p:bldP spid="70" grpId="0"/>
      <p:bldP spid="71" grpId="0"/>
      <p:bldP spid="72" grpId="0"/>
      <p:bldP spid="73" grpId="0"/>
      <p:bldP spid="74" grpId="0"/>
      <p:bldP spid="75" grpId="0"/>
      <p:bldP spid="76" grpId="0"/>
      <p:bldP spid="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p:nvPr/>
        </p:nvSpPr>
        <p:spPr>
          <a:xfrm>
            <a:off x="3451487" y="1588616"/>
            <a:ext cx="925818" cy="15134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799"/>
          </a:p>
        </p:txBody>
      </p:sp>
      <p:sp>
        <p:nvSpPr>
          <p:cNvPr id="5" name="Rectangle 11"/>
          <p:cNvSpPr/>
          <p:nvPr/>
        </p:nvSpPr>
        <p:spPr>
          <a:xfrm>
            <a:off x="612094" y="3192205"/>
            <a:ext cx="3765210" cy="34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799"/>
          </a:p>
        </p:txBody>
      </p:sp>
      <p:sp>
        <p:nvSpPr>
          <p:cNvPr id="6" name="Rectangle 13"/>
          <p:cNvSpPr/>
          <p:nvPr/>
        </p:nvSpPr>
        <p:spPr>
          <a:xfrm>
            <a:off x="3420029" y="1836731"/>
            <a:ext cx="956810" cy="942184"/>
          </a:xfrm>
          <a:prstGeom prst="rect">
            <a:avLst/>
          </a:prstGeom>
        </p:spPr>
        <p:txBody>
          <a:bodyPr wrap="square" lIns="61338" tIns="30669" rIns="61338" bIns="30669">
            <a:spAutoFit/>
          </a:bodyPr>
          <a:lstStyle/>
          <a:p>
            <a:pPr algn="ctr">
              <a:lnSpc>
                <a:spcPct val="130000"/>
              </a:lnSpc>
              <a:defRPr/>
            </a:pPr>
            <a:r>
              <a:rPr lang="zh-CN" altLang="en-US" sz="1100" kern="0" dirty="0">
                <a:solidFill>
                  <a:schemeClr val="bg1"/>
                </a:solidFill>
                <a:latin typeface="微软雅黑" pitchFamily="34" charset="-122"/>
                <a:ea typeface="微软雅黑" pitchFamily="34" charset="-122"/>
                <a:cs typeface="Arial" pitchFamily="34" charset="0"/>
              </a:rPr>
              <a:t>请在此处输入您的文本</a:t>
            </a:r>
            <a:endParaRPr lang="en-US" altLang="zh-CN" sz="1100" kern="0" dirty="0">
              <a:solidFill>
                <a:schemeClr val="bg1"/>
              </a:solidFill>
              <a:latin typeface="微软雅黑" pitchFamily="34" charset="-122"/>
              <a:ea typeface="微软雅黑" pitchFamily="34" charset="-122"/>
              <a:cs typeface="Arial" pitchFamily="34" charset="0"/>
            </a:endParaRPr>
          </a:p>
          <a:p>
            <a:pPr algn="ctr">
              <a:lnSpc>
                <a:spcPct val="130000"/>
              </a:lnSpc>
              <a:defRPr/>
            </a:pPr>
            <a:r>
              <a:rPr lang="zh-CN" altLang="en-US" sz="1100" kern="0" dirty="0">
                <a:solidFill>
                  <a:schemeClr val="bg1"/>
                </a:solidFill>
                <a:latin typeface="微软雅黑" pitchFamily="34" charset="-122"/>
                <a:ea typeface="微软雅黑" pitchFamily="34" charset="-122"/>
                <a:cs typeface="Arial" pitchFamily="34" charset="0"/>
              </a:rPr>
              <a:t>请在此处输入您的文本</a:t>
            </a:r>
            <a:endParaRPr lang="en-US" altLang="zh-CN" sz="1100" kern="0" dirty="0">
              <a:solidFill>
                <a:schemeClr val="bg1"/>
              </a:solidFill>
              <a:latin typeface="微软雅黑" pitchFamily="34" charset="-122"/>
              <a:ea typeface="微软雅黑" pitchFamily="34" charset="-122"/>
            </a:endParaRPr>
          </a:p>
        </p:txBody>
      </p:sp>
      <p:sp>
        <p:nvSpPr>
          <p:cNvPr id="7" name="Rectangle 15"/>
          <p:cNvSpPr/>
          <p:nvPr/>
        </p:nvSpPr>
        <p:spPr>
          <a:xfrm>
            <a:off x="7409032" y="1588616"/>
            <a:ext cx="925818" cy="1513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799"/>
          </a:p>
        </p:txBody>
      </p:sp>
      <p:sp>
        <p:nvSpPr>
          <p:cNvPr id="8" name="Rectangle 16"/>
          <p:cNvSpPr/>
          <p:nvPr/>
        </p:nvSpPr>
        <p:spPr>
          <a:xfrm>
            <a:off x="7377574" y="1836731"/>
            <a:ext cx="956810" cy="942184"/>
          </a:xfrm>
          <a:prstGeom prst="rect">
            <a:avLst/>
          </a:prstGeom>
        </p:spPr>
        <p:txBody>
          <a:bodyPr wrap="square" lIns="61338" tIns="30669" rIns="61338" bIns="30669">
            <a:spAutoFit/>
          </a:bodyPr>
          <a:lstStyle/>
          <a:p>
            <a:pPr algn="ctr">
              <a:lnSpc>
                <a:spcPct val="130000"/>
              </a:lnSpc>
              <a:defRPr/>
            </a:pPr>
            <a:r>
              <a:rPr lang="zh-CN" altLang="en-US" sz="1100" kern="0" dirty="0">
                <a:solidFill>
                  <a:schemeClr val="bg1"/>
                </a:solidFill>
                <a:latin typeface="微软雅黑" pitchFamily="34" charset="-122"/>
                <a:ea typeface="微软雅黑" pitchFamily="34" charset="-122"/>
                <a:cs typeface="Arial" pitchFamily="34" charset="0"/>
              </a:rPr>
              <a:t>请在此处输入您的文本</a:t>
            </a:r>
            <a:endParaRPr lang="en-US" altLang="zh-CN" sz="1100" kern="0" dirty="0">
              <a:solidFill>
                <a:schemeClr val="bg1"/>
              </a:solidFill>
              <a:latin typeface="微软雅黑" pitchFamily="34" charset="-122"/>
              <a:ea typeface="微软雅黑" pitchFamily="34" charset="-122"/>
              <a:cs typeface="Arial" pitchFamily="34" charset="0"/>
            </a:endParaRPr>
          </a:p>
          <a:p>
            <a:pPr algn="ctr">
              <a:lnSpc>
                <a:spcPct val="130000"/>
              </a:lnSpc>
              <a:defRPr/>
            </a:pPr>
            <a:r>
              <a:rPr lang="zh-CN" altLang="en-US" sz="1100" kern="0" dirty="0">
                <a:solidFill>
                  <a:schemeClr val="bg1"/>
                </a:solidFill>
                <a:latin typeface="微软雅黑" pitchFamily="34" charset="-122"/>
                <a:ea typeface="微软雅黑" pitchFamily="34" charset="-122"/>
                <a:cs typeface="Arial" pitchFamily="34" charset="0"/>
              </a:rPr>
              <a:t>请在此处输入您的文本</a:t>
            </a:r>
            <a:endParaRPr lang="en-US" altLang="zh-CN" sz="1100" kern="0" dirty="0">
              <a:solidFill>
                <a:schemeClr val="bg1"/>
              </a:solidFill>
              <a:latin typeface="微软雅黑" pitchFamily="34" charset="-122"/>
              <a:ea typeface="微软雅黑" pitchFamily="34" charset="-122"/>
            </a:endParaRPr>
          </a:p>
        </p:txBody>
      </p:sp>
      <p:sp>
        <p:nvSpPr>
          <p:cNvPr id="9" name="Rectangle 17"/>
          <p:cNvSpPr/>
          <p:nvPr/>
        </p:nvSpPr>
        <p:spPr>
          <a:xfrm>
            <a:off x="4618540" y="3192205"/>
            <a:ext cx="3716311" cy="343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799"/>
          </a:p>
        </p:txBody>
      </p:sp>
      <p:grpSp>
        <p:nvGrpSpPr>
          <p:cNvPr id="2" name="Group 33"/>
          <p:cNvGrpSpPr/>
          <p:nvPr/>
        </p:nvGrpSpPr>
        <p:grpSpPr>
          <a:xfrm>
            <a:off x="1048926" y="3579552"/>
            <a:ext cx="391190" cy="378042"/>
            <a:chOff x="1199456" y="5085184"/>
            <a:chExt cx="576064" cy="576064"/>
          </a:xfrm>
        </p:grpSpPr>
        <p:sp>
          <p:nvSpPr>
            <p:cNvPr id="11" name="Oval 27"/>
            <p:cNvSpPr/>
            <p:nvPr/>
          </p:nvSpPr>
          <p:spPr>
            <a:xfrm>
              <a:off x="1199456" y="5085184"/>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799"/>
            </a:p>
          </p:txBody>
        </p:sp>
        <p:pic>
          <p:nvPicPr>
            <p:cNvPr id="12"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3" name="Group 32"/>
          <p:cNvGrpSpPr/>
          <p:nvPr/>
        </p:nvGrpSpPr>
        <p:grpSpPr>
          <a:xfrm>
            <a:off x="6232202" y="3579552"/>
            <a:ext cx="391190" cy="378042"/>
            <a:chOff x="2855640" y="5085184"/>
            <a:chExt cx="576064" cy="576064"/>
          </a:xfrm>
        </p:grpSpPr>
        <p:sp>
          <p:nvSpPr>
            <p:cNvPr id="14" name="Oval 28"/>
            <p:cNvSpPr/>
            <p:nvPr/>
          </p:nvSpPr>
          <p:spPr>
            <a:xfrm>
              <a:off x="2855640" y="508518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799"/>
            </a:p>
          </p:txBody>
        </p:sp>
        <p:pic>
          <p:nvPicPr>
            <p:cNvPr id="15"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7648" y="5157192"/>
              <a:ext cx="432048" cy="432048"/>
            </a:xfrm>
            <a:prstGeom prst="rect">
              <a:avLst/>
            </a:prstGeom>
          </p:spPr>
        </p:pic>
      </p:grpSp>
      <p:grpSp>
        <p:nvGrpSpPr>
          <p:cNvPr id="10" name="Group 31"/>
          <p:cNvGrpSpPr/>
          <p:nvPr/>
        </p:nvGrpSpPr>
        <p:grpSpPr>
          <a:xfrm>
            <a:off x="3542766" y="3579552"/>
            <a:ext cx="391190" cy="378042"/>
            <a:chOff x="4627170" y="5013176"/>
            <a:chExt cx="576064" cy="576064"/>
          </a:xfrm>
        </p:grpSpPr>
        <p:sp>
          <p:nvSpPr>
            <p:cNvPr id="17" name="Oval 30"/>
            <p:cNvSpPr/>
            <p:nvPr/>
          </p:nvSpPr>
          <p:spPr>
            <a:xfrm>
              <a:off x="4627170" y="501317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799"/>
            </a:p>
          </p:txBody>
        </p:sp>
        <p:pic>
          <p:nvPicPr>
            <p:cNvPr id="18"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19" name="Rectangle 35"/>
          <p:cNvSpPr/>
          <p:nvPr/>
        </p:nvSpPr>
        <p:spPr>
          <a:xfrm>
            <a:off x="1260654" y="3579552"/>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endParaRPr>
          </a:p>
        </p:txBody>
      </p:sp>
      <p:sp>
        <p:nvSpPr>
          <p:cNvPr id="20" name="Rectangle 36"/>
          <p:cNvSpPr/>
          <p:nvPr/>
        </p:nvSpPr>
        <p:spPr>
          <a:xfrm>
            <a:off x="3852142" y="3565248"/>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endParaRPr>
          </a:p>
        </p:txBody>
      </p:sp>
      <p:sp>
        <p:nvSpPr>
          <p:cNvPr id="21" name="Rectangle 37"/>
          <p:cNvSpPr/>
          <p:nvPr/>
        </p:nvSpPr>
        <p:spPr>
          <a:xfrm>
            <a:off x="6515616" y="3573131"/>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endParaRPr>
          </a:p>
        </p:txBody>
      </p:sp>
      <p:pic>
        <p:nvPicPr>
          <p:cNvPr id="42" name="图片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37171" y="1560333"/>
            <a:ext cx="2322203" cy="1494981"/>
          </a:xfrm>
          <a:prstGeom prst="rect">
            <a:avLst/>
          </a:prstGeom>
        </p:spPr>
      </p:pic>
      <p:pic>
        <p:nvPicPr>
          <p:cNvPr id="46" name="图片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3495" y="1588614"/>
            <a:ext cx="2253740" cy="1494981"/>
          </a:xfrm>
          <a:prstGeom prst="rect">
            <a:avLst/>
          </a:prstGeom>
        </p:spPr>
      </p:pic>
    </p:spTree>
    <p:extLst>
      <p:ext uri="{BB962C8B-B14F-4D97-AF65-F5344CB8AC3E}">
        <p14:creationId xmlns:p14="http://schemas.microsoft.com/office/powerpoint/2010/main" val="4105714300"/>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1500"/>
                            </p:stCondLst>
                            <p:childTnLst>
                              <p:par>
                                <p:cTn id="9" presetID="14" presetClass="entr" presetSubtype="1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randombar(horizontal)">
                                      <p:cBhvr>
                                        <p:cTn id="11" dur="500"/>
                                        <p:tgtEl>
                                          <p:spTgt spid="46"/>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par>
                          <p:cTn id="15" fill="hold">
                            <p:stCondLst>
                              <p:cond delay="2000"/>
                            </p:stCondLst>
                            <p:childTnLst>
                              <p:par>
                                <p:cTn id="16" presetID="14" presetClass="entr" presetSubtype="10"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randombar(horizontal)">
                                      <p:cBhvr>
                                        <p:cTn id="18" dur="500"/>
                                        <p:tgtEl>
                                          <p:spTgt spid="42"/>
                                        </p:tgtEl>
                                      </p:cBhvr>
                                    </p:animEffect>
                                  </p:childTnLst>
                                </p:cTn>
                              </p:par>
                            </p:childTnLst>
                          </p:cTn>
                        </p:par>
                        <p:par>
                          <p:cTn id="19" fill="hold">
                            <p:stCondLst>
                              <p:cond delay="2500"/>
                            </p:stCondLst>
                            <p:childTnLst>
                              <p:par>
                                <p:cTn id="20" presetID="14" presetClass="entr" presetSubtype="1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par>
                          <p:cTn id="26" fill="hold">
                            <p:stCondLst>
                              <p:cond delay="3000"/>
                            </p:stCondLst>
                            <p:childTnLst>
                              <p:par>
                                <p:cTn id="27" presetID="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0-#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3" presetClass="entr" presetSubtype="16"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500"/>
                                        <p:tgtEl>
                                          <p:spTgt spid="1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randombar(horizontal)">
                                      <p:cBhvr>
                                        <p:cTn id="54" dur="500"/>
                                        <p:tgtEl>
                                          <p:spTgt spid="20"/>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randombar(horizontal)">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p:bldP spid="9" grpId="0" animBg="1"/>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8"/>
          <p:cNvGraphicFramePr/>
          <p:nvPr>
            <p:extLst/>
          </p:nvPr>
        </p:nvGraphicFramePr>
        <p:xfrm>
          <a:off x="1692570" y="1210650"/>
          <a:ext cx="3690329" cy="2117209"/>
        </p:xfrm>
        <a:graphic>
          <a:graphicData uri="http://schemas.openxmlformats.org/drawingml/2006/chart">
            <c:chart xmlns:c="http://schemas.openxmlformats.org/drawingml/2006/chart" xmlns:r="http://schemas.openxmlformats.org/officeDocument/2006/relationships" r:id="rId2"/>
          </a:graphicData>
        </a:graphic>
      </p:graphicFrame>
      <p:sp>
        <p:nvSpPr>
          <p:cNvPr id="27" name="Rounded Rectangle 29"/>
          <p:cNvSpPr/>
          <p:nvPr/>
        </p:nvSpPr>
        <p:spPr>
          <a:xfrm>
            <a:off x="1692569" y="3794360"/>
            <a:ext cx="474416" cy="474480"/>
          </a:xfrm>
          <a:prstGeom prst="round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输</a:t>
            </a:r>
            <a:endParaRPr lang="en-US" sz="1799" dirty="0">
              <a:solidFill>
                <a:schemeClr val="bg1"/>
              </a:solidFill>
              <a:latin typeface="微软雅黑" panose="020B0503020204020204" pitchFamily="34" charset="-122"/>
              <a:ea typeface="微软雅黑" panose="020B0503020204020204" pitchFamily="34" charset="-122"/>
            </a:endParaRPr>
          </a:p>
        </p:txBody>
      </p:sp>
      <p:sp>
        <p:nvSpPr>
          <p:cNvPr id="28" name="Rounded Rectangle 30"/>
          <p:cNvSpPr/>
          <p:nvPr/>
        </p:nvSpPr>
        <p:spPr>
          <a:xfrm>
            <a:off x="3520192" y="3794360"/>
            <a:ext cx="474416" cy="474480"/>
          </a:xfrm>
          <a:prstGeom prst="round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题</a:t>
            </a:r>
            <a:endParaRPr lang="en-US" sz="1799" dirty="0">
              <a:solidFill>
                <a:schemeClr val="bg1"/>
              </a:solidFill>
              <a:latin typeface="微软雅黑" panose="020B0503020204020204" pitchFamily="34" charset="-122"/>
              <a:ea typeface="微软雅黑" panose="020B0503020204020204" pitchFamily="34" charset="-122"/>
            </a:endParaRPr>
          </a:p>
        </p:txBody>
      </p:sp>
      <p:sp>
        <p:nvSpPr>
          <p:cNvPr id="29" name="Rounded Rectangle 31"/>
          <p:cNvSpPr/>
          <p:nvPr/>
        </p:nvSpPr>
        <p:spPr>
          <a:xfrm>
            <a:off x="2301776" y="3794360"/>
            <a:ext cx="474416" cy="474480"/>
          </a:xfrm>
          <a:prstGeom prst="round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入</a:t>
            </a:r>
            <a:endParaRPr lang="en-US" sz="1799" dirty="0">
              <a:solidFill>
                <a:schemeClr val="bg1"/>
              </a:solidFill>
              <a:latin typeface="微软雅黑" panose="020B0503020204020204" pitchFamily="34" charset="-122"/>
              <a:ea typeface="微软雅黑" panose="020B0503020204020204" pitchFamily="34" charset="-122"/>
            </a:endParaRPr>
          </a:p>
        </p:txBody>
      </p:sp>
      <p:sp>
        <p:nvSpPr>
          <p:cNvPr id="30" name="Rounded Rectangle 32"/>
          <p:cNvSpPr/>
          <p:nvPr/>
        </p:nvSpPr>
        <p:spPr>
          <a:xfrm>
            <a:off x="2910984" y="3794360"/>
            <a:ext cx="474416" cy="474480"/>
          </a:xfrm>
          <a:prstGeom prst="round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标</a:t>
            </a:r>
            <a:endParaRPr lang="en-US" sz="1799" dirty="0">
              <a:solidFill>
                <a:schemeClr val="bg1"/>
              </a:solidFill>
              <a:latin typeface="微软雅黑" panose="020B0503020204020204" pitchFamily="34" charset="-122"/>
              <a:ea typeface="微软雅黑" panose="020B0503020204020204" pitchFamily="34" charset="-122"/>
            </a:endParaRPr>
          </a:p>
        </p:txBody>
      </p:sp>
      <p:sp>
        <p:nvSpPr>
          <p:cNvPr id="31" name="TextBox 33"/>
          <p:cNvSpPr txBox="1"/>
          <p:nvPr/>
        </p:nvSpPr>
        <p:spPr>
          <a:xfrm>
            <a:off x="4129401" y="3766142"/>
            <a:ext cx="1448844" cy="561529"/>
          </a:xfrm>
          <a:prstGeom prst="rect">
            <a:avLst/>
          </a:prstGeom>
          <a:noFill/>
        </p:spPr>
        <p:txBody>
          <a:bodyPr wrap="square" lIns="68568" tIns="34284" rIns="68568" bIns="34284" rtlCol="0">
            <a:spAutoFit/>
          </a:bodyPr>
          <a:lstStyle/>
          <a:p>
            <a:r>
              <a:rPr lang="zh-CN" altLang="en-US" sz="800" spc="225" dirty="0">
                <a:solidFill>
                  <a:srgbClr val="404040"/>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rgbClr val="404040"/>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32" name="Straight Connector 34"/>
          <p:cNvCxnSpPr/>
          <p:nvPr/>
        </p:nvCxnSpPr>
        <p:spPr>
          <a:xfrm>
            <a:off x="5673369" y="1570074"/>
            <a:ext cx="135281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3" name="TextBox 35"/>
          <p:cNvSpPr txBox="1"/>
          <p:nvPr/>
        </p:nvSpPr>
        <p:spPr>
          <a:xfrm>
            <a:off x="5602678" y="1382440"/>
            <a:ext cx="1061519" cy="253848"/>
          </a:xfrm>
          <a:prstGeom prst="rect">
            <a:avLst/>
          </a:prstGeom>
          <a:noFill/>
        </p:spPr>
        <p:txBody>
          <a:bodyPr wrap="none" lIns="68568" tIns="34284" rIns="68568" bIns="34284" rtlCol="0">
            <a:spAutoFit/>
          </a:bodyPr>
          <a:lstStyle/>
          <a:p>
            <a:r>
              <a:rPr lang="zh-CN" altLang="en-US" sz="1200" b="1" dirty="0">
                <a:solidFill>
                  <a:schemeClr val="bg1">
                    <a:lumMod val="50000"/>
                  </a:schemeClr>
                </a:solidFill>
                <a:latin typeface="微软雅黑" pitchFamily="34" charset="-122"/>
                <a:ea typeface="微软雅黑" pitchFamily="34" charset="-122"/>
                <a:cs typeface="Open Sans" panose="020B0606030504020204" pitchFamily="34" charset="0"/>
              </a:rPr>
              <a:t>点击输入标题</a:t>
            </a:r>
            <a:endParaRPr lang="en-US" sz="120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34" name="TextBox 36"/>
          <p:cNvSpPr txBox="1"/>
          <p:nvPr/>
        </p:nvSpPr>
        <p:spPr>
          <a:xfrm>
            <a:off x="5601436" y="1906664"/>
            <a:ext cx="2805981" cy="2330699"/>
          </a:xfrm>
          <a:prstGeom prst="rect">
            <a:avLst/>
          </a:prstGeom>
          <a:noFill/>
        </p:spPr>
        <p:txBody>
          <a:bodyPr wrap="square" lIns="68568" tIns="34284" rIns="68568" bIns="34284" rtlCol="0">
            <a:spAutoFit/>
          </a:bodyPr>
          <a:lstStyle/>
          <a:p>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sz="800" dirty="0">
              <a:solidFill>
                <a:srgbClr val="404040"/>
              </a:solidFill>
              <a:latin typeface="Open Sans" panose="020B0606030504020204" pitchFamily="34" charset="0"/>
              <a:ea typeface="Open Sans" panose="020B0606030504020204" pitchFamily="34" charset="0"/>
              <a:cs typeface="Open Sans" panose="020B0606030504020204" pitchFamily="34" charset="0"/>
            </a:endParaRPr>
          </a:p>
          <a:p>
            <a:endParaRPr lang="en-US"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28566" indent="-128566">
              <a:buFont typeface="Wingdings" panose="05000000000000000000" pitchFamily="2" charset="2"/>
              <a:buChar char="ü"/>
            </a:pPr>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spc="225"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spc="225"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Open Sans" panose="020B0606030504020204" pitchFamily="34" charset="0"/>
              <a:ea typeface="微软雅黑" panose="020B0503020204020204" pitchFamily="34" charset="-122"/>
            </a:endParaRPr>
          </a:p>
          <a:p>
            <a:pPr marL="128566" indent="-128566">
              <a:buFont typeface="Wingdings" panose="05000000000000000000" pitchFamily="2" charset="2"/>
              <a:buChar char="ü"/>
            </a:pPr>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spc="225" dirty="0">
              <a:solidFill>
                <a:schemeClr val="bg1">
                  <a:lumMod val="50000"/>
                </a:schemeClr>
              </a:solidFill>
              <a:latin typeface="微软雅黑" panose="020B0503020204020204" pitchFamily="34" charset="-122"/>
              <a:ea typeface="微软雅黑" panose="020B0503020204020204" pitchFamily="34" charset="-122"/>
            </a:endParaRPr>
          </a:p>
          <a:p>
            <a:pPr marL="128566" indent="-128566">
              <a:buFont typeface="Wingdings" panose="05000000000000000000" pitchFamily="2" charset="2"/>
              <a:buChar char="ü"/>
            </a:pPr>
            <a:endParaRPr lang="en-US" altLang="zh-CN" sz="800" spc="225"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marL="128566" indent="-128566">
              <a:buFont typeface="Wingdings" panose="05000000000000000000" pitchFamily="2" charset="2"/>
              <a:buChar char="ü"/>
            </a:pPr>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marL="128566" indent="-128566">
              <a:buFont typeface="Wingdings" panose="05000000000000000000" pitchFamily="2" charset="2"/>
              <a:buChar char="ü"/>
            </a:pPr>
            <a:endParaRPr lang="en-US" altLang="zh-CN" sz="800" dirty="0">
              <a:solidFill>
                <a:srgbClr val="404040"/>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3018315960"/>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5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75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childTnLst>
                          </p:cTn>
                        </p:par>
                        <p:par>
                          <p:cTn id="26" fill="hold">
                            <p:stCondLst>
                              <p:cond delay="1750"/>
                            </p:stCondLst>
                            <p:childTnLst>
                              <p:par>
                                <p:cTn id="27" presetID="22" presetClass="entr" presetSubtype="2"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right)">
                                      <p:cBhvr>
                                        <p:cTn id="29" dur="500"/>
                                        <p:tgtEl>
                                          <p:spTgt spid="31"/>
                                        </p:tgtEl>
                                      </p:cBhvr>
                                    </p:animEffect>
                                  </p:childTnLst>
                                </p:cTn>
                              </p:par>
                            </p:childTnLst>
                          </p:cTn>
                        </p:par>
                        <p:par>
                          <p:cTn id="30" fill="hold">
                            <p:stCondLst>
                              <p:cond delay="2250"/>
                            </p:stCondLst>
                            <p:childTnLst>
                              <p:par>
                                <p:cTn id="31" presetID="22" presetClass="entr" presetSubtype="8"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2750"/>
                            </p:stCondLst>
                            <p:childTnLst>
                              <p:par>
                                <p:cTn id="35" presetID="22" presetClass="entr" presetSubtype="2"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right)">
                                      <p:cBhvr>
                                        <p:cTn id="37" dur="500"/>
                                        <p:tgtEl>
                                          <p:spTgt spid="33"/>
                                        </p:tgtEl>
                                      </p:cBhvr>
                                    </p:animEffect>
                                  </p:childTnLst>
                                </p:cTn>
                              </p:par>
                            </p:childTnLst>
                          </p:cTn>
                        </p:par>
                        <p:par>
                          <p:cTn id="38" fill="hold">
                            <p:stCondLst>
                              <p:cond delay="3250"/>
                            </p:stCondLst>
                            <p:childTnLst>
                              <p:par>
                                <p:cTn id="39" presetID="42"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750"/>
                                        <p:tgtEl>
                                          <p:spTgt spid="34"/>
                                        </p:tgtEl>
                                      </p:cBhvr>
                                    </p:animEffect>
                                    <p:anim calcmode="lin" valueType="num">
                                      <p:cBhvr>
                                        <p:cTn id="42" dur="750" fill="hold"/>
                                        <p:tgtEl>
                                          <p:spTgt spid="34"/>
                                        </p:tgtEl>
                                        <p:attrNameLst>
                                          <p:attrName>ppt_x</p:attrName>
                                        </p:attrNameLst>
                                      </p:cBhvr>
                                      <p:tavLst>
                                        <p:tav tm="0">
                                          <p:val>
                                            <p:strVal val="#ppt_x"/>
                                          </p:val>
                                        </p:tav>
                                        <p:tav tm="100000">
                                          <p:val>
                                            <p:strVal val="#ppt_x"/>
                                          </p:val>
                                        </p:tav>
                                      </p:tavLst>
                                    </p:anim>
                                    <p:anim calcmode="lin" valueType="num">
                                      <p:cBhvr>
                                        <p:cTn id="43" dur="7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AsOne/>
      </p:bldGraphic>
      <p:bldP spid="27" grpId="0" animBg="1"/>
      <p:bldP spid="28" grpId="0" animBg="1"/>
      <p:bldP spid="29" grpId="0" animBg="1"/>
      <p:bldP spid="30" grpId="0" animBg="1"/>
      <p:bldP spid="31"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E5EE6FC6-5252-4219-99A7-DB10D27BF2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0" y="0"/>
            <a:ext cx="9135880" cy="5143500"/>
          </a:xfrm>
          <a:prstGeom prst="rect">
            <a:avLst/>
          </a:prstGeom>
        </p:spPr>
      </p:pic>
      <p:sp>
        <p:nvSpPr>
          <p:cNvPr id="8" name="椭圆 7"/>
          <p:cNvSpPr/>
          <p:nvPr/>
        </p:nvSpPr>
        <p:spPr>
          <a:xfrm>
            <a:off x="2339752" y="1223636"/>
            <a:ext cx="1012073" cy="10121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Entry_1"/>
          <p:cNvSpPr/>
          <p:nvPr>
            <p:custDataLst>
              <p:tags r:id="rId1"/>
            </p:custDataLst>
          </p:nvPr>
        </p:nvSpPr>
        <p:spPr>
          <a:xfrm>
            <a:off x="1376055" y="2522797"/>
            <a:ext cx="2939470" cy="8463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单击输入标题</a:t>
            </a:r>
            <a:endParaRPr lang="en-US" altLang="zh-CN" sz="3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7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7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168804" y="350786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1373744" y="350786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168804" y="371400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373744" y="371400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29025933"/>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500" fill="hold"/>
                                        <p:tgtEl>
                                          <p:spTgt spid="8"/>
                                        </p:tgtEl>
                                        <p:attrNameLst>
                                          <p:attrName>ppt_x</p:attrName>
                                        </p:attrNameLst>
                                      </p:cBhvr>
                                      <p:tavLst>
                                        <p:tav tm="0">
                                          <p:val>
                                            <p:strVal val="#ppt_x"/>
                                          </p:val>
                                        </p:tav>
                                        <p:tav tm="100000">
                                          <p:val>
                                            <p:strVal val="#ppt_x"/>
                                          </p:val>
                                        </p:tav>
                                      </p:tavLst>
                                    </p:anim>
                                    <p:anim calcmode="lin" valueType="num">
                                      <p:cBhvr additive="base">
                                        <p:cTn id="15"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9"/>
                                        </p:tgtEl>
                                        <p:attrNameLst>
                                          <p:attrName>style.visibility</p:attrName>
                                        </p:attrNameLst>
                                      </p:cBhvr>
                                      <p:to>
                                        <p:strVal val="visible"/>
                                      </p:to>
                                    </p:set>
                                    <p:anim by="(-#ppt_w*2)" calcmode="lin" valueType="num">
                                      <p:cBhvr rctx="PPT">
                                        <p:cTn id="20" dur="500" autoRev="1" fill="hold">
                                          <p:stCondLst>
                                            <p:cond delay="0"/>
                                          </p:stCondLst>
                                        </p:cTn>
                                        <p:tgtEl>
                                          <p:spTgt spid="9"/>
                                        </p:tgtEl>
                                        <p:attrNameLst>
                                          <p:attrName>ppt_w</p:attrName>
                                        </p:attrNameLst>
                                      </p:cBhvr>
                                    </p:anim>
                                    <p:anim by="(#ppt_w*0.50)" calcmode="lin" valueType="num">
                                      <p:cBhvr>
                                        <p:cTn id="21" dur="500" decel="50000" autoRev="1" fill="hold">
                                          <p:stCondLst>
                                            <p:cond delay="0"/>
                                          </p:stCondLst>
                                        </p:cTn>
                                        <p:tgtEl>
                                          <p:spTgt spid="9"/>
                                        </p:tgtEl>
                                        <p:attrNameLst>
                                          <p:attrName>ppt_x</p:attrName>
                                        </p:attrNameLst>
                                      </p:cBhvr>
                                    </p:anim>
                                    <p:anim from="(-#ppt_h/2)" to="(#ppt_y)" calcmode="lin" valueType="num">
                                      <p:cBhvr>
                                        <p:cTn id="22" dur="1000" fill="hold">
                                          <p:stCondLst>
                                            <p:cond delay="0"/>
                                          </p:stCondLst>
                                        </p:cTn>
                                        <p:tgtEl>
                                          <p:spTgt spid="9"/>
                                        </p:tgtEl>
                                        <p:attrNameLst>
                                          <p:attrName>ppt_y</p:attrName>
                                        </p:attrNameLst>
                                      </p:cBhvr>
                                    </p:anim>
                                    <p:animRot by="21600000">
                                      <p:cBhvr>
                                        <p:cTn id="23" dur="1000" fill="hold">
                                          <p:stCondLst>
                                            <p:cond delay="0"/>
                                          </p:stCondLst>
                                        </p:cTn>
                                        <p:tgtEl>
                                          <p:spTgt spid="9"/>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24"/>
          <p:cNvSpPr>
            <a:spLocks noChangeArrowheads="1"/>
          </p:cNvSpPr>
          <p:nvPr/>
        </p:nvSpPr>
        <p:spPr bwMode="auto">
          <a:xfrm>
            <a:off x="504669" y="1528634"/>
            <a:ext cx="2015034" cy="7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914400">
              <a:lnSpc>
                <a:spcPct val="120000"/>
              </a:lnSpc>
              <a:spcBef>
                <a:spcPts val="300"/>
              </a:spcBef>
              <a:defRPr/>
            </a:pPr>
            <a:r>
              <a:rPr lang="zh-CN" altLang="en-US" sz="1200" b="1" dirty="0">
                <a:solidFill>
                  <a:schemeClr val="bg1">
                    <a:lumMod val="50000"/>
                  </a:schemeClr>
                </a:solidFill>
                <a:latin typeface="微软雅黑" pitchFamily="34" charset="-122"/>
                <a:ea typeface="微软雅黑" pitchFamily="34" charset="-122"/>
              </a:rPr>
              <a:t>单击填加标题</a:t>
            </a:r>
            <a:endParaRPr lang="en-US" altLang="zh-CN" sz="1200" b="1" dirty="0">
              <a:solidFill>
                <a:schemeClr val="bg1">
                  <a:lumMod val="50000"/>
                </a:schemeClr>
              </a:solidFill>
              <a:latin typeface="微软雅黑" pitchFamily="34" charset="-122"/>
              <a:ea typeface="微软雅黑" pitchFamily="34" charset="-122"/>
            </a:endParaRPr>
          </a:p>
          <a:p>
            <a:pPr algn="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defTabSz="914400">
              <a:lnSpc>
                <a:spcPct val="120000"/>
              </a:lnSpc>
              <a:spcBef>
                <a:spcPts val="300"/>
              </a:spcBef>
              <a:defRPr/>
            </a:pPr>
            <a:r>
              <a:rPr lang="en-US" altLang="zh-CN" sz="800" kern="0" dirty="0">
                <a:solidFill>
                  <a:srgbClr val="F8F8F8">
                    <a:lumMod val="50000"/>
                  </a:srgbClr>
                </a:solidFill>
              </a:rPr>
              <a:t>. </a:t>
            </a:r>
          </a:p>
        </p:txBody>
      </p:sp>
      <p:sp>
        <p:nvSpPr>
          <p:cNvPr id="86" name="Rectangle 24"/>
          <p:cNvSpPr>
            <a:spLocks noChangeArrowheads="1"/>
          </p:cNvSpPr>
          <p:nvPr/>
        </p:nvSpPr>
        <p:spPr bwMode="auto">
          <a:xfrm>
            <a:off x="504669" y="3153952"/>
            <a:ext cx="2015034" cy="7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914400">
              <a:lnSpc>
                <a:spcPct val="120000"/>
              </a:lnSpc>
              <a:spcBef>
                <a:spcPts val="300"/>
              </a:spcBef>
              <a:defRPr/>
            </a:pPr>
            <a:r>
              <a:rPr lang="zh-CN" altLang="en-US" sz="1200" b="1" dirty="0">
                <a:solidFill>
                  <a:schemeClr val="bg1">
                    <a:lumMod val="50000"/>
                  </a:schemeClr>
                </a:solidFill>
                <a:latin typeface="微软雅黑" pitchFamily="34" charset="-122"/>
                <a:ea typeface="微软雅黑" pitchFamily="34" charset="-122"/>
              </a:rPr>
              <a:t>单击填加标题</a:t>
            </a:r>
            <a:endParaRPr lang="en-US" altLang="zh-CN" sz="1200" b="1" dirty="0">
              <a:solidFill>
                <a:schemeClr val="bg1">
                  <a:lumMod val="50000"/>
                </a:schemeClr>
              </a:solidFill>
              <a:latin typeface="微软雅黑" pitchFamily="34" charset="-122"/>
              <a:ea typeface="微软雅黑" pitchFamily="34" charset="-122"/>
            </a:endParaRPr>
          </a:p>
          <a:p>
            <a:pPr algn="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defTabSz="914400">
              <a:lnSpc>
                <a:spcPct val="120000"/>
              </a:lnSpc>
              <a:spcBef>
                <a:spcPts val="300"/>
              </a:spcBef>
              <a:defRPr/>
            </a:pPr>
            <a:r>
              <a:rPr lang="en-US" altLang="zh-CN" sz="800" kern="0" dirty="0">
                <a:solidFill>
                  <a:srgbClr val="F8F8F8">
                    <a:lumMod val="50000"/>
                  </a:srgbClr>
                </a:solidFill>
              </a:rPr>
              <a:t>. </a:t>
            </a:r>
          </a:p>
        </p:txBody>
      </p:sp>
      <p:sp>
        <p:nvSpPr>
          <p:cNvPr id="88" name="Rectangle 24"/>
          <p:cNvSpPr>
            <a:spLocks noChangeArrowheads="1"/>
          </p:cNvSpPr>
          <p:nvPr/>
        </p:nvSpPr>
        <p:spPr bwMode="auto">
          <a:xfrm>
            <a:off x="6515954" y="1528632"/>
            <a:ext cx="2015034"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1200" b="1" dirty="0">
                <a:solidFill>
                  <a:schemeClr val="bg1">
                    <a:lumMod val="50000"/>
                  </a:schemeClr>
                </a:solidFill>
                <a:latin typeface="微软雅黑" pitchFamily="34" charset="-122"/>
                <a:ea typeface="微软雅黑" pitchFamily="34" charset="-122"/>
              </a:rPr>
              <a:t>单击填加标题</a:t>
            </a:r>
            <a:endParaRPr lang="en-US" altLang="zh-CN" sz="1200" b="1"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90" name="Rectangle 24"/>
          <p:cNvSpPr>
            <a:spLocks noChangeArrowheads="1"/>
          </p:cNvSpPr>
          <p:nvPr/>
        </p:nvSpPr>
        <p:spPr bwMode="auto">
          <a:xfrm>
            <a:off x="6515954" y="3153950"/>
            <a:ext cx="2015034"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1200" b="1" dirty="0">
                <a:solidFill>
                  <a:schemeClr val="bg1">
                    <a:lumMod val="50000"/>
                  </a:schemeClr>
                </a:solidFill>
                <a:latin typeface="微软雅黑" pitchFamily="34" charset="-122"/>
                <a:ea typeface="微软雅黑" pitchFamily="34" charset="-122"/>
              </a:rPr>
              <a:t>单击填加标题</a:t>
            </a:r>
            <a:endParaRPr lang="en-US" altLang="zh-CN" sz="1200" b="1"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grpSp>
        <p:nvGrpSpPr>
          <p:cNvPr id="3" name="组合 70"/>
          <p:cNvGrpSpPr/>
          <p:nvPr/>
        </p:nvGrpSpPr>
        <p:grpSpPr>
          <a:xfrm>
            <a:off x="3925424" y="2098366"/>
            <a:ext cx="1233311" cy="1234864"/>
            <a:chOff x="1903413" y="1601788"/>
            <a:chExt cx="1949450" cy="1951038"/>
          </a:xfrm>
        </p:grpSpPr>
        <p:sp>
          <p:nvSpPr>
            <p:cNvPr id="72" name="Oval 6"/>
            <p:cNvSpPr>
              <a:spLocks noChangeArrowheads="1"/>
            </p:cNvSpPr>
            <p:nvPr/>
          </p:nvSpPr>
          <p:spPr bwMode="auto">
            <a:xfrm>
              <a:off x="1911350" y="161131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914400">
                <a:defRPr/>
              </a:pPr>
              <a:endParaRPr lang="zh-CN" altLang="en-US" sz="1799" kern="0" dirty="0">
                <a:solidFill>
                  <a:srgbClr val="080808"/>
                </a:solidFill>
              </a:endParaRPr>
            </a:p>
          </p:txBody>
        </p:sp>
        <p:sp>
          <p:nvSpPr>
            <p:cNvPr id="73" name="Oval 7"/>
            <p:cNvSpPr>
              <a:spLocks noChangeArrowheads="1"/>
            </p:cNvSpPr>
            <p:nvPr/>
          </p:nvSpPr>
          <p:spPr bwMode="auto">
            <a:xfrm>
              <a:off x="2730500" y="2430463"/>
              <a:ext cx="295275" cy="295275"/>
            </a:xfrm>
            <a:prstGeom prst="ellipse">
              <a:avLst/>
            </a:prstGeom>
            <a:solidFill>
              <a:schemeClr val="accent2"/>
            </a:solidFill>
            <a:ln>
              <a:noFill/>
            </a:ln>
          </p:spPr>
          <p:txBody>
            <a:bodyPr vert="horz" wrap="square" lIns="91412" tIns="45706" rIns="91412" bIns="45706" numCol="1" anchor="t" anchorCtr="0" compatLnSpc="1"/>
            <a:lstStyle/>
            <a:p>
              <a:pPr defTabSz="914400">
                <a:defRPr/>
              </a:pPr>
              <a:endParaRPr lang="zh-CN" altLang="en-US" sz="1799" kern="0" dirty="0">
                <a:solidFill>
                  <a:srgbClr val="080808"/>
                </a:solidFill>
              </a:endParaRPr>
            </a:p>
          </p:txBody>
        </p:sp>
        <p:sp>
          <p:nvSpPr>
            <p:cNvPr id="74" name="Freeform 8"/>
            <p:cNvSpPr>
              <a:spLocks noEditPoints="1"/>
            </p:cNvSpPr>
            <p:nvPr/>
          </p:nvSpPr>
          <p:spPr bwMode="auto">
            <a:xfrm>
              <a:off x="1903413" y="1601788"/>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1"/>
            </a:solidFill>
            <a:ln>
              <a:noFill/>
            </a:ln>
          </p:spPr>
          <p:txBody>
            <a:bodyPr vert="horz" wrap="square" lIns="91412" tIns="45706" rIns="91412" bIns="45706" numCol="1" anchor="t" anchorCtr="0" compatLnSpc="1"/>
            <a:lstStyle/>
            <a:p>
              <a:pPr defTabSz="914400">
                <a:defRPr/>
              </a:pPr>
              <a:endParaRPr lang="zh-CN" altLang="en-US" sz="1799" kern="0" dirty="0">
                <a:solidFill>
                  <a:srgbClr val="080808"/>
                </a:solidFill>
              </a:endParaRPr>
            </a:p>
          </p:txBody>
        </p:sp>
        <p:sp>
          <p:nvSpPr>
            <p:cNvPr id="75" name="Freeform 9"/>
            <p:cNvSpPr>
              <a:spLocks noEditPoints="1"/>
            </p:cNvSpPr>
            <p:nvPr/>
          </p:nvSpPr>
          <p:spPr bwMode="auto">
            <a:xfrm>
              <a:off x="2181225" y="1882776"/>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1"/>
            </a:solidFill>
            <a:ln>
              <a:noFill/>
            </a:ln>
          </p:spPr>
          <p:txBody>
            <a:bodyPr vert="horz" wrap="square" lIns="91412" tIns="45706" rIns="91412" bIns="45706" numCol="1" anchor="t" anchorCtr="0" compatLnSpc="1"/>
            <a:lstStyle/>
            <a:p>
              <a:pPr defTabSz="914400">
                <a:defRPr/>
              </a:pPr>
              <a:endParaRPr lang="zh-CN" altLang="en-US" sz="1799" kern="0" dirty="0">
                <a:solidFill>
                  <a:srgbClr val="080808"/>
                </a:solidFill>
              </a:endParaRPr>
            </a:p>
          </p:txBody>
        </p:sp>
        <p:sp>
          <p:nvSpPr>
            <p:cNvPr id="76" name="Freeform 10"/>
            <p:cNvSpPr>
              <a:spLocks noEditPoints="1"/>
            </p:cNvSpPr>
            <p:nvPr/>
          </p:nvSpPr>
          <p:spPr bwMode="auto">
            <a:xfrm>
              <a:off x="2468563" y="2168526"/>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1"/>
            </a:solidFill>
            <a:ln>
              <a:noFill/>
            </a:ln>
          </p:spPr>
          <p:txBody>
            <a:bodyPr vert="horz" wrap="square" lIns="91412" tIns="45706" rIns="91412" bIns="45706" numCol="1" anchor="t" anchorCtr="0" compatLnSpc="1"/>
            <a:lstStyle/>
            <a:p>
              <a:pPr defTabSz="914400">
                <a:defRPr/>
              </a:pPr>
              <a:endParaRPr lang="zh-CN" altLang="en-US" sz="1799" kern="0" dirty="0">
                <a:solidFill>
                  <a:srgbClr val="080808"/>
                </a:solidFill>
              </a:endParaRPr>
            </a:p>
          </p:txBody>
        </p:sp>
      </p:grpSp>
      <p:grpSp>
        <p:nvGrpSpPr>
          <p:cNvPr id="4" name="组合 76"/>
          <p:cNvGrpSpPr/>
          <p:nvPr/>
        </p:nvGrpSpPr>
        <p:grpSpPr>
          <a:xfrm>
            <a:off x="3675347" y="1981812"/>
            <a:ext cx="868741" cy="734487"/>
            <a:chOff x="1508126" y="1417638"/>
            <a:chExt cx="1373187" cy="1160463"/>
          </a:xfrm>
        </p:grpSpPr>
        <p:sp>
          <p:nvSpPr>
            <p:cNvPr id="78" name="Freeform 11"/>
            <p:cNvSpPr/>
            <p:nvPr/>
          </p:nvSpPr>
          <p:spPr bwMode="auto">
            <a:xfrm>
              <a:off x="1508126" y="1636713"/>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accent3"/>
            </a:solidFill>
            <a:ln>
              <a:noFill/>
            </a:ln>
          </p:spPr>
          <p:txBody>
            <a:bodyPr vert="horz" wrap="square" lIns="91412" tIns="45706" rIns="91412" bIns="45706" numCol="1" anchor="t" anchorCtr="0" compatLnSpc="1"/>
            <a:lstStyle/>
            <a:p>
              <a:pPr defTabSz="914400">
                <a:defRPr/>
              </a:pPr>
              <a:endParaRPr lang="zh-CN" altLang="en-US" sz="1799" kern="0" dirty="0">
                <a:solidFill>
                  <a:srgbClr val="080808"/>
                </a:solidFill>
              </a:endParaRPr>
            </a:p>
          </p:txBody>
        </p:sp>
        <p:sp>
          <p:nvSpPr>
            <p:cNvPr id="79" name="Freeform 12"/>
            <p:cNvSpPr/>
            <p:nvPr/>
          </p:nvSpPr>
          <p:spPr bwMode="auto">
            <a:xfrm>
              <a:off x="1720850" y="1417638"/>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accent3">
                <a:lumMod val="60000"/>
                <a:lumOff val="40000"/>
              </a:schemeClr>
            </a:solidFill>
            <a:ln>
              <a:noFill/>
            </a:ln>
          </p:spPr>
          <p:txBody>
            <a:bodyPr vert="horz" wrap="square" lIns="91412" tIns="45706" rIns="91412" bIns="45706" numCol="1" anchor="t" anchorCtr="0" compatLnSpc="1"/>
            <a:lstStyle/>
            <a:p>
              <a:pPr defTabSz="914400">
                <a:defRPr/>
              </a:pPr>
              <a:endParaRPr lang="zh-CN" altLang="en-US" sz="1799" kern="0" dirty="0">
                <a:solidFill>
                  <a:srgbClr val="080808"/>
                </a:solidFill>
              </a:endParaRPr>
            </a:p>
          </p:txBody>
        </p:sp>
        <p:sp>
          <p:nvSpPr>
            <p:cNvPr id="80" name="Freeform 13"/>
            <p:cNvSpPr/>
            <p:nvPr/>
          </p:nvSpPr>
          <p:spPr bwMode="auto">
            <a:xfrm>
              <a:off x="1660525" y="1577976"/>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tx1">
                <a:lumMod val="75000"/>
                <a:lumOff val="25000"/>
              </a:schemeClr>
            </a:solidFill>
            <a:ln>
              <a:noFill/>
            </a:ln>
          </p:spPr>
          <p:txBody>
            <a:bodyPr vert="horz" wrap="square" lIns="91412" tIns="45706" rIns="91412" bIns="45706" numCol="1" anchor="t" anchorCtr="0" compatLnSpc="1"/>
            <a:lstStyle/>
            <a:p>
              <a:pPr defTabSz="914400">
                <a:defRPr/>
              </a:pPr>
              <a:endParaRPr lang="zh-CN" altLang="en-US" sz="1799" kern="0" dirty="0">
                <a:solidFill>
                  <a:srgbClr val="080808"/>
                </a:solidFill>
              </a:endParaRPr>
            </a:p>
          </p:txBody>
        </p:sp>
        <p:sp>
          <p:nvSpPr>
            <p:cNvPr id="81" name="Freeform 14"/>
            <p:cNvSpPr/>
            <p:nvPr/>
          </p:nvSpPr>
          <p:spPr bwMode="auto">
            <a:xfrm>
              <a:off x="2600325" y="2459038"/>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91412" tIns="45706" rIns="91412" bIns="45706" numCol="1" anchor="t" anchorCtr="0" compatLnSpc="1"/>
            <a:lstStyle/>
            <a:p>
              <a:pPr defTabSz="914400">
                <a:defRPr/>
              </a:pPr>
              <a:endParaRPr lang="zh-CN" altLang="en-US" sz="1799" kern="0" dirty="0">
                <a:solidFill>
                  <a:srgbClr val="080808"/>
                </a:solidFill>
              </a:endParaRPr>
            </a:p>
          </p:txBody>
        </p:sp>
        <p:sp>
          <p:nvSpPr>
            <p:cNvPr id="82" name="Freeform 15"/>
            <p:cNvSpPr/>
            <p:nvPr/>
          </p:nvSpPr>
          <p:spPr bwMode="auto">
            <a:xfrm>
              <a:off x="2725738" y="2324101"/>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95000"/>
              </a:schemeClr>
            </a:solidFill>
            <a:ln>
              <a:noFill/>
            </a:ln>
          </p:spPr>
          <p:txBody>
            <a:bodyPr vert="horz" wrap="square" lIns="91412" tIns="45706" rIns="91412" bIns="45706" numCol="1" anchor="t" anchorCtr="0" compatLnSpc="1"/>
            <a:lstStyle/>
            <a:p>
              <a:pPr defTabSz="914400">
                <a:defRPr/>
              </a:pPr>
              <a:endParaRPr lang="zh-CN" altLang="en-US" sz="1799" kern="0" dirty="0">
                <a:solidFill>
                  <a:srgbClr val="080808"/>
                </a:solidFill>
              </a:endParaRPr>
            </a:p>
          </p:txBody>
        </p:sp>
      </p:grpSp>
      <p:sp>
        <p:nvSpPr>
          <p:cNvPr id="83" name="Freeform 12"/>
          <p:cNvSpPr/>
          <p:nvPr/>
        </p:nvSpPr>
        <p:spPr bwMode="auto">
          <a:xfrm flipV="1">
            <a:off x="3675347" y="2715797"/>
            <a:ext cx="868741" cy="817404"/>
          </a:xfrm>
          <a:custGeom>
            <a:avLst/>
            <a:gdLst/>
            <a:ahLst/>
            <a:cxnLst/>
            <a:rect l="l" t="t" r="r" b="b"/>
            <a:pathLst>
              <a:path w="1373187" h="1291466">
                <a:moveTo>
                  <a:pt x="1373186" y="1291466"/>
                </a:moveTo>
                <a:lnTo>
                  <a:pt x="1316220" y="1239784"/>
                </a:lnTo>
                <a:lnTo>
                  <a:pt x="1316221" y="1239784"/>
                </a:lnTo>
                <a:lnTo>
                  <a:pt x="1373187" y="1291466"/>
                </a:lnTo>
                <a:lnTo>
                  <a:pt x="1217612" y="1008792"/>
                </a:lnTo>
                <a:lnTo>
                  <a:pt x="1224267" y="1113714"/>
                </a:lnTo>
                <a:cubicBezTo>
                  <a:pt x="1123585" y="1022574"/>
                  <a:pt x="907850" y="827283"/>
                  <a:pt x="445585" y="408824"/>
                </a:cubicBezTo>
                <a:lnTo>
                  <a:pt x="450849" y="206706"/>
                </a:lnTo>
                <a:lnTo>
                  <a:pt x="219074" y="0"/>
                </a:lnTo>
                <a:lnTo>
                  <a:pt x="213889" y="199085"/>
                </a:lnTo>
                <a:lnTo>
                  <a:pt x="205595" y="191578"/>
                </a:lnTo>
                <a:cubicBezTo>
                  <a:pt x="192296" y="178438"/>
                  <a:pt x="173086" y="181723"/>
                  <a:pt x="162743" y="194863"/>
                </a:cubicBezTo>
                <a:cubicBezTo>
                  <a:pt x="152399" y="209645"/>
                  <a:pt x="153877" y="230996"/>
                  <a:pt x="167176" y="242494"/>
                </a:cubicBezTo>
                <a:cubicBezTo>
                  <a:pt x="167176" y="242494"/>
                  <a:pt x="167176" y="242494"/>
                  <a:pt x="169337" y="244450"/>
                </a:cubicBezTo>
                <a:lnTo>
                  <a:pt x="178874" y="253084"/>
                </a:lnTo>
                <a:lnTo>
                  <a:pt x="0" y="302108"/>
                </a:lnTo>
                <a:lnTo>
                  <a:pt x="231775" y="510580"/>
                </a:lnTo>
                <a:lnTo>
                  <a:pt x="408272" y="460742"/>
                </a:lnTo>
                <a:cubicBezTo>
                  <a:pt x="557041" y="595413"/>
                  <a:pt x="797608" y="813183"/>
                  <a:pt x="1186619" y="1165328"/>
                </a:cubicBezTo>
                <a:lnTo>
                  <a:pt x="1092199" y="1180163"/>
                </a:lnTo>
                <a:close/>
              </a:path>
            </a:pathLst>
          </a:custGeom>
          <a:solidFill>
            <a:schemeClr val="bg1">
              <a:lumMod val="65000"/>
              <a:alpha val="10000"/>
            </a:schemeClr>
          </a:solidFill>
          <a:ln>
            <a:noFill/>
          </a:ln>
        </p:spPr>
        <p:txBody>
          <a:bodyPr vert="horz" wrap="square" lIns="91439" tIns="45720" rIns="91439" bIns="45720" numCol="1" anchor="t" anchorCtr="0" compatLnSpc="1"/>
          <a:lstStyle/>
          <a:p>
            <a:pPr defTabSz="914400">
              <a:defRPr/>
            </a:pPr>
            <a:endParaRPr lang="zh-CN" altLang="en-US" sz="1799" kern="0" dirty="0">
              <a:solidFill>
                <a:srgbClr val="080808"/>
              </a:solidFill>
            </a:endParaRPr>
          </a:p>
        </p:txBody>
      </p:sp>
      <p:sp>
        <p:nvSpPr>
          <p:cNvPr id="2" name="菱形 1"/>
          <p:cNvSpPr/>
          <p:nvPr/>
        </p:nvSpPr>
        <p:spPr>
          <a:xfrm>
            <a:off x="2702014" y="1638807"/>
            <a:ext cx="631805" cy="632083"/>
          </a:xfrm>
          <a:prstGeom prst="diamond">
            <a:avLst/>
          </a:prstGeom>
          <a:solidFill>
            <a:schemeClr val="accent1"/>
          </a:solidFill>
          <a:ln w="25400" cap="flat" cmpd="sng" algn="ctr">
            <a:noFill/>
            <a:prstDash val="solid"/>
          </a:ln>
          <a:effectLst/>
        </p:spPr>
        <p:txBody>
          <a:bodyPr lIns="0" tIns="0" rIns="0" bIns="0" rtlCol="0" anchor="ctr"/>
          <a:lstStyle/>
          <a:p>
            <a:pPr algn="ctr"/>
            <a:r>
              <a:rPr lang="en-US" altLang="zh-CN" sz="1799" kern="0" dirty="0">
                <a:solidFill>
                  <a:srgbClr val="F8F8F8"/>
                </a:solidFill>
                <a:latin typeface="Calibri"/>
                <a:ea typeface="宋体"/>
              </a:rPr>
              <a:t>01</a:t>
            </a:r>
            <a:endParaRPr lang="zh-CN" altLang="en-US" sz="1799" kern="0" dirty="0">
              <a:solidFill>
                <a:srgbClr val="F8F8F8"/>
              </a:solidFill>
              <a:latin typeface="Calibri"/>
              <a:ea typeface="宋体"/>
            </a:endParaRPr>
          </a:p>
        </p:txBody>
      </p:sp>
      <p:sp>
        <p:nvSpPr>
          <p:cNvPr id="28" name="菱形 27"/>
          <p:cNvSpPr/>
          <p:nvPr/>
        </p:nvSpPr>
        <p:spPr>
          <a:xfrm>
            <a:off x="5731144" y="1638807"/>
            <a:ext cx="631805" cy="632083"/>
          </a:xfrm>
          <a:prstGeom prst="diamond">
            <a:avLst/>
          </a:prstGeom>
          <a:solidFill>
            <a:schemeClr val="accent3"/>
          </a:solidFill>
          <a:ln w="25400" cap="flat" cmpd="sng" algn="ctr">
            <a:noFill/>
            <a:prstDash val="solid"/>
          </a:ln>
          <a:effectLst/>
        </p:spPr>
        <p:txBody>
          <a:bodyPr lIns="0" tIns="0" rIns="0" bIns="0" rtlCol="0" anchor="ctr"/>
          <a:lstStyle/>
          <a:p>
            <a:pPr algn="ctr"/>
            <a:r>
              <a:rPr lang="en-US" altLang="zh-CN" sz="1799" kern="0" dirty="0">
                <a:solidFill>
                  <a:srgbClr val="F8F8F8"/>
                </a:solidFill>
                <a:latin typeface="Calibri"/>
                <a:ea typeface="宋体"/>
              </a:rPr>
              <a:t>03</a:t>
            </a:r>
            <a:endParaRPr lang="zh-CN" altLang="en-US" sz="1799" kern="0" dirty="0">
              <a:solidFill>
                <a:srgbClr val="F8F8F8"/>
              </a:solidFill>
              <a:latin typeface="Calibri"/>
              <a:ea typeface="宋体"/>
            </a:endParaRPr>
          </a:p>
        </p:txBody>
      </p:sp>
      <p:sp>
        <p:nvSpPr>
          <p:cNvPr id="29" name="菱形 28"/>
          <p:cNvSpPr/>
          <p:nvPr/>
        </p:nvSpPr>
        <p:spPr>
          <a:xfrm>
            <a:off x="2702014" y="3270477"/>
            <a:ext cx="631805" cy="632083"/>
          </a:xfrm>
          <a:prstGeom prst="diamond">
            <a:avLst/>
          </a:prstGeom>
          <a:solidFill>
            <a:schemeClr val="accent2"/>
          </a:solidFill>
          <a:ln w="25400" cap="flat" cmpd="sng" algn="ctr">
            <a:noFill/>
            <a:prstDash val="solid"/>
          </a:ln>
          <a:effectLst/>
        </p:spPr>
        <p:txBody>
          <a:bodyPr lIns="0" tIns="0" rIns="0" bIns="0" rtlCol="0" anchor="ctr"/>
          <a:lstStyle/>
          <a:p>
            <a:pPr algn="ctr"/>
            <a:r>
              <a:rPr lang="en-US" altLang="zh-CN" sz="1799" kern="0" dirty="0">
                <a:solidFill>
                  <a:srgbClr val="F8F8F8"/>
                </a:solidFill>
                <a:latin typeface="Calibri"/>
                <a:ea typeface="宋体"/>
              </a:rPr>
              <a:t>02</a:t>
            </a:r>
            <a:endParaRPr lang="zh-CN" altLang="en-US" sz="1799" kern="0" dirty="0">
              <a:solidFill>
                <a:srgbClr val="F8F8F8"/>
              </a:solidFill>
              <a:latin typeface="Calibri"/>
              <a:ea typeface="宋体"/>
            </a:endParaRPr>
          </a:p>
        </p:txBody>
      </p:sp>
      <p:sp>
        <p:nvSpPr>
          <p:cNvPr id="30" name="菱形 29"/>
          <p:cNvSpPr/>
          <p:nvPr/>
        </p:nvSpPr>
        <p:spPr>
          <a:xfrm>
            <a:off x="5731144" y="3270477"/>
            <a:ext cx="631805" cy="632083"/>
          </a:xfrm>
          <a:prstGeom prst="diamond">
            <a:avLst/>
          </a:prstGeom>
          <a:solidFill>
            <a:schemeClr val="accent4"/>
          </a:solidFill>
          <a:ln w="25400" cap="flat" cmpd="sng" algn="ctr">
            <a:noFill/>
            <a:prstDash val="solid"/>
          </a:ln>
          <a:effectLst/>
        </p:spPr>
        <p:txBody>
          <a:bodyPr lIns="0" tIns="0" rIns="0" bIns="0" rtlCol="0" anchor="ctr"/>
          <a:lstStyle/>
          <a:p>
            <a:pPr algn="ctr"/>
            <a:r>
              <a:rPr lang="en-US" altLang="zh-CN" sz="1799" kern="0" dirty="0">
                <a:solidFill>
                  <a:srgbClr val="F8F8F8"/>
                </a:solidFill>
                <a:latin typeface="Calibri"/>
                <a:ea typeface="宋体"/>
              </a:rPr>
              <a:t>04</a:t>
            </a:r>
            <a:endParaRPr lang="zh-CN" altLang="en-US" sz="1799" kern="0" dirty="0">
              <a:solidFill>
                <a:srgbClr val="F8F8F8"/>
              </a:solidFill>
              <a:latin typeface="Calibri"/>
              <a:ea typeface="宋体"/>
            </a:endParaRPr>
          </a:p>
        </p:txBody>
      </p:sp>
    </p:spTree>
    <p:extLst>
      <p:ext uri="{BB962C8B-B14F-4D97-AF65-F5344CB8AC3E}">
        <p14:creationId xmlns:p14="http://schemas.microsoft.com/office/powerpoint/2010/main" val="3850781975"/>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 presetClass="entr" presetSubtype="9" fill="hold" nodeType="withEffect">
                                  <p:stCondLst>
                                    <p:cond delay="15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250" fill="hold"/>
                                        <p:tgtEl>
                                          <p:spTgt spid="4"/>
                                        </p:tgtEl>
                                        <p:attrNameLst>
                                          <p:attrName>ppt_x</p:attrName>
                                        </p:attrNameLst>
                                      </p:cBhvr>
                                      <p:tavLst>
                                        <p:tav tm="0">
                                          <p:val>
                                            <p:strVal val="0-#ppt_w/2"/>
                                          </p:val>
                                        </p:tav>
                                        <p:tav tm="100000">
                                          <p:val>
                                            <p:strVal val="#ppt_x"/>
                                          </p:val>
                                        </p:tav>
                                      </p:tavLst>
                                    </p:anim>
                                    <p:anim calcmode="lin" valueType="num">
                                      <p:cBhvr additive="base">
                                        <p:cTn id="13" dur="25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12" fill="hold" grpId="0" nodeType="withEffect">
                                  <p:stCondLst>
                                    <p:cond delay="150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250" fill="hold"/>
                                        <p:tgtEl>
                                          <p:spTgt spid="83"/>
                                        </p:tgtEl>
                                        <p:attrNameLst>
                                          <p:attrName>ppt_x</p:attrName>
                                        </p:attrNameLst>
                                      </p:cBhvr>
                                      <p:tavLst>
                                        <p:tav tm="0">
                                          <p:val>
                                            <p:strVal val="0-#ppt_w/2"/>
                                          </p:val>
                                        </p:tav>
                                        <p:tav tm="100000">
                                          <p:val>
                                            <p:strVal val="#ppt_x"/>
                                          </p:val>
                                        </p:tav>
                                      </p:tavLst>
                                    </p:anim>
                                    <p:anim calcmode="lin" valueType="num">
                                      <p:cBhvr additive="base">
                                        <p:cTn id="17" dur="250" fill="hold"/>
                                        <p:tgtEl>
                                          <p:spTgt spid="83"/>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180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2" presetClass="entr" presetSubtype="8" fill="hold" grpId="0" nodeType="withEffect">
                                  <p:stCondLst>
                                    <p:cond delay="2300"/>
                                  </p:stCondLst>
                                  <p:childTnLst>
                                    <p:set>
                                      <p:cBhvr>
                                        <p:cTn id="24" dur="1" fill="hold">
                                          <p:stCondLst>
                                            <p:cond delay="0"/>
                                          </p:stCondLst>
                                        </p:cTn>
                                        <p:tgtEl>
                                          <p:spTgt spid="84"/>
                                        </p:tgtEl>
                                        <p:attrNameLst>
                                          <p:attrName>style.visibility</p:attrName>
                                        </p:attrNameLst>
                                      </p:cBhvr>
                                      <p:to>
                                        <p:strVal val="visible"/>
                                      </p:to>
                                    </p:set>
                                    <p:anim calcmode="lin" valueType="num">
                                      <p:cBhvr additive="base">
                                        <p:cTn id="25" dur="500" fill="hold"/>
                                        <p:tgtEl>
                                          <p:spTgt spid="84"/>
                                        </p:tgtEl>
                                        <p:attrNameLst>
                                          <p:attrName>ppt_x</p:attrName>
                                        </p:attrNameLst>
                                      </p:cBhvr>
                                      <p:tavLst>
                                        <p:tav tm="0">
                                          <p:val>
                                            <p:strVal val="0-#ppt_w/2"/>
                                          </p:val>
                                        </p:tav>
                                        <p:tav tm="100000">
                                          <p:val>
                                            <p:strVal val="#ppt_x"/>
                                          </p:val>
                                        </p:tav>
                                      </p:tavLst>
                                    </p:anim>
                                    <p:anim calcmode="lin" valueType="num">
                                      <p:cBhvr additive="base">
                                        <p:cTn id="26" dur="500" fill="hold"/>
                                        <p:tgtEl>
                                          <p:spTgt spid="84"/>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230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par>
                                <p:cTn id="32" presetID="2" presetClass="entr" presetSubtype="8" fill="hold" grpId="0" nodeType="withEffect">
                                  <p:stCondLst>
                                    <p:cond delay="2800"/>
                                  </p:stCondLst>
                                  <p:childTnLst>
                                    <p:set>
                                      <p:cBhvr>
                                        <p:cTn id="33" dur="1" fill="hold">
                                          <p:stCondLst>
                                            <p:cond delay="0"/>
                                          </p:stCondLst>
                                        </p:cTn>
                                        <p:tgtEl>
                                          <p:spTgt spid="86"/>
                                        </p:tgtEl>
                                        <p:attrNameLst>
                                          <p:attrName>style.visibility</p:attrName>
                                        </p:attrNameLst>
                                      </p:cBhvr>
                                      <p:to>
                                        <p:strVal val="visible"/>
                                      </p:to>
                                    </p:set>
                                    <p:anim calcmode="lin" valueType="num">
                                      <p:cBhvr additive="base">
                                        <p:cTn id="34" dur="500" fill="hold"/>
                                        <p:tgtEl>
                                          <p:spTgt spid="86"/>
                                        </p:tgtEl>
                                        <p:attrNameLst>
                                          <p:attrName>ppt_x</p:attrName>
                                        </p:attrNameLst>
                                      </p:cBhvr>
                                      <p:tavLst>
                                        <p:tav tm="0">
                                          <p:val>
                                            <p:strVal val="0-#ppt_w/2"/>
                                          </p:val>
                                        </p:tav>
                                        <p:tav tm="100000">
                                          <p:val>
                                            <p:strVal val="#ppt_x"/>
                                          </p:val>
                                        </p:tav>
                                      </p:tavLst>
                                    </p:anim>
                                    <p:anim calcmode="lin" valueType="num">
                                      <p:cBhvr additive="base">
                                        <p:cTn id="35" dur="500" fill="hold"/>
                                        <p:tgtEl>
                                          <p:spTgt spid="86"/>
                                        </p:tgtEl>
                                        <p:attrNameLst>
                                          <p:attrName>ppt_y</p:attrName>
                                        </p:attrNameLst>
                                      </p:cBhvr>
                                      <p:tavLst>
                                        <p:tav tm="0">
                                          <p:val>
                                            <p:strVal val="#ppt_y"/>
                                          </p:val>
                                        </p:tav>
                                        <p:tav tm="100000">
                                          <p:val>
                                            <p:strVal val="#ppt_y"/>
                                          </p:val>
                                        </p:tav>
                                      </p:tavLst>
                                    </p:anim>
                                  </p:childTnLst>
                                </p:cTn>
                              </p:par>
                              <p:par>
                                <p:cTn id="36" presetID="53" presetClass="entr" presetSubtype="16" fill="hold" grpId="0" nodeType="withEffect">
                                  <p:stCondLst>
                                    <p:cond delay="280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par>
                                <p:cTn id="41" presetID="2" presetClass="entr" presetSubtype="2" fill="hold" grpId="0" nodeType="withEffect">
                                  <p:stCondLst>
                                    <p:cond delay="3300"/>
                                  </p:stCondLst>
                                  <p:childTnLst>
                                    <p:set>
                                      <p:cBhvr>
                                        <p:cTn id="42" dur="1" fill="hold">
                                          <p:stCondLst>
                                            <p:cond delay="0"/>
                                          </p:stCondLst>
                                        </p:cTn>
                                        <p:tgtEl>
                                          <p:spTgt spid="88"/>
                                        </p:tgtEl>
                                        <p:attrNameLst>
                                          <p:attrName>style.visibility</p:attrName>
                                        </p:attrNameLst>
                                      </p:cBhvr>
                                      <p:to>
                                        <p:strVal val="visible"/>
                                      </p:to>
                                    </p:set>
                                    <p:anim calcmode="lin" valueType="num">
                                      <p:cBhvr additive="base">
                                        <p:cTn id="43" dur="500" fill="hold"/>
                                        <p:tgtEl>
                                          <p:spTgt spid="88"/>
                                        </p:tgtEl>
                                        <p:attrNameLst>
                                          <p:attrName>ppt_x</p:attrName>
                                        </p:attrNameLst>
                                      </p:cBhvr>
                                      <p:tavLst>
                                        <p:tav tm="0">
                                          <p:val>
                                            <p:strVal val="1+#ppt_w/2"/>
                                          </p:val>
                                        </p:tav>
                                        <p:tav tm="100000">
                                          <p:val>
                                            <p:strVal val="#ppt_x"/>
                                          </p:val>
                                        </p:tav>
                                      </p:tavLst>
                                    </p:anim>
                                    <p:anim calcmode="lin" valueType="num">
                                      <p:cBhvr additive="base">
                                        <p:cTn id="44" dur="500" fill="hold"/>
                                        <p:tgtEl>
                                          <p:spTgt spid="88"/>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33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2" presetClass="entr" presetSubtype="2" fill="hold" grpId="0" nodeType="withEffect">
                                  <p:stCondLst>
                                    <p:cond delay="3800"/>
                                  </p:stCondLst>
                                  <p:childTnLst>
                                    <p:set>
                                      <p:cBhvr>
                                        <p:cTn id="51" dur="1" fill="hold">
                                          <p:stCondLst>
                                            <p:cond delay="0"/>
                                          </p:stCondLst>
                                        </p:cTn>
                                        <p:tgtEl>
                                          <p:spTgt spid="90"/>
                                        </p:tgtEl>
                                        <p:attrNameLst>
                                          <p:attrName>style.visibility</p:attrName>
                                        </p:attrNameLst>
                                      </p:cBhvr>
                                      <p:to>
                                        <p:strVal val="visible"/>
                                      </p:to>
                                    </p:set>
                                    <p:anim calcmode="lin" valueType="num">
                                      <p:cBhvr additive="base">
                                        <p:cTn id="52" dur="500" fill="hold"/>
                                        <p:tgtEl>
                                          <p:spTgt spid="90"/>
                                        </p:tgtEl>
                                        <p:attrNameLst>
                                          <p:attrName>ppt_x</p:attrName>
                                        </p:attrNameLst>
                                      </p:cBhvr>
                                      <p:tavLst>
                                        <p:tav tm="0">
                                          <p:val>
                                            <p:strVal val="1+#ppt_w/2"/>
                                          </p:val>
                                        </p:tav>
                                        <p:tav tm="100000">
                                          <p:val>
                                            <p:strVal val="#ppt_x"/>
                                          </p:val>
                                        </p:tav>
                                      </p:tavLst>
                                    </p:anim>
                                    <p:anim calcmode="lin" valueType="num">
                                      <p:cBhvr additive="base">
                                        <p:cTn id="53"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90" grpId="0"/>
      <p:bldP spid="83" grpId="0" animBg="1"/>
      <p:bldP spid="2" grpId="0" animBg="1"/>
      <p:bldP spid="28" grpId="0" animBg="1"/>
      <p:bldP spid="29" grpId="0" animBg="1"/>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2904285" y="1037957"/>
            <a:ext cx="3339017" cy="3365886"/>
            <a:chOff x="3872379" y="1383943"/>
            <a:chExt cx="4452022" cy="4487848"/>
          </a:xfrm>
        </p:grpSpPr>
        <p:sp>
          <p:nvSpPr>
            <p:cNvPr id="17" name="Freeform: Shape 97"/>
            <p:cNvSpPr>
              <a:spLocks/>
            </p:cNvSpPr>
            <p:nvPr/>
          </p:nvSpPr>
          <p:spPr bwMode="auto">
            <a:xfrm>
              <a:off x="3872379" y="1383943"/>
              <a:ext cx="2161524" cy="2161524"/>
            </a:xfrm>
            <a:custGeom>
              <a:avLst/>
              <a:gdLst/>
              <a:ahLst/>
              <a:cxnLst>
                <a:cxn ang="0">
                  <a:pos x="673" y="233"/>
                </a:cxn>
                <a:cxn ang="0">
                  <a:pos x="233" y="233"/>
                </a:cxn>
                <a:cxn ang="0">
                  <a:pos x="233" y="673"/>
                </a:cxn>
                <a:cxn ang="0">
                  <a:pos x="0" y="905"/>
                </a:cxn>
                <a:cxn ang="0">
                  <a:pos x="905" y="905"/>
                </a:cxn>
                <a:cxn ang="0">
                  <a:pos x="905" y="0"/>
                </a:cxn>
                <a:cxn ang="0">
                  <a:pos x="673" y="233"/>
                </a:cxn>
              </a:cxnLst>
              <a:rect l="0" t="0" r="r" b="b"/>
              <a:pathLst>
                <a:path w="905" h="905">
                  <a:moveTo>
                    <a:pt x="673" y="233"/>
                  </a:moveTo>
                  <a:lnTo>
                    <a:pt x="233" y="233"/>
                  </a:lnTo>
                  <a:lnTo>
                    <a:pt x="233" y="673"/>
                  </a:lnTo>
                  <a:lnTo>
                    <a:pt x="0" y="905"/>
                  </a:lnTo>
                  <a:lnTo>
                    <a:pt x="905" y="905"/>
                  </a:lnTo>
                  <a:lnTo>
                    <a:pt x="905" y="0"/>
                  </a:lnTo>
                  <a:lnTo>
                    <a:pt x="673" y="233"/>
                  </a:lnTo>
                  <a:close/>
                </a:path>
              </a:pathLst>
            </a:custGeom>
            <a:solidFill>
              <a:schemeClr val="accent1"/>
            </a:solidFill>
            <a:ln w="9525">
              <a:noFill/>
              <a:round/>
              <a:headEnd/>
              <a:tailEnd/>
            </a:ln>
          </p:spPr>
          <p:txBody>
            <a:bodyPr anchor="ctr"/>
            <a:lstStyle/>
            <a:p>
              <a:pPr algn="ctr"/>
              <a:endParaRPr/>
            </a:p>
          </p:txBody>
        </p:sp>
        <p:sp>
          <p:nvSpPr>
            <p:cNvPr id="18" name="Freeform: Shape 98"/>
            <p:cNvSpPr>
              <a:spLocks/>
            </p:cNvSpPr>
            <p:nvPr/>
          </p:nvSpPr>
          <p:spPr bwMode="auto">
            <a:xfrm>
              <a:off x="6162877" y="1383943"/>
              <a:ext cx="2161524" cy="2161524"/>
            </a:xfrm>
            <a:custGeom>
              <a:avLst/>
              <a:gdLst/>
              <a:ahLst/>
              <a:cxnLst>
                <a:cxn ang="0">
                  <a:pos x="672" y="673"/>
                </a:cxn>
                <a:cxn ang="0">
                  <a:pos x="672" y="233"/>
                </a:cxn>
                <a:cxn ang="0">
                  <a:pos x="232" y="233"/>
                </a:cxn>
                <a:cxn ang="0">
                  <a:pos x="0" y="0"/>
                </a:cxn>
                <a:cxn ang="0">
                  <a:pos x="0" y="905"/>
                </a:cxn>
                <a:cxn ang="0">
                  <a:pos x="905" y="905"/>
                </a:cxn>
                <a:cxn ang="0">
                  <a:pos x="672" y="673"/>
                </a:cxn>
              </a:cxnLst>
              <a:rect l="0" t="0" r="r" b="b"/>
              <a:pathLst>
                <a:path w="905" h="905">
                  <a:moveTo>
                    <a:pt x="672" y="673"/>
                  </a:moveTo>
                  <a:lnTo>
                    <a:pt x="672" y="233"/>
                  </a:lnTo>
                  <a:lnTo>
                    <a:pt x="232" y="233"/>
                  </a:lnTo>
                  <a:lnTo>
                    <a:pt x="0" y="0"/>
                  </a:lnTo>
                  <a:lnTo>
                    <a:pt x="0" y="905"/>
                  </a:lnTo>
                  <a:lnTo>
                    <a:pt x="905" y="905"/>
                  </a:lnTo>
                  <a:lnTo>
                    <a:pt x="672" y="673"/>
                  </a:lnTo>
                  <a:close/>
                </a:path>
              </a:pathLst>
            </a:custGeom>
            <a:solidFill>
              <a:schemeClr val="accent2"/>
            </a:solidFill>
            <a:ln w="9525">
              <a:noFill/>
              <a:round/>
              <a:headEnd/>
              <a:tailEnd/>
            </a:ln>
          </p:spPr>
          <p:txBody>
            <a:bodyPr anchor="ctr"/>
            <a:lstStyle/>
            <a:p>
              <a:pPr algn="ctr"/>
              <a:endParaRPr/>
            </a:p>
          </p:txBody>
        </p:sp>
        <p:sp>
          <p:nvSpPr>
            <p:cNvPr id="19" name="Freeform: Shape 99"/>
            <p:cNvSpPr>
              <a:spLocks/>
            </p:cNvSpPr>
            <p:nvPr/>
          </p:nvSpPr>
          <p:spPr bwMode="auto">
            <a:xfrm>
              <a:off x="3872379" y="3710267"/>
              <a:ext cx="2161524" cy="2161524"/>
            </a:xfrm>
            <a:custGeom>
              <a:avLst/>
              <a:gdLst/>
              <a:ahLst/>
              <a:cxnLst>
                <a:cxn ang="0">
                  <a:pos x="0" y="0"/>
                </a:cxn>
                <a:cxn ang="0">
                  <a:pos x="233" y="232"/>
                </a:cxn>
                <a:cxn ang="0">
                  <a:pos x="233" y="672"/>
                </a:cxn>
                <a:cxn ang="0">
                  <a:pos x="673" y="672"/>
                </a:cxn>
                <a:cxn ang="0">
                  <a:pos x="905" y="905"/>
                </a:cxn>
                <a:cxn ang="0">
                  <a:pos x="905" y="0"/>
                </a:cxn>
                <a:cxn ang="0">
                  <a:pos x="0" y="0"/>
                </a:cxn>
              </a:cxnLst>
              <a:rect l="0" t="0" r="r" b="b"/>
              <a:pathLst>
                <a:path w="905" h="905">
                  <a:moveTo>
                    <a:pt x="0" y="0"/>
                  </a:moveTo>
                  <a:lnTo>
                    <a:pt x="233" y="232"/>
                  </a:lnTo>
                  <a:lnTo>
                    <a:pt x="233" y="672"/>
                  </a:lnTo>
                  <a:lnTo>
                    <a:pt x="673" y="672"/>
                  </a:lnTo>
                  <a:lnTo>
                    <a:pt x="905" y="905"/>
                  </a:lnTo>
                  <a:lnTo>
                    <a:pt x="905" y="0"/>
                  </a:lnTo>
                  <a:lnTo>
                    <a:pt x="0" y="0"/>
                  </a:lnTo>
                  <a:close/>
                </a:path>
              </a:pathLst>
            </a:custGeom>
            <a:solidFill>
              <a:schemeClr val="accent4"/>
            </a:solidFill>
            <a:ln w="9525">
              <a:noFill/>
              <a:round/>
              <a:headEnd/>
              <a:tailEnd/>
            </a:ln>
          </p:spPr>
          <p:txBody>
            <a:bodyPr anchor="ctr"/>
            <a:lstStyle/>
            <a:p>
              <a:pPr algn="ctr"/>
              <a:endParaRPr/>
            </a:p>
          </p:txBody>
        </p:sp>
        <p:sp>
          <p:nvSpPr>
            <p:cNvPr id="20" name="Freeform: Shape 100"/>
            <p:cNvSpPr>
              <a:spLocks/>
            </p:cNvSpPr>
            <p:nvPr/>
          </p:nvSpPr>
          <p:spPr bwMode="auto">
            <a:xfrm>
              <a:off x="6162877" y="3710267"/>
              <a:ext cx="2161524" cy="2161524"/>
            </a:xfrm>
            <a:custGeom>
              <a:avLst/>
              <a:gdLst/>
              <a:ahLst/>
              <a:cxnLst>
                <a:cxn ang="0">
                  <a:pos x="0" y="0"/>
                </a:cxn>
                <a:cxn ang="0">
                  <a:pos x="0" y="905"/>
                </a:cxn>
                <a:cxn ang="0">
                  <a:pos x="232" y="672"/>
                </a:cxn>
                <a:cxn ang="0">
                  <a:pos x="672" y="672"/>
                </a:cxn>
                <a:cxn ang="0">
                  <a:pos x="672" y="232"/>
                </a:cxn>
                <a:cxn ang="0">
                  <a:pos x="905" y="0"/>
                </a:cxn>
                <a:cxn ang="0">
                  <a:pos x="0" y="0"/>
                </a:cxn>
              </a:cxnLst>
              <a:rect l="0" t="0" r="r" b="b"/>
              <a:pathLst>
                <a:path w="905" h="905">
                  <a:moveTo>
                    <a:pt x="0" y="0"/>
                  </a:moveTo>
                  <a:lnTo>
                    <a:pt x="0" y="905"/>
                  </a:lnTo>
                  <a:lnTo>
                    <a:pt x="232" y="672"/>
                  </a:lnTo>
                  <a:lnTo>
                    <a:pt x="672" y="672"/>
                  </a:lnTo>
                  <a:lnTo>
                    <a:pt x="672" y="232"/>
                  </a:lnTo>
                  <a:lnTo>
                    <a:pt x="905" y="0"/>
                  </a:lnTo>
                  <a:lnTo>
                    <a:pt x="0" y="0"/>
                  </a:lnTo>
                  <a:close/>
                </a:path>
              </a:pathLst>
            </a:custGeom>
            <a:solidFill>
              <a:schemeClr val="accent3"/>
            </a:solidFill>
            <a:ln w="9525">
              <a:noFill/>
              <a:round/>
              <a:headEnd/>
              <a:tailEnd/>
            </a:ln>
          </p:spPr>
          <p:txBody>
            <a:bodyPr anchor="ctr"/>
            <a:lstStyle/>
            <a:p>
              <a:pPr algn="ctr"/>
              <a:endParaRPr/>
            </a:p>
          </p:txBody>
        </p:sp>
        <p:grpSp>
          <p:nvGrpSpPr>
            <p:cNvPr id="21" name="Group 101"/>
            <p:cNvGrpSpPr/>
            <p:nvPr/>
          </p:nvGrpSpPr>
          <p:grpSpPr>
            <a:xfrm>
              <a:off x="4569798" y="4627411"/>
              <a:ext cx="527842" cy="535006"/>
              <a:chOff x="3557588" y="3654425"/>
              <a:chExt cx="350838" cy="355600"/>
            </a:xfrm>
          </p:grpSpPr>
          <p:sp>
            <p:nvSpPr>
              <p:cNvPr id="34" name="Freeform: Shape 102"/>
              <p:cNvSpPr>
                <a:spLocks/>
              </p:cNvSpPr>
              <p:nvPr/>
            </p:nvSpPr>
            <p:spPr bwMode="auto">
              <a:xfrm>
                <a:off x="3619501" y="3654425"/>
                <a:ext cx="288925" cy="163513"/>
              </a:xfrm>
              <a:custGeom>
                <a:avLst/>
                <a:gdLst/>
                <a:ahLst/>
                <a:cxnLst>
                  <a:cxn ang="0">
                    <a:pos x="40" y="55"/>
                  </a:cxn>
                  <a:cxn ang="0">
                    <a:pos x="41" y="55"/>
                  </a:cxn>
                  <a:cxn ang="0">
                    <a:pos x="95" y="55"/>
                  </a:cxn>
                  <a:cxn ang="0">
                    <a:pos x="97" y="55"/>
                  </a:cxn>
                  <a:cxn ang="0">
                    <a:pos x="97" y="53"/>
                  </a:cxn>
                  <a:cxn ang="0">
                    <a:pos x="78" y="15"/>
                  </a:cxn>
                  <a:cxn ang="0">
                    <a:pos x="38" y="0"/>
                  </a:cxn>
                  <a:cxn ang="0">
                    <a:pos x="1" y="13"/>
                  </a:cxn>
                  <a:cxn ang="0">
                    <a:pos x="0" y="15"/>
                  </a:cxn>
                  <a:cxn ang="0">
                    <a:pos x="1" y="16"/>
                  </a:cxn>
                  <a:cxn ang="0">
                    <a:pos x="40" y="55"/>
                  </a:cxn>
                  <a:cxn ang="0">
                    <a:pos x="32" y="34"/>
                  </a:cxn>
                  <a:cxn ang="0">
                    <a:pos x="48" y="11"/>
                  </a:cxn>
                  <a:cxn ang="0">
                    <a:pos x="53" y="12"/>
                  </a:cxn>
                  <a:cxn ang="0">
                    <a:pos x="36" y="38"/>
                  </a:cxn>
                  <a:cxn ang="0">
                    <a:pos x="32" y="34"/>
                  </a:cxn>
                  <a:cxn ang="0">
                    <a:pos x="38" y="10"/>
                  </a:cxn>
                  <a:cxn ang="0">
                    <a:pos x="40" y="10"/>
                  </a:cxn>
                  <a:cxn ang="0">
                    <a:pos x="27" y="29"/>
                  </a:cxn>
                  <a:cxn ang="0">
                    <a:pos x="23" y="25"/>
                  </a:cxn>
                  <a:cxn ang="0">
                    <a:pos x="33" y="10"/>
                  </a:cxn>
                  <a:cxn ang="0">
                    <a:pos x="38" y="10"/>
                  </a:cxn>
                  <a:cxn ang="0">
                    <a:pos x="23" y="12"/>
                  </a:cxn>
                  <a:cxn ang="0">
                    <a:pos x="18" y="19"/>
                  </a:cxn>
                  <a:cxn ang="0">
                    <a:pos x="14" y="16"/>
                  </a:cxn>
                  <a:cxn ang="0">
                    <a:pos x="21" y="13"/>
                  </a:cxn>
                  <a:cxn ang="0">
                    <a:pos x="23" y="12"/>
                  </a:cxn>
                  <a:cxn ang="0">
                    <a:pos x="69" y="46"/>
                  </a:cxn>
                  <a:cxn ang="0">
                    <a:pos x="79" y="31"/>
                  </a:cxn>
                  <a:cxn ang="0">
                    <a:pos x="81" y="34"/>
                  </a:cxn>
                  <a:cxn ang="0">
                    <a:pos x="73" y="46"/>
                  </a:cxn>
                  <a:cxn ang="0">
                    <a:pos x="69" y="46"/>
                  </a:cxn>
                  <a:cxn ang="0">
                    <a:pos x="82" y="46"/>
                  </a:cxn>
                  <a:cxn ang="0">
                    <a:pos x="85" y="41"/>
                  </a:cxn>
                  <a:cxn ang="0">
                    <a:pos x="86" y="46"/>
                  </a:cxn>
                  <a:cxn ang="0">
                    <a:pos x="82" y="46"/>
                  </a:cxn>
                  <a:cxn ang="0">
                    <a:pos x="54" y="46"/>
                  </a:cxn>
                  <a:cxn ang="0">
                    <a:pos x="70" y="22"/>
                  </a:cxn>
                  <a:cxn ang="0">
                    <a:pos x="72" y="23"/>
                  </a:cxn>
                  <a:cxn ang="0">
                    <a:pos x="74" y="25"/>
                  </a:cxn>
                  <a:cxn ang="0">
                    <a:pos x="60" y="46"/>
                  </a:cxn>
                  <a:cxn ang="0">
                    <a:pos x="54" y="46"/>
                  </a:cxn>
                  <a:cxn ang="0">
                    <a:pos x="46" y="46"/>
                  </a:cxn>
                  <a:cxn ang="0">
                    <a:pos x="44" y="46"/>
                  </a:cxn>
                  <a:cxn ang="0">
                    <a:pos x="41" y="43"/>
                  </a:cxn>
                  <a:cxn ang="0">
                    <a:pos x="60" y="15"/>
                  </a:cxn>
                  <a:cxn ang="0">
                    <a:pos x="65" y="17"/>
                  </a:cxn>
                  <a:cxn ang="0">
                    <a:pos x="46" y="46"/>
                  </a:cxn>
                  <a:cxn ang="0">
                    <a:pos x="46" y="46"/>
                  </a:cxn>
                  <a:cxn ang="0">
                    <a:pos x="46" y="46"/>
                  </a:cxn>
                </a:cxnLst>
                <a:rect l="0" t="0" r="r" b="b"/>
                <a:pathLst>
                  <a:path w="97" h="55">
                    <a:moveTo>
                      <a:pt x="40" y="55"/>
                    </a:moveTo>
                    <a:cubicBezTo>
                      <a:pt x="40" y="55"/>
                      <a:pt x="40" y="55"/>
                      <a:pt x="41" y="55"/>
                    </a:cubicBezTo>
                    <a:cubicBezTo>
                      <a:pt x="95" y="55"/>
                      <a:pt x="95" y="55"/>
                      <a:pt x="95" y="55"/>
                    </a:cubicBezTo>
                    <a:cubicBezTo>
                      <a:pt x="96" y="55"/>
                      <a:pt x="96" y="55"/>
                      <a:pt x="97" y="55"/>
                    </a:cubicBezTo>
                    <a:cubicBezTo>
                      <a:pt x="97" y="54"/>
                      <a:pt x="97" y="54"/>
                      <a:pt x="97" y="53"/>
                    </a:cubicBezTo>
                    <a:cubicBezTo>
                      <a:pt x="96" y="39"/>
                      <a:pt x="89" y="25"/>
                      <a:pt x="78" y="15"/>
                    </a:cubicBezTo>
                    <a:cubicBezTo>
                      <a:pt x="67" y="6"/>
                      <a:pt x="53" y="0"/>
                      <a:pt x="38" y="0"/>
                    </a:cubicBezTo>
                    <a:cubicBezTo>
                      <a:pt x="25" y="0"/>
                      <a:pt x="12" y="5"/>
                      <a:pt x="1" y="13"/>
                    </a:cubicBezTo>
                    <a:cubicBezTo>
                      <a:pt x="1" y="14"/>
                      <a:pt x="0" y="14"/>
                      <a:pt x="0" y="15"/>
                    </a:cubicBezTo>
                    <a:cubicBezTo>
                      <a:pt x="0" y="15"/>
                      <a:pt x="1" y="16"/>
                      <a:pt x="1" y="16"/>
                    </a:cubicBezTo>
                    <a:lnTo>
                      <a:pt x="40" y="55"/>
                    </a:lnTo>
                    <a:close/>
                    <a:moveTo>
                      <a:pt x="32" y="34"/>
                    </a:moveTo>
                    <a:cubicBezTo>
                      <a:pt x="48" y="11"/>
                      <a:pt x="48" y="11"/>
                      <a:pt x="48" y="11"/>
                    </a:cubicBezTo>
                    <a:cubicBezTo>
                      <a:pt x="50" y="11"/>
                      <a:pt x="51" y="12"/>
                      <a:pt x="53" y="12"/>
                    </a:cubicBezTo>
                    <a:cubicBezTo>
                      <a:pt x="36" y="38"/>
                      <a:pt x="36" y="38"/>
                      <a:pt x="36" y="38"/>
                    </a:cubicBezTo>
                    <a:lnTo>
                      <a:pt x="32" y="34"/>
                    </a:lnTo>
                    <a:close/>
                    <a:moveTo>
                      <a:pt x="38" y="10"/>
                    </a:moveTo>
                    <a:cubicBezTo>
                      <a:pt x="39" y="10"/>
                      <a:pt x="39" y="10"/>
                      <a:pt x="40" y="10"/>
                    </a:cubicBezTo>
                    <a:cubicBezTo>
                      <a:pt x="27" y="29"/>
                      <a:pt x="27" y="29"/>
                      <a:pt x="27" y="29"/>
                    </a:cubicBezTo>
                    <a:cubicBezTo>
                      <a:pt x="23" y="25"/>
                      <a:pt x="23" y="25"/>
                      <a:pt x="23" y="25"/>
                    </a:cubicBezTo>
                    <a:cubicBezTo>
                      <a:pt x="33" y="10"/>
                      <a:pt x="33" y="10"/>
                      <a:pt x="33" y="10"/>
                    </a:cubicBezTo>
                    <a:cubicBezTo>
                      <a:pt x="35" y="10"/>
                      <a:pt x="37" y="10"/>
                      <a:pt x="38" y="10"/>
                    </a:cubicBezTo>
                    <a:close/>
                    <a:moveTo>
                      <a:pt x="23" y="12"/>
                    </a:moveTo>
                    <a:cubicBezTo>
                      <a:pt x="18" y="19"/>
                      <a:pt x="18" y="19"/>
                      <a:pt x="18" y="19"/>
                    </a:cubicBezTo>
                    <a:cubicBezTo>
                      <a:pt x="14" y="16"/>
                      <a:pt x="14" y="16"/>
                      <a:pt x="14" y="16"/>
                    </a:cubicBezTo>
                    <a:cubicBezTo>
                      <a:pt x="16" y="15"/>
                      <a:pt x="19" y="14"/>
                      <a:pt x="21" y="13"/>
                    </a:cubicBezTo>
                    <a:cubicBezTo>
                      <a:pt x="22" y="13"/>
                      <a:pt x="22" y="12"/>
                      <a:pt x="23" y="12"/>
                    </a:cubicBezTo>
                    <a:close/>
                    <a:moveTo>
                      <a:pt x="69" y="46"/>
                    </a:moveTo>
                    <a:cubicBezTo>
                      <a:pt x="79" y="31"/>
                      <a:pt x="79" y="31"/>
                      <a:pt x="79" y="31"/>
                    </a:cubicBezTo>
                    <a:cubicBezTo>
                      <a:pt x="80" y="32"/>
                      <a:pt x="80" y="33"/>
                      <a:pt x="81" y="34"/>
                    </a:cubicBezTo>
                    <a:cubicBezTo>
                      <a:pt x="73" y="46"/>
                      <a:pt x="73" y="46"/>
                      <a:pt x="73" y="46"/>
                    </a:cubicBezTo>
                    <a:lnTo>
                      <a:pt x="69" y="46"/>
                    </a:lnTo>
                    <a:close/>
                    <a:moveTo>
                      <a:pt x="82" y="46"/>
                    </a:moveTo>
                    <a:cubicBezTo>
                      <a:pt x="85" y="41"/>
                      <a:pt x="85" y="41"/>
                      <a:pt x="85" y="41"/>
                    </a:cubicBezTo>
                    <a:cubicBezTo>
                      <a:pt x="85" y="43"/>
                      <a:pt x="86" y="44"/>
                      <a:pt x="86" y="46"/>
                    </a:cubicBezTo>
                    <a:lnTo>
                      <a:pt x="82" y="46"/>
                    </a:lnTo>
                    <a:close/>
                    <a:moveTo>
                      <a:pt x="54" y="46"/>
                    </a:moveTo>
                    <a:cubicBezTo>
                      <a:pt x="70" y="22"/>
                      <a:pt x="70" y="22"/>
                      <a:pt x="70" y="22"/>
                    </a:cubicBezTo>
                    <a:cubicBezTo>
                      <a:pt x="71" y="22"/>
                      <a:pt x="71" y="22"/>
                      <a:pt x="72" y="23"/>
                    </a:cubicBezTo>
                    <a:cubicBezTo>
                      <a:pt x="73" y="24"/>
                      <a:pt x="73" y="24"/>
                      <a:pt x="74" y="25"/>
                    </a:cubicBezTo>
                    <a:cubicBezTo>
                      <a:pt x="60" y="46"/>
                      <a:pt x="60" y="46"/>
                      <a:pt x="60" y="46"/>
                    </a:cubicBezTo>
                    <a:lnTo>
                      <a:pt x="54" y="46"/>
                    </a:lnTo>
                    <a:close/>
                    <a:moveTo>
                      <a:pt x="46" y="46"/>
                    </a:moveTo>
                    <a:cubicBezTo>
                      <a:pt x="44" y="46"/>
                      <a:pt x="44" y="46"/>
                      <a:pt x="44" y="46"/>
                    </a:cubicBezTo>
                    <a:cubicBezTo>
                      <a:pt x="41" y="43"/>
                      <a:pt x="41" y="43"/>
                      <a:pt x="41" y="43"/>
                    </a:cubicBezTo>
                    <a:cubicBezTo>
                      <a:pt x="60" y="15"/>
                      <a:pt x="60" y="15"/>
                      <a:pt x="60" y="15"/>
                    </a:cubicBezTo>
                    <a:cubicBezTo>
                      <a:pt x="62" y="16"/>
                      <a:pt x="63" y="16"/>
                      <a:pt x="65" y="17"/>
                    </a:cubicBezTo>
                    <a:lnTo>
                      <a:pt x="46" y="46"/>
                    </a:lnTo>
                    <a:close/>
                    <a:moveTo>
                      <a:pt x="46" y="46"/>
                    </a:moveTo>
                    <a:cubicBezTo>
                      <a:pt x="46" y="46"/>
                      <a:pt x="46" y="46"/>
                      <a:pt x="46" y="46"/>
                    </a:cubicBezTo>
                  </a:path>
                </a:pathLst>
              </a:custGeom>
              <a:solidFill>
                <a:srgbClr val="FFFFFF"/>
              </a:solidFill>
              <a:ln w="9525">
                <a:noFill/>
                <a:round/>
                <a:headEnd/>
                <a:tailEnd/>
              </a:ln>
            </p:spPr>
            <p:txBody>
              <a:bodyPr anchor="ctr"/>
              <a:lstStyle/>
              <a:p>
                <a:pPr algn="ctr"/>
                <a:endParaRPr/>
              </a:p>
            </p:txBody>
          </p:sp>
          <p:sp>
            <p:nvSpPr>
              <p:cNvPr id="35" name="Freeform: Shape 103"/>
              <p:cNvSpPr>
                <a:spLocks/>
              </p:cNvSpPr>
              <p:nvPr/>
            </p:nvSpPr>
            <p:spPr bwMode="auto">
              <a:xfrm>
                <a:off x="3557588" y="3719513"/>
                <a:ext cx="157163" cy="254000"/>
              </a:xfrm>
              <a:custGeom>
                <a:avLst/>
                <a:gdLst/>
                <a:ahLst/>
                <a:cxnLst>
                  <a:cxn ang="0">
                    <a:pos x="53" y="37"/>
                  </a:cxn>
                  <a:cxn ang="0">
                    <a:pos x="16" y="0"/>
                  </a:cxn>
                  <a:cxn ang="0">
                    <a:pos x="14" y="0"/>
                  </a:cxn>
                  <a:cxn ang="0">
                    <a:pos x="13" y="0"/>
                  </a:cxn>
                  <a:cxn ang="0">
                    <a:pos x="0" y="38"/>
                  </a:cxn>
                  <a:cxn ang="0">
                    <a:pos x="23" y="85"/>
                  </a:cxn>
                  <a:cxn ang="0">
                    <a:pos x="24" y="85"/>
                  </a:cxn>
                  <a:cxn ang="0">
                    <a:pos x="24" y="85"/>
                  </a:cxn>
                  <a:cxn ang="0">
                    <a:pos x="26" y="84"/>
                  </a:cxn>
                  <a:cxn ang="0">
                    <a:pos x="53" y="40"/>
                  </a:cxn>
                  <a:cxn ang="0">
                    <a:pos x="53" y="37"/>
                  </a:cxn>
                  <a:cxn ang="0">
                    <a:pos x="42" y="40"/>
                  </a:cxn>
                  <a:cxn ang="0">
                    <a:pos x="22" y="71"/>
                  </a:cxn>
                  <a:cxn ang="0">
                    <a:pos x="15" y="60"/>
                  </a:cxn>
                  <a:cxn ang="0">
                    <a:pos x="9" y="38"/>
                  </a:cxn>
                  <a:cxn ang="0">
                    <a:pos x="12" y="20"/>
                  </a:cxn>
                  <a:cxn ang="0">
                    <a:pos x="16" y="14"/>
                  </a:cxn>
                  <a:cxn ang="0">
                    <a:pos x="42" y="40"/>
                  </a:cxn>
                  <a:cxn ang="0">
                    <a:pos x="42" y="40"/>
                  </a:cxn>
                  <a:cxn ang="0">
                    <a:pos x="42" y="40"/>
                  </a:cxn>
                </a:cxnLst>
                <a:rect l="0" t="0" r="r" b="b"/>
                <a:pathLst>
                  <a:path w="53" h="85">
                    <a:moveTo>
                      <a:pt x="53" y="37"/>
                    </a:moveTo>
                    <a:cubicBezTo>
                      <a:pt x="16" y="0"/>
                      <a:pt x="16" y="0"/>
                      <a:pt x="16" y="0"/>
                    </a:cubicBezTo>
                    <a:cubicBezTo>
                      <a:pt x="15" y="0"/>
                      <a:pt x="15" y="0"/>
                      <a:pt x="14" y="0"/>
                    </a:cubicBezTo>
                    <a:cubicBezTo>
                      <a:pt x="14" y="0"/>
                      <a:pt x="13" y="0"/>
                      <a:pt x="13" y="0"/>
                    </a:cubicBezTo>
                    <a:cubicBezTo>
                      <a:pt x="5" y="11"/>
                      <a:pt x="0" y="24"/>
                      <a:pt x="0" y="38"/>
                    </a:cubicBezTo>
                    <a:cubicBezTo>
                      <a:pt x="0" y="56"/>
                      <a:pt x="8" y="73"/>
                      <a:pt x="23" y="85"/>
                    </a:cubicBezTo>
                    <a:cubicBezTo>
                      <a:pt x="23" y="85"/>
                      <a:pt x="24" y="85"/>
                      <a:pt x="24" y="85"/>
                    </a:cubicBezTo>
                    <a:cubicBezTo>
                      <a:pt x="24" y="85"/>
                      <a:pt x="24" y="85"/>
                      <a:pt x="24" y="85"/>
                    </a:cubicBezTo>
                    <a:cubicBezTo>
                      <a:pt x="25" y="85"/>
                      <a:pt x="25" y="85"/>
                      <a:pt x="26" y="84"/>
                    </a:cubicBezTo>
                    <a:cubicBezTo>
                      <a:pt x="53" y="40"/>
                      <a:pt x="53" y="40"/>
                      <a:pt x="53" y="40"/>
                    </a:cubicBezTo>
                    <a:cubicBezTo>
                      <a:pt x="53" y="39"/>
                      <a:pt x="53" y="38"/>
                      <a:pt x="53" y="37"/>
                    </a:cubicBezTo>
                    <a:close/>
                    <a:moveTo>
                      <a:pt x="42" y="40"/>
                    </a:moveTo>
                    <a:cubicBezTo>
                      <a:pt x="22" y="71"/>
                      <a:pt x="22" y="71"/>
                      <a:pt x="22" y="71"/>
                    </a:cubicBezTo>
                    <a:cubicBezTo>
                      <a:pt x="19" y="68"/>
                      <a:pt x="17" y="64"/>
                      <a:pt x="15" y="60"/>
                    </a:cubicBezTo>
                    <a:cubicBezTo>
                      <a:pt x="11" y="53"/>
                      <a:pt x="9" y="46"/>
                      <a:pt x="9" y="38"/>
                    </a:cubicBezTo>
                    <a:cubicBezTo>
                      <a:pt x="9" y="32"/>
                      <a:pt x="10" y="26"/>
                      <a:pt x="12" y="20"/>
                    </a:cubicBezTo>
                    <a:cubicBezTo>
                      <a:pt x="13" y="18"/>
                      <a:pt x="14" y="16"/>
                      <a:pt x="16" y="14"/>
                    </a:cubicBezTo>
                    <a:lnTo>
                      <a:pt x="42" y="40"/>
                    </a:lnTo>
                    <a:close/>
                    <a:moveTo>
                      <a:pt x="42" y="40"/>
                    </a:moveTo>
                    <a:cubicBezTo>
                      <a:pt x="42" y="40"/>
                      <a:pt x="42" y="40"/>
                      <a:pt x="42" y="40"/>
                    </a:cubicBezTo>
                  </a:path>
                </a:pathLst>
              </a:custGeom>
              <a:solidFill>
                <a:srgbClr val="FFFFFF"/>
              </a:solidFill>
              <a:ln w="9525">
                <a:noFill/>
                <a:round/>
                <a:headEnd/>
                <a:tailEnd/>
              </a:ln>
            </p:spPr>
            <p:txBody>
              <a:bodyPr anchor="ctr"/>
              <a:lstStyle/>
              <a:p>
                <a:pPr algn="ctr"/>
                <a:endParaRPr/>
              </a:p>
            </p:txBody>
          </p:sp>
          <p:sp>
            <p:nvSpPr>
              <p:cNvPr id="36" name="Freeform: Shape 113"/>
              <p:cNvSpPr>
                <a:spLocks/>
              </p:cNvSpPr>
              <p:nvPr/>
            </p:nvSpPr>
            <p:spPr bwMode="auto">
              <a:xfrm>
                <a:off x="3656013" y="3844925"/>
                <a:ext cx="252413" cy="165100"/>
              </a:xfrm>
              <a:custGeom>
                <a:avLst/>
                <a:gdLst/>
                <a:ahLst/>
                <a:cxnLst>
                  <a:cxn ang="0">
                    <a:pos x="83" y="0"/>
                  </a:cxn>
                  <a:cxn ang="0">
                    <a:pos x="30" y="0"/>
                  </a:cxn>
                  <a:cxn ang="0">
                    <a:pos x="28" y="1"/>
                  </a:cxn>
                  <a:cxn ang="0">
                    <a:pos x="0" y="47"/>
                  </a:cxn>
                  <a:cxn ang="0">
                    <a:pos x="0" y="48"/>
                  </a:cxn>
                  <a:cxn ang="0">
                    <a:pos x="1" y="49"/>
                  </a:cxn>
                  <a:cxn ang="0">
                    <a:pos x="26" y="55"/>
                  </a:cxn>
                  <a:cxn ang="0">
                    <a:pos x="66" y="40"/>
                  </a:cxn>
                  <a:cxn ang="0">
                    <a:pos x="85" y="2"/>
                  </a:cxn>
                  <a:cxn ang="0">
                    <a:pos x="85" y="1"/>
                  </a:cxn>
                  <a:cxn ang="0">
                    <a:pos x="83" y="0"/>
                  </a:cxn>
                  <a:cxn ang="0">
                    <a:pos x="83" y="0"/>
                  </a:cxn>
                  <a:cxn ang="0">
                    <a:pos x="83" y="0"/>
                  </a:cxn>
                </a:cxnLst>
                <a:rect l="0" t="0" r="r" b="b"/>
                <a:pathLst>
                  <a:path w="85" h="55">
                    <a:moveTo>
                      <a:pt x="83" y="0"/>
                    </a:moveTo>
                    <a:cubicBezTo>
                      <a:pt x="30" y="0"/>
                      <a:pt x="30" y="0"/>
                      <a:pt x="30" y="0"/>
                    </a:cubicBezTo>
                    <a:cubicBezTo>
                      <a:pt x="29" y="0"/>
                      <a:pt x="29" y="0"/>
                      <a:pt x="28" y="1"/>
                    </a:cubicBezTo>
                    <a:cubicBezTo>
                      <a:pt x="0" y="47"/>
                      <a:pt x="0" y="47"/>
                      <a:pt x="0" y="47"/>
                    </a:cubicBezTo>
                    <a:cubicBezTo>
                      <a:pt x="0" y="47"/>
                      <a:pt x="0" y="48"/>
                      <a:pt x="0" y="48"/>
                    </a:cubicBezTo>
                    <a:cubicBezTo>
                      <a:pt x="0" y="49"/>
                      <a:pt x="0" y="49"/>
                      <a:pt x="1" y="49"/>
                    </a:cubicBezTo>
                    <a:cubicBezTo>
                      <a:pt x="9" y="53"/>
                      <a:pt x="17" y="55"/>
                      <a:pt x="26" y="55"/>
                    </a:cubicBezTo>
                    <a:cubicBezTo>
                      <a:pt x="41" y="55"/>
                      <a:pt x="55" y="50"/>
                      <a:pt x="66" y="40"/>
                    </a:cubicBezTo>
                    <a:cubicBezTo>
                      <a:pt x="77" y="30"/>
                      <a:pt x="84" y="17"/>
                      <a:pt x="85" y="2"/>
                    </a:cubicBezTo>
                    <a:cubicBezTo>
                      <a:pt x="85" y="2"/>
                      <a:pt x="85" y="1"/>
                      <a:pt x="85" y="1"/>
                    </a:cubicBezTo>
                    <a:cubicBezTo>
                      <a:pt x="84" y="0"/>
                      <a:pt x="84" y="0"/>
                      <a:pt x="83" y="0"/>
                    </a:cubicBezTo>
                    <a:close/>
                    <a:moveTo>
                      <a:pt x="83" y="0"/>
                    </a:moveTo>
                    <a:cubicBezTo>
                      <a:pt x="83" y="0"/>
                      <a:pt x="83" y="0"/>
                      <a:pt x="83" y="0"/>
                    </a:cubicBezTo>
                  </a:path>
                </a:pathLst>
              </a:custGeom>
              <a:solidFill>
                <a:srgbClr val="FFFFFF"/>
              </a:solidFill>
              <a:ln w="9525">
                <a:noFill/>
                <a:round/>
                <a:headEnd/>
                <a:tailEnd/>
              </a:ln>
            </p:spPr>
            <p:txBody>
              <a:bodyPr anchor="ctr"/>
              <a:lstStyle/>
              <a:p>
                <a:pPr algn="ctr"/>
                <a:endParaRPr/>
              </a:p>
            </p:txBody>
          </p:sp>
        </p:grpSp>
        <p:grpSp>
          <p:nvGrpSpPr>
            <p:cNvPr id="22" name="Group 114"/>
            <p:cNvGrpSpPr/>
            <p:nvPr/>
          </p:nvGrpSpPr>
          <p:grpSpPr>
            <a:xfrm>
              <a:off x="7025097" y="2098082"/>
              <a:ext cx="606660" cy="539784"/>
              <a:chOff x="5189538" y="1973263"/>
              <a:chExt cx="403225" cy="358775"/>
            </a:xfrm>
          </p:grpSpPr>
          <p:sp>
            <p:nvSpPr>
              <p:cNvPr id="32" name="Freeform: Shape 115"/>
              <p:cNvSpPr>
                <a:spLocks/>
              </p:cNvSpPr>
              <p:nvPr/>
            </p:nvSpPr>
            <p:spPr bwMode="auto">
              <a:xfrm>
                <a:off x="5310188" y="1973263"/>
                <a:ext cx="282575" cy="260350"/>
              </a:xfrm>
              <a:custGeom>
                <a:avLst/>
                <a:gdLst/>
                <a:ahLst/>
                <a:cxnLst>
                  <a:cxn ang="0">
                    <a:pos x="3" y="23"/>
                  </a:cxn>
                  <a:cxn ang="0">
                    <a:pos x="13" y="25"/>
                  </a:cxn>
                  <a:cxn ang="0">
                    <a:pos x="54" y="33"/>
                  </a:cxn>
                  <a:cxn ang="0">
                    <a:pos x="65" y="55"/>
                  </a:cxn>
                  <a:cxn ang="0">
                    <a:pos x="61" y="52"/>
                  </a:cxn>
                  <a:cxn ang="0">
                    <a:pos x="56" y="52"/>
                  </a:cxn>
                  <a:cxn ang="0">
                    <a:pos x="55" y="57"/>
                  </a:cxn>
                  <a:cxn ang="0">
                    <a:pos x="65" y="85"/>
                  </a:cxn>
                  <a:cxn ang="0">
                    <a:pos x="68" y="87"/>
                  </a:cxn>
                  <a:cxn ang="0">
                    <a:pos x="72" y="86"/>
                  </a:cxn>
                  <a:cxn ang="0">
                    <a:pos x="93" y="65"/>
                  </a:cxn>
                  <a:cxn ang="0">
                    <a:pos x="94" y="60"/>
                  </a:cxn>
                  <a:cxn ang="0">
                    <a:pos x="90" y="58"/>
                  </a:cxn>
                  <a:cxn ang="0">
                    <a:pos x="83" y="60"/>
                  </a:cxn>
                  <a:cxn ang="0">
                    <a:pos x="67" y="21"/>
                  </a:cxn>
                  <a:cxn ang="0">
                    <a:pos x="6" y="9"/>
                  </a:cxn>
                  <a:cxn ang="0">
                    <a:pos x="1" y="15"/>
                  </a:cxn>
                  <a:cxn ang="0">
                    <a:pos x="3" y="23"/>
                  </a:cxn>
                  <a:cxn ang="0">
                    <a:pos x="3" y="23"/>
                  </a:cxn>
                  <a:cxn ang="0">
                    <a:pos x="3" y="23"/>
                  </a:cxn>
                </a:cxnLst>
                <a:rect l="0" t="0" r="r" b="b"/>
                <a:pathLst>
                  <a:path w="95" h="87">
                    <a:moveTo>
                      <a:pt x="3" y="23"/>
                    </a:moveTo>
                    <a:cubicBezTo>
                      <a:pt x="6" y="26"/>
                      <a:pt x="10" y="27"/>
                      <a:pt x="13" y="25"/>
                    </a:cubicBezTo>
                    <a:cubicBezTo>
                      <a:pt x="27" y="20"/>
                      <a:pt x="43" y="22"/>
                      <a:pt x="54" y="33"/>
                    </a:cubicBezTo>
                    <a:cubicBezTo>
                      <a:pt x="60" y="39"/>
                      <a:pt x="64" y="47"/>
                      <a:pt x="65" y="55"/>
                    </a:cubicBezTo>
                    <a:cubicBezTo>
                      <a:pt x="61" y="52"/>
                      <a:pt x="61" y="52"/>
                      <a:pt x="61" y="52"/>
                    </a:cubicBezTo>
                    <a:cubicBezTo>
                      <a:pt x="59" y="51"/>
                      <a:pt x="57" y="51"/>
                      <a:pt x="56" y="52"/>
                    </a:cubicBezTo>
                    <a:cubicBezTo>
                      <a:pt x="55" y="53"/>
                      <a:pt x="54" y="55"/>
                      <a:pt x="55" y="57"/>
                    </a:cubicBezTo>
                    <a:cubicBezTo>
                      <a:pt x="65" y="85"/>
                      <a:pt x="65" y="85"/>
                      <a:pt x="65" y="85"/>
                    </a:cubicBezTo>
                    <a:cubicBezTo>
                      <a:pt x="66" y="86"/>
                      <a:pt x="67" y="87"/>
                      <a:pt x="68" y="87"/>
                    </a:cubicBezTo>
                    <a:cubicBezTo>
                      <a:pt x="69" y="87"/>
                      <a:pt x="71" y="87"/>
                      <a:pt x="72" y="86"/>
                    </a:cubicBezTo>
                    <a:cubicBezTo>
                      <a:pt x="93" y="65"/>
                      <a:pt x="93" y="65"/>
                      <a:pt x="93" y="65"/>
                    </a:cubicBezTo>
                    <a:cubicBezTo>
                      <a:pt x="94" y="64"/>
                      <a:pt x="95" y="62"/>
                      <a:pt x="94" y="60"/>
                    </a:cubicBezTo>
                    <a:cubicBezTo>
                      <a:pt x="93" y="59"/>
                      <a:pt x="91" y="58"/>
                      <a:pt x="90" y="58"/>
                    </a:cubicBezTo>
                    <a:cubicBezTo>
                      <a:pt x="83" y="60"/>
                      <a:pt x="83" y="60"/>
                      <a:pt x="83" y="60"/>
                    </a:cubicBezTo>
                    <a:cubicBezTo>
                      <a:pt x="83" y="46"/>
                      <a:pt x="77" y="31"/>
                      <a:pt x="67" y="21"/>
                    </a:cubicBezTo>
                    <a:cubicBezTo>
                      <a:pt x="50" y="4"/>
                      <a:pt x="26" y="0"/>
                      <a:pt x="6" y="9"/>
                    </a:cubicBezTo>
                    <a:cubicBezTo>
                      <a:pt x="4" y="10"/>
                      <a:pt x="1" y="12"/>
                      <a:pt x="1" y="15"/>
                    </a:cubicBezTo>
                    <a:cubicBezTo>
                      <a:pt x="0" y="18"/>
                      <a:pt x="1" y="21"/>
                      <a:pt x="3" y="23"/>
                    </a:cubicBezTo>
                    <a:close/>
                    <a:moveTo>
                      <a:pt x="3" y="23"/>
                    </a:moveTo>
                    <a:cubicBezTo>
                      <a:pt x="3" y="23"/>
                      <a:pt x="3" y="23"/>
                      <a:pt x="3" y="23"/>
                    </a:cubicBezTo>
                  </a:path>
                </a:pathLst>
              </a:custGeom>
              <a:solidFill>
                <a:srgbClr val="FFFFFF"/>
              </a:solidFill>
              <a:ln w="9525">
                <a:noFill/>
                <a:round/>
                <a:headEnd/>
                <a:tailEnd/>
              </a:ln>
            </p:spPr>
            <p:txBody>
              <a:bodyPr anchor="ctr"/>
              <a:lstStyle/>
              <a:p>
                <a:pPr algn="ctr"/>
                <a:endParaRPr/>
              </a:p>
            </p:txBody>
          </p:sp>
          <p:sp>
            <p:nvSpPr>
              <p:cNvPr id="33" name="Freeform: Shape 116"/>
              <p:cNvSpPr>
                <a:spLocks/>
              </p:cNvSpPr>
              <p:nvPr/>
            </p:nvSpPr>
            <p:spPr bwMode="auto">
              <a:xfrm>
                <a:off x="5189538" y="2071688"/>
                <a:ext cx="280988" cy="260350"/>
              </a:xfrm>
              <a:custGeom>
                <a:avLst/>
                <a:gdLst/>
                <a:ahLst/>
                <a:cxnLst>
                  <a:cxn ang="0">
                    <a:pos x="94" y="72"/>
                  </a:cxn>
                  <a:cxn ang="0">
                    <a:pos x="91" y="64"/>
                  </a:cxn>
                  <a:cxn ang="0">
                    <a:pos x="82" y="62"/>
                  </a:cxn>
                  <a:cxn ang="0">
                    <a:pos x="41" y="54"/>
                  </a:cxn>
                  <a:cxn ang="0">
                    <a:pos x="30" y="32"/>
                  </a:cxn>
                  <a:cxn ang="0">
                    <a:pos x="34" y="35"/>
                  </a:cxn>
                  <a:cxn ang="0">
                    <a:pos x="39" y="35"/>
                  </a:cxn>
                  <a:cxn ang="0">
                    <a:pos x="40" y="31"/>
                  </a:cxn>
                  <a:cxn ang="0">
                    <a:pos x="29" y="2"/>
                  </a:cxn>
                  <a:cxn ang="0">
                    <a:pos x="26" y="0"/>
                  </a:cxn>
                  <a:cxn ang="0">
                    <a:pos x="23" y="1"/>
                  </a:cxn>
                  <a:cxn ang="0">
                    <a:pos x="1" y="22"/>
                  </a:cxn>
                  <a:cxn ang="0">
                    <a:pos x="1" y="27"/>
                  </a:cxn>
                  <a:cxn ang="0">
                    <a:pos x="5" y="29"/>
                  </a:cxn>
                  <a:cxn ang="0">
                    <a:pos x="12" y="28"/>
                  </a:cxn>
                  <a:cxn ang="0">
                    <a:pos x="28" y="66"/>
                  </a:cxn>
                  <a:cxn ang="0">
                    <a:pos x="88" y="79"/>
                  </a:cxn>
                  <a:cxn ang="0">
                    <a:pos x="94" y="72"/>
                  </a:cxn>
                  <a:cxn ang="0">
                    <a:pos x="94" y="72"/>
                  </a:cxn>
                  <a:cxn ang="0">
                    <a:pos x="94" y="72"/>
                  </a:cxn>
                </a:cxnLst>
                <a:rect l="0" t="0" r="r" b="b"/>
                <a:pathLst>
                  <a:path w="94" h="87">
                    <a:moveTo>
                      <a:pt x="94" y="72"/>
                    </a:moveTo>
                    <a:cubicBezTo>
                      <a:pt x="94" y="69"/>
                      <a:pt x="93" y="66"/>
                      <a:pt x="91" y="64"/>
                    </a:cubicBezTo>
                    <a:cubicBezTo>
                      <a:pt x="89" y="61"/>
                      <a:pt x="85" y="61"/>
                      <a:pt x="82" y="62"/>
                    </a:cubicBezTo>
                    <a:cubicBezTo>
                      <a:pt x="68" y="68"/>
                      <a:pt x="52" y="65"/>
                      <a:pt x="41" y="54"/>
                    </a:cubicBezTo>
                    <a:cubicBezTo>
                      <a:pt x="34" y="48"/>
                      <a:pt x="31" y="40"/>
                      <a:pt x="30" y="32"/>
                    </a:cubicBezTo>
                    <a:cubicBezTo>
                      <a:pt x="34" y="35"/>
                      <a:pt x="34" y="35"/>
                      <a:pt x="34" y="35"/>
                    </a:cubicBezTo>
                    <a:cubicBezTo>
                      <a:pt x="35" y="36"/>
                      <a:pt x="37" y="36"/>
                      <a:pt x="39" y="35"/>
                    </a:cubicBezTo>
                    <a:cubicBezTo>
                      <a:pt x="40" y="34"/>
                      <a:pt x="41" y="32"/>
                      <a:pt x="40" y="31"/>
                    </a:cubicBezTo>
                    <a:cubicBezTo>
                      <a:pt x="29" y="2"/>
                      <a:pt x="29" y="2"/>
                      <a:pt x="29" y="2"/>
                    </a:cubicBezTo>
                    <a:cubicBezTo>
                      <a:pt x="29" y="1"/>
                      <a:pt x="28" y="0"/>
                      <a:pt x="26" y="0"/>
                    </a:cubicBezTo>
                    <a:cubicBezTo>
                      <a:pt x="25" y="0"/>
                      <a:pt x="24" y="0"/>
                      <a:pt x="23" y="1"/>
                    </a:cubicBezTo>
                    <a:cubicBezTo>
                      <a:pt x="1" y="22"/>
                      <a:pt x="1" y="22"/>
                      <a:pt x="1" y="22"/>
                    </a:cubicBezTo>
                    <a:cubicBezTo>
                      <a:pt x="0" y="24"/>
                      <a:pt x="0" y="25"/>
                      <a:pt x="1" y="27"/>
                    </a:cubicBezTo>
                    <a:cubicBezTo>
                      <a:pt x="2" y="28"/>
                      <a:pt x="3" y="29"/>
                      <a:pt x="5" y="29"/>
                    </a:cubicBezTo>
                    <a:cubicBezTo>
                      <a:pt x="12" y="28"/>
                      <a:pt x="12" y="28"/>
                      <a:pt x="12" y="28"/>
                    </a:cubicBezTo>
                    <a:cubicBezTo>
                      <a:pt x="12" y="42"/>
                      <a:pt x="17" y="56"/>
                      <a:pt x="28" y="66"/>
                    </a:cubicBezTo>
                    <a:cubicBezTo>
                      <a:pt x="44" y="83"/>
                      <a:pt x="68" y="87"/>
                      <a:pt x="88" y="79"/>
                    </a:cubicBezTo>
                    <a:cubicBezTo>
                      <a:pt x="91" y="77"/>
                      <a:pt x="93" y="75"/>
                      <a:pt x="94" y="72"/>
                    </a:cubicBezTo>
                    <a:close/>
                    <a:moveTo>
                      <a:pt x="94" y="72"/>
                    </a:moveTo>
                    <a:cubicBezTo>
                      <a:pt x="94" y="72"/>
                      <a:pt x="94" y="72"/>
                      <a:pt x="94" y="72"/>
                    </a:cubicBezTo>
                  </a:path>
                </a:pathLst>
              </a:custGeom>
              <a:solidFill>
                <a:srgbClr val="FFFFFF"/>
              </a:solidFill>
              <a:ln w="9525">
                <a:noFill/>
                <a:round/>
                <a:headEnd/>
                <a:tailEnd/>
              </a:ln>
            </p:spPr>
            <p:txBody>
              <a:bodyPr anchor="ctr"/>
              <a:lstStyle/>
              <a:p>
                <a:pPr algn="ctr"/>
                <a:endParaRPr/>
              </a:p>
            </p:txBody>
          </p:sp>
        </p:grpSp>
        <p:grpSp>
          <p:nvGrpSpPr>
            <p:cNvPr id="23" name="Group 117"/>
            <p:cNvGrpSpPr/>
            <p:nvPr/>
          </p:nvGrpSpPr>
          <p:grpSpPr>
            <a:xfrm>
              <a:off x="6984495" y="4601160"/>
              <a:ext cx="599495" cy="587553"/>
              <a:chOff x="5162551" y="3636963"/>
              <a:chExt cx="398463" cy="390525"/>
            </a:xfrm>
          </p:grpSpPr>
          <p:sp>
            <p:nvSpPr>
              <p:cNvPr id="29" name="Freeform: Shape 118"/>
              <p:cNvSpPr>
                <a:spLocks/>
              </p:cNvSpPr>
              <p:nvPr/>
            </p:nvSpPr>
            <p:spPr bwMode="auto">
              <a:xfrm>
                <a:off x="5162551" y="3636963"/>
                <a:ext cx="233363" cy="234950"/>
              </a:xfrm>
              <a:custGeom>
                <a:avLst/>
                <a:gdLst/>
                <a:ahLst/>
                <a:cxnLst>
                  <a:cxn ang="0">
                    <a:pos x="9" y="48"/>
                  </a:cxn>
                  <a:cxn ang="0">
                    <a:pos x="12" y="55"/>
                  </a:cxn>
                  <a:cxn ang="0">
                    <a:pos x="8" y="59"/>
                  </a:cxn>
                  <a:cxn ang="0">
                    <a:pos x="8" y="64"/>
                  </a:cxn>
                  <a:cxn ang="0">
                    <a:pos x="14" y="70"/>
                  </a:cxn>
                  <a:cxn ang="0">
                    <a:pos x="19" y="70"/>
                  </a:cxn>
                  <a:cxn ang="0">
                    <a:pos x="23" y="67"/>
                  </a:cxn>
                  <a:cxn ang="0">
                    <a:pos x="31" y="70"/>
                  </a:cxn>
                  <a:cxn ang="0">
                    <a:pos x="31" y="75"/>
                  </a:cxn>
                  <a:cxn ang="0">
                    <a:pos x="35" y="79"/>
                  </a:cxn>
                  <a:cxn ang="0">
                    <a:pos x="43" y="79"/>
                  </a:cxn>
                  <a:cxn ang="0">
                    <a:pos x="47" y="75"/>
                  </a:cxn>
                  <a:cxn ang="0">
                    <a:pos x="47" y="70"/>
                  </a:cxn>
                  <a:cxn ang="0">
                    <a:pos x="55" y="67"/>
                  </a:cxn>
                  <a:cxn ang="0">
                    <a:pos x="59" y="70"/>
                  </a:cxn>
                  <a:cxn ang="0">
                    <a:pos x="64" y="70"/>
                  </a:cxn>
                  <a:cxn ang="0">
                    <a:pos x="70" y="64"/>
                  </a:cxn>
                  <a:cxn ang="0">
                    <a:pos x="70" y="59"/>
                  </a:cxn>
                  <a:cxn ang="0">
                    <a:pos x="67" y="55"/>
                  </a:cxn>
                  <a:cxn ang="0">
                    <a:pos x="70" y="48"/>
                  </a:cxn>
                  <a:cxn ang="0">
                    <a:pos x="75" y="47"/>
                  </a:cxn>
                  <a:cxn ang="0">
                    <a:pos x="78" y="43"/>
                  </a:cxn>
                  <a:cxn ang="0">
                    <a:pos x="78" y="35"/>
                  </a:cxn>
                  <a:cxn ang="0">
                    <a:pos x="75" y="31"/>
                  </a:cxn>
                  <a:cxn ang="0">
                    <a:pos x="70" y="31"/>
                  </a:cxn>
                  <a:cxn ang="0">
                    <a:pos x="67" y="23"/>
                  </a:cxn>
                  <a:cxn ang="0">
                    <a:pos x="70" y="20"/>
                  </a:cxn>
                  <a:cxn ang="0">
                    <a:pos x="70" y="15"/>
                  </a:cxn>
                  <a:cxn ang="0">
                    <a:pos x="64" y="9"/>
                  </a:cxn>
                  <a:cxn ang="0">
                    <a:pos x="59" y="8"/>
                  </a:cxn>
                  <a:cxn ang="0">
                    <a:pos x="56" y="11"/>
                  </a:cxn>
                  <a:cxn ang="0">
                    <a:pos x="48" y="8"/>
                  </a:cxn>
                  <a:cxn ang="0">
                    <a:pos x="47" y="3"/>
                  </a:cxn>
                  <a:cxn ang="0">
                    <a:pos x="44" y="0"/>
                  </a:cxn>
                  <a:cxn ang="0">
                    <a:pos x="35" y="0"/>
                  </a:cxn>
                  <a:cxn ang="0">
                    <a:pos x="32" y="3"/>
                  </a:cxn>
                  <a:cxn ang="0">
                    <a:pos x="31" y="8"/>
                  </a:cxn>
                  <a:cxn ang="0">
                    <a:pos x="23" y="12"/>
                  </a:cxn>
                  <a:cxn ang="0">
                    <a:pos x="19" y="8"/>
                  </a:cxn>
                  <a:cxn ang="0">
                    <a:pos x="14" y="9"/>
                  </a:cxn>
                  <a:cxn ang="0">
                    <a:pos x="8" y="15"/>
                  </a:cxn>
                  <a:cxn ang="0">
                    <a:pos x="8" y="20"/>
                  </a:cxn>
                  <a:cxn ang="0">
                    <a:pos x="11" y="24"/>
                  </a:cxn>
                  <a:cxn ang="0">
                    <a:pos x="8" y="31"/>
                  </a:cxn>
                  <a:cxn ang="0">
                    <a:pos x="3" y="32"/>
                  </a:cxn>
                  <a:cxn ang="0">
                    <a:pos x="0" y="35"/>
                  </a:cxn>
                  <a:cxn ang="0">
                    <a:pos x="0" y="44"/>
                  </a:cxn>
                  <a:cxn ang="0">
                    <a:pos x="3" y="47"/>
                  </a:cxn>
                  <a:cxn ang="0">
                    <a:pos x="9" y="48"/>
                  </a:cxn>
                  <a:cxn ang="0">
                    <a:pos x="39" y="25"/>
                  </a:cxn>
                  <a:cxn ang="0">
                    <a:pos x="53" y="39"/>
                  </a:cxn>
                  <a:cxn ang="0">
                    <a:pos x="39" y="53"/>
                  </a:cxn>
                  <a:cxn ang="0">
                    <a:pos x="25" y="39"/>
                  </a:cxn>
                  <a:cxn ang="0">
                    <a:pos x="39" y="25"/>
                  </a:cxn>
                  <a:cxn ang="0">
                    <a:pos x="39" y="25"/>
                  </a:cxn>
                  <a:cxn ang="0">
                    <a:pos x="39" y="25"/>
                  </a:cxn>
                </a:cxnLst>
                <a:rect l="0" t="0" r="r" b="b"/>
                <a:pathLst>
                  <a:path w="78" h="79">
                    <a:moveTo>
                      <a:pt x="9" y="48"/>
                    </a:moveTo>
                    <a:cubicBezTo>
                      <a:pt x="9" y="50"/>
                      <a:pt x="10" y="53"/>
                      <a:pt x="12" y="55"/>
                    </a:cubicBezTo>
                    <a:cubicBezTo>
                      <a:pt x="8" y="59"/>
                      <a:pt x="8" y="59"/>
                      <a:pt x="8" y="59"/>
                    </a:cubicBezTo>
                    <a:cubicBezTo>
                      <a:pt x="7" y="61"/>
                      <a:pt x="7" y="63"/>
                      <a:pt x="8" y="64"/>
                    </a:cubicBezTo>
                    <a:cubicBezTo>
                      <a:pt x="14" y="70"/>
                      <a:pt x="14" y="70"/>
                      <a:pt x="14" y="70"/>
                    </a:cubicBezTo>
                    <a:cubicBezTo>
                      <a:pt x="16" y="71"/>
                      <a:pt x="18" y="71"/>
                      <a:pt x="19" y="70"/>
                    </a:cubicBezTo>
                    <a:cubicBezTo>
                      <a:pt x="23" y="67"/>
                      <a:pt x="23" y="67"/>
                      <a:pt x="23" y="67"/>
                    </a:cubicBezTo>
                    <a:cubicBezTo>
                      <a:pt x="26" y="68"/>
                      <a:pt x="28" y="69"/>
                      <a:pt x="31" y="70"/>
                    </a:cubicBezTo>
                    <a:cubicBezTo>
                      <a:pt x="31" y="75"/>
                      <a:pt x="31" y="75"/>
                      <a:pt x="31" y="75"/>
                    </a:cubicBezTo>
                    <a:cubicBezTo>
                      <a:pt x="31" y="77"/>
                      <a:pt x="33" y="79"/>
                      <a:pt x="35" y="79"/>
                    </a:cubicBezTo>
                    <a:cubicBezTo>
                      <a:pt x="43" y="79"/>
                      <a:pt x="43" y="79"/>
                      <a:pt x="43" y="79"/>
                    </a:cubicBezTo>
                    <a:cubicBezTo>
                      <a:pt x="45" y="79"/>
                      <a:pt x="47" y="77"/>
                      <a:pt x="47" y="75"/>
                    </a:cubicBezTo>
                    <a:cubicBezTo>
                      <a:pt x="47" y="70"/>
                      <a:pt x="47" y="70"/>
                      <a:pt x="47" y="70"/>
                    </a:cubicBezTo>
                    <a:cubicBezTo>
                      <a:pt x="50" y="69"/>
                      <a:pt x="53" y="68"/>
                      <a:pt x="55" y="67"/>
                    </a:cubicBezTo>
                    <a:cubicBezTo>
                      <a:pt x="59" y="70"/>
                      <a:pt x="59" y="70"/>
                      <a:pt x="59" y="70"/>
                    </a:cubicBezTo>
                    <a:cubicBezTo>
                      <a:pt x="61" y="71"/>
                      <a:pt x="63" y="71"/>
                      <a:pt x="64" y="70"/>
                    </a:cubicBezTo>
                    <a:cubicBezTo>
                      <a:pt x="70" y="64"/>
                      <a:pt x="70" y="64"/>
                      <a:pt x="70" y="64"/>
                    </a:cubicBezTo>
                    <a:cubicBezTo>
                      <a:pt x="71" y="63"/>
                      <a:pt x="71" y="61"/>
                      <a:pt x="70" y="59"/>
                    </a:cubicBezTo>
                    <a:cubicBezTo>
                      <a:pt x="67" y="55"/>
                      <a:pt x="67" y="55"/>
                      <a:pt x="67" y="55"/>
                    </a:cubicBezTo>
                    <a:cubicBezTo>
                      <a:pt x="68" y="53"/>
                      <a:pt x="70" y="50"/>
                      <a:pt x="70" y="48"/>
                    </a:cubicBezTo>
                    <a:cubicBezTo>
                      <a:pt x="75" y="47"/>
                      <a:pt x="75" y="47"/>
                      <a:pt x="75" y="47"/>
                    </a:cubicBezTo>
                    <a:cubicBezTo>
                      <a:pt x="77" y="47"/>
                      <a:pt x="78" y="45"/>
                      <a:pt x="78" y="43"/>
                    </a:cubicBezTo>
                    <a:cubicBezTo>
                      <a:pt x="78" y="35"/>
                      <a:pt x="78" y="35"/>
                      <a:pt x="78" y="35"/>
                    </a:cubicBezTo>
                    <a:cubicBezTo>
                      <a:pt x="78" y="33"/>
                      <a:pt x="77" y="32"/>
                      <a:pt x="75" y="31"/>
                    </a:cubicBezTo>
                    <a:cubicBezTo>
                      <a:pt x="70" y="31"/>
                      <a:pt x="70" y="31"/>
                      <a:pt x="70" y="31"/>
                    </a:cubicBezTo>
                    <a:cubicBezTo>
                      <a:pt x="70" y="28"/>
                      <a:pt x="69" y="26"/>
                      <a:pt x="67" y="23"/>
                    </a:cubicBezTo>
                    <a:cubicBezTo>
                      <a:pt x="70" y="20"/>
                      <a:pt x="70" y="20"/>
                      <a:pt x="70" y="20"/>
                    </a:cubicBezTo>
                    <a:cubicBezTo>
                      <a:pt x="71" y="18"/>
                      <a:pt x="71" y="16"/>
                      <a:pt x="70" y="15"/>
                    </a:cubicBezTo>
                    <a:cubicBezTo>
                      <a:pt x="64" y="9"/>
                      <a:pt x="64" y="9"/>
                      <a:pt x="64" y="9"/>
                    </a:cubicBezTo>
                    <a:cubicBezTo>
                      <a:pt x="63" y="7"/>
                      <a:pt x="61" y="7"/>
                      <a:pt x="59" y="8"/>
                    </a:cubicBezTo>
                    <a:cubicBezTo>
                      <a:pt x="56" y="11"/>
                      <a:pt x="56" y="11"/>
                      <a:pt x="56" y="11"/>
                    </a:cubicBezTo>
                    <a:cubicBezTo>
                      <a:pt x="53" y="10"/>
                      <a:pt x="51" y="9"/>
                      <a:pt x="48" y="8"/>
                    </a:cubicBezTo>
                    <a:cubicBezTo>
                      <a:pt x="47" y="3"/>
                      <a:pt x="47" y="3"/>
                      <a:pt x="47" y="3"/>
                    </a:cubicBezTo>
                    <a:cubicBezTo>
                      <a:pt x="47" y="2"/>
                      <a:pt x="45" y="0"/>
                      <a:pt x="44" y="0"/>
                    </a:cubicBezTo>
                    <a:cubicBezTo>
                      <a:pt x="35" y="0"/>
                      <a:pt x="35" y="0"/>
                      <a:pt x="35" y="0"/>
                    </a:cubicBezTo>
                    <a:cubicBezTo>
                      <a:pt x="33" y="0"/>
                      <a:pt x="32" y="2"/>
                      <a:pt x="32" y="3"/>
                    </a:cubicBezTo>
                    <a:cubicBezTo>
                      <a:pt x="31" y="8"/>
                      <a:pt x="31" y="8"/>
                      <a:pt x="31" y="8"/>
                    </a:cubicBezTo>
                    <a:cubicBezTo>
                      <a:pt x="28" y="9"/>
                      <a:pt x="26" y="10"/>
                      <a:pt x="23" y="12"/>
                    </a:cubicBezTo>
                    <a:cubicBezTo>
                      <a:pt x="19" y="8"/>
                      <a:pt x="19" y="8"/>
                      <a:pt x="19" y="8"/>
                    </a:cubicBezTo>
                    <a:cubicBezTo>
                      <a:pt x="18" y="7"/>
                      <a:pt x="16" y="7"/>
                      <a:pt x="14" y="9"/>
                    </a:cubicBezTo>
                    <a:cubicBezTo>
                      <a:pt x="8" y="15"/>
                      <a:pt x="8" y="15"/>
                      <a:pt x="8" y="15"/>
                    </a:cubicBezTo>
                    <a:cubicBezTo>
                      <a:pt x="7" y="16"/>
                      <a:pt x="7" y="18"/>
                      <a:pt x="8" y="20"/>
                    </a:cubicBezTo>
                    <a:cubicBezTo>
                      <a:pt x="11" y="24"/>
                      <a:pt x="11" y="24"/>
                      <a:pt x="11" y="24"/>
                    </a:cubicBezTo>
                    <a:cubicBezTo>
                      <a:pt x="10" y="26"/>
                      <a:pt x="9" y="29"/>
                      <a:pt x="8" y="31"/>
                    </a:cubicBezTo>
                    <a:cubicBezTo>
                      <a:pt x="3" y="32"/>
                      <a:pt x="3" y="32"/>
                      <a:pt x="3" y="32"/>
                    </a:cubicBezTo>
                    <a:cubicBezTo>
                      <a:pt x="1" y="32"/>
                      <a:pt x="0" y="33"/>
                      <a:pt x="0" y="35"/>
                    </a:cubicBezTo>
                    <a:cubicBezTo>
                      <a:pt x="0" y="44"/>
                      <a:pt x="0" y="44"/>
                      <a:pt x="0" y="44"/>
                    </a:cubicBezTo>
                    <a:cubicBezTo>
                      <a:pt x="0" y="46"/>
                      <a:pt x="1" y="47"/>
                      <a:pt x="3" y="47"/>
                    </a:cubicBezTo>
                    <a:lnTo>
                      <a:pt x="9" y="48"/>
                    </a:lnTo>
                    <a:close/>
                    <a:moveTo>
                      <a:pt x="39" y="25"/>
                    </a:moveTo>
                    <a:cubicBezTo>
                      <a:pt x="47" y="25"/>
                      <a:pt x="53" y="31"/>
                      <a:pt x="53" y="39"/>
                    </a:cubicBezTo>
                    <a:cubicBezTo>
                      <a:pt x="53" y="47"/>
                      <a:pt x="47" y="53"/>
                      <a:pt x="39" y="53"/>
                    </a:cubicBezTo>
                    <a:cubicBezTo>
                      <a:pt x="32" y="53"/>
                      <a:pt x="25" y="47"/>
                      <a:pt x="25" y="39"/>
                    </a:cubicBezTo>
                    <a:cubicBezTo>
                      <a:pt x="25" y="31"/>
                      <a:pt x="32" y="25"/>
                      <a:pt x="39" y="25"/>
                    </a:cubicBezTo>
                    <a:close/>
                    <a:moveTo>
                      <a:pt x="39" y="25"/>
                    </a:moveTo>
                    <a:cubicBezTo>
                      <a:pt x="39" y="25"/>
                      <a:pt x="39" y="25"/>
                      <a:pt x="39" y="25"/>
                    </a:cubicBezTo>
                  </a:path>
                </a:pathLst>
              </a:custGeom>
              <a:solidFill>
                <a:srgbClr val="FFFFFF"/>
              </a:solidFill>
              <a:ln w="9525">
                <a:noFill/>
                <a:round/>
                <a:headEnd/>
                <a:tailEnd/>
              </a:ln>
            </p:spPr>
            <p:txBody>
              <a:bodyPr anchor="ctr"/>
              <a:lstStyle/>
              <a:p>
                <a:pPr algn="ctr"/>
                <a:endParaRPr/>
              </a:p>
            </p:txBody>
          </p:sp>
          <p:sp>
            <p:nvSpPr>
              <p:cNvPr id="30" name="Freeform: Shape 119"/>
              <p:cNvSpPr>
                <a:spLocks/>
              </p:cNvSpPr>
              <p:nvPr/>
            </p:nvSpPr>
            <p:spPr bwMode="auto">
              <a:xfrm>
                <a:off x="5365751" y="3756025"/>
                <a:ext cx="195263" cy="193675"/>
              </a:xfrm>
              <a:custGeom>
                <a:avLst/>
                <a:gdLst/>
                <a:ahLst/>
                <a:cxnLst>
                  <a:cxn ang="0">
                    <a:pos x="55" y="10"/>
                  </a:cxn>
                  <a:cxn ang="0">
                    <a:pos x="51" y="6"/>
                  </a:cxn>
                  <a:cxn ang="0">
                    <a:pos x="46" y="6"/>
                  </a:cxn>
                  <a:cxn ang="0">
                    <a:pos x="44" y="9"/>
                  </a:cxn>
                  <a:cxn ang="0">
                    <a:pos x="37" y="7"/>
                  </a:cxn>
                  <a:cxn ang="0">
                    <a:pos x="36" y="3"/>
                  </a:cxn>
                  <a:cxn ang="0">
                    <a:pos x="32" y="0"/>
                  </a:cxn>
                  <a:cxn ang="0">
                    <a:pos x="27" y="1"/>
                  </a:cxn>
                  <a:cxn ang="0">
                    <a:pos x="23" y="4"/>
                  </a:cxn>
                  <a:cxn ang="0">
                    <a:pos x="23" y="8"/>
                  </a:cxn>
                  <a:cxn ang="0">
                    <a:pos x="17" y="11"/>
                  </a:cxn>
                  <a:cxn ang="0">
                    <a:pos x="14" y="9"/>
                  </a:cxn>
                  <a:cxn ang="0">
                    <a:pos x="9" y="10"/>
                  </a:cxn>
                  <a:cxn ang="0">
                    <a:pos x="6" y="14"/>
                  </a:cxn>
                  <a:cxn ang="0">
                    <a:pos x="6" y="19"/>
                  </a:cxn>
                  <a:cxn ang="0">
                    <a:pos x="8" y="22"/>
                  </a:cxn>
                  <a:cxn ang="0">
                    <a:pos x="6" y="28"/>
                  </a:cxn>
                  <a:cxn ang="0">
                    <a:pos x="3" y="29"/>
                  </a:cxn>
                  <a:cxn ang="0">
                    <a:pos x="0" y="33"/>
                  </a:cxn>
                  <a:cxn ang="0">
                    <a:pos x="0" y="38"/>
                  </a:cxn>
                  <a:cxn ang="0">
                    <a:pos x="4" y="42"/>
                  </a:cxn>
                  <a:cxn ang="0">
                    <a:pos x="8" y="42"/>
                  </a:cxn>
                  <a:cxn ang="0">
                    <a:pos x="11" y="47"/>
                  </a:cxn>
                  <a:cxn ang="0">
                    <a:pos x="8" y="51"/>
                  </a:cxn>
                  <a:cxn ang="0">
                    <a:pos x="9" y="55"/>
                  </a:cxn>
                  <a:cxn ang="0">
                    <a:pos x="14" y="59"/>
                  </a:cxn>
                  <a:cxn ang="0">
                    <a:pos x="18" y="59"/>
                  </a:cxn>
                  <a:cxn ang="0">
                    <a:pos x="21" y="56"/>
                  </a:cxn>
                  <a:cxn ang="0">
                    <a:pos x="27" y="58"/>
                  </a:cxn>
                  <a:cxn ang="0">
                    <a:pos x="28" y="62"/>
                  </a:cxn>
                  <a:cxn ang="0">
                    <a:pos x="32" y="65"/>
                  </a:cxn>
                  <a:cxn ang="0">
                    <a:pos x="38" y="64"/>
                  </a:cxn>
                  <a:cxn ang="0">
                    <a:pos x="41" y="61"/>
                  </a:cxn>
                  <a:cxn ang="0">
                    <a:pos x="41" y="57"/>
                  </a:cxn>
                  <a:cxn ang="0">
                    <a:pos x="47" y="54"/>
                  </a:cxn>
                  <a:cxn ang="0">
                    <a:pos x="50" y="56"/>
                  </a:cxn>
                  <a:cxn ang="0">
                    <a:pos x="55" y="56"/>
                  </a:cxn>
                  <a:cxn ang="0">
                    <a:pos x="59" y="51"/>
                  </a:cxn>
                  <a:cxn ang="0">
                    <a:pos x="59" y="46"/>
                  </a:cxn>
                  <a:cxn ang="0">
                    <a:pos x="56" y="44"/>
                  </a:cxn>
                  <a:cxn ang="0">
                    <a:pos x="58" y="37"/>
                  </a:cxn>
                  <a:cxn ang="0">
                    <a:pos x="62" y="37"/>
                  </a:cxn>
                  <a:cxn ang="0">
                    <a:pos x="64" y="33"/>
                  </a:cxn>
                  <a:cxn ang="0">
                    <a:pos x="64" y="27"/>
                  </a:cxn>
                  <a:cxn ang="0">
                    <a:pos x="60" y="24"/>
                  </a:cxn>
                  <a:cxn ang="0">
                    <a:pos x="57" y="24"/>
                  </a:cxn>
                  <a:cxn ang="0">
                    <a:pos x="54" y="18"/>
                  </a:cxn>
                  <a:cxn ang="0">
                    <a:pos x="56" y="15"/>
                  </a:cxn>
                  <a:cxn ang="0">
                    <a:pos x="55" y="10"/>
                  </a:cxn>
                  <a:cxn ang="0">
                    <a:pos x="33" y="44"/>
                  </a:cxn>
                  <a:cxn ang="0">
                    <a:pos x="21" y="33"/>
                  </a:cxn>
                  <a:cxn ang="0">
                    <a:pos x="31" y="21"/>
                  </a:cxn>
                  <a:cxn ang="0">
                    <a:pos x="44" y="31"/>
                  </a:cxn>
                  <a:cxn ang="0">
                    <a:pos x="33" y="44"/>
                  </a:cxn>
                  <a:cxn ang="0">
                    <a:pos x="33" y="44"/>
                  </a:cxn>
                  <a:cxn ang="0">
                    <a:pos x="33" y="44"/>
                  </a:cxn>
                </a:cxnLst>
                <a:rect l="0" t="0" r="r" b="b"/>
                <a:pathLst>
                  <a:path w="65" h="65">
                    <a:moveTo>
                      <a:pt x="55" y="10"/>
                    </a:moveTo>
                    <a:cubicBezTo>
                      <a:pt x="51" y="6"/>
                      <a:pt x="51" y="6"/>
                      <a:pt x="51" y="6"/>
                    </a:cubicBezTo>
                    <a:cubicBezTo>
                      <a:pt x="49" y="5"/>
                      <a:pt x="47" y="5"/>
                      <a:pt x="46" y="6"/>
                    </a:cubicBezTo>
                    <a:cubicBezTo>
                      <a:pt x="44" y="9"/>
                      <a:pt x="44" y="9"/>
                      <a:pt x="44" y="9"/>
                    </a:cubicBezTo>
                    <a:cubicBezTo>
                      <a:pt x="41" y="8"/>
                      <a:pt x="39" y="7"/>
                      <a:pt x="37" y="7"/>
                    </a:cubicBezTo>
                    <a:cubicBezTo>
                      <a:pt x="36" y="3"/>
                      <a:pt x="36" y="3"/>
                      <a:pt x="36" y="3"/>
                    </a:cubicBezTo>
                    <a:cubicBezTo>
                      <a:pt x="36" y="1"/>
                      <a:pt x="34" y="0"/>
                      <a:pt x="32" y="0"/>
                    </a:cubicBezTo>
                    <a:cubicBezTo>
                      <a:pt x="27" y="1"/>
                      <a:pt x="27" y="1"/>
                      <a:pt x="27" y="1"/>
                    </a:cubicBezTo>
                    <a:cubicBezTo>
                      <a:pt x="25" y="1"/>
                      <a:pt x="23" y="2"/>
                      <a:pt x="23" y="4"/>
                    </a:cubicBezTo>
                    <a:cubicBezTo>
                      <a:pt x="23" y="8"/>
                      <a:pt x="23" y="8"/>
                      <a:pt x="23" y="8"/>
                    </a:cubicBezTo>
                    <a:cubicBezTo>
                      <a:pt x="21" y="9"/>
                      <a:pt x="19" y="10"/>
                      <a:pt x="17" y="11"/>
                    </a:cubicBezTo>
                    <a:cubicBezTo>
                      <a:pt x="14" y="9"/>
                      <a:pt x="14" y="9"/>
                      <a:pt x="14" y="9"/>
                    </a:cubicBezTo>
                    <a:cubicBezTo>
                      <a:pt x="13" y="8"/>
                      <a:pt x="11" y="8"/>
                      <a:pt x="9" y="10"/>
                    </a:cubicBezTo>
                    <a:cubicBezTo>
                      <a:pt x="6" y="14"/>
                      <a:pt x="6" y="14"/>
                      <a:pt x="6" y="14"/>
                    </a:cubicBezTo>
                    <a:cubicBezTo>
                      <a:pt x="4" y="16"/>
                      <a:pt x="4" y="18"/>
                      <a:pt x="6" y="19"/>
                    </a:cubicBezTo>
                    <a:cubicBezTo>
                      <a:pt x="8" y="22"/>
                      <a:pt x="8" y="22"/>
                      <a:pt x="8" y="22"/>
                    </a:cubicBezTo>
                    <a:cubicBezTo>
                      <a:pt x="7" y="24"/>
                      <a:pt x="7" y="26"/>
                      <a:pt x="6" y="28"/>
                    </a:cubicBezTo>
                    <a:cubicBezTo>
                      <a:pt x="3" y="29"/>
                      <a:pt x="3" y="29"/>
                      <a:pt x="3" y="29"/>
                    </a:cubicBezTo>
                    <a:cubicBezTo>
                      <a:pt x="1" y="29"/>
                      <a:pt x="0" y="31"/>
                      <a:pt x="0" y="33"/>
                    </a:cubicBezTo>
                    <a:cubicBezTo>
                      <a:pt x="0" y="38"/>
                      <a:pt x="0" y="38"/>
                      <a:pt x="0" y="38"/>
                    </a:cubicBezTo>
                    <a:cubicBezTo>
                      <a:pt x="1" y="40"/>
                      <a:pt x="2" y="42"/>
                      <a:pt x="4" y="42"/>
                    </a:cubicBezTo>
                    <a:cubicBezTo>
                      <a:pt x="8" y="42"/>
                      <a:pt x="8" y="42"/>
                      <a:pt x="8" y="42"/>
                    </a:cubicBezTo>
                    <a:cubicBezTo>
                      <a:pt x="9" y="44"/>
                      <a:pt x="9" y="45"/>
                      <a:pt x="11" y="47"/>
                    </a:cubicBezTo>
                    <a:cubicBezTo>
                      <a:pt x="8" y="51"/>
                      <a:pt x="8" y="51"/>
                      <a:pt x="8" y="51"/>
                    </a:cubicBezTo>
                    <a:cubicBezTo>
                      <a:pt x="7" y="52"/>
                      <a:pt x="8" y="54"/>
                      <a:pt x="9" y="55"/>
                    </a:cubicBezTo>
                    <a:cubicBezTo>
                      <a:pt x="14" y="59"/>
                      <a:pt x="14" y="59"/>
                      <a:pt x="14" y="59"/>
                    </a:cubicBezTo>
                    <a:cubicBezTo>
                      <a:pt x="15" y="60"/>
                      <a:pt x="17" y="60"/>
                      <a:pt x="18" y="59"/>
                    </a:cubicBezTo>
                    <a:cubicBezTo>
                      <a:pt x="21" y="56"/>
                      <a:pt x="21" y="56"/>
                      <a:pt x="21" y="56"/>
                    </a:cubicBezTo>
                    <a:cubicBezTo>
                      <a:pt x="23" y="57"/>
                      <a:pt x="25" y="58"/>
                      <a:pt x="27" y="58"/>
                    </a:cubicBezTo>
                    <a:cubicBezTo>
                      <a:pt x="28" y="62"/>
                      <a:pt x="28" y="62"/>
                      <a:pt x="28" y="62"/>
                    </a:cubicBezTo>
                    <a:cubicBezTo>
                      <a:pt x="28" y="64"/>
                      <a:pt x="30" y="65"/>
                      <a:pt x="32" y="65"/>
                    </a:cubicBezTo>
                    <a:cubicBezTo>
                      <a:pt x="38" y="64"/>
                      <a:pt x="38" y="64"/>
                      <a:pt x="38" y="64"/>
                    </a:cubicBezTo>
                    <a:cubicBezTo>
                      <a:pt x="39" y="64"/>
                      <a:pt x="41" y="63"/>
                      <a:pt x="41" y="61"/>
                    </a:cubicBezTo>
                    <a:cubicBezTo>
                      <a:pt x="41" y="57"/>
                      <a:pt x="41" y="57"/>
                      <a:pt x="41" y="57"/>
                    </a:cubicBezTo>
                    <a:cubicBezTo>
                      <a:pt x="43" y="56"/>
                      <a:pt x="45" y="55"/>
                      <a:pt x="47" y="54"/>
                    </a:cubicBezTo>
                    <a:cubicBezTo>
                      <a:pt x="50" y="56"/>
                      <a:pt x="50" y="56"/>
                      <a:pt x="50" y="56"/>
                    </a:cubicBezTo>
                    <a:cubicBezTo>
                      <a:pt x="52" y="57"/>
                      <a:pt x="54" y="57"/>
                      <a:pt x="55" y="56"/>
                    </a:cubicBezTo>
                    <a:cubicBezTo>
                      <a:pt x="59" y="51"/>
                      <a:pt x="59" y="51"/>
                      <a:pt x="59" y="51"/>
                    </a:cubicBezTo>
                    <a:cubicBezTo>
                      <a:pt x="60" y="50"/>
                      <a:pt x="60" y="48"/>
                      <a:pt x="59" y="46"/>
                    </a:cubicBezTo>
                    <a:cubicBezTo>
                      <a:pt x="56" y="44"/>
                      <a:pt x="56" y="44"/>
                      <a:pt x="56" y="44"/>
                    </a:cubicBezTo>
                    <a:cubicBezTo>
                      <a:pt x="57" y="42"/>
                      <a:pt x="58" y="39"/>
                      <a:pt x="58" y="37"/>
                    </a:cubicBezTo>
                    <a:cubicBezTo>
                      <a:pt x="62" y="37"/>
                      <a:pt x="62" y="37"/>
                      <a:pt x="62" y="37"/>
                    </a:cubicBezTo>
                    <a:cubicBezTo>
                      <a:pt x="63" y="36"/>
                      <a:pt x="65" y="35"/>
                      <a:pt x="64" y="33"/>
                    </a:cubicBezTo>
                    <a:cubicBezTo>
                      <a:pt x="64" y="27"/>
                      <a:pt x="64" y="27"/>
                      <a:pt x="64" y="27"/>
                    </a:cubicBezTo>
                    <a:cubicBezTo>
                      <a:pt x="64" y="25"/>
                      <a:pt x="62" y="24"/>
                      <a:pt x="60" y="24"/>
                    </a:cubicBezTo>
                    <a:cubicBezTo>
                      <a:pt x="57" y="24"/>
                      <a:pt x="57" y="24"/>
                      <a:pt x="57" y="24"/>
                    </a:cubicBezTo>
                    <a:cubicBezTo>
                      <a:pt x="56" y="21"/>
                      <a:pt x="55" y="20"/>
                      <a:pt x="54" y="18"/>
                    </a:cubicBezTo>
                    <a:cubicBezTo>
                      <a:pt x="56" y="15"/>
                      <a:pt x="56" y="15"/>
                      <a:pt x="56" y="15"/>
                    </a:cubicBezTo>
                    <a:cubicBezTo>
                      <a:pt x="57" y="13"/>
                      <a:pt x="57" y="11"/>
                      <a:pt x="55" y="10"/>
                    </a:cubicBezTo>
                    <a:close/>
                    <a:moveTo>
                      <a:pt x="33" y="44"/>
                    </a:moveTo>
                    <a:cubicBezTo>
                      <a:pt x="27" y="44"/>
                      <a:pt x="21" y="40"/>
                      <a:pt x="21" y="33"/>
                    </a:cubicBezTo>
                    <a:cubicBezTo>
                      <a:pt x="20" y="27"/>
                      <a:pt x="25" y="21"/>
                      <a:pt x="31" y="21"/>
                    </a:cubicBezTo>
                    <a:cubicBezTo>
                      <a:pt x="38" y="20"/>
                      <a:pt x="43" y="25"/>
                      <a:pt x="44" y="31"/>
                    </a:cubicBezTo>
                    <a:cubicBezTo>
                      <a:pt x="44" y="38"/>
                      <a:pt x="40" y="43"/>
                      <a:pt x="33" y="44"/>
                    </a:cubicBezTo>
                    <a:close/>
                    <a:moveTo>
                      <a:pt x="33" y="44"/>
                    </a:moveTo>
                    <a:cubicBezTo>
                      <a:pt x="33" y="44"/>
                      <a:pt x="33" y="44"/>
                      <a:pt x="33" y="44"/>
                    </a:cubicBezTo>
                  </a:path>
                </a:pathLst>
              </a:custGeom>
              <a:solidFill>
                <a:srgbClr val="FFFFFF"/>
              </a:solidFill>
              <a:ln w="9525">
                <a:noFill/>
                <a:round/>
                <a:headEnd/>
                <a:tailEnd/>
              </a:ln>
            </p:spPr>
            <p:txBody>
              <a:bodyPr anchor="ctr"/>
              <a:lstStyle/>
              <a:p>
                <a:pPr algn="ctr"/>
                <a:endParaRPr/>
              </a:p>
            </p:txBody>
          </p:sp>
          <p:sp>
            <p:nvSpPr>
              <p:cNvPr id="31" name="Freeform: Shape 120"/>
              <p:cNvSpPr>
                <a:spLocks/>
              </p:cNvSpPr>
              <p:nvPr/>
            </p:nvSpPr>
            <p:spPr bwMode="auto">
              <a:xfrm>
                <a:off x="5240338" y="3871913"/>
                <a:ext cx="155575" cy="155575"/>
              </a:xfrm>
              <a:custGeom>
                <a:avLst/>
                <a:gdLst/>
                <a:ahLst/>
                <a:cxnLst>
                  <a:cxn ang="0">
                    <a:pos x="3" y="21"/>
                  </a:cxn>
                  <a:cxn ang="0">
                    <a:pos x="0" y="24"/>
                  </a:cxn>
                  <a:cxn ang="0">
                    <a:pos x="0" y="28"/>
                  </a:cxn>
                  <a:cxn ang="0">
                    <a:pos x="3" y="31"/>
                  </a:cxn>
                  <a:cxn ang="0">
                    <a:pos x="6" y="32"/>
                  </a:cxn>
                  <a:cxn ang="0">
                    <a:pos x="7" y="36"/>
                  </a:cxn>
                  <a:cxn ang="0">
                    <a:pos x="6" y="38"/>
                  </a:cxn>
                  <a:cxn ang="0">
                    <a:pos x="6" y="43"/>
                  </a:cxn>
                  <a:cxn ang="0">
                    <a:pos x="9" y="45"/>
                  </a:cxn>
                  <a:cxn ang="0">
                    <a:pos x="13" y="46"/>
                  </a:cxn>
                  <a:cxn ang="0">
                    <a:pos x="15" y="44"/>
                  </a:cxn>
                  <a:cxn ang="0">
                    <a:pos x="20" y="46"/>
                  </a:cxn>
                  <a:cxn ang="0">
                    <a:pos x="20" y="49"/>
                  </a:cxn>
                  <a:cxn ang="0">
                    <a:pos x="24" y="52"/>
                  </a:cxn>
                  <a:cxn ang="0">
                    <a:pos x="27" y="52"/>
                  </a:cxn>
                  <a:cxn ang="0">
                    <a:pos x="31" y="49"/>
                  </a:cxn>
                  <a:cxn ang="0">
                    <a:pos x="31" y="47"/>
                  </a:cxn>
                  <a:cxn ang="0">
                    <a:pos x="36" y="45"/>
                  </a:cxn>
                  <a:cxn ang="0">
                    <a:pos x="38" y="46"/>
                  </a:cxn>
                  <a:cxn ang="0">
                    <a:pos x="43" y="46"/>
                  </a:cxn>
                  <a:cxn ang="0">
                    <a:pos x="46" y="43"/>
                  </a:cxn>
                  <a:cxn ang="0">
                    <a:pos x="46" y="39"/>
                  </a:cxn>
                  <a:cxn ang="0">
                    <a:pos x="45" y="37"/>
                  </a:cxn>
                  <a:cxn ang="0">
                    <a:pos x="47" y="32"/>
                  </a:cxn>
                  <a:cxn ang="0">
                    <a:pos x="49" y="32"/>
                  </a:cxn>
                  <a:cxn ang="0">
                    <a:pos x="52" y="28"/>
                  </a:cxn>
                  <a:cxn ang="0">
                    <a:pos x="52" y="24"/>
                  </a:cxn>
                  <a:cxn ang="0">
                    <a:pos x="49" y="21"/>
                  </a:cxn>
                  <a:cxn ang="0">
                    <a:pos x="47" y="21"/>
                  </a:cxn>
                  <a:cxn ang="0">
                    <a:pos x="45" y="16"/>
                  </a:cxn>
                  <a:cxn ang="0">
                    <a:pos x="46" y="14"/>
                  </a:cxn>
                  <a:cxn ang="0">
                    <a:pos x="46" y="9"/>
                  </a:cxn>
                  <a:cxn ang="0">
                    <a:pos x="44" y="7"/>
                  </a:cxn>
                  <a:cxn ang="0">
                    <a:pos x="39" y="6"/>
                  </a:cxn>
                  <a:cxn ang="0">
                    <a:pos x="37" y="8"/>
                  </a:cxn>
                  <a:cxn ang="0">
                    <a:pos x="32" y="5"/>
                  </a:cxn>
                  <a:cxn ang="0">
                    <a:pos x="32" y="3"/>
                  </a:cxn>
                  <a:cxn ang="0">
                    <a:pos x="28" y="0"/>
                  </a:cxn>
                  <a:cxn ang="0">
                    <a:pos x="25" y="0"/>
                  </a:cxn>
                  <a:cxn ang="0">
                    <a:pos x="21" y="3"/>
                  </a:cxn>
                  <a:cxn ang="0">
                    <a:pos x="21" y="5"/>
                  </a:cxn>
                  <a:cxn ang="0">
                    <a:pos x="16" y="7"/>
                  </a:cxn>
                  <a:cxn ang="0">
                    <a:pos x="14" y="6"/>
                  </a:cxn>
                  <a:cxn ang="0">
                    <a:pos x="9" y="6"/>
                  </a:cxn>
                  <a:cxn ang="0">
                    <a:pos x="6" y="9"/>
                  </a:cxn>
                  <a:cxn ang="0">
                    <a:pos x="6" y="13"/>
                  </a:cxn>
                  <a:cxn ang="0">
                    <a:pos x="8" y="15"/>
                  </a:cxn>
                  <a:cxn ang="0">
                    <a:pos x="6" y="20"/>
                  </a:cxn>
                  <a:cxn ang="0">
                    <a:pos x="3" y="21"/>
                  </a:cxn>
                  <a:cxn ang="0">
                    <a:pos x="26" y="16"/>
                  </a:cxn>
                  <a:cxn ang="0">
                    <a:pos x="36" y="26"/>
                  </a:cxn>
                  <a:cxn ang="0">
                    <a:pos x="26" y="35"/>
                  </a:cxn>
                  <a:cxn ang="0">
                    <a:pos x="17" y="26"/>
                  </a:cxn>
                  <a:cxn ang="0">
                    <a:pos x="26" y="16"/>
                  </a:cxn>
                  <a:cxn ang="0">
                    <a:pos x="26" y="16"/>
                  </a:cxn>
                  <a:cxn ang="0">
                    <a:pos x="26" y="16"/>
                  </a:cxn>
                </a:cxnLst>
                <a:rect l="0" t="0" r="r" b="b"/>
                <a:pathLst>
                  <a:path w="52" h="52">
                    <a:moveTo>
                      <a:pt x="3" y="21"/>
                    </a:moveTo>
                    <a:cubicBezTo>
                      <a:pt x="1" y="21"/>
                      <a:pt x="0" y="22"/>
                      <a:pt x="0" y="24"/>
                    </a:cubicBezTo>
                    <a:cubicBezTo>
                      <a:pt x="0" y="28"/>
                      <a:pt x="0" y="28"/>
                      <a:pt x="0" y="28"/>
                    </a:cubicBezTo>
                    <a:cubicBezTo>
                      <a:pt x="0" y="29"/>
                      <a:pt x="1" y="31"/>
                      <a:pt x="3" y="31"/>
                    </a:cubicBezTo>
                    <a:cubicBezTo>
                      <a:pt x="6" y="32"/>
                      <a:pt x="6" y="32"/>
                      <a:pt x="6" y="32"/>
                    </a:cubicBezTo>
                    <a:cubicBezTo>
                      <a:pt x="6" y="33"/>
                      <a:pt x="7" y="35"/>
                      <a:pt x="7" y="36"/>
                    </a:cubicBezTo>
                    <a:cubicBezTo>
                      <a:pt x="6" y="38"/>
                      <a:pt x="6" y="38"/>
                      <a:pt x="6" y="38"/>
                    </a:cubicBezTo>
                    <a:cubicBezTo>
                      <a:pt x="5" y="40"/>
                      <a:pt x="5" y="42"/>
                      <a:pt x="6" y="43"/>
                    </a:cubicBezTo>
                    <a:cubicBezTo>
                      <a:pt x="9" y="45"/>
                      <a:pt x="9" y="45"/>
                      <a:pt x="9" y="45"/>
                    </a:cubicBezTo>
                    <a:cubicBezTo>
                      <a:pt x="10" y="47"/>
                      <a:pt x="12" y="47"/>
                      <a:pt x="13" y="46"/>
                    </a:cubicBezTo>
                    <a:cubicBezTo>
                      <a:pt x="15" y="44"/>
                      <a:pt x="15" y="44"/>
                      <a:pt x="15" y="44"/>
                    </a:cubicBezTo>
                    <a:cubicBezTo>
                      <a:pt x="17" y="45"/>
                      <a:pt x="18" y="46"/>
                      <a:pt x="20" y="46"/>
                    </a:cubicBezTo>
                    <a:cubicBezTo>
                      <a:pt x="20" y="49"/>
                      <a:pt x="20" y="49"/>
                      <a:pt x="20" y="49"/>
                    </a:cubicBezTo>
                    <a:cubicBezTo>
                      <a:pt x="21" y="51"/>
                      <a:pt x="22" y="52"/>
                      <a:pt x="24" y="52"/>
                    </a:cubicBezTo>
                    <a:cubicBezTo>
                      <a:pt x="27" y="52"/>
                      <a:pt x="27" y="52"/>
                      <a:pt x="27" y="52"/>
                    </a:cubicBezTo>
                    <a:cubicBezTo>
                      <a:pt x="29" y="52"/>
                      <a:pt x="31" y="51"/>
                      <a:pt x="31" y="49"/>
                    </a:cubicBezTo>
                    <a:cubicBezTo>
                      <a:pt x="31" y="47"/>
                      <a:pt x="31" y="47"/>
                      <a:pt x="31" y="47"/>
                    </a:cubicBezTo>
                    <a:cubicBezTo>
                      <a:pt x="33" y="46"/>
                      <a:pt x="35" y="45"/>
                      <a:pt x="36" y="45"/>
                    </a:cubicBezTo>
                    <a:cubicBezTo>
                      <a:pt x="38" y="46"/>
                      <a:pt x="38" y="46"/>
                      <a:pt x="38" y="46"/>
                    </a:cubicBezTo>
                    <a:cubicBezTo>
                      <a:pt x="40" y="47"/>
                      <a:pt x="42" y="47"/>
                      <a:pt x="43" y="46"/>
                    </a:cubicBezTo>
                    <a:cubicBezTo>
                      <a:pt x="46" y="43"/>
                      <a:pt x="46" y="43"/>
                      <a:pt x="46" y="43"/>
                    </a:cubicBezTo>
                    <a:cubicBezTo>
                      <a:pt x="47" y="42"/>
                      <a:pt x="47" y="40"/>
                      <a:pt x="46" y="39"/>
                    </a:cubicBezTo>
                    <a:cubicBezTo>
                      <a:pt x="45" y="37"/>
                      <a:pt x="45" y="37"/>
                      <a:pt x="45" y="37"/>
                    </a:cubicBezTo>
                    <a:cubicBezTo>
                      <a:pt x="45" y="35"/>
                      <a:pt x="46" y="33"/>
                      <a:pt x="47" y="32"/>
                    </a:cubicBezTo>
                    <a:cubicBezTo>
                      <a:pt x="49" y="32"/>
                      <a:pt x="49" y="32"/>
                      <a:pt x="49" y="32"/>
                    </a:cubicBezTo>
                    <a:cubicBezTo>
                      <a:pt x="51" y="31"/>
                      <a:pt x="52" y="30"/>
                      <a:pt x="52" y="28"/>
                    </a:cubicBezTo>
                    <a:cubicBezTo>
                      <a:pt x="52" y="24"/>
                      <a:pt x="52" y="24"/>
                      <a:pt x="52" y="24"/>
                    </a:cubicBezTo>
                    <a:cubicBezTo>
                      <a:pt x="52" y="23"/>
                      <a:pt x="51" y="21"/>
                      <a:pt x="49" y="21"/>
                    </a:cubicBezTo>
                    <a:cubicBezTo>
                      <a:pt x="47" y="21"/>
                      <a:pt x="47" y="21"/>
                      <a:pt x="47" y="21"/>
                    </a:cubicBezTo>
                    <a:cubicBezTo>
                      <a:pt x="46" y="19"/>
                      <a:pt x="46" y="17"/>
                      <a:pt x="45" y="16"/>
                    </a:cubicBezTo>
                    <a:cubicBezTo>
                      <a:pt x="46" y="14"/>
                      <a:pt x="46" y="14"/>
                      <a:pt x="46" y="14"/>
                    </a:cubicBezTo>
                    <a:cubicBezTo>
                      <a:pt x="47" y="12"/>
                      <a:pt x="47" y="10"/>
                      <a:pt x="46" y="9"/>
                    </a:cubicBezTo>
                    <a:cubicBezTo>
                      <a:pt x="44" y="7"/>
                      <a:pt x="44" y="7"/>
                      <a:pt x="44" y="7"/>
                    </a:cubicBezTo>
                    <a:cubicBezTo>
                      <a:pt x="42" y="5"/>
                      <a:pt x="40" y="5"/>
                      <a:pt x="39" y="6"/>
                    </a:cubicBezTo>
                    <a:cubicBezTo>
                      <a:pt x="37" y="8"/>
                      <a:pt x="37" y="8"/>
                      <a:pt x="37" y="8"/>
                    </a:cubicBezTo>
                    <a:cubicBezTo>
                      <a:pt x="36" y="7"/>
                      <a:pt x="34" y="6"/>
                      <a:pt x="32" y="5"/>
                    </a:cubicBezTo>
                    <a:cubicBezTo>
                      <a:pt x="32" y="3"/>
                      <a:pt x="32" y="3"/>
                      <a:pt x="32" y="3"/>
                    </a:cubicBezTo>
                    <a:cubicBezTo>
                      <a:pt x="32" y="1"/>
                      <a:pt x="30" y="0"/>
                      <a:pt x="28" y="0"/>
                    </a:cubicBezTo>
                    <a:cubicBezTo>
                      <a:pt x="25" y="0"/>
                      <a:pt x="25" y="0"/>
                      <a:pt x="25" y="0"/>
                    </a:cubicBezTo>
                    <a:cubicBezTo>
                      <a:pt x="23" y="0"/>
                      <a:pt x="21" y="1"/>
                      <a:pt x="21" y="3"/>
                    </a:cubicBezTo>
                    <a:cubicBezTo>
                      <a:pt x="21" y="5"/>
                      <a:pt x="21" y="5"/>
                      <a:pt x="21" y="5"/>
                    </a:cubicBezTo>
                    <a:cubicBezTo>
                      <a:pt x="19" y="6"/>
                      <a:pt x="17" y="6"/>
                      <a:pt x="16" y="7"/>
                    </a:cubicBezTo>
                    <a:cubicBezTo>
                      <a:pt x="14" y="6"/>
                      <a:pt x="14" y="6"/>
                      <a:pt x="14" y="6"/>
                    </a:cubicBezTo>
                    <a:cubicBezTo>
                      <a:pt x="12" y="5"/>
                      <a:pt x="10" y="5"/>
                      <a:pt x="9" y="6"/>
                    </a:cubicBezTo>
                    <a:cubicBezTo>
                      <a:pt x="6" y="9"/>
                      <a:pt x="6" y="9"/>
                      <a:pt x="6" y="9"/>
                    </a:cubicBezTo>
                    <a:cubicBezTo>
                      <a:pt x="5" y="10"/>
                      <a:pt x="5" y="12"/>
                      <a:pt x="6" y="13"/>
                    </a:cubicBezTo>
                    <a:cubicBezTo>
                      <a:pt x="8" y="15"/>
                      <a:pt x="8" y="15"/>
                      <a:pt x="8" y="15"/>
                    </a:cubicBezTo>
                    <a:cubicBezTo>
                      <a:pt x="7" y="17"/>
                      <a:pt x="6" y="19"/>
                      <a:pt x="6" y="20"/>
                    </a:cubicBezTo>
                    <a:lnTo>
                      <a:pt x="3" y="21"/>
                    </a:lnTo>
                    <a:close/>
                    <a:moveTo>
                      <a:pt x="26" y="16"/>
                    </a:moveTo>
                    <a:cubicBezTo>
                      <a:pt x="31" y="17"/>
                      <a:pt x="36" y="21"/>
                      <a:pt x="36" y="26"/>
                    </a:cubicBezTo>
                    <a:cubicBezTo>
                      <a:pt x="35" y="31"/>
                      <a:pt x="31" y="35"/>
                      <a:pt x="26" y="35"/>
                    </a:cubicBezTo>
                    <a:cubicBezTo>
                      <a:pt x="21" y="35"/>
                      <a:pt x="17" y="31"/>
                      <a:pt x="17" y="26"/>
                    </a:cubicBezTo>
                    <a:cubicBezTo>
                      <a:pt x="17" y="21"/>
                      <a:pt x="21" y="16"/>
                      <a:pt x="26" y="16"/>
                    </a:cubicBezTo>
                    <a:close/>
                    <a:moveTo>
                      <a:pt x="26" y="16"/>
                    </a:moveTo>
                    <a:cubicBezTo>
                      <a:pt x="26" y="16"/>
                      <a:pt x="26" y="16"/>
                      <a:pt x="26" y="16"/>
                    </a:cubicBezTo>
                  </a:path>
                </a:pathLst>
              </a:custGeom>
              <a:solidFill>
                <a:srgbClr val="FFFFFF"/>
              </a:solidFill>
              <a:ln w="9525">
                <a:noFill/>
                <a:round/>
                <a:headEnd/>
                <a:tailEnd/>
              </a:ln>
            </p:spPr>
            <p:txBody>
              <a:bodyPr anchor="ctr"/>
              <a:lstStyle/>
              <a:p>
                <a:pPr algn="ctr"/>
                <a:endParaRPr/>
              </a:p>
            </p:txBody>
          </p:sp>
        </p:grpSp>
        <p:sp>
          <p:nvSpPr>
            <p:cNvPr id="24" name="Freeform: Shape 121"/>
            <p:cNvSpPr>
              <a:spLocks/>
            </p:cNvSpPr>
            <p:nvPr/>
          </p:nvSpPr>
          <p:spPr bwMode="auto">
            <a:xfrm>
              <a:off x="4622344" y="2067032"/>
              <a:ext cx="422752" cy="628156"/>
            </a:xfrm>
            <a:custGeom>
              <a:avLst/>
              <a:gdLst/>
              <a:ahLst/>
              <a:cxnLst>
                <a:cxn ang="0">
                  <a:pos x="47" y="0"/>
                </a:cxn>
                <a:cxn ang="0">
                  <a:pos x="10" y="76"/>
                </a:cxn>
                <a:cxn ang="0">
                  <a:pos x="24" y="124"/>
                </a:cxn>
                <a:cxn ang="0">
                  <a:pos x="34" y="128"/>
                </a:cxn>
                <a:cxn ang="0">
                  <a:pos x="44" y="140"/>
                </a:cxn>
                <a:cxn ang="0">
                  <a:pos x="62" y="130"/>
                </a:cxn>
                <a:cxn ang="0">
                  <a:pos x="67" y="128"/>
                </a:cxn>
                <a:cxn ang="0">
                  <a:pos x="72" y="94"/>
                </a:cxn>
                <a:cxn ang="0">
                  <a:pos x="94" y="46"/>
                </a:cxn>
                <a:cxn ang="0">
                  <a:pos x="32" y="53"/>
                </a:cxn>
                <a:cxn ang="0">
                  <a:pos x="43" y="56"/>
                </a:cxn>
                <a:cxn ang="0">
                  <a:pos x="47" y="56"/>
                </a:cxn>
                <a:cxn ang="0">
                  <a:pos x="55" y="55"/>
                </a:cxn>
                <a:cxn ang="0">
                  <a:pos x="58" y="56"/>
                </a:cxn>
                <a:cxn ang="0">
                  <a:pos x="54" y="89"/>
                </a:cxn>
                <a:cxn ang="0">
                  <a:pos x="62" y="98"/>
                </a:cxn>
                <a:cxn ang="0">
                  <a:pos x="33" y="106"/>
                </a:cxn>
                <a:cxn ang="0">
                  <a:pos x="62" y="98"/>
                </a:cxn>
                <a:cxn ang="0">
                  <a:pos x="33" y="111"/>
                </a:cxn>
                <a:cxn ang="0">
                  <a:pos x="62" y="118"/>
                </a:cxn>
                <a:cxn ang="0">
                  <a:pos x="64" y="88"/>
                </a:cxn>
                <a:cxn ang="0">
                  <a:pos x="70" y="49"/>
                </a:cxn>
                <a:cxn ang="0">
                  <a:pos x="63" y="48"/>
                </a:cxn>
                <a:cxn ang="0">
                  <a:pos x="58" y="51"/>
                </a:cxn>
                <a:cxn ang="0">
                  <a:pos x="52" y="42"/>
                </a:cxn>
                <a:cxn ang="0">
                  <a:pos x="44" y="51"/>
                </a:cxn>
                <a:cxn ang="0">
                  <a:pos x="36" y="45"/>
                </a:cxn>
                <a:cxn ang="0">
                  <a:pos x="31" y="48"/>
                </a:cxn>
                <a:cxn ang="0">
                  <a:pos x="24" y="50"/>
                </a:cxn>
                <a:cxn ang="0">
                  <a:pos x="31" y="89"/>
                </a:cxn>
                <a:cxn ang="0">
                  <a:pos x="9" y="47"/>
                </a:cxn>
                <a:cxn ang="0">
                  <a:pos x="85" y="47"/>
                </a:cxn>
                <a:cxn ang="0">
                  <a:pos x="64" y="88"/>
                </a:cxn>
                <a:cxn ang="0">
                  <a:pos x="64" y="88"/>
                </a:cxn>
              </a:cxnLst>
              <a:rect l="0" t="0" r="r" b="b"/>
              <a:pathLst>
                <a:path w="94" h="140">
                  <a:moveTo>
                    <a:pt x="94" y="46"/>
                  </a:moveTo>
                  <a:cubicBezTo>
                    <a:pt x="94" y="20"/>
                    <a:pt x="73" y="0"/>
                    <a:pt x="47" y="0"/>
                  </a:cubicBezTo>
                  <a:cubicBezTo>
                    <a:pt x="21" y="0"/>
                    <a:pt x="0" y="21"/>
                    <a:pt x="0" y="47"/>
                  </a:cubicBezTo>
                  <a:cubicBezTo>
                    <a:pt x="0" y="58"/>
                    <a:pt x="4" y="68"/>
                    <a:pt x="10" y="76"/>
                  </a:cubicBezTo>
                  <a:cubicBezTo>
                    <a:pt x="15" y="82"/>
                    <a:pt x="20" y="89"/>
                    <a:pt x="23" y="95"/>
                  </a:cubicBezTo>
                  <a:cubicBezTo>
                    <a:pt x="24" y="124"/>
                    <a:pt x="24" y="124"/>
                    <a:pt x="24" y="124"/>
                  </a:cubicBezTo>
                  <a:cubicBezTo>
                    <a:pt x="24" y="126"/>
                    <a:pt x="26" y="128"/>
                    <a:pt x="28" y="128"/>
                  </a:cubicBezTo>
                  <a:cubicBezTo>
                    <a:pt x="34" y="128"/>
                    <a:pt x="34" y="128"/>
                    <a:pt x="34" y="128"/>
                  </a:cubicBezTo>
                  <a:cubicBezTo>
                    <a:pt x="34" y="130"/>
                    <a:pt x="34" y="130"/>
                    <a:pt x="34" y="130"/>
                  </a:cubicBezTo>
                  <a:cubicBezTo>
                    <a:pt x="34" y="136"/>
                    <a:pt x="38" y="140"/>
                    <a:pt x="44" y="140"/>
                  </a:cubicBezTo>
                  <a:cubicBezTo>
                    <a:pt x="52" y="140"/>
                    <a:pt x="52" y="140"/>
                    <a:pt x="52" y="140"/>
                  </a:cubicBezTo>
                  <a:cubicBezTo>
                    <a:pt x="58" y="140"/>
                    <a:pt x="62" y="136"/>
                    <a:pt x="62" y="130"/>
                  </a:cubicBezTo>
                  <a:cubicBezTo>
                    <a:pt x="62" y="128"/>
                    <a:pt x="62" y="128"/>
                    <a:pt x="62" y="128"/>
                  </a:cubicBezTo>
                  <a:cubicBezTo>
                    <a:pt x="67" y="128"/>
                    <a:pt x="67" y="128"/>
                    <a:pt x="67" y="128"/>
                  </a:cubicBezTo>
                  <a:cubicBezTo>
                    <a:pt x="70" y="128"/>
                    <a:pt x="72" y="126"/>
                    <a:pt x="72" y="123"/>
                  </a:cubicBezTo>
                  <a:cubicBezTo>
                    <a:pt x="72" y="94"/>
                    <a:pt x="72" y="94"/>
                    <a:pt x="72" y="94"/>
                  </a:cubicBezTo>
                  <a:cubicBezTo>
                    <a:pt x="75" y="88"/>
                    <a:pt x="80" y="82"/>
                    <a:pt x="84" y="76"/>
                  </a:cubicBezTo>
                  <a:cubicBezTo>
                    <a:pt x="91" y="67"/>
                    <a:pt x="94" y="57"/>
                    <a:pt x="94" y="46"/>
                  </a:cubicBezTo>
                  <a:close/>
                  <a:moveTo>
                    <a:pt x="41" y="89"/>
                  </a:moveTo>
                  <a:cubicBezTo>
                    <a:pt x="32" y="53"/>
                    <a:pt x="32" y="53"/>
                    <a:pt x="32" y="53"/>
                  </a:cubicBezTo>
                  <a:cubicBezTo>
                    <a:pt x="37" y="50"/>
                    <a:pt x="37" y="50"/>
                    <a:pt x="37" y="50"/>
                  </a:cubicBezTo>
                  <a:cubicBezTo>
                    <a:pt x="43" y="56"/>
                    <a:pt x="43" y="56"/>
                    <a:pt x="43" y="56"/>
                  </a:cubicBezTo>
                  <a:cubicBezTo>
                    <a:pt x="44" y="56"/>
                    <a:pt x="44" y="56"/>
                    <a:pt x="45" y="56"/>
                  </a:cubicBezTo>
                  <a:cubicBezTo>
                    <a:pt x="46" y="56"/>
                    <a:pt x="46" y="56"/>
                    <a:pt x="47" y="56"/>
                  </a:cubicBezTo>
                  <a:cubicBezTo>
                    <a:pt x="52" y="49"/>
                    <a:pt x="52" y="49"/>
                    <a:pt x="52" y="49"/>
                  </a:cubicBezTo>
                  <a:cubicBezTo>
                    <a:pt x="55" y="55"/>
                    <a:pt x="55" y="55"/>
                    <a:pt x="55" y="55"/>
                  </a:cubicBezTo>
                  <a:cubicBezTo>
                    <a:pt x="55" y="56"/>
                    <a:pt x="56" y="56"/>
                    <a:pt x="57" y="56"/>
                  </a:cubicBezTo>
                  <a:cubicBezTo>
                    <a:pt x="57" y="56"/>
                    <a:pt x="58" y="56"/>
                    <a:pt x="58" y="56"/>
                  </a:cubicBezTo>
                  <a:cubicBezTo>
                    <a:pt x="62" y="54"/>
                    <a:pt x="62" y="54"/>
                    <a:pt x="62" y="54"/>
                  </a:cubicBezTo>
                  <a:cubicBezTo>
                    <a:pt x="54" y="89"/>
                    <a:pt x="54" y="89"/>
                    <a:pt x="54" y="89"/>
                  </a:cubicBezTo>
                  <a:lnTo>
                    <a:pt x="41" y="89"/>
                  </a:lnTo>
                  <a:close/>
                  <a:moveTo>
                    <a:pt x="62" y="98"/>
                  </a:moveTo>
                  <a:cubicBezTo>
                    <a:pt x="62" y="106"/>
                    <a:pt x="62" y="106"/>
                    <a:pt x="62" y="106"/>
                  </a:cubicBezTo>
                  <a:cubicBezTo>
                    <a:pt x="33" y="106"/>
                    <a:pt x="33" y="106"/>
                    <a:pt x="33" y="106"/>
                  </a:cubicBezTo>
                  <a:cubicBezTo>
                    <a:pt x="33" y="98"/>
                    <a:pt x="33" y="98"/>
                    <a:pt x="33" y="98"/>
                  </a:cubicBezTo>
                  <a:lnTo>
                    <a:pt x="62" y="98"/>
                  </a:lnTo>
                  <a:close/>
                  <a:moveTo>
                    <a:pt x="33" y="119"/>
                  </a:moveTo>
                  <a:cubicBezTo>
                    <a:pt x="33" y="111"/>
                    <a:pt x="33" y="111"/>
                    <a:pt x="33" y="111"/>
                  </a:cubicBezTo>
                  <a:cubicBezTo>
                    <a:pt x="62" y="111"/>
                    <a:pt x="62" y="111"/>
                    <a:pt x="62" y="111"/>
                  </a:cubicBezTo>
                  <a:cubicBezTo>
                    <a:pt x="62" y="118"/>
                    <a:pt x="62" y="118"/>
                    <a:pt x="62" y="118"/>
                  </a:cubicBezTo>
                  <a:lnTo>
                    <a:pt x="33" y="119"/>
                  </a:lnTo>
                  <a:close/>
                  <a:moveTo>
                    <a:pt x="64" y="88"/>
                  </a:moveTo>
                  <a:cubicBezTo>
                    <a:pt x="62" y="88"/>
                    <a:pt x="62" y="88"/>
                    <a:pt x="62" y="88"/>
                  </a:cubicBezTo>
                  <a:cubicBezTo>
                    <a:pt x="70" y="49"/>
                    <a:pt x="70" y="49"/>
                    <a:pt x="70" y="49"/>
                  </a:cubicBezTo>
                  <a:cubicBezTo>
                    <a:pt x="71" y="48"/>
                    <a:pt x="69" y="46"/>
                    <a:pt x="67" y="45"/>
                  </a:cubicBezTo>
                  <a:cubicBezTo>
                    <a:pt x="66" y="45"/>
                    <a:pt x="64" y="46"/>
                    <a:pt x="63" y="48"/>
                  </a:cubicBezTo>
                  <a:cubicBezTo>
                    <a:pt x="63" y="49"/>
                    <a:pt x="63" y="49"/>
                    <a:pt x="63" y="49"/>
                  </a:cubicBezTo>
                  <a:cubicBezTo>
                    <a:pt x="58" y="51"/>
                    <a:pt x="58" y="51"/>
                    <a:pt x="58" y="51"/>
                  </a:cubicBezTo>
                  <a:cubicBezTo>
                    <a:pt x="54" y="44"/>
                    <a:pt x="54" y="44"/>
                    <a:pt x="54" y="44"/>
                  </a:cubicBezTo>
                  <a:cubicBezTo>
                    <a:pt x="54" y="43"/>
                    <a:pt x="53" y="43"/>
                    <a:pt x="52" y="42"/>
                  </a:cubicBezTo>
                  <a:cubicBezTo>
                    <a:pt x="52" y="42"/>
                    <a:pt x="51" y="43"/>
                    <a:pt x="50" y="43"/>
                  </a:cubicBezTo>
                  <a:cubicBezTo>
                    <a:pt x="44" y="51"/>
                    <a:pt x="44" y="51"/>
                    <a:pt x="44" y="51"/>
                  </a:cubicBezTo>
                  <a:cubicBezTo>
                    <a:pt x="39" y="45"/>
                    <a:pt x="39" y="45"/>
                    <a:pt x="39" y="45"/>
                  </a:cubicBezTo>
                  <a:cubicBezTo>
                    <a:pt x="38" y="45"/>
                    <a:pt x="37" y="45"/>
                    <a:pt x="36" y="45"/>
                  </a:cubicBezTo>
                  <a:cubicBezTo>
                    <a:pt x="31" y="48"/>
                    <a:pt x="31" y="48"/>
                    <a:pt x="31" y="48"/>
                  </a:cubicBezTo>
                  <a:cubicBezTo>
                    <a:pt x="31" y="48"/>
                    <a:pt x="31" y="48"/>
                    <a:pt x="31" y="48"/>
                  </a:cubicBezTo>
                  <a:cubicBezTo>
                    <a:pt x="31" y="46"/>
                    <a:pt x="29" y="45"/>
                    <a:pt x="27" y="46"/>
                  </a:cubicBezTo>
                  <a:cubicBezTo>
                    <a:pt x="25" y="46"/>
                    <a:pt x="24" y="48"/>
                    <a:pt x="24" y="50"/>
                  </a:cubicBezTo>
                  <a:cubicBezTo>
                    <a:pt x="33" y="89"/>
                    <a:pt x="33" y="89"/>
                    <a:pt x="33" y="89"/>
                  </a:cubicBezTo>
                  <a:cubicBezTo>
                    <a:pt x="31" y="89"/>
                    <a:pt x="31" y="89"/>
                    <a:pt x="31" y="89"/>
                  </a:cubicBezTo>
                  <a:cubicBezTo>
                    <a:pt x="27" y="82"/>
                    <a:pt x="22" y="76"/>
                    <a:pt x="18" y="70"/>
                  </a:cubicBezTo>
                  <a:cubicBezTo>
                    <a:pt x="12" y="64"/>
                    <a:pt x="10" y="56"/>
                    <a:pt x="9" y="47"/>
                  </a:cubicBezTo>
                  <a:cubicBezTo>
                    <a:pt x="9" y="26"/>
                    <a:pt x="26" y="9"/>
                    <a:pt x="47" y="9"/>
                  </a:cubicBezTo>
                  <a:cubicBezTo>
                    <a:pt x="68" y="9"/>
                    <a:pt x="85" y="26"/>
                    <a:pt x="85" y="47"/>
                  </a:cubicBezTo>
                  <a:cubicBezTo>
                    <a:pt x="85" y="55"/>
                    <a:pt x="82" y="63"/>
                    <a:pt x="77" y="70"/>
                  </a:cubicBezTo>
                  <a:cubicBezTo>
                    <a:pt x="72" y="76"/>
                    <a:pt x="68" y="82"/>
                    <a:pt x="64" y="88"/>
                  </a:cubicBezTo>
                  <a:close/>
                  <a:moveTo>
                    <a:pt x="64" y="88"/>
                  </a:moveTo>
                  <a:cubicBezTo>
                    <a:pt x="64" y="88"/>
                    <a:pt x="64" y="88"/>
                    <a:pt x="64" y="88"/>
                  </a:cubicBezTo>
                </a:path>
              </a:pathLst>
            </a:custGeom>
            <a:solidFill>
              <a:srgbClr val="FFFFFF"/>
            </a:solidFill>
            <a:ln w="9525">
              <a:noFill/>
              <a:round/>
              <a:headEnd/>
              <a:tailEnd/>
            </a:ln>
          </p:spPr>
          <p:txBody>
            <a:bodyPr anchor="ctr"/>
            <a:lstStyle/>
            <a:p>
              <a:pPr algn="ctr"/>
              <a:endParaRPr/>
            </a:p>
          </p:txBody>
        </p:sp>
        <p:sp>
          <p:nvSpPr>
            <p:cNvPr id="25" name="TextBox 122"/>
            <p:cNvSpPr txBox="1"/>
            <p:nvPr/>
          </p:nvSpPr>
          <p:spPr>
            <a:xfrm>
              <a:off x="5262624" y="2496032"/>
              <a:ext cx="588623" cy="684803"/>
            </a:xfrm>
            <a:prstGeom prst="rect">
              <a:avLst/>
            </a:prstGeom>
            <a:noFill/>
          </p:spPr>
          <p:txBody>
            <a:bodyPr wrap="none">
              <a:normAutofit fontScale="55000" lnSpcReduction="20000"/>
            </a:bodyPr>
            <a:lstStyle/>
            <a:p>
              <a:pPr algn="ctr"/>
              <a:r>
                <a:rPr lang="en-US" altLang="zh-CN" sz="2800" b="1">
                  <a:solidFill>
                    <a:schemeClr val="bg1"/>
                  </a:solidFill>
                </a:rPr>
                <a:t>01</a:t>
              </a:r>
              <a:br>
                <a:rPr lang="en-US" altLang="zh-CN" sz="2800" b="1">
                  <a:solidFill>
                    <a:schemeClr val="bg1"/>
                  </a:solidFill>
                </a:rPr>
              </a:br>
              <a:r>
                <a:rPr lang="zh-CN" altLang="en-US" sz="2800" b="1">
                  <a:solidFill>
                    <a:schemeClr val="bg1"/>
                  </a:solidFill>
                </a:rPr>
                <a:t>关键词</a:t>
              </a:r>
            </a:p>
          </p:txBody>
        </p:sp>
        <p:sp>
          <p:nvSpPr>
            <p:cNvPr id="26" name="TextBox 123"/>
            <p:cNvSpPr txBox="1"/>
            <p:nvPr/>
          </p:nvSpPr>
          <p:spPr>
            <a:xfrm>
              <a:off x="6335888" y="2496032"/>
              <a:ext cx="588623" cy="684803"/>
            </a:xfrm>
            <a:prstGeom prst="rect">
              <a:avLst/>
            </a:prstGeom>
            <a:noFill/>
          </p:spPr>
          <p:txBody>
            <a:bodyPr wrap="none">
              <a:normAutofit fontScale="55000" lnSpcReduction="20000"/>
            </a:bodyPr>
            <a:lstStyle/>
            <a:p>
              <a:pPr algn="ctr"/>
              <a:r>
                <a:rPr lang="en-US" altLang="zh-CN" sz="2800" b="1">
                  <a:solidFill>
                    <a:schemeClr val="bg1"/>
                  </a:solidFill>
                </a:rPr>
                <a:t>02</a:t>
              </a:r>
              <a:br>
                <a:rPr lang="en-US" altLang="zh-CN" sz="2800" b="1">
                  <a:solidFill>
                    <a:schemeClr val="bg1"/>
                  </a:solidFill>
                </a:rPr>
              </a:br>
              <a:r>
                <a:rPr lang="zh-CN" altLang="en-US" sz="2800" b="1">
                  <a:solidFill>
                    <a:schemeClr val="bg1"/>
                  </a:solidFill>
                </a:rPr>
                <a:t>关键词</a:t>
              </a:r>
            </a:p>
          </p:txBody>
        </p:sp>
        <p:sp>
          <p:nvSpPr>
            <p:cNvPr id="27" name="TextBox 124"/>
            <p:cNvSpPr txBox="1"/>
            <p:nvPr/>
          </p:nvSpPr>
          <p:spPr>
            <a:xfrm>
              <a:off x="5262624" y="3713211"/>
              <a:ext cx="588623" cy="684803"/>
            </a:xfrm>
            <a:prstGeom prst="rect">
              <a:avLst/>
            </a:prstGeom>
            <a:noFill/>
          </p:spPr>
          <p:txBody>
            <a:bodyPr wrap="none">
              <a:normAutofit fontScale="55000" lnSpcReduction="20000"/>
            </a:bodyPr>
            <a:lstStyle/>
            <a:p>
              <a:pPr algn="ctr"/>
              <a:r>
                <a:rPr lang="en-US" altLang="zh-CN" sz="2800" b="1">
                  <a:solidFill>
                    <a:schemeClr val="bg1"/>
                  </a:solidFill>
                </a:rPr>
                <a:t>04</a:t>
              </a:r>
              <a:br>
                <a:rPr lang="en-US" altLang="zh-CN" sz="2800" b="1">
                  <a:solidFill>
                    <a:schemeClr val="bg1"/>
                  </a:solidFill>
                </a:rPr>
              </a:br>
              <a:r>
                <a:rPr lang="zh-CN" altLang="en-US" sz="2800" b="1">
                  <a:solidFill>
                    <a:schemeClr val="bg1"/>
                  </a:solidFill>
                </a:rPr>
                <a:t>关键词</a:t>
              </a:r>
            </a:p>
          </p:txBody>
        </p:sp>
        <p:sp>
          <p:nvSpPr>
            <p:cNvPr id="28" name="TextBox 125"/>
            <p:cNvSpPr txBox="1"/>
            <p:nvPr/>
          </p:nvSpPr>
          <p:spPr>
            <a:xfrm>
              <a:off x="6335888" y="3713211"/>
              <a:ext cx="588623" cy="684803"/>
            </a:xfrm>
            <a:prstGeom prst="rect">
              <a:avLst/>
            </a:prstGeom>
            <a:noFill/>
          </p:spPr>
          <p:txBody>
            <a:bodyPr wrap="none">
              <a:normAutofit fontScale="55000" lnSpcReduction="20000"/>
            </a:bodyPr>
            <a:lstStyle/>
            <a:p>
              <a:pPr algn="ctr"/>
              <a:r>
                <a:rPr lang="en-US" altLang="zh-CN" sz="2800" b="1">
                  <a:solidFill>
                    <a:schemeClr val="bg1"/>
                  </a:solidFill>
                </a:rPr>
                <a:t>03</a:t>
              </a:r>
              <a:br>
                <a:rPr lang="en-US" altLang="zh-CN" sz="2800" b="1">
                  <a:solidFill>
                    <a:schemeClr val="bg1"/>
                  </a:solidFill>
                </a:rPr>
              </a:br>
              <a:r>
                <a:rPr lang="zh-CN" altLang="en-US" sz="2800" b="1">
                  <a:solidFill>
                    <a:schemeClr val="bg1"/>
                  </a:solidFill>
                </a:rPr>
                <a:t>关键词</a:t>
              </a:r>
            </a:p>
          </p:txBody>
        </p:sp>
      </p:grpSp>
      <p:grpSp>
        <p:nvGrpSpPr>
          <p:cNvPr id="5" name="Group 36"/>
          <p:cNvGrpSpPr/>
          <p:nvPr/>
        </p:nvGrpSpPr>
        <p:grpSpPr>
          <a:xfrm>
            <a:off x="6243301" y="3364285"/>
            <a:ext cx="2271137" cy="642478"/>
            <a:chOff x="9055244" y="2552129"/>
            <a:chExt cx="2030438" cy="856637"/>
          </a:xfrm>
        </p:grpSpPr>
        <p:sp>
          <p:nvSpPr>
            <p:cNvPr id="15" name="TextBox 37"/>
            <p:cNvSpPr txBox="1">
              <a:spLocks/>
            </p:cNvSpPr>
            <p:nvPr/>
          </p:nvSpPr>
          <p:spPr bwMode="auto">
            <a:xfrm>
              <a:off x="9055244" y="2552129"/>
              <a:ext cx="2030438" cy="309958"/>
            </a:xfrm>
            <a:prstGeom prst="rect">
              <a:avLst/>
            </a:prstGeom>
            <a:noFill/>
            <a:extLst/>
          </p:spPr>
          <p:txBody>
            <a:bodyPr wrap="none" lIns="360000" tIns="0" rIns="0" bIns="0" anchor="ctr" anchorCtr="0">
              <a:normAutofit lnSpcReduction="10000"/>
            </a:bodyPr>
            <a:lstStyle/>
            <a:p>
              <a:pPr algn="l" latinLnBrk="0"/>
              <a:r>
                <a:rPr lang="zh-CN" altLang="en-US" sz="16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16" name="TextBox 38"/>
            <p:cNvSpPr txBox="1">
              <a:spLocks/>
            </p:cNvSpPr>
            <p:nvPr/>
          </p:nvSpPr>
          <p:spPr bwMode="auto">
            <a:xfrm>
              <a:off x="9055244" y="2852587"/>
              <a:ext cx="2030438" cy="556179"/>
            </a:xfrm>
            <a:prstGeom prst="rect">
              <a:avLst/>
            </a:prstGeom>
            <a:noFill/>
            <a:extLst/>
          </p:spPr>
          <p:txBody>
            <a:bodyPr wrap="square" lIns="360000" tIns="0" rIns="0" bIns="0" anchor="ctr" anchorCtr="0">
              <a:normAutofit/>
            </a:bodyPr>
            <a:lstStyle/>
            <a:p>
              <a:pPr algn="l" latinLnBrk="0">
                <a:lnSpc>
                  <a:spcPct val="120000"/>
                </a:lnSpc>
              </a:pPr>
              <a:r>
                <a:rPr lang="zh-CN" altLang="en-US" sz="9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9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9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nvGrpSpPr>
          <p:cNvPr id="6" name="Group 39"/>
          <p:cNvGrpSpPr/>
          <p:nvPr/>
        </p:nvGrpSpPr>
        <p:grpSpPr>
          <a:xfrm>
            <a:off x="6243301" y="1462390"/>
            <a:ext cx="2366452" cy="642478"/>
            <a:chOff x="1415480" y="1651350"/>
            <a:chExt cx="2913191" cy="856637"/>
          </a:xfrm>
        </p:grpSpPr>
        <p:sp>
          <p:nvSpPr>
            <p:cNvPr id="13" name="TextBox 40"/>
            <p:cNvSpPr txBox="1">
              <a:spLocks/>
            </p:cNvSpPr>
            <p:nvPr/>
          </p:nvSpPr>
          <p:spPr bwMode="auto">
            <a:xfrm>
              <a:off x="1415480" y="1651350"/>
              <a:ext cx="2913191" cy="309958"/>
            </a:xfrm>
            <a:prstGeom prst="rect">
              <a:avLst/>
            </a:prstGeom>
            <a:noFill/>
            <a:extLst/>
          </p:spPr>
          <p:txBody>
            <a:bodyPr wrap="none" lIns="360000" tIns="0" rIns="360000" bIns="0" anchor="ctr" anchorCtr="0">
              <a:normAutofit lnSpcReduction="10000"/>
            </a:bodyPr>
            <a:lstStyle/>
            <a:p>
              <a:pPr algn="l" latinLnBrk="0"/>
              <a:r>
                <a:rPr lang="zh-CN" altLang="en-US" sz="16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14" name="TextBox 41"/>
            <p:cNvSpPr txBox="1">
              <a:spLocks/>
            </p:cNvSpPr>
            <p:nvPr/>
          </p:nvSpPr>
          <p:spPr bwMode="auto">
            <a:xfrm>
              <a:off x="1415480" y="1951808"/>
              <a:ext cx="2913191" cy="556179"/>
            </a:xfrm>
            <a:prstGeom prst="rect">
              <a:avLst/>
            </a:prstGeom>
            <a:noFill/>
            <a:extLst/>
          </p:spPr>
          <p:txBody>
            <a:bodyPr wrap="square" lIns="360000" tIns="0" rIns="360000" bIns="0" anchor="ctr" anchorCtr="0">
              <a:normAutofit/>
            </a:bodyPr>
            <a:lstStyle/>
            <a:p>
              <a:pPr algn="l" latinLnBrk="0">
                <a:lnSpc>
                  <a:spcPct val="120000"/>
                </a:lnSpc>
              </a:pPr>
              <a:r>
                <a:rPr lang="zh-CN" altLang="en-US" sz="8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8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nvGrpSpPr>
          <p:cNvPr id="7" name="Group 42"/>
          <p:cNvGrpSpPr/>
          <p:nvPr/>
        </p:nvGrpSpPr>
        <p:grpSpPr>
          <a:xfrm>
            <a:off x="539354" y="3357160"/>
            <a:ext cx="2364931" cy="649603"/>
            <a:chOff x="793990" y="1227225"/>
            <a:chExt cx="2299240" cy="866137"/>
          </a:xfrm>
        </p:grpSpPr>
        <p:sp>
          <p:nvSpPr>
            <p:cNvPr id="11" name="TextBox 43"/>
            <p:cNvSpPr txBox="1">
              <a:spLocks/>
            </p:cNvSpPr>
            <p:nvPr/>
          </p:nvSpPr>
          <p:spPr bwMode="auto">
            <a:xfrm>
              <a:off x="793990" y="1227225"/>
              <a:ext cx="2299240" cy="309958"/>
            </a:xfrm>
            <a:prstGeom prst="rect">
              <a:avLst/>
            </a:prstGeom>
            <a:noFill/>
            <a:extLst/>
          </p:spPr>
          <p:txBody>
            <a:bodyPr wrap="none" lIns="0" tIns="0" rIns="360000" bIns="0" anchor="ctr" anchorCtr="0">
              <a:normAutofit lnSpcReduction="10000"/>
            </a:bodyPr>
            <a:lstStyle/>
            <a:p>
              <a:pPr algn="r" latinLnBrk="0"/>
              <a:r>
                <a:rPr lang="zh-CN" altLang="en-US" sz="16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12" name="TextBox 44"/>
            <p:cNvSpPr txBox="1">
              <a:spLocks/>
            </p:cNvSpPr>
            <p:nvPr/>
          </p:nvSpPr>
          <p:spPr bwMode="auto">
            <a:xfrm>
              <a:off x="793990" y="1537183"/>
              <a:ext cx="2299240" cy="556179"/>
            </a:xfrm>
            <a:prstGeom prst="rect">
              <a:avLst/>
            </a:prstGeom>
            <a:noFill/>
            <a:extLst/>
          </p:spPr>
          <p:txBody>
            <a:bodyPr wrap="square" lIns="0" tIns="0" rIns="360000" bIns="0" anchor="ctr" anchorCtr="0">
              <a:normAutofit/>
            </a:bodyPr>
            <a:lstStyle/>
            <a:p>
              <a:pPr algn="r" latinLnBrk="0">
                <a:lnSpc>
                  <a:spcPct val="120000"/>
                </a:lnSpc>
              </a:pP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nvGrpSpPr>
          <p:cNvPr id="8" name="Group 45"/>
          <p:cNvGrpSpPr/>
          <p:nvPr/>
        </p:nvGrpSpPr>
        <p:grpSpPr>
          <a:xfrm>
            <a:off x="542527" y="1455265"/>
            <a:ext cx="2361759" cy="649603"/>
            <a:chOff x="793990" y="1227225"/>
            <a:chExt cx="2299240" cy="866137"/>
          </a:xfrm>
        </p:grpSpPr>
        <p:sp>
          <p:nvSpPr>
            <p:cNvPr id="9" name="TextBox 46"/>
            <p:cNvSpPr txBox="1">
              <a:spLocks/>
            </p:cNvSpPr>
            <p:nvPr/>
          </p:nvSpPr>
          <p:spPr bwMode="auto">
            <a:xfrm>
              <a:off x="793990" y="1227225"/>
              <a:ext cx="2299240" cy="309958"/>
            </a:xfrm>
            <a:prstGeom prst="rect">
              <a:avLst/>
            </a:prstGeom>
            <a:noFill/>
            <a:extLst/>
          </p:spPr>
          <p:txBody>
            <a:bodyPr wrap="none" lIns="0" tIns="0" rIns="360000" bIns="0" anchor="ctr" anchorCtr="0">
              <a:normAutofit lnSpcReduction="10000"/>
            </a:bodyPr>
            <a:lstStyle/>
            <a:p>
              <a:pPr algn="r" latinLnBrk="0"/>
              <a:r>
                <a:rPr lang="zh-CN" altLang="en-US" sz="16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10" name="TextBox 47"/>
            <p:cNvSpPr txBox="1">
              <a:spLocks/>
            </p:cNvSpPr>
            <p:nvPr/>
          </p:nvSpPr>
          <p:spPr bwMode="auto">
            <a:xfrm>
              <a:off x="793990" y="1537183"/>
              <a:ext cx="2299240" cy="556179"/>
            </a:xfrm>
            <a:prstGeom prst="rect">
              <a:avLst/>
            </a:prstGeom>
            <a:noFill/>
            <a:extLst/>
          </p:spPr>
          <p:txBody>
            <a:bodyPr wrap="square" lIns="0" tIns="0" rIns="360000" bIns="0" anchor="ctr" anchorCtr="0">
              <a:normAutofit/>
            </a:bodyPr>
            <a:lstStyle/>
            <a:p>
              <a:pPr algn="r" latinLnBrk="0">
                <a:lnSpc>
                  <a:spcPct val="120000"/>
                </a:lnSpc>
              </a:pPr>
              <a:r>
                <a:rPr lang="zh-CN" altLang="en-US" sz="1000" b="0" dirty="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1000" b="0" dirty="0">
                  <a:solidFill>
                    <a:schemeClr val="bg1">
                      <a:lumMod val="50000"/>
                    </a:schemeClr>
                  </a:solidFill>
                  <a:effectLst/>
                  <a:latin typeface="微软雅黑" panose="020B0503020204020204" pitchFamily="34" charset="-122"/>
                  <a:ea typeface="微软雅黑" panose="020B0503020204020204" pitchFamily="34" charset="-122"/>
                </a:rPr>
              </a:br>
              <a:r>
                <a:rPr lang="zh-CN" altLang="en-US" sz="1000" b="0" dirty="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298930148"/>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9"/>
          <p:cNvCxnSpPr/>
          <p:nvPr/>
        </p:nvCxnSpPr>
        <p:spPr bwMode="auto">
          <a:xfrm flipV="1">
            <a:off x="4349045" y="2348200"/>
            <a:ext cx="392572" cy="159114"/>
          </a:xfrm>
          <a:prstGeom prst="line">
            <a:avLst/>
          </a:prstGeom>
          <a:solidFill>
            <a:schemeClr val="accent1"/>
          </a:solidFill>
          <a:ln w="15875" cap="rnd" cmpd="sng" algn="ctr">
            <a:solidFill>
              <a:schemeClr val="bg1">
                <a:lumMod val="75000"/>
              </a:schemeClr>
            </a:solidFill>
            <a:prstDash val="sysDot"/>
            <a:round/>
            <a:headEnd type="oval" w="sm" len="sm"/>
            <a:tailEnd type="oval" w="sm" len="sm"/>
          </a:ln>
          <a:effectLst/>
        </p:spPr>
      </p:cxnSp>
      <p:grpSp>
        <p:nvGrpSpPr>
          <p:cNvPr id="52" name="组合 51"/>
          <p:cNvGrpSpPr/>
          <p:nvPr/>
        </p:nvGrpSpPr>
        <p:grpSpPr>
          <a:xfrm>
            <a:off x="2187137" y="1691330"/>
            <a:ext cx="2136631" cy="2224481"/>
            <a:chOff x="2187137" y="1691330"/>
            <a:chExt cx="2136631" cy="2224481"/>
          </a:xfrm>
        </p:grpSpPr>
        <p:sp>
          <p:nvSpPr>
            <p:cNvPr id="5" name="Oval 40"/>
            <p:cNvSpPr/>
            <p:nvPr/>
          </p:nvSpPr>
          <p:spPr bwMode="auto">
            <a:xfrm>
              <a:off x="2187137" y="1779179"/>
              <a:ext cx="2136631" cy="2136632"/>
            </a:xfrm>
            <a:prstGeom prst="ellipse">
              <a:avLst/>
            </a:prstGeom>
            <a:solidFill>
              <a:schemeClr val="accent2"/>
            </a:solidFill>
            <a:ln w="28575" cap="flat" cmpd="sng" algn="ctr">
              <a:solidFill>
                <a:schemeClr val="accent2"/>
              </a:solidFill>
              <a:prstDash val="solid"/>
              <a:round/>
              <a:headEnd type="none" w="med" len="med"/>
              <a:tailEnd type="none" w="med" len="med"/>
            </a:ln>
            <a:effectLst/>
          </p:spPr>
          <p:txBody>
            <a:bodyPr anchor="ctr"/>
            <a:lstStyle/>
            <a:p>
              <a:pPr algn="ctr"/>
              <a:endParaRPr dirty="0"/>
            </a:p>
          </p:txBody>
        </p:sp>
        <p:sp>
          <p:nvSpPr>
            <p:cNvPr id="6" name="TextBox 41"/>
            <p:cNvSpPr txBox="1"/>
            <p:nvPr/>
          </p:nvSpPr>
          <p:spPr>
            <a:xfrm>
              <a:off x="2519675" y="2569097"/>
              <a:ext cx="1471557" cy="346249"/>
            </a:xfrm>
            <a:prstGeom prst="rect">
              <a:avLst/>
            </a:prstGeom>
            <a:noFill/>
            <a:effectLst/>
          </p:spPr>
          <p:txBody>
            <a:bodyPr wrap="none" anchor="ctr" anchorCtr="1">
              <a:normAutofit fontScale="85000" lnSpcReduction="20000"/>
            </a:bodyPr>
            <a:lstStyle/>
            <a:p>
              <a:pPr algn="ctr"/>
              <a:r>
                <a:rPr lang="zh-CN" altLang="en-US" sz="3600" b="1" spc="-135" baseline="30000" dirty="0">
                  <a:solidFill>
                    <a:schemeClr val="bg1"/>
                  </a:solidFill>
                </a:rPr>
                <a:t>标题文本预设</a:t>
              </a:r>
            </a:p>
          </p:txBody>
        </p:sp>
        <p:sp>
          <p:nvSpPr>
            <p:cNvPr id="7" name="TextBox 42"/>
            <p:cNvSpPr txBox="1"/>
            <p:nvPr/>
          </p:nvSpPr>
          <p:spPr>
            <a:xfrm>
              <a:off x="2187137" y="2845314"/>
              <a:ext cx="2136631" cy="390780"/>
            </a:xfrm>
            <a:prstGeom prst="rect">
              <a:avLst/>
            </a:prstGeom>
            <a:noFill/>
            <a:effectLst/>
          </p:spPr>
          <p:txBody>
            <a:bodyPr wrap="square" lIns="0" tIns="0" rIns="0" bIns="0" anchor="ctr">
              <a:normAutofit fontScale="92500" lnSpcReduction="10000"/>
            </a:bodyPr>
            <a:lstStyle/>
            <a:p>
              <a:pPr algn="ctr">
                <a:lnSpc>
                  <a:spcPct val="120000"/>
                </a:lnSpc>
              </a:pPr>
              <a:r>
                <a:rPr lang="zh-CN" altLang="en-US" sz="1200">
                  <a:solidFill>
                    <a:schemeClr val="bg1"/>
                  </a:solidFill>
                </a:rPr>
                <a:t>此部分内容作为文字排版占位显示</a:t>
              </a:r>
              <a:br>
                <a:rPr lang="zh-CN" altLang="en-US" sz="1200">
                  <a:solidFill>
                    <a:schemeClr val="bg1"/>
                  </a:solidFill>
                </a:rPr>
              </a:br>
              <a:r>
                <a:rPr lang="zh-CN" altLang="en-US" sz="1200">
                  <a:solidFill>
                    <a:schemeClr val="bg1"/>
                  </a:solidFill>
                </a:rPr>
                <a:t>（建议使用主题字体）</a:t>
              </a:r>
            </a:p>
          </p:txBody>
        </p:sp>
        <p:sp>
          <p:nvSpPr>
            <p:cNvPr id="8" name="Oval 43"/>
            <p:cNvSpPr>
              <a:spLocks noChangeAspect="1"/>
            </p:cNvSpPr>
            <p:nvPr/>
          </p:nvSpPr>
          <p:spPr bwMode="auto">
            <a:xfrm>
              <a:off x="3535763" y="1691330"/>
              <a:ext cx="496124" cy="497429"/>
            </a:xfrm>
            <a:prstGeom prst="ellipse">
              <a:avLst/>
            </a:prstGeom>
            <a:solidFill>
              <a:schemeClr val="accent3"/>
            </a:solidFill>
            <a:ln w="9525" cap="flat" cmpd="sng" algn="ctr">
              <a:noFill/>
              <a:prstDash val="solid"/>
              <a:miter lim="800000"/>
              <a:headEnd type="none" w="med" len="med"/>
              <a:tailEnd type="none" w="med" len="med"/>
            </a:ln>
            <a:effectLst/>
          </p:spPr>
          <p:txBody>
            <a:bodyPr anchor="ctr"/>
            <a:lstStyle/>
            <a:p>
              <a:pPr algn="ctr"/>
              <a:endParaRPr/>
            </a:p>
          </p:txBody>
        </p:sp>
        <p:grpSp>
          <p:nvGrpSpPr>
            <p:cNvPr id="9" name="Group 44"/>
            <p:cNvGrpSpPr>
              <a:grpSpLocks/>
            </p:cNvGrpSpPr>
            <p:nvPr/>
          </p:nvGrpSpPr>
          <p:grpSpPr bwMode="auto">
            <a:xfrm>
              <a:off x="3627544" y="1781533"/>
              <a:ext cx="309934" cy="309935"/>
              <a:chOff x="0" y="0"/>
              <a:chExt cx="576" cy="576"/>
            </a:xfrm>
            <a:solidFill>
              <a:schemeClr val="bg1"/>
            </a:solidFill>
            <a:effectLst/>
          </p:grpSpPr>
          <p:sp>
            <p:nvSpPr>
              <p:cNvPr id="32" name="Freeform: Shape 4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951" y="7646"/>
                    </a:moveTo>
                    <a:cubicBezTo>
                      <a:pt x="18069" y="7639"/>
                      <a:pt x="18121" y="7531"/>
                      <a:pt x="18225" y="7500"/>
                    </a:cubicBezTo>
                    <a:cubicBezTo>
                      <a:pt x="18420" y="7442"/>
                      <a:pt x="18352" y="7564"/>
                      <a:pt x="18447" y="7660"/>
                    </a:cubicBezTo>
                    <a:cubicBezTo>
                      <a:pt x="18529" y="7660"/>
                      <a:pt x="18346" y="7716"/>
                      <a:pt x="18334" y="7716"/>
                    </a:cubicBezTo>
                    <a:cubicBezTo>
                      <a:pt x="18252" y="7747"/>
                      <a:pt x="18257" y="7731"/>
                      <a:pt x="18192" y="7731"/>
                    </a:cubicBezTo>
                    <a:cubicBezTo>
                      <a:pt x="18166" y="7764"/>
                      <a:pt x="18232" y="7915"/>
                      <a:pt x="18248" y="7915"/>
                    </a:cubicBezTo>
                    <a:cubicBezTo>
                      <a:pt x="18307" y="8002"/>
                      <a:pt x="18338" y="7946"/>
                      <a:pt x="18332" y="8076"/>
                    </a:cubicBezTo>
                    <a:cubicBezTo>
                      <a:pt x="18326" y="8193"/>
                      <a:pt x="18422" y="8085"/>
                      <a:pt x="18461" y="8085"/>
                    </a:cubicBezTo>
                    <a:cubicBezTo>
                      <a:pt x="18461" y="8156"/>
                      <a:pt x="18566" y="8214"/>
                      <a:pt x="18574" y="8297"/>
                    </a:cubicBezTo>
                    <a:cubicBezTo>
                      <a:pt x="18528" y="8303"/>
                      <a:pt x="18423" y="8283"/>
                      <a:pt x="18404" y="8297"/>
                    </a:cubicBezTo>
                    <a:cubicBezTo>
                      <a:pt x="18411" y="8380"/>
                      <a:pt x="18461" y="8380"/>
                      <a:pt x="18461" y="8453"/>
                    </a:cubicBezTo>
                    <a:cubicBezTo>
                      <a:pt x="18549" y="8453"/>
                      <a:pt x="18392" y="8680"/>
                      <a:pt x="18546" y="8680"/>
                    </a:cubicBezTo>
                    <a:cubicBezTo>
                      <a:pt x="18510" y="8823"/>
                      <a:pt x="18267" y="8774"/>
                      <a:pt x="18234" y="8638"/>
                    </a:cubicBezTo>
                    <a:cubicBezTo>
                      <a:pt x="17995" y="8584"/>
                      <a:pt x="18122" y="8416"/>
                      <a:pt x="18114" y="8284"/>
                    </a:cubicBezTo>
                    <a:cubicBezTo>
                      <a:pt x="18104" y="8108"/>
                      <a:pt x="17951" y="8050"/>
                      <a:pt x="17951" y="7915"/>
                    </a:cubicBezTo>
                    <a:cubicBezTo>
                      <a:pt x="17826" y="7915"/>
                      <a:pt x="17951" y="7670"/>
                      <a:pt x="17951" y="7646"/>
                    </a:cubicBezTo>
                    <a:close/>
                    <a:moveTo>
                      <a:pt x="17869" y="15860"/>
                    </a:moveTo>
                    <a:cubicBezTo>
                      <a:pt x="17880" y="15711"/>
                      <a:pt x="17855" y="15455"/>
                      <a:pt x="17923" y="15455"/>
                    </a:cubicBezTo>
                    <a:cubicBezTo>
                      <a:pt x="17923" y="15341"/>
                      <a:pt x="17986" y="15185"/>
                      <a:pt x="17994" y="15044"/>
                    </a:cubicBezTo>
                    <a:cubicBezTo>
                      <a:pt x="18017" y="15044"/>
                      <a:pt x="18041" y="15044"/>
                      <a:pt x="18065" y="15044"/>
                    </a:cubicBezTo>
                    <a:cubicBezTo>
                      <a:pt x="18065" y="15015"/>
                      <a:pt x="18058" y="14913"/>
                      <a:pt x="18107" y="14888"/>
                    </a:cubicBezTo>
                    <a:cubicBezTo>
                      <a:pt x="18107" y="14812"/>
                      <a:pt x="18303" y="14778"/>
                      <a:pt x="18192" y="14676"/>
                    </a:cubicBezTo>
                    <a:cubicBezTo>
                      <a:pt x="18145" y="14660"/>
                      <a:pt x="18107" y="14451"/>
                      <a:pt x="18107" y="14378"/>
                    </a:cubicBezTo>
                    <a:cubicBezTo>
                      <a:pt x="18046" y="14439"/>
                      <a:pt x="18138" y="14619"/>
                      <a:pt x="17994" y="14619"/>
                    </a:cubicBezTo>
                    <a:cubicBezTo>
                      <a:pt x="17994" y="14447"/>
                      <a:pt x="17802" y="14718"/>
                      <a:pt x="17966" y="14718"/>
                    </a:cubicBezTo>
                    <a:cubicBezTo>
                      <a:pt x="17966" y="14874"/>
                      <a:pt x="17765" y="14803"/>
                      <a:pt x="17696" y="14761"/>
                    </a:cubicBezTo>
                    <a:cubicBezTo>
                      <a:pt x="17662" y="14847"/>
                      <a:pt x="17637" y="14882"/>
                      <a:pt x="17739" y="14903"/>
                    </a:cubicBezTo>
                    <a:cubicBezTo>
                      <a:pt x="17698" y="15025"/>
                      <a:pt x="17655" y="14946"/>
                      <a:pt x="17597" y="14903"/>
                    </a:cubicBezTo>
                    <a:cubicBezTo>
                      <a:pt x="17540" y="15073"/>
                      <a:pt x="17410" y="16061"/>
                      <a:pt x="17786" y="15978"/>
                    </a:cubicBezTo>
                    <a:cubicBezTo>
                      <a:pt x="16200" y="18114"/>
                      <a:pt x="13659" y="19500"/>
                      <a:pt x="10800" y="19500"/>
                    </a:cubicBezTo>
                    <a:cubicBezTo>
                      <a:pt x="6003" y="19500"/>
                      <a:pt x="2100" y="15597"/>
                      <a:pt x="2100" y="10800"/>
                    </a:cubicBezTo>
                    <a:cubicBezTo>
                      <a:pt x="2100" y="9473"/>
                      <a:pt x="2400" y="8214"/>
                      <a:pt x="2934" y="7088"/>
                    </a:cubicBezTo>
                    <a:cubicBezTo>
                      <a:pt x="2934" y="7089"/>
                      <a:pt x="2936" y="7091"/>
                      <a:pt x="2936" y="7093"/>
                    </a:cubicBezTo>
                    <a:cubicBezTo>
                      <a:pt x="3188" y="7294"/>
                      <a:pt x="3192" y="7631"/>
                      <a:pt x="3192" y="7901"/>
                    </a:cubicBezTo>
                    <a:cubicBezTo>
                      <a:pt x="3158" y="8054"/>
                      <a:pt x="3234" y="8236"/>
                      <a:pt x="3234" y="8383"/>
                    </a:cubicBezTo>
                    <a:cubicBezTo>
                      <a:pt x="3305" y="8418"/>
                      <a:pt x="3432" y="8638"/>
                      <a:pt x="3432" y="8709"/>
                    </a:cubicBezTo>
                    <a:cubicBezTo>
                      <a:pt x="3435" y="8709"/>
                      <a:pt x="3594" y="8932"/>
                      <a:pt x="3603" y="8949"/>
                    </a:cubicBezTo>
                    <a:cubicBezTo>
                      <a:pt x="3792" y="8949"/>
                      <a:pt x="3886" y="9032"/>
                      <a:pt x="3886" y="9205"/>
                    </a:cubicBezTo>
                    <a:cubicBezTo>
                      <a:pt x="3876" y="9205"/>
                      <a:pt x="4000" y="9469"/>
                      <a:pt x="4042" y="9502"/>
                    </a:cubicBezTo>
                    <a:cubicBezTo>
                      <a:pt x="4042" y="9577"/>
                      <a:pt x="4155" y="9849"/>
                      <a:pt x="4226" y="9885"/>
                    </a:cubicBezTo>
                    <a:cubicBezTo>
                      <a:pt x="4226" y="10115"/>
                      <a:pt x="4784" y="10484"/>
                      <a:pt x="4465" y="9943"/>
                    </a:cubicBezTo>
                    <a:cubicBezTo>
                      <a:pt x="4436" y="9894"/>
                      <a:pt x="4289" y="9616"/>
                      <a:pt x="4255" y="9616"/>
                    </a:cubicBezTo>
                    <a:cubicBezTo>
                      <a:pt x="4255" y="9525"/>
                      <a:pt x="4068" y="9420"/>
                      <a:pt x="4090" y="9342"/>
                    </a:cubicBezTo>
                    <a:cubicBezTo>
                      <a:pt x="4124" y="9221"/>
                      <a:pt x="4340" y="9498"/>
                      <a:pt x="4340" y="9559"/>
                    </a:cubicBezTo>
                    <a:cubicBezTo>
                      <a:pt x="4371" y="9559"/>
                      <a:pt x="4453" y="9741"/>
                      <a:pt x="4453" y="9758"/>
                    </a:cubicBezTo>
                    <a:cubicBezTo>
                      <a:pt x="4505" y="9758"/>
                      <a:pt x="4709" y="9909"/>
                      <a:pt x="4709" y="9999"/>
                    </a:cubicBezTo>
                    <a:cubicBezTo>
                      <a:pt x="4856" y="9999"/>
                      <a:pt x="4940" y="10367"/>
                      <a:pt x="4945" y="10471"/>
                    </a:cubicBezTo>
                    <a:cubicBezTo>
                      <a:pt x="4948" y="10558"/>
                      <a:pt x="4996" y="10792"/>
                      <a:pt x="5120" y="10792"/>
                    </a:cubicBezTo>
                    <a:cubicBezTo>
                      <a:pt x="5174" y="10900"/>
                      <a:pt x="5409" y="10861"/>
                      <a:pt x="5460" y="10962"/>
                    </a:cubicBezTo>
                    <a:cubicBezTo>
                      <a:pt x="5611" y="10962"/>
                      <a:pt x="5777" y="11075"/>
                      <a:pt x="5941" y="11075"/>
                    </a:cubicBezTo>
                    <a:cubicBezTo>
                      <a:pt x="6084" y="11075"/>
                      <a:pt x="6113" y="11246"/>
                      <a:pt x="6239" y="11246"/>
                    </a:cubicBezTo>
                    <a:cubicBezTo>
                      <a:pt x="6259" y="11285"/>
                      <a:pt x="6324" y="11271"/>
                      <a:pt x="6324" y="11302"/>
                    </a:cubicBezTo>
                    <a:cubicBezTo>
                      <a:pt x="6448" y="11302"/>
                      <a:pt x="6791" y="11496"/>
                      <a:pt x="6735" y="11642"/>
                    </a:cubicBezTo>
                    <a:cubicBezTo>
                      <a:pt x="6795" y="11672"/>
                      <a:pt x="6964" y="11843"/>
                      <a:pt x="6947" y="11926"/>
                    </a:cubicBezTo>
                    <a:cubicBezTo>
                      <a:pt x="6971" y="12095"/>
                      <a:pt x="7238" y="12086"/>
                      <a:pt x="7345" y="12138"/>
                    </a:cubicBezTo>
                    <a:cubicBezTo>
                      <a:pt x="7444" y="11839"/>
                      <a:pt x="7571" y="12122"/>
                      <a:pt x="7571" y="12266"/>
                    </a:cubicBezTo>
                    <a:cubicBezTo>
                      <a:pt x="7561" y="12313"/>
                      <a:pt x="7571" y="12512"/>
                      <a:pt x="7571" y="12606"/>
                    </a:cubicBezTo>
                    <a:cubicBezTo>
                      <a:pt x="7701" y="12606"/>
                      <a:pt x="7536" y="12818"/>
                      <a:pt x="7501" y="12677"/>
                    </a:cubicBezTo>
                    <a:cubicBezTo>
                      <a:pt x="7451" y="12698"/>
                      <a:pt x="7423" y="12736"/>
                      <a:pt x="7415" y="12790"/>
                    </a:cubicBezTo>
                    <a:cubicBezTo>
                      <a:pt x="7346" y="12790"/>
                      <a:pt x="7186" y="13220"/>
                      <a:pt x="7345" y="13272"/>
                    </a:cubicBezTo>
                    <a:cubicBezTo>
                      <a:pt x="7326" y="13439"/>
                      <a:pt x="7134" y="13582"/>
                      <a:pt x="7316" y="13683"/>
                    </a:cubicBezTo>
                    <a:cubicBezTo>
                      <a:pt x="7316" y="13672"/>
                      <a:pt x="7662" y="14179"/>
                      <a:pt x="7614" y="14179"/>
                    </a:cubicBezTo>
                    <a:cubicBezTo>
                      <a:pt x="7614" y="14259"/>
                      <a:pt x="7665" y="14355"/>
                      <a:pt x="7685" y="14420"/>
                    </a:cubicBezTo>
                    <a:cubicBezTo>
                      <a:pt x="7685" y="14567"/>
                      <a:pt x="7830" y="14902"/>
                      <a:pt x="8039" y="14902"/>
                    </a:cubicBezTo>
                    <a:cubicBezTo>
                      <a:pt x="8037" y="14898"/>
                      <a:pt x="8254" y="15129"/>
                      <a:pt x="8223" y="15129"/>
                    </a:cubicBezTo>
                    <a:cubicBezTo>
                      <a:pt x="8287" y="15511"/>
                      <a:pt x="8195" y="15751"/>
                      <a:pt x="8195" y="16163"/>
                    </a:cubicBezTo>
                    <a:cubicBezTo>
                      <a:pt x="8072" y="16163"/>
                      <a:pt x="8188" y="16989"/>
                      <a:pt x="8025" y="17071"/>
                    </a:cubicBezTo>
                    <a:cubicBezTo>
                      <a:pt x="7995" y="17203"/>
                      <a:pt x="7898" y="17312"/>
                      <a:pt x="7940" y="17396"/>
                    </a:cubicBezTo>
                    <a:cubicBezTo>
                      <a:pt x="7954" y="17531"/>
                      <a:pt x="7940" y="17666"/>
                      <a:pt x="7940" y="17779"/>
                    </a:cubicBezTo>
                    <a:cubicBezTo>
                      <a:pt x="7907" y="17779"/>
                      <a:pt x="7869" y="17962"/>
                      <a:pt x="7869" y="18006"/>
                    </a:cubicBezTo>
                    <a:cubicBezTo>
                      <a:pt x="7775" y="18006"/>
                      <a:pt x="7769" y="18709"/>
                      <a:pt x="7780" y="18957"/>
                    </a:cubicBezTo>
                    <a:cubicBezTo>
                      <a:pt x="8005" y="19041"/>
                      <a:pt x="8236" y="19114"/>
                      <a:pt x="8470" y="19179"/>
                    </a:cubicBezTo>
                    <a:cubicBezTo>
                      <a:pt x="8443" y="19138"/>
                      <a:pt x="8422" y="19094"/>
                      <a:pt x="8422" y="19040"/>
                    </a:cubicBezTo>
                    <a:cubicBezTo>
                      <a:pt x="8327" y="19040"/>
                      <a:pt x="8420" y="18785"/>
                      <a:pt x="8521" y="18785"/>
                    </a:cubicBezTo>
                    <a:cubicBezTo>
                      <a:pt x="8556" y="18663"/>
                      <a:pt x="8618" y="18661"/>
                      <a:pt x="8677" y="18572"/>
                    </a:cubicBezTo>
                    <a:cubicBezTo>
                      <a:pt x="8747" y="18572"/>
                      <a:pt x="8635" y="18459"/>
                      <a:pt x="8635" y="18530"/>
                    </a:cubicBezTo>
                    <a:cubicBezTo>
                      <a:pt x="8618" y="18530"/>
                      <a:pt x="8618" y="18575"/>
                      <a:pt x="8578" y="18586"/>
                    </a:cubicBezTo>
                    <a:cubicBezTo>
                      <a:pt x="8565" y="18552"/>
                      <a:pt x="8582" y="18516"/>
                      <a:pt x="8564" y="18516"/>
                    </a:cubicBezTo>
                    <a:cubicBezTo>
                      <a:pt x="8564" y="18436"/>
                      <a:pt x="8606" y="18359"/>
                      <a:pt x="8606" y="18275"/>
                    </a:cubicBezTo>
                    <a:cubicBezTo>
                      <a:pt x="8633" y="18275"/>
                      <a:pt x="8668" y="18173"/>
                      <a:pt x="8706" y="18147"/>
                    </a:cubicBezTo>
                    <a:cubicBezTo>
                      <a:pt x="8784" y="18056"/>
                      <a:pt x="8862" y="18045"/>
                      <a:pt x="8862" y="17920"/>
                    </a:cubicBezTo>
                    <a:cubicBezTo>
                      <a:pt x="8879" y="17920"/>
                      <a:pt x="8837" y="17779"/>
                      <a:pt x="8805" y="17779"/>
                    </a:cubicBezTo>
                    <a:cubicBezTo>
                      <a:pt x="8888" y="17707"/>
                      <a:pt x="8989" y="17837"/>
                      <a:pt x="8989" y="17693"/>
                    </a:cubicBezTo>
                    <a:cubicBezTo>
                      <a:pt x="9015" y="17693"/>
                      <a:pt x="9032" y="17605"/>
                      <a:pt x="9032" y="17580"/>
                    </a:cubicBezTo>
                    <a:cubicBezTo>
                      <a:pt x="9152" y="17500"/>
                      <a:pt x="9130" y="17481"/>
                      <a:pt x="9315" y="17481"/>
                    </a:cubicBezTo>
                    <a:cubicBezTo>
                      <a:pt x="9338" y="17435"/>
                      <a:pt x="9473" y="17380"/>
                      <a:pt x="9528" y="17382"/>
                    </a:cubicBezTo>
                    <a:cubicBezTo>
                      <a:pt x="9528" y="17362"/>
                      <a:pt x="9545" y="17169"/>
                      <a:pt x="9528" y="17169"/>
                    </a:cubicBezTo>
                    <a:cubicBezTo>
                      <a:pt x="9528" y="17065"/>
                      <a:pt x="9712" y="17054"/>
                      <a:pt x="9712" y="17013"/>
                    </a:cubicBezTo>
                    <a:cubicBezTo>
                      <a:pt x="9812" y="16942"/>
                      <a:pt x="9843" y="16857"/>
                      <a:pt x="9849" y="16740"/>
                    </a:cubicBezTo>
                    <a:cubicBezTo>
                      <a:pt x="9854" y="16645"/>
                      <a:pt x="9994" y="16531"/>
                      <a:pt x="10073" y="16531"/>
                    </a:cubicBezTo>
                    <a:cubicBezTo>
                      <a:pt x="10199" y="16531"/>
                      <a:pt x="10115" y="16475"/>
                      <a:pt x="10194" y="16475"/>
                    </a:cubicBezTo>
                    <a:cubicBezTo>
                      <a:pt x="10171" y="16407"/>
                      <a:pt x="10224" y="16412"/>
                      <a:pt x="10260" y="16368"/>
                    </a:cubicBezTo>
                    <a:cubicBezTo>
                      <a:pt x="10314" y="16301"/>
                      <a:pt x="10296" y="16065"/>
                      <a:pt x="10307" y="15964"/>
                    </a:cubicBezTo>
                    <a:cubicBezTo>
                      <a:pt x="10281" y="15964"/>
                      <a:pt x="10425" y="15828"/>
                      <a:pt x="10435" y="15808"/>
                    </a:cubicBezTo>
                    <a:cubicBezTo>
                      <a:pt x="10502" y="15808"/>
                      <a:pt x="10552" y="15752"/>
                      <a:pt x="10619" y="15752"/>
                    </a:cubicBezTo>
                    <a:cubicBezTo>
                      <a:pt x="10655" y="15681"/>
                      <a:pt x="10888" y="15575"/>
                      <a:pt x="10974" y="15511"/>
                    </a:cubicBezTo>
                    <a:cubicBezTo>
                      <a:pt x="11011" y="15360"/>
                      <a:pt x="11115" y="15330"/>
                      <a:pt x="11115" y="15170"/>
                    </a:cubicBezTo>
                    <a:cubicBezTo>
                      <a:pt x="11157" y="15170"/>
                      <a:pt x="11200" y="14858"/>
                      <a:pt x="11200" y="14802"/>
                    </a:cubicBezTo>
                    <a:cubicBezTo>
                      <a:pt x="11208" y="14802"/>
                      <a:pt x="11215" y="14518"/>
                      <a:pt x="11215" y="14490"/>
                    </a:cubicBezTo>
                    <a:cubicBezTo>
                      <a:pt x="11221" y="14490"/>
                      <a:pt x="11427" y="14261"/>
                      <a:pt x="11427" y="14234"/>
                    </a:cubicBezTo>
                    <a:cubicBezTo>
                      <a:pt x="11617" y="14093"/>
                      <a:pt x="11588" y="13676"/>
                      <a:pt x="11405" y="13514"/>
                    </a:cubicBezTo>
                    <a:cubicBezTo>
                      <a:pt x="11299" y="13420"/>
                      <a:pt x="11232" y="13367"/>
                      <a:pt x="11073" y="13313"/>
                    </a:cubicBezTo>
                    <a:cubicBezTo>
                      <a:pt x="11048" y="13388"/>
                      <a:pt x="10982" y="13340"/>
                      <a:pt x="10915" y="13339"/>
                    </a:cubicBezTo>
                    <a:cubicBezTo>
                      <a:pt x="10800" y="13335"/>
                      <a:pt x="10788" y="13413"/>
                      <a:pt x="10676" y="13413"/>
                    </a:cubicBezTo>
                    <a:cubicBezTo>
                      <a:pt x="10690" y="13345"/>
                      <a:pt x="10725" y="13144"/>
                      <a:pt x="10591" y="13130"/>
                    </a:cubicBezTo>
                    <a:cubicBezTo>
                      <a:pt x="10591" y="13265"/>
                      <a:pt x="10455" y="13200"/>
                      <a:pt x="10492" y="13115"/>
                    </a:cubicBezTo>
                    <a:cubicBezTo>
                      <a:pt x="10428" y="13115"/>
                      <a:pt x="10369" y="13016"/>
                      <a:pt x="10280" y="13002"/>
                    </a:cubicBezTo>
                    <a:cubicBezTo>
                      <a:pt x="10280" y="13147"/>
                      <a:pt x="10062" y="13030"/>
                      <a:pt x="10123" y="13030"/>
                    </a:cubicBezTo>
                    <a:cubicBezTo>
                      <a:pt x="10123" y="13012"/>
                      <a:pt x="10087" y="12817"/>
                      <a:pt x="10138" y="12817"/>
                    </a:cubicBezTo>
                    <a:cubicBezTo>
                      <a:pt x="10121" y="12734"/>
                      <a:pt x="10101" y="12590"/>
                      <a:pt x="10038" y="12548"/>
                    </a:cubicBezTo>
                    <a:cubicBezTo>
                      <a:pt x="9983" y="12431"/>
                      <a:pt x="10070" y="12473"/>
                      <a:pt x="9939" y="12364"/>
                    </a:cubicBezTo>
                    <a:cubicBezTo>
                      <a:pt x="9917" y="12318"/>
                      <a:pt x="9905" y="12353"/>
                      <a:pt x="9883" y="12308"/>
                    </a:cubicBezTo>
                    <a:cubicBezTo>
                      <a:pt x="9839" y="12308"/>
                      <a:pt x="9753" y="12192"/>
                      <a:pt x="9727" y="12293"/>
                    </a:cubicBezTo>
                    <a:cubicBezTo>
                      <a:pt x="9644" y="12287"/>
                      <a:pt x="9572" y="12248"/>
                      <a:pt x="9495" y="12224"/>
                    </a:cubicBezTo>
                    <a:cubicBezTo>
                      <a:pt x="9355" y="12182"/>
                      <a:pt x="9478" y="12169"/>
                      <a:pt x="9386" y="12123"/>
                    </a:cubicBezTo>
                    <a:cubicBezTo>
                      <a:pt x="9386" y="12082"/>
                      <a:pt x="9259" y="12071"/>
                      <a:pt x="9259" y="12010"/>
                    </a:cubicBezTo>
                    <a:cubicBezTo>
                      <a:pt x="9233" y="11942"/>
                      <a:pt x="9182" y="11935"/>
                      <a:pt x="9174" y="11911"/>
                    </a:cubicBezTo>
                    <a:cubicBezTo>
                      <a:pt x="9161" y="11914"/>
                      <a:pt x="9152" y="11909"/>
                      <a:pt x="9145" y="11897"/>
                    </a:cubicBezTo>
                    <a:cubicBezTo>
                      <a:pt x="9117" y="11898"/>
                      <a:pt x="9123" y="11842"/>
                      <a:pt x="9059" y="11842"/>
                    </a:cubicBezTo>
                    <a:cubicBezTo>
                      <a:pt x="9053" y="11822"/>
                      <a:pt x="8992" y="11772"/>
                      <a:pt x="8975" y="11783"/>
                    </a:cubicBezTo>
                    <a:cubicBezTo>
                      <a:pt x="8909" y="11829"/>
                      <a:pt x="8732" y="11807"/>
                      <a:pt x="8655" y="11802"/>
                    </a:cubicBezTo>
                    <a:cubicBezTo>
                      <a:pt x="8463" y="11788"/>
                      <a:pt x="8497" y="11569"/>
                      <a:pt x="8395" y="11556"/>
                    </a:cubicBezTo>
                    <a:cubicBezTo>
                      <a:pt x="8327" y="11603"/>
                      <a:pt x="8249" y="11646"/>
                      <a:pt x="8172" y="11647"/>
                    </a:cubicBezTo>
                    <a:cubicBezTo>
                      <a:pt x="8154" y="11620"/>
                      <a:pt x="8151" y="11627"/>
                      <a:pt x="8111" y="11603"/>
                    </a:cubicBezTo>
                    <a:cubicBezTo>
                      <a:pt x="8101" y="11603"/>
                      <a:pt x="8049" y="11633"/>
                      <a:pt x="8035" y="11643"/>
                    </a:cubicBezTo>
                    <a:cubicBezTo>
                      <a:pt x="7988" y="11672"/>
                      <a:pt x="7943" y="11762"/>
                      <a:pt x="7885" y="11730"/>
                    </a:cubicBezTo>
                    <a:cubicBezTo>
                      <a:pt x="7858" y="11700"/>
                      <a:pt x="7838" y="11708"/>
                      <a:pt x="7827" y="11755"/>
                    </a:cubicBezTo>
                    <a:cubicBezTo>
                      <a:pt x="7708" y="11755"/>
                      <a:pt x="7887" y="12038"/>
                      <a:pt x="7601" y="12038"/>
                    </a:cubicBezTo>
                    <a:cubicBezTo>
                      <a:pt x="7612" y="11938"/>
                      <a:pt x="7602" y="11840"/>
                      <a:pt x="7459" y="11840"/>
                    </a:cubicBezTo>
                    <a:cubicBezTo>
                      <a:pt x="7459" y="11962"/>
                      <a:pt x="7255" y="11938"/>
                      <a:pt x="7161" y="11925"/>
                    </a:cubicBezTo>
                    <a:cubicBezTo>
                      <a:pt x="7185" y="11831"/>
                      <a:pt x="7139" y="11763"/>
                      <a:pt x="7062" y="11712"/>
                    </a:cubicBezTo>
                    <a:cubicBezTo>
                      <a:pt x="7062" y="11639"/>
                      <a:pt x="7006" y="11546"/>
                      <a:pt x="7006" y="11429"/>
                    </a:cubicBezTo>
                    <a:cubicBezTo>
                      <a:pt x="6906" y="11429"/>
                      <a:pt x="7056" y="11117"/>
                      <a:pt x="6892" y="11117"/>
                    </a:cubicBezTo>
                    <a:cubicBezTo>
                      <a:pt x="6902" y="11134"/>
                      <a:pt x="6907" y="11153"/>
                      <a:pt x="6906" y="11174"/>
                    </a:cubicBezTo>
                    <a:cubicBezTo>
                      <a:pt x="6793" y="11174"/>
                      <a:pt x="6679" y="11194"/>
                      <a:pt x="6566" y="11174"/>
                    </a:cubicBezTo>
                    <a:cubicBezTo>
                      <a:pt x="6594" y="11071"/>
                      <a:pt x="6506" y="11060"/>
                      <a:pt x="6533" y="10951"/>
                    </a:cubicBezTo>
                    <a:cubicBezTo>
                      <a:pt x="6554" y="10862"/>
                      <a:pt x="6590" y="10783"/>
                      <a:pt x="6609" y="10692"/>
                    </a:cubicBezTo>
                    <a:cubicBezTo>
                      <a:pt x="6651" y="10692"/>
                      <a:pt x="6645" y="10564"/>
                      <a:pt x="6722" y="10564"/>
                    </a:cubicBezTo>
                    <a:cubicBezTo>
                      <a:pt x="6800" y="10519"/>
                      <a:pt x="6694" y="10393"/>
                      <a:pt x="6694" y="10508"/>
                    </a:cubicBezTo>
                    <a:cubicBezTo>
                      <a:pt x="6694" y="10508"/>
                      <a:pt x="6553" y="10558"/>
                      <a:pt x="6537" y="10564"/>
                    </a:cubicBezTo>
                    <a:cubicBezTo>
                      <a:pt x="6537" y="10573"/>
                      <a:pt x="6396" y="10708"/>
                      <a:pt x="6396" y="10607"/>
                    </a:cubicBezTo>
                    <a:cubicBezTo>
                      <a:pt x="6324" y="10635"/>
                      <a:pt x="6214" y="10778"/>
                      <a:pt x="6325" y="10805"/>
                    </a:cubicBezTo>
                    <a:cubicBezTo>
                      <a:pt x="6313" y="10864"/>
                      <a:pt x="6226" y="10910"/>
                      <a:pt x="6226" y="10919"/>
                    </a:cubicBezTo>
                    <a:cubicBezTo>
                      <a:pt x="6065" y="10920"/>
                      <a:pt x="6123" y="10908"/>
                      <a:pt x="6113" y="10833"/>
                    </a:cubicBezTo>
                    <a:cubicBezTo>
                      <a:pt x="6019" y="10833"/>
                      <a:pt x="5911" y="10621"/>
                      <a:pt x="5815" y="10621"/>
                    </a:cubicBezTo>
                    <a:cubicBezTo>
                      <a:pt x="5815" y="10530"/>
                      <a:pt x="5716" y="10443"/>
                      <a:pt x="5716" y="10323"/>
                    </a:cubicBezTo>
                    <a:cubicBezTo>
                      <a:pt x="5692" y="10323"/>
                      <a:pt x="5692" y="9898"/>
                      <a:pt x="5716" y="9898"/>
                    </a:cubicBezTo>
                    <a:cubicBezTo>
                      <a:pt x="5716" y="9682"/>
                      <a:pt x="5867" y="9502"/>
                      <a:pt x="6084" y="9480"/>
                    </a:cubicBezTo>
                    <a:cubicBezTo>
                      <a:pt x="6220" y="9466"/>
                      <a:pt x="6205" y="9562"/>
                      <a:pt x="6328" y="9580"/>
                    </a:cubicBezTo>
                    <a:cubicBezTo>
                      <a:pt x="6399" y="9590"/>
                      <a:pt x="6440" y="9558"/>
                      <a:pt x="6509" y="9530"/>
                    </a:cubicBezTo>
                    <a:cubicBezTo>
                      <a:pt x="6505" y="9471"/>
                      <a:pt x="6466" y="9455"/>
                      <a:pt x="6453" y="9402"/>
                    </a:cubicBezTo>
                    <a:cubicBezTo>
                      <a:pt x="6537" y="9402"/>
                      <a:pt x="6772" y="9417"/>
                      <a:pt x="6807" y="9487"/>
                    </a:cubicBezTo>
                    <a:cubicBezTo>
                      <a:pt x="6888" y="9521"/>
                      <a:pt x="6992" y="9430"/>
                      <a:pt x="7048" y="9509"/>
                    </a:cubicBezTo>
                    <a:cubicBezTo>
                      <a:pt x="7090" y="9567"/>
                      <a:pt x="7161" y="9754"/>
                      <a:pt x="7161" y="9813"/>
                    </a:cubicBezTo>
                    <a:cubicBezTo>
                      <a:pt x="7144" y="9813"/>
                      <a:pt x="7238" y="9954"/>
                      <a:pt x="7247" y="9969"/>
                    </a:cubicBezTo>
                    <a:cubicBezTo>
                      <a:pt x="7380" y="9967"/>
                      <a:pt x="7347" y="9863"/>
                      <a:pt x="7326" y="9763"/>
                    </a:cubicBezTo>
                    <a:cubicBezTo>
                      <a:pt x="7309" y="9681"/>
                      <a:pt x="7288" y="9431"/>
                      <a:pt x="7232" y="9374"/>
                    </a:cubicBezTo>
                    <a:cubicBezTo>
                      <a:pt x="7232" y="9134"/>
                      <a:pt x="7396" y="9159"/>
                      <a:pt x="7488" y="8977"/>
                    </a:cubicBezTo>
                    <a:cubicBezTo>
                      <a:pt x="7637" y="8977"/>
                      <a:pt x="7669" y="8737"/>
                      <a:pt x="7757" y="8679"/>
                    </a:cubicBezTo>
                    <a:cubicBezTo>
                      <a:pt x="7757" y="8649"/>
                      <a:pt x="7814" y="8459"/>
                      <a:pt x="7827" y="8452"/>
                    </a:cubicBezTo>
                    <a:cubicBezTo>
                      <a:pt x="7847" y="8338"/>
                      <a:pt x="7896" y="8341"/>
                      <a:pt x="7941" y="8268"/>
                    </a:cubicBezTo>
                    <a:cubicBezTo>
                      <a:pt x="7924" y="8268"/>
                      <a:pt x="8125" y="8118"/>
                      <a:pt x="8125" y="8141"/>
                    </a:cubicBezTo>
                    <a:cubicBezTo>
                      <a:pt x="8201" y="8090"/>
                      <a:pt x="8267" y="7931"/>
                      <a:pt x="8295" y="7843"/>
                    </a:cubicBezTo>
                    <a:cubicBezTo>
                      <a:pt x="8334" y="7843"/>
                      <a:pt x="8420" y="7763"/>
                      <a:pt x="8437" y="7730"/>
                    </a:cubicBezTo>
                    <a:cubicBezTo>
                      <a:pt x="8537" y="7730"/>
                      <a:pt x="8597" y="7673"/>
                      <a:pt x="8721" y="7673"/>
                    </a:cubicBezTo>
                    <a:cubicBezTo>
                      <a:pt x="8701" y="7713"/>
                      <a:pt x="8721" y="7704"/>
                      <a:pt x="8735" y="7772"/>
                    </a:cubicBezTo>
                    <a:cubicBezTo>
                      <a:pt x="8739" y="7771"/>
                      <a:pt x="8657" y="7790"/>
                      <a:pt x="8648" y="7769"/>
                    </a:cubicBezTo>
                    <a:cubicBezTo>
                      <a:pt x="8633" y="7825"/>
                      <a:pt x="8520" y="7840"/>
                      <a:pt x="8749" y="7814"/>
                    </a:cubicBezTo>
                    <a:cubicBezTo>
                      <a:pt x="8763" y="7784"/>
                      <a:pt x="8838" y="7757"/>
                      <a:pt x="8877" y="7744"/>
                    </a:cubicBezTo>
                    <a:cubicBezTo>
                      <a:pt x="8877" y="7671"/>
                      <a:pt x="8983" y="7722"/>
                      <a:pt x="9004" y="7658"/>
                    </a:cubicBezTo>
                    <a:cubicBezTo>
                      <a:pt x="8921" y="7654"/>
                      <a:pt x="8856" y="7622"/>
                      <a:pt x="8800" y="7530"/>
                    </a:cubicBezTo>
                    <a:cubicBezTo>
                      <a:pt x="8741" y="7435"/>
                      <a:pt x="8618" y="7304"/>
                      <a:pt x="8820" y="7304"/>
                    </a:cubicBezTo>
                    <a:cubicBezTo>
                      <a:pt x="8820" y="7275"/>
                      <a:pt x="8792" y="7291"/>
                      <a:pt x="8792" y="7262"/>
                    </a:cubicBezTo>
                    <a:cubicBezTo>
                      <a:pt x="8687" y="7291"/>
                      <a:pt x="8665" y="7361"/>
                      <a:pt x="8550" y="7361"/>
                    </a:cubicBezTo>
                    <a:cubicBezTo>
                      <a:pt x="8409" y="7408"/>
                      <a:pt x="8340" y="7547"/>
                      <a:pt x="8181" y="7545"/>
                    </a:cubicBezTo>
                    <a:cubicBezTo>
                      <a:pt x="8195" y="7402"/>
                      <a:pt x="8447" y="7114"/>
                      <a:pt x="8577" y="7072"/>
                    </a:cubicBezTo>
                    <a:cubicBezTo>
                      <a:pt x="8825" y="6993"/>
                      <a:pt x="9234" y="7212"/>
                      <a:pt x="9302" y="6907"/>
                    </a:cubicBezTo>
                    <a:cubicBezTo>
                      <a:pt x="9351" y="6913"/>
                      <a:pt x="9570" y="6991"/>
                      <a:pt x="9570" y="6893"/>
                    </a:cubicBezTo>
                    <a:cubicBezTo>
                      <a:pt x="9623" y="6893"/>
                      <a:pt x="9526" y="6794"/>
                      <a:pt x="9627" y="6794"/>
                    </a:cubicBezTo>
                    <a:cubicBezTo>
                      <a:pt x="9613" y="6724"/>
                      <a:pt x="9497" y="6638"/>
                      <a:pt x="9458" y="6638"/>
                    </a:cubicBezTo>
                    <a:cubicBezTo>
                      <a:pt x="9458" y="6482"/>
                      <a:pt x="9373" y="6652"/>
                      <a:pt x="9329" y="6652"/>
                    </a:cubicBezTo>
                    <a:cubicBezTo>
                      <a:pt x="9329" y="6550"/>
                      <a:pt x="9293" y="6559"/>
                      <a:pt x="9259" y="6524"/>
                    </a:cubicBezTo>
                    <a:cubicBezTo>
                      <a:pt x="9259" y="6449"/>
                      <a:pt x="9097" y="6334"/>
                      <a:pt x="9046" y="6255"/>
                    </a:cubicBezTo>
                    <a:cubicBezTo>
                      <a:pt x="8977" y="6255"/>
                      <a:pt x="8877" y="5906"/>
                      <a:pt x="8819" y="5943"/>
                    </a:cubicBezTo>
                    <a:cubicBezTo>
                      <a:pt x="8819" y="6029"/>
                      <a:pt x="8755" y="6142"/>
                      <a:pt x="8663" y="6142"/>
                    </a:cubicBezTo>
                    <a:cubicBezTo>
                      <a:pt x="8663" y="6199"/>
                      <a:pt x="8520" y="6173"/>
                      <a:pt x="8493" y="6170"/>
                    </a:cubicBezTo>
                    <a:cubicBezTo>
                      <a:pt x="8493" y="6087"/>
                      <a:pt x="8522" y="6159"/>
                      <a:pt x="8522" y="6113"/>
                    </a:cubicBezTo>
                    <a:cubicBezTo>
                      <a:pt x="8474" y="6113"/>
                      <a:pt x="8479" y="6053"/>
                      <a:pt x="8479" y="6043"/>
                    </a:cubicBezTo>
                    <a:cubicBezTo>
                      <a:pt x="8452" y="6043"/>
                      <a:pt x="8238" y="5833"/>
                      <a:pt x="8238" y="5788"/>
                    </a:cubicBezTo>
                    <a:cubicBezTo>
                      <a:pt x="8048" y="5851"/>
                      <a:pt x="8194" y="5771"/>
                      <a:pt x="8011" y="5688"/>
                    </a:cubicBezTo>
                    <a:cubicBezTo>
                      <a:pt x="7947" y="5856"/>
                      <a:pt x="7766" y="5717"/>
                      <a:pt x="7657" y="5717"/>
                    </a:cubicBezTo>
                    <a:cubicBezTo>
                      <a:pt x="7657" y="5740"/>
                      <a:pt x="7564" y="5704"/>
                      <a:pt x="7529" y="5717"/>
                    </a:cubicBezTo>
                    <a:cubicBezTo>
                      <a:pt x="7530" y="5816"/>
                      <a:pt x="7612" y="6029"/>
                      <a:pt x="7501" y="6057"/>
                    </a:cubicBezTo>
                    <a:cubicBezTo>
                      <a:pt x="7522" y="6132"/>
                      <a:pt x="7574" y="6082"/>
                      <a:pt x="7616" y="6132"/>
                    </a:cubicBezTo>
                    <a:cubicBezTo>
                      <a:pt x="7681" y="6210"/>
                      <a:pt x="7655" y="6350"/>
                      <a:pt x="7614" y="6440"/>
                    </a:cubicBezTo>
                    <a:cubicBezTo>
                      <a:pt x="7778" y="6503"/>
                      <a:pt x="7487" y="6634"/>
                      <a:pt x="7487" y="6553"/>
                    </a:cubicBezTo>
                    <a:cubicBezTo>
                      <a:pt x="7397" y="6578"/>
                      <a:pt x="7383" y="6692"/>
                      <a:pt x="7472" y="6751"/>
                    </a:cubicBezTo>
                    <a:cubicBezTo>
                      <a:pt x="7472" y="6809"/>
                      <a:pt x="7443" y="6908"/>
                      <a:pt x="7529" y="6908"/>
                    </a:cubicBezTo>
                    <a:cubicBezTo>
                      <a:pt x="7505" y="7002"/>
                      <a:pt x="7363" y="7012"/>
                      <a:pt x="7274" y="6979"/>
                    </a:cubicBezTo>
                    <a:cubicBezTo>
                      <a:pt x="7265" y="6950"/>
                      <a:pt x="7274" y="6940"/>
                      <a:pt x="7302" y="6950"/>
                    </a:cubicBezTo>
                    <a:cubicBezTo>
                      <a:pt x="7288" y="6896"/>
                      <a:pt x="7220" y="6737"/>
                      <a:pt x="7245" y="6737"/>
                    </a:cubicBezTo>
                    <a:cubicBezTo>
                      <a:pt x="7227" y="6683"/>
                      <a:pt x="7047" y="6397"/>
                      <a:pt x="7047" y="6553"/>
                    </a:cubicBezTo>
                    <a:cubicBezTo>
                      <a:pt x="6945" y="6553"/>
                      <a:pt x="6835" y="6575"/>
                      <a:pt x="6835" y="6453"/>
                    </a:cubicBezTo>
                    <a:cubicBezTo>
                      <a:pt x="6797" y="6441"/>
                      <a:pt x="6737" y="6413"/>
                      <a:pt x="6721" y="6383"/>
                    </a:cubicBezTo>
                    <a:cubicBezTo>
                      <a:pt x="6535" y="6356"/>
                      <a:pt x="6460" y="6335"/>
                      <a:pt x="6253" y="6298"/>
                    </a:cubicBezTo>
                    <a:cubicBezTo>
                      <a:pt x="6262" y="6212"/>
                      <a:pt x="6076" y="6055"/>
                      <a:pt x="5984" y="6000"/>
                    </a:cubicBezTo>
                    <a:cubicBezTo>
                      <a:pt x="5984" y="5789"/>
                      <a:pt x="5924" y="5594"/>
                      <a:pt x="6154" y="5561"/>
                    </a:cubicBezTo>
                    <a:cubicBezTo>
                      <a:pt x="6154" y="5593"/>
                      <a:pt x="6359" y="5498"/>
                      <a:pt x="6381" y="5490"/>
                    </a:cubicBezTo>
                    <a:cubicBezTo>
                      <a:pt x="6439" y="5373"/>
                      <a:pt x="6554" y="5554"/>
                      <a:pt x="6603" y="5380"/>
                    </a:cubicBezTo>
                    <a:cubicBezTo>
                      <a:pt x="6633" y="5275"/>
                      <a:pt x="6758" y="5210"/>
                      <a:pt x="6863" y="5249"/>
                    </a:cubicBezTo>
                    <a:cubicBezTo>
                      <a:pt x="6845" y="5381"/>
                      <a:pt x="6807" y="5518"/>
                      <a:pt x="6693" y="5518"/>
                    </a:cubicBezTo>
                    <a:cubicBezTo>
                      <a:pt x="6775" y="5588"/>
                      <a:pt x="6998" y="5490"/>
                      <a:pt x="7089" y="5490"/>
                    </a:cubicBezTo>
                    <a:cubicBezTo>
                      <a:pt x="7089" y="5499"/>
                      <a:pt x="7235" y="5518"/>
                      <a:pt x="7274" y="5518"/>
                    </a:cubicBezTo>
                    <a:cubicBezTo>
                      <a:pt x="7210" y="5433"/>
                      <a:pt x="6803" y="5361"/>
                      <a:pt x="6990" y="5221"/>
                    </a:cubicBezTo>
                    <a:cubicBezTo>
                      <a:pt x="6990" y="5181"/>
                      <a:pt x="7154" y="5180"/>
                      <a:pt x="7176" y="5093"/>
                    </a:cubicBezTo>
                    <a:cubicBezTo>
                      <a:pt x="7193" y="5025"/>
                      <a:pt x="7212" y="4832"/>
                      <a:pt x="7175" y="4819"/>
                    </a:cubicBezTo>
                    <a:cubicBezTo>
                      <a:pt x="7120" y="4800"/>
                      <a:pt x="7064" y="4827"/>
                      <a:pt x="6976" y="4810"/>
                    </a:cubicBezTo>
                    <a:cubicBezTo>
                      <a:pt x="6976" y="4780"/>
                      <a:pt x="6975" y="4753"/>
                      <a:pt x="6947" y="4753"/>
                    </a:cubicBezTo>
                    <a:cubicBezTo>
                      <a:pt x="6947" y="4841"/>
                      <a:pt x="6868" y="4758"/>
                      <a:pt x="6806" y="4781"/>
                    </a:cubicBezTo>
                    <a:cubicBezTo>
                      <a:pt x="6806" y="4803"/>
                      <a:pt x="6859" y="4867"/>
                      <a:pt x="6820" y="4867"/>
                    </a:cubicBezTo>
                    <a:cubicBezTo>
                      <a:pt x="6820" y="4998"/>
                      <a:pt x="6805" y="5126"/>
                      <a:pt x="6636" y="5150"/>
                    </a:cubicBezTo>
                    <a:cubicBezTo>
                      <a:pt x="6634" y="5058"/>
                      <a:pt x="6587" y="4883"/>
                      <a:pt x="6494" y="4852"/>
                    </a:cubicBezTo>
                    <a:cubicBezTo>
                      <a:pt x="6494" y="5125"/>
                      <a:pt x="6233" y="4739"/>
                      <a:pt x="6182" y="4696"/>
                    </a:cubicBezTo>
                    <a:cubicBezTo>
                      <a:pt x="6162" y="4615"/>
                      <a:pt x="6104" y="4580"/>
                      <a:pt x="6040" y="4555"/>
                    </a:cubicBezTo>
                    <a:cubicBezTo>
                      <a:pt x="5997" y="4665"/>
                      <a:pt x="5921" y="4566"/>
                      <a:pt x="5855" y="4681"/>
                    </a:cubicBezTo>
                    <a:cubicBezTo>
                      <a:pt x="5801" y="4775"/>
                      <a:pt x="5861" y="4763"/>
                      <a:pt x="5799" y="4866"/>
                    </a:cubicBezTo>
                    <a:cubicBezTo>
                      <a:pt x="5719" y="4866"/>
                      <a:pt x="5523" y="4812"/>
                      <a:pt x="5516" y="4895"/>
                    </a:cubicBezTo>
                    <a:cubicBezTo>
                      <a:pt x="5600" y="4897"/>
                      <a:pt x="5635" y="4916"/>
                      <a:pt x="5615" y="4994"/>
                    </a:cubicBezTo>
                    <a:cubicBezTo>
                      <a:pt x="5753" y="4994"/>
                      <a:pt x="5558" y="5081"/>
                      <a:pt x="5558" y="5093"/>
                    </a:cubicBezTo>
                    <a:cubicBezTo>
                      <a:pt x="5479" y="5093"/>
                      <a:pt x="5425" y="5125"/>
                      <a:pt x="5332" y="5110"/>
                    </a:cubicBezTo>
                    <a:cubicBezTo>
                      <a:pt x="5217" y="5092"/>
                      <a:pt x="5097" y="5071"/>
                      <a:pt x="4988" y="5035"/>
                    </a:cubicBezTo>
                    <a:cubicBezTo>
                      <a:pt x="4894" y="5003"/>
                      <a:pt x="4911" y="4952"/>
                      <a:pt x="4878" y="4952"/>
                    </a:cubicBezTo>
                    <a:cubicBezTo>
                      <a:pt x="4752" y="4742"/>
                      <a:pt x="5063" y="4867"/>
                      <a:pt x="5063" y="4881"/>
                    </a:cubicBezTo>
                    <a:cubicBezTo>
                      <a:pt x="5166" y="4881"/>
                      <a:pt x="5288" y="5015"/>
                      <a:pt x="5261" y="4796"/>
                    </a:cubicBezTo>
                    <a:cubicBezTo>
                      <a:pt x="5298" y="4805"/>
                      <a:pt x="5336" y="4810"/>
                      <a:pt x="5374" y="4810"/>
                    </a:cubicBezTo>
                    <a:cubicBezTo>
                      <a:pt x="5350" y="4712"/>
                      <a:pt x="5239" y="4762"/>
                      <a:pt x="5162" y="4767"/>
                    </a:cubicBezTo>
                    <a:cubicBezTo>
                      <a:pt x="5163" y="4707"/>
                      <a:pt x="5079" y="4569"/>
                      <a:pt x="5063" y="4569"/>
                    </a:cubicBezTo>
                    <a:cubicBezTo>
                      <a:pt x="5028" y="4464"/>
                      <a:pt x="5048" y="4459"/>
                      <a:pt x="5048" y="4370"/>
                    </a:cubicBezTo>
                    <a:cubicBezTo>
                      <a:pt x="5024" y="4377"/>
                      <a:pt x="4882" y="4473"/>
                      <a:pt x="4869" y="4443"/>
                    </a:cubicBezTo>
                    <a:cubicBezTo>
                      <a:pt x="6424" y="2990"/>
                      <a:pt x="8510" y="2099"/>
                      <a:pt x="10800" y="2099"/>
                    </a:cubicBezTo>
                    <a:cubicBezTo>
                      <a:pt x="13466" y="2099"/>
                      <a:pt x="15854" y="3307"/>
                      <a:pt x="17450" y="5201"/>
                    </a:cubicBezTo>
                    <a:cubicBezTo>
                      <a:pt x="17399" y="5342"/>
                      <a:pt x="17273" y="5227"/>
                      <a:pt x="17214" y="5335"/>
                    </a:cubicBezTo>
                    <a:cubicBezTo>
                      <a:pt x="17198" y="5335"/>
                      <a:pt x="17155" y="5462"/>
                      <a:pt x="17242" y="5462"/>
                    </a:cubicBezTo>
                    <a:cubicBezTo>
                      <a:pt x="17214" y="5576"/>
                      <a:pt x="17100" y="5560"/>
                      <a:pt x="17100" y="5462"/>
                    </a:cubicBezTo>
                    <a:cubicBezTo>
                      <a:pt x="17021" y="5462"/>
                      <a:pt x="16975" y="5549"/>
                      <a:pt x="16860" y="5547"/>
                    </a:cubicBezTo>
                    <a:cubicBezTo>
                      <a:pt x="16874" y="5475"/>
                      <a:pt x="16729" y="5264"/>
                      <a:pt x="16647" y="5264"/>
                    </a:cubicBezTo>
                    <a:cubicBezTo>
                      <a:pt x="16673" y="5212"/>
                      <a:pt x="16647" y="5259"/>
                      <a:pt x="16647" y="5207"/>
                    </a:cubicBezTo>
                    <a:cubicBezTo>
                      <a:pt x="16883" y="5207"/>
                      <a:pt x="17132" y="5165"/>
                      <a:pt x="17313" y="5165"/>
                    </a:cubicBezTo>
                    <a:cubicBezTo>
                      <a:pt x="17313" y="5035"/>
                      <a:pt x="16928" y="4871"/>
                      <a:pt x="16834" y="4921"/>
                    </a:cubicBezTo>
                    <a:cubicBezTo>
                      <a:pt x="16779" y="4951"/>
                      <a:pt x="16610" y="4867"/>
                      <a:pt x="16534" y="4867"/>
                    </a:cubicBezTo>
                    <a:cubicBezTo>
                      <a:pt x="16534" y="4811"/>
                      <a:pt x="16056" y="4812"/>
                      <a:pt x="15981" y="4810"/>
                    </a:cubicBezTo>
                    <a:cubicBezTo>
                      <a:pt x="15981" y="4715"/>
                      <a:pt x="15220" y="4925"/>
                      <a:pt x="15151" y="4930"/>
                    </a:cubicBezTo>
                    <a:cubicBezTo>
                      <a:pt x="14989" y="4943"/>
                      <a:pt x="14920" y="5039"/>
                      <a:pt x="14790" y="5150"/>
                    </a:cubicBezTo>
                    <a:cubicBezTo>
                      <a:pt x="14790" y="5149"/>
                      <a:pt x="14400" y="5476"/>
                      <a:pt x="14592" y="5476"/>
                    </a:cubicBezTo>
                    <a:cubicBezTo>
                      <a:pt x="14567" y="5700"/>
                      <a:pt x="13982" y="5675"/>
                      <a:pt x="13982" y="5817"/>
                    </a:cubicBezTo>
                    <a:cubicBezTo>
                      <a:pt x="13955" y="5824"/>
                      <a:pt x="13783" y="5780"/>
                      <a:pt x="13868" y="5929"/>
                    </a:cubicBezTo>
                    <a:cubicBezTo>
                      <a:pt x="13854" y="5929"/>
                      <a:pt x="14001" y="6095"/>
                      <a:pt x="14011" y="6114"/>
                    </a:cubicBezTo>
                    <a:cubicBezTo>
                      <a:pt x="14133" y="6114"/>
                      <a:pt x="14238" y="6170"/>
                      <a:pt x="14393" y="6170"/>
                    </a:cubicBezTo>
                    <a:cubicBezTo>
                      <a:pt x="14410" y="6137"/>
                      <a:pt x="14478" y="6120"/>
                      <a:pt x="14521" y="6114"/>
                    </a:cubicBezTo>
                    <a:cubicBezTo>
                      <a:pt x="14528" y="6201"/>
                      <a:pt x="14597" y="6383"/>
                      <a:pt x="14649" y="6383"/>
                    </a:cubicBezTo>
                    <a:cubicBezTo>
                      <a:pt x="14649" y="6464"/>
                      <a:pt x="14690" y="6592"/>
                      <a:pt x="14535" y="6511"/>
                    </a:cubicBezTo>
                    <a:cubicBezTo>
                      <a:pt x="14513" y="6494"/>
                      <a:pt x="14508" y="6379"/>
                      <a:pt x="14502" y="6337"/>
                    </a:cubicBezTo>
                    <a:cubicBezTo>
                      <a:pt x="14486" y="6228"/>
                      <a:pt x="14370" y="6386"/>
                      <a:pt x="14266" y="6369"/>
                    </a:cubicBezTo>
                    <a:cubicBezTo>
                      <a:pt x="14266" y="6449"/>
                      <a:pt x="14250" y="6666"/>
                      <a:pt x="14336" y="6695"/>
                    </a:cubicBezTo>
                    <a:cubicBezTo>
                      <a:pt x="14297" y="6813"/>
                      <a:pt x="14137" y="6732"/>
                      <a:pt x="14068" y="6837"/>
                    </a:cubicBezTo>
                    <a:cubicBezTo>
                      <a:pt x="14009" y="6837"/>
                      <a:pt x="13912" y="7011"/>
                      <a:pt x="13912" y="6893"/>
                    </a:cubicBezTo>
                    <a:cubicBezTo>
                      <a:pt x="13820" y="6954"/>
                      <a:pt x="13920" y="7118"/>
                      <a:pt x="13742" y="7021"/>
                    </a:cubicBezTo>
                    <a:cubicBezTo>
                      <a:pt x="13735" y="7060"/>
                      <a:pt x="13738" y="7113"/>
                      <a:pt x="13727" y="7177"/>
                    </a:cubicBezTo>
                    <a:cubicBezTo>
                      <a:pt x="13840" y="7177"/>
                      <a:pt x="13706" y="7262"/>
                      <a:pt x="13671" y="7262"/>
                    </a:cubicBezTo>
                    <a:cubicBezTo>
                      <a:pt x="13671" y="7386"/>
                      <a:pt x="13544" y="7255"/>
                      <a:pt x="13515" y="7234"/>
                    </a:cubicBezTo>
                    <a:cubicBezTo>
                      <a:pt x="13512" y="7240"/>
                      <a:pt x="13508" y="7245"/>
                      <a:pt x="13500" y="7247"/>
                    </a:cubicBezTo>
                    <a:cubicBezTo>
                      <a:pt x="13607" y="7428"/>
                      <a:pt x="13337" y="7343"/>
                      <a:pt x="13263" y="7302"/>
                    </a:cubicBezTo>
                    <a:cubicBezTo>
                      <a:pt x="13176" y="7253"/>
                      <a:pt x="13299" y="7384"/>
                      <a:pt x="13358" y="7404"/>
                    </a:cubicBezTo>
                    <a:cubicBezTo>
                      <a:pt x="13358" y="7492"/>
                      <a:pt x="13655" y="7652"/>
                      <a:pt x="13486" y="7829"/>
                    </a:cubicBezTo>
                    <a:cubicBezTo>
                      <a:pt x="13486" y="7881"/>
                      <a:pt x="13491" y="7886"/>
                      <a:pt x="13543" y="7886"/>
                    </a:cubicBezTo>
                    <a:cubicBezTo>
                      <a:pt x="13543" y="8010"/>
                      <a:pt x="13390" y="7988"/>
                      <a:pt x="13302" y="7971"/>
                    </a:cubicBezTo>
                    <a:cubicBezTo>
                      <a:pt x="13340" y="7898"/>
                      <a:pt x="13312" y="7860"/>
                      <a:pt x="13217" y="7857"/>
                    </a:cubicBezTo>
                    <a:cubicBezTo>
                      <a:pt x="13217" y="7966"/>
                      <a:pt x="12989" y="7906"/>
                      <a:pt x="12891" y="7942"/>
                    </a:cubicBezTo>
                    <a:cubicBezTo>
                      <a:pt x="12873" y="7906"/>
                      <a:pt x="12866" y="7895"/>
                      <a:pt x="12834" y="7886"/>
                    </a:cubicBezTo>
                    <a:cubicBezTo>
                      <a:pt x="12807" y="7951"/>
                      <a:pt x="12764" y="8396"/>
                      <a:pt x="12778" y="8396"/>
                    </a:cubicBezTo>
                    <a:cubicBezTo>
                      <a:pt x="12778" y="8571"/>
                      <a:pt x="12916" y="8683"/>
                      <a:pt x="13075" y="8736"/>
                    </a:cubicBezTo>
                    <a:cubicBezTo>
                      <a:pt x="13075" y="8692"/>
                      <a:pt x="13445" y="8720"/>
                      <a:pt x="13460" y="8660"/>
                    </a:cubicBezTo>
                    <a:cubicBezTo>
                      <a:pt x="13491" y="8540"/>
                      <a:pt x="13592" y="8537"/>
                      <a:pt x="13614" y="8410"/>
                    </a:cubicBezTo>
                    <a:cubicBezTo>
                      <a:pt x="13624" y="8351"/>
                      <a:pt x="13808" y="7901"/>
                      <a:pt x="13813" y="7900"/>
                    </a:cubicBezTo>
                    <a:cubicBezTo>
                      <a:pt x="13813" y="7883"/>
                      <a:pt x="14150" y="7991"/>
                      <a:pt x="14209" y="7871"/>
                    </a:cubicBezTo>
                    <a:cubicBezTo>
                      <a:pt x="14239" y="7871"/>
                      <a:pt x="14316" y="7844"/>
                      <a:pt x="14336" y="7815"/>
                    </a:cubicBezTo>
                    <a:cubicBezTo>
                      <a:pt x="14446" y="7829"/>
                      <a:pt x="14471" y="8027"/>
                      <a:pt x="14535" y="8027"/>
                    </a:cubicBezTo>
                    <a:cubicBezTo>
                      <a:pt x="14613" y="8144"/>
                      <a:pt x="14798" y="8114"/>
                      <a:pt x="14861" y="8240"/>
                    </a:cubicBezTo>
                    <a:cubicBezTo>
                      <a:pt x="14953" y="8240"/>
                      <a:pt x="14960" y="8478"/>
                      <a:pt x="14960" y="8566"/>
                    </a:cubicBezTo>
                    <a:cubicBezTo>
                      <a:pt x="15066" y="8486"/>
                      <a:pt x="15079" y="8416"/>
                      <a:pt x="15055" y="8335"/>
                    </a:cubicBezTo>
                    <a:cubicBezTo>
                      <a:pt x="15013" y="8194"/>
                      <a:pt x="15167" y="8362"/>
                      <a:pt x="15215" y="8297"/>
                    </a:cubicBezTo>
                    <a:cubicBezTo>
                      <a:pt x="15148" y="8297"/>
                      <a:pt x="15163" y="8166"/>
                      <a:pt x="15031" y="8198"/>
                    </a:cubicBezTo>
                    <a:cubicBezTo>
                      <a:pt x="15022" y="8161"/>
                      <a:pt x="15017" y="8123"/>
                      <a:pt x="15017" y="8084"/>
                    </a:cubicBezTo>
                    <a:cubicBezTo>
                      <a:pt x="14837" y="8114"/>
                      <a:pt x="14852" y="7842"/>
                      <a:pt x="14705" y="7872"/>
                    </a:cubicBezTo>
                    <a:cubicBezTo>
                      <a:pt x="14688" y="7805"/>
                      <a:pt x="14604" y="7784"/>
                      <a:pt x="14650" y="7702"/>
                    </a:cubicBezTo>
                    <a:cubicBezTo>
                      <a:pt x="14722" y="7572"/>
                      <a:pt x="14958" y="7957"/>
                      <a:pt x="15059" y="7957"/>
                    </a:cubicBezTo>
                    <a:cubicBezTo>
                      <a:pt x="15083" y="8004"/>
                      <a:pt x="15243" y="8020"/>
                      <a:pt x="15243" y="8056"/>
                    </a:cubicBezTo>
                    <a:cubicBezTo>
                      <a:pt x="15327" y="8084"/>
                      <a:pt x="15286" y="8221"/>
                      <a:pt x="15286" y="8297"/>
                    </a:cubicBezTo>
                    <a:cubicBezTo>
                      <a:pt x="15365" y="8297"/>
                      <a:pt x="15338" y="8340"/>
                      <a:pt x="15371" y="8396"/>
                    </a:cubicBezTo>
                    <a:cubicBezTo>
                      <a:pt x="15484" y="8453"/>
                      <a:pt x="15420" y="8667"/>
                      <a:pt x="15612" y="8708"/>
                    </a:cubicBezTo>
                    <a:cubicBezTo>
                      <a:pt x="15612" y="8636"/>
                      <a:pt x="15796" y="8495"/>
                      <a:pt x="15683" y="8495"/>
                    </a:cubicBezTo>
                    <a:cubicBezTo>
                      <a:pt x="15692" y="8437"/>
                      <a:pt x="15559" y="8180"/>
                      <a:pt x="15744" y="8216"/>
                    </a:cubicBezTo>
                    <a:cubicBezTo>
                      <a:pt x="15810" y="8229"/>
                      <a:pt x="15917" y="8234"/>
                      <a:pt x="15938" y="8313"/>
                    </a:cubicBezTo>
                    <a:cubicBezTo>
                      <a:pt x="15977" y="8469"/>
                      <a:pt x="15944" y="8555"/>
                      <a:pt x="16066" y="8665"/>
                    </a:cubicBezTo>
                    <a:cubicBezTo>
                      <a:pt x="16142" y="8819"/>
                      <a:pt x="16411" y="8648"/>
                      <a:pt x="16448" y="8722"/>
                    </a:cubicBezTo>
                    <a:cubicBezTo>
                      <a:pt x="16474" y="8722"/>
                      <a:pt x="16646" y="8794"/>
                      <a:pt x="16646" y="8736"/>
                    </a:cubicBezTo>
                    <a:cubicBezTo>
                      <a:pt x="16724" y="8711"/>
                      <a:pt x="16747" y="8694"/>
                      <a:pt x="16845" y="8694"/>
                    </a:cubicBezTo>
                    <a:cubicBezTo>
                      <a:pt x="16845" y="8792"/>
                      <a:pt x="16810" y="8918"/>
                      <a:pt x="16792" y="9001"/>
                    </a:cubicBezTo>
                    <a:cubicBezTo>
                      <a:pt x="16778" y="9068"/>
                      <a:pt x="16710" y="9131"/>
                      <a:pt x="16732" y="9218"/>
                    </a:cubicBezTo>
                    <a:cubicBezTo>
                      <a:pt x="16667" y="9218"/>
                      <a:pt x="16677" y="9303"/>
                      <a:pt x="16746" y="9303"/>
                    </a:cubicBezTo>
                    <a:cubicBezTo>
                      <a:pt x="16746" y="9434"/>
                      <a:pt x="16592" y="9413"/>
                      <a:pt x="16490" y="9402"/>
                    </a:cubicBezTo>
                    <a:cubicBezTo>
                      <a:pt x="16519" y="9500"/>
                      <a:pt x="16689" y="9710"/>
                      <a:pt x="16760" y="9757"/>
                    </a:cubicBezTo>
                    <a:cubicBezTo>
                      <a:pt x="16789" y="9843"/>
                      <a:pt x="16860" y="9994"/>
                      <a:pt x="16930" y="10040"/>
                    </a:cubicBezTo>
                    <a:cubicBezTo>
                      <a:pt x="16941" y="10105"/>
                      <a:pt x="17007" y="10284"/>
                      <a:pt x="17058" y="10309"/>
                    </a:cubicBezTo>
                    <a:cubicBezTo>
                      <a:pt x="17058" y="10407"/>
                      <a:pt x="17393" y="11032"/>
                      <a:pt x="17313" y="11032"/>
                    </a:cubicBezTo>
                    <a:cubicBezTo>
                      <a:pt x="17344" y="11084"/>
                      <a:pt x="17379" y="11107"/>
                      <a:pt x="17369" y="11160"/>
                    </a:cubicBezTo>
                    <a:cubicBezTo>
                      <a:pt x="17496" y="11160"/>
                      <a:pt x="17446" y="11471"/>
                      <a:pt x="17709" y="11471"/>
                    </a:cubicBezTo>
                    <a:cubicBezTo>
                      <a:pt x="17728" y="11433"/>
                      <a:pt x="17941" y="11358"/>
                      <a:pt x="17993" y="11358"/>
                    </a:cubicBezTo>
                    <a:cubicBezTo>
                      <a:pt x="18041" y="11263"/>
                      <a:pt x="18301" y="11188"/>
                      <a:pt x="18375" y="11188"/>
                    </a:cubicBezTo>
                    <a:cubicBezTo>
                      <a:pt x="18350" y="11111"/>
                      <a:pt x="18772" y="10928"/>
                      <a:pt x="18772" y="10890"/>
                    </a:cubicBezTo>
                    <a:cubicBezTo>
                      <a:pt x="18825" y="10871"/>
                      <a:pt x="18871" y="10761"/>
                      <a:pt x="18871" y="10699"/>
                    </a:cubicBezTo>
                    <a:cubicBezTo>
                      <a:pt x="18871" y="10603"/>
                      <a:pt x="18942" y="10596"/>
                      <a:pt x="18942" y="10522"/>
                    </a:cubicBezTo>
                    <a:cubicBezTo>
                      <a:pt x="19056" y="10446"/>
                      <a:pt x="19083" y="10254"/>
                      <a:pt x="18928" y="10210"/>
                    </a:cubicBezTo>
                    <a:cubicBezTo>
                      <a:pt x="18955" y="10373"/>
                      <a:pt x="18814" y="10287"/>
                      <a:pt x="18834" y="10243"/>
                    </a:cubicBezTo>
                    <a:cubicBezTo>
                      <a:pt x="18865" y="10178"/>
                      <a:pt x="18819" y="10152"/>
                      <a:pt x="18772" y="10097"/>
                    </a:cubicBezTo>
                    <a:cubicBezTo>
                      <a:pt x="18718" y="10070"/>
                      <a:pt x="18783" y="10009"/>
                      <a:pt x="18729" y="9969"/>
                    </a:cubicBezTo>
                    <a:cubicBezTo>
                      <a:pt x="18658" y="10146"/>
                      <a:pt x="18520" y="10224"/>
                      <a:pt x="18375" y="10224"/>
                    </a:cubicBezTo>
                    <a:cubicBezTo>
                      <a:pt x="18334" y="10107"/>
                      <a:pt x="18463" y="10258"/>
                      <a:pt x="18358" y="10097"/>
                    </a:cubicBezTo>
                    <a:cubicBezTo>
                      <a:pt x="18327" y="10050"/>
                      <a:pt x="18318" y="9998"/>
                      <a:pt x="18332" y="9941"/>
                    </a:cubicBezTo>
                    <a:cubicBezTo>
                      <a:pt x="18314" y="9941"/>
                      <a:pt x="18317" y="9936"/>
                      <a:pt x="18304" y="9926"/>
                    </a:cubicBezTo>
                    <a:cubicBezTo>
                      <a:pt x="18279" y="10077"/>
                      <a:pt x="18295" y="10097"/>
                      <a:pt x="18190" y="10097"/>
                    </a:cubicBezTo>
                    <a:cubicBezTo>
                      <a:pt x="18172" y="10045"/>
                      <a:pt x="18273" y="10019"/>
                      <a:pt x="18191" y="9939"/>
                    </a:cubicBezTo>
                    <a:cubicBezTo>
                      <a:pt x="18158" y="9908"/>
                      <a:pt x="18134" y="9823"/>
                      <a:pt x="18134" y="9785"/>
                    </a:cubicBezTo>
                    <a:cubicBezTo>
                      <a:pt x="18088" y="9754"/>
                      <a:pt x="17978" y="9575"/>
                      <a:pt x="18005" y="9526"/>
                    </a:cubicBezTo>
                    <a:cubicBezTo>
                      <a:pt x="18105" y="9345"/>
                      <a:pt x="18341" y="9758"/>
                      <a:pt x="18318" y="9827"/>
                    </a:cubicBezTo>
                    <a:cubicBezTo>
                      <a:pt x="18332" y="9822"/>
                      <a:pt x="18336" y="9827"/>
                      <a:pt x="18332" y="9841"/>
                    </a:cubicBezTo>
                    <a:cubicBezTo>
                      <a:pt x="18615" y="9756"/>
                      <a:pt x="18856" y="10026"/>
                      <a:pt x="19140" y="10026"/>
                    </a:cubicBezTo>
                    <a:cubicBezTo>
                      <a:pt x="19191" y="10047"/>
                      <a:pt x="19347" y="10079"/>
                      <a:pt x="19465" y="10072"/>
                    </a:cubicBezTo>
                    <a:cubicBezTo>
                      <a:pt x="19485" y="10312"/>
                      <a:pt x="19498" y="10554"/>
                      <a:pt x="19498" y="10799"/>
                    </a:cubicBezTo>
                    <a:cubicBezTo>
                      <a:pt x="19500" y="12687"/>
                      <a:pt x="18894" y="14433"/>
                      <a:pt x="17869" y="15860"/>
                    </a:cubicBezTo>
                    <a:close/>
                    <a:moveTo>
                      <a:pt x="16109" y="8099"/>
                    </a:moveTo>
                    <a:cubicBezTo>
                      <a:pt x="16087" y="7865"/>
                      <a:pt x="16229" y="7741"/>
                      <a:pt x="16321" y="7532"/>
                    </a:cubicBezTo>
                    <a:cubicBezTo>
                      <a:pt x="16482" y="7516"/>
                      <a:pt x="16539" y="7556"/>
                      <a:pt x="16534" y="7702"/>
                    </a:cubicBezTo>
                    <a:cubicBezTo>
                      <a:pt x="16648" y="7702"/>
                      <a:pt x="16556" y="7834"/>
                      <a:pt x="16708" y="7776"/>
                    </a:cubicBezTo>
                    <a:cubicBezTo>
                      <a:pt x="16745" y="7724"/>
                      <a:pt x="16796" y="7709"/>
                      <a:pt x="16860" y="7731"/>
                    </a:cubicBezTo>
                    <a:cubicBezTo>
                      <a:pt x="16959" y="7731"/>
                      <a:pt x="16986" y="7787"/>
                      <a:pt x="17059" y="7787"/>
                    </a:cubicBezTo>
                    <a:cubicBezTo>
                      <a:pt x="17129" y="7929"/>
                      <a:pt x="17351" y="7886"/>
                      <a:pt x="17342" y="8142"/>
                    </a:cubicBezTo>
                    <a:cubicBezTo>
                      <a:pt x="17504" y="8142"/>
                      <a:pt x="17200" y="8306"/>
                      <a:pt x="17200" y="8269"/>
                    </a:cubicBezTo>
                    <a:cubicBezTo>
                      <a:pt x="17019" y="8321"/>
                      <a:pt x="16979" y="8142"/>
                      <a:pt x="16902" y="8142"/>
                    </a:cubicBezTo>
                    <a:cubicBezTo>
                      <a:pt x="16902" y="8309"/>
                      <a:pt x="16808" y="8113"/>
                      <a:pt x="16789" y="8113"/>
                    </a:cubicBezTo>
                    <a:cubicBezTo>
                      <a:pt x="16789" y="8170"/>
                      <a:pt x="16242" y="8203"/>
                      <a:pt x="16151" y="8198"/>
                    </a:cubicBezTo>
                    <a:cubicBezTo>
                      <a:pt x="16164" y="8130"/>
                      <a:pt x="16176" y="8115"/>
                      <a:pt x="16109" y="8099"/>
                    </a:cubicBezTo>
                    <a:close/>
                    <a:moveTo>
                      <a:pt x="16109" y="8099"/>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33" name="Freeform: Shape 46"/>
              <p:cNvSpPr>
                <a:spLocks/>
              </p:cNvSpPr>
              <p:nvPr/>
            </p:nvSpPr>
            <p:spPr bwMode="auto">
              <a:xfrm>
                <a:off x="304" y="144"/>
                <a:ext cx="22" cy="7"/>
              </a:xfrm>
              <a:custGeom>
                <a:avLst/>
                <a:gdLst>
                  <a:gd name="T0" fmla="*/ 0 w 20542"/>
                  <a:gd name="T1" fmla="*/ 0 h 17263"/>
                  <a:gd name="T2" fmla="*/ 0 w 20542"/>
                  <a:gd name="T3" fmla="*/ 0 h 17263"/>
                  <a:gd name="T4" fmla="*/ 0 w 20542"/>
                  <a:gd name="T5" fmla="*/ 0 h 17263"/>
                  <a:gd name="T6" fmla="*/ 0 w 20542"/>
                  <a:gd name="T7" fmla="*/ 0 h 17263"/>
                  <a:gd name="T8" fmla="*/ 0 w 20542"/>
                  <a:gd name="T9" fmla="*/ 0 h 17263"/>
                  <a:gd name="T10" fmla="*/ 0 w 20542"/>
                  <a:gd name="T11" fmla="*/ 0 h 17263"/>
                  <a:gd name="T12" fmla="*/ 0 w 20542"/>
                  <a:gd name="T13" fmla="*/ 0 h 17263"/>
                  <a:gd name="T14" fmla="*/ 0 w 20542"/>
                  <a:gd name="T15" fmla="*/ 0 h 17263"/>
                  <a:gd name="T16" fmla="*/ 0 w 20542"/>
                  <a:gd name="T17" fmla="*/ 0 h 17263"/>
                  <a:gd name="T18" fmla="*/ 0 w 20542"/>
                  <a:gd name="T19" fmla="*/ 0 h 17263"/>
                  <a:gd name="T20" fmla="*/ 0 w 20542"/>
                  <a:gd name="T21" fmla="*/ 0 h 17263"/>
                  <a:gd name="T22" fmla="*/ 0 w 20542"/>
                  <a:gd name="T23" fmla="*/ 0 h 17263"/>
                  <a:gd name="T24" fmla="*/ 0 w 20542"/>
                  <a:gd name="T25" fmla="*/ 0 h 172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542" h="17263">
                    <a:moveTo>
                      <a:pt x="19936" y="4186"/>
                    </a:moveTo>
                    <a:cubicBezTo>
                      <a:pt x="18293" y="6058"/>
                      <a:pt x="18766" y="9572"/>
                      <a:pt x="16483" y="7506"/>
                    </a:cubicBezTo>
                    <a:cubicBezTo>
                      <a:pt x="16483" y="-3197"/>
                      <a:pt x="15350" y="3479"/>
                      <a:pt x="11192" y="4910"/>
                    </a:cubicBezTo>
                    <a:cubicBezTo>
                      <a:pt x="10429" y="5139"/>
                      <a:pt x="5153" y="9537"/>
                      <a:pt x="5153" y="7506"/>
                    </a:cubicBezTo>
                    <a:cubicBezTo>
                      <a:pt x="5095" y="7506"/>
                      <a:pt x="5320" y="3196"/>
                      <a:pt x="5153" y="1660"/>
                    </a:cubicBezTo>
                    <a:cubicBezTo>
                      <a:pt x="4048" y="936"/>
                      <a:pt x="4819" y="1660"/>
                      <a:pt x="4819" y="0"/>
                    </a:cubicBezTo>
                    <a:cubicBezTo>
                      <a:pt x="4281" y="0"/>
                      <a:pt x="349" y="4186"/>
                      <a:pt x="349" y="4186"/>
                    </a:cubicBezTo>
                    <a:cubicBezTo>
                      <a:pt x="3714" y="4186"/>
                      <a:pt x="0" y="10915"/>
                      <a:pt x="0" y="13316"/>
                    </a:cubicBezTo>
                    <a:cubicBezTo>
                      <a:pt x="2602" y="14058"/>
                      <a:pt x="4339" y="16655"/>
                      <a:pt x="6519" y="16655"/>
                    </a:cubicBezTo>
                    <a:cubicBezTo>
                      <a:pt x="6519" y="18403"/>
                      <a:pt x="12450" y="15824"/>
                      <a:pt x="13235" y="15824"/>
                    </a:cubicBezTo>
                    <a:cubicBezTo>
                      <a:pt x="15778" y="15824"/>
                      <a:pt x="17406" y="14729"/>
                      <a:pt x="19412" y="11621"/>
                    </a:cubicBezTo>
                    <a:cubicBezTo>
                      <a:pt x="21600" y="8265"/>
                      <a:pt x="19936" y="8530"/>
                      <a:pt x="19936" y="4186"/>
                    </a:cubicBezTo>
                    <a:close/>
                    <a:moveTo>
                      <a:pt x="19936" y="4186"/>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34" name="Freeform: Shape 47"/>
              <p:cNvSpPr>
                <a:spLocks/>
              </p:cNvSpPr>
              <p:nvPr/>
            </p:nvSpPr>
            <p:spPr bwMode="auto">
              <a:xfrm>
                <a:off x="352" y="168"/>
                <a:ext cx="18" cy="23"/>
              </a:xfrm>
              <a:custGeom>
                <a:avLst/>
                <a:gdLst>
                  <a:gd name="T0" fmla="*/ 0 w 20330"/>
                  <a:gd name="T1" fmla="*/ 0 h 21462"/>
                  <a:gd name="T2" fmla="*/ 0 w 20330"/>
                  <a:gd name="T3" fmla="*/ 0 h 21462"/>
                  <a:gd name="T4" fmla="*/ 0 w 20330"/>
                  <a:gd name="T5" fmla="*/ 0 h 21462"/>
                  <a:gd name="T6" fmla="*/ 0 w 20330"/>
                  <a:gd name="T7" fmla="*/ 0 h 21462"/>
                  <a:gd name="T8" fmla="*/ 0 w 20330"/>
                  <a:gd name="T9" fmla="*/ 0 h 21462"/>
                  <a:gd name="T10" fmla="*/ 0 w 20330"/>
                  <a:gd name="T11" fmla="*/ 0 h 21462"/>
                  <a:gd name="T12" fmla="*/ 0 w 20330"/>
                  <a:gd name="T13" fmla="*/ 0 h 21462"/>
                  <a:gd name="T14" fmla="*/ 0 w 20330"/>
                  <a:gd name="T15" fmla="*/ 0 h 21462"/>
                  <a:gd name="T16" fmla="*/ 0 w 20330"/>
                  <a:gd name="T17" fmla="*/ 0 h 21462"/>
                  <a:gd name="T18" fmla="*/ 0 w 20330"/>
                  <a:gd name="T19" fmla="*/ 0 h 21462"/>
                  <a:gd name="T20" fmla="*/ 0 w 20330"/>
                  <a:gd name="T21" fmla="*/ 0 h 21462"/>
                  <a:gd name="T22" fmla="*/ 0 w 20330"/>
                  <a:gd name="T23" fmla="*/ 0 h 21462"/>
                  <a:gd name="T24" fmla="*/ 0 w 20330"/>
                  <a:gd name="T25" fmla="*/ 0 h 21462"/>
                  <a:gd name="T26" fmla="*/ 0 w 20330"/>
                  <a:gd name="T27" fmla="*/ 0 h 21462"/>
                  <a:gd name="T28" fmla="*/ 0 w 20330"/>
                  <a:gd name="T29" fmla="*/ 0 h 21462"/>
                  <a:gd name="T30" fmla="*/ 0 w 20330"/>
                  <a:gd name="T31" fmla="*/ 0 h 21462"/>
                  <a:gd name="T32" fmla="*/ 0 w 20330"/>
                  <a:gd name="T33" fmla="*/ 0 h 214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330" h="21462">
                    <a:moveTo>
                      <a:pt x="1685" y="9330"/>
                    </a:moveTo>
                    <a:cubicBezTo>
                      <a:pt x="5927" y="9330"/>
                      <a:pt x="6974" y="10452"/>
                      <a:pt x="7227" y="14183"/>
                    </a:cubicBezTo>
                    <a:cubicBezTo>
                      <a:pt x="12255" y="15539"/>
                      <a:pt x="3833" y="15223"/>
                      <a:pt x="3391" y="15223"/>
                    </a:cubicBezTo>
                    <a:cubicBezTo>
                      <a:pt x="3319" y="16960"/>
                      <a:pt x="268" y="20457"/>
                      <a:pt x="4176" y="19489"/>
                    </a:cubicBezTo>
                    <a:cubicBezTo>
                      <a:pt x="7019" y="18785"/>
                      <a:pt x="7633" y="18947"/>
                      <a:pt x="7651" y="21461"/>
                    </a:cubicBezTo>
                    <a:cubicBezTo>
                      <a:pt x="11424" y="21461"/>
                      <a:pt x="16723" y="21600"/>
                      <a:pt x="18745" y="18346"/>
                    </a:cubicBezTo>
                    <a:cubicBezTo>
                      <a:pt x="20776" y="18346"/>
                      <a:pt x="20938" y="16755"/>
                      <a:pt x="18745" y="16264"/>
                    </a:cubicBezTo>
                    <a:cubicBezTo>
                      <a:pt x="18745" y="18089"/>
                      <a:pt x="18853" y="18001"/>
                      <a:pt x="16605" y="18001"/>
                    </a:cubicBezTo>
                    <a:cubicBezTo>
                      <a:pt x="17427" y="14256"/>
                      <a:pt x="16840" y="11075"/>
                      <a:pt x="12769" y="11075"/>
                    </a:cubicBezTo>
                    <a:cubicBezTo>
                      <a:pt x="13428" y="9477"/>
                      <a:pt x="11731" y="8238"/>
                      <a:pt x="10079" y="7183"/>
                    </a:cubicBezTo>
                    <a:cubicBezTo>
                      <a:pt x="6965" y="5197"/>
                      <a:pt x="10152" y="4742"/>
                      <a:pt x="10639" y="2419"/>
                    </a:cubicBezTo>
                    <a:cubicBezTo>
                      <a:pt x="8337" y="2880"/>
                      <a:pt x="8274" y="4471"/>
                      <a:pt x="5097" y="4500"/>
                    </a:cubicBezTo>
                    <a:cubicBezTo>
                      <a:pt x="5097" y="3951"/>
                      <a:pt x="5783" y="2265"/>
                      <a:pt x="5214" y="2082"/>
                    </a:cubicBezTo>
                    <a:cubicBezTo>
                      <a:pt x="5972" y="2074"/>
                      <a:pt x="8987" y="0"/>
                      <a:pt x="5530" y="0"/>
                    </a:cubicBezTo>
                    <a:cubicBezTo>
                      <a:pt x="4032" y="4486"/>
                      <a:pt x="-662" y="88"/>
                      <a:pt x="78" y="4200"/>
                    </a:cubicBezTo>
                    <a:cubicBezTo>
                      <a:pt x="593" y="6970"/>
                      <a:pt x="1685" y="6780"/>
                      <a:pt x="1685" y="9330"/>
                    </a:cubicBezTo>
                    <a:close/>
                    <a:moveTo>
                      <a:pt x="1685" y="933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35" name="Freeform: Shape 48"/>
              <p:cNvSpPr>
                <a:spLocks/>
              </p:cNvSpPr>
              <p:nvPr/>
            </p:nvSpPr>
            <p:spPr bwMode="auto">
              <a:xfrm>
                <a:off x="336" y="176"/>
                <a:ext cx="9" cy="11"/>
              </a:xfrm>
              <a:custGeom>
                <a:avLst/>
                <a:gdLst>
                  <a:gd name="T0" fmla="*/ 0 w 15938"/>
                  <a:gd name="T1" fmla="*/ 0 h 19489"/>
                  <a:gd name="T2" fmla="*/ 0 w 15938"/>
                  <a:gd name="T3" fmla="*/ 0 h 19489"/>
                  <a:gd name="T4" fmla="*/ 0 w 15938"/>
                  <a:gd name="T5" fmla="*/ 0 h 19489"/>
                  <a:gd name="T6" fmla="*/ 0 w 15938"/>
                  <a:gd name="T7" fmla="*/ 0 h 19489"/>
                  <a:gd name="T8" fmla="*/ 0 w 15938"/>
                  <a:gd name="T9" fmla="*/ 0 h 19489"/>
                  <a:gd name="T10" fmla="*/ 0 w 15938"/>
                  <a:gd name="T11" fmla="*/ 0 h 19489"/>
                  <a:gd name="T12" fmla="*/ 0 w 15938"/>
                  <a:gd name="T13" fmla="*/ 0 h 19489"/>
                  <a:gd name="T14" fmla="*/ 0 w 15938"/>
                  <a:gd name="T15" fmla="*/ 0 h 19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938" h="19489">
                    <a:moveTo>
                      <a:pt x="1447" y="19489"/>
                    </a:moveTo>
                    <a:cubicBezTo>
                      <a:pt x="10460" y="19334"/>
                      <a:pt x="12771" y="13571"/>
                      <a:pt x="15260" y="5681"/>
                    </a:cubicBezTo>
                    <a:cubicBezTo>
                      <a:pt x="17711" y="-2111"/>
                      <a:pt x="12911" y="1905"/>
                      <a:pt x="10498" y="2201"/>
                    </a:cubicBezTo>
                    <a:cubicBezTo>
                      <a:pt x="8430" y="3342"/>
                      <a:pt x="6949" y="-1688"/>
                      <a:pt x="6043" y="608"/>
                    </a:cubicBezTo>
                    <a:cubicBezTo>
                      <a:pt x="5264" y="2567"/>
                      <a:pt x="6668" y="4864"/>
                      <a:pt x="8673" y="4864"/>
                    </a:cubicBezTo>
                    <a:cubicBezTo>
                      <a:pt x="8149" y="6540"/>
                      <a:pt x="-3889" y="8499"/>
                      <a:pt x="2047" y="10190"/>
                    </a:cubicBezTo>
                    <a:cubicBezTo>
                      <a:pt x="1320" y="14008"/>
                      <a:pt x="-1795" y="15896"/>
                      <a:pt x="1447" y="19489"/>
                    </a:cubicBezTo>
                    <a:close/>
                    <a:moveTo>
                      <a:pt x="1447" y="19489"/>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36" name="Freeform: Shape 49"/>
              <p:cNvSpPr>
                <a:spLocks/>
              </p:cNvSpPr>
              <p:nvPr/>
            </p:nvSpPr>
            <p:spPr bwMode="auto">
              <a:xfrm>
                <a:off x="352" y="192"/>
                <a:ext cx="2" cy="1"/>
              </a:xfrm>
              <a:custGeom>
                <a:avLst/>
                <a:gdLst>
                  <a:gd name="T0" fmla="*/ 0 w 21600"/>
                  <a:gd name="T1" fmla="*/ 0 h 13852"/>
                  <a:gd name="T2" fmla="*/ 0 w 21600"/>
                  <a:gd name="T3" fmla="*/ 0 h 13852"/>
                  <a:gd name="T4" fmla="*/ 0 w 21600"/>
                  <a:gd name="T5" fmla="*/ 0 h 13852"/>
                  <a:gd name="T6" fmla="*/ 0 w 21600"/>
                  <a:gd name="T7" fmla="*/ 0 h 13852"/>
                  <a:gd name="T8" fmla="*/ 0 w 21600"/>
                  <a:gd name="T9" fmla="*/ 0 h 13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13852">
                    <a:moveTo>
                      <a:pt x="0" y="4834"/>
                    </a:moveTo>
                    <a:cubicBezTo>
                      <a:pt x="3511" y="21600"/>
                      <a:pt x="21600" y="12034"/>
                      <a:pt x="21600" y="0"/>
                    </a:cubicBezTo>
                    <a:cubicBezTo>
                      <a:pt x="15647" y="0"/>
                      <a:pt x="9617" y="0"/>
                      <a:pt x="3511" y="0"/>
                    </a:cubicBezTo>
                    <a:cubicBezTo>
                      <a:pt x="4732" y="4834"/>
                      <a:pt x="3435" y="6480"/>
                      <a:pt x="0" y="4834"/>
                    </a:cubicBezTo>
                    <a:close/>
                    <a:moveTo>
                      <a:pt x="0" y="4834"/>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37" name="Freeform: Shape 50"/>
              <p:cNvSpPr>
                <a:spLocks/>
              </p:cNvSpPr>
              <p:nvPr/>
            </p:nvSpPr>
            <p:spPr bwMode="auto">
              <a:xfrm>
                <a:off x="240" y="200"/>
                <a:ext cx="3" cy="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14954" y="20491"/>
                      <a:pt x="21600" y="16184"/>
                      <a:pt x="21600" y="0"/>
                    </a:cubicBezTo>
                    <a:cubicBezTo>
                      <a:pt x="7849" y="9201"/>
                      <a:pt x="3208" y="6526"/>
                      <a:pt x="0" y="21600"/>
                    </a:cubicBezTo>
                    <a:close/>
                    <a:moveTo>
                      <a:pt x="0" y="2160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38" name="Freeform: Shape 51"/>
              <p:cNvSpPr>
                <a:spLocks/>
              </p:cNvSpPr>
              <p:nvPr/>
            </p:nvSpPr>
            <p:spPr bwMode="auto">
              <a:xfrm>
                <a:off x="376" y="216"/>
                <a:ext cx="3" cy="4"/>
              </a:xfrm>
              <a:custGeom>
                <a:avLst/>
                <a:gdLst>
                  <a:gd name="T0" fmla="*/ 0 w 15151"/>
                  <a:gd name="T1" fmla="*/ 0 h 21600"/>
                  <a:gd name="T2" fmla="*/ 0 w 15151"/>
                  <a:gd name="T3" fmla="*/ 0 h 21600"/>
                  <a:gd name="T4" fmla="*/ 0 w 15151"/>
                  <a:gd name="T5" fmla="*/ 0 h 21600"/>
                  <a:gd name="T6" fmla="*/ 0 w 15151"/>
                  <a:gd name="T7" fmla="*/ 0 h 21600"/>
                  <a:gd name="T8" fmla="*/ 0 w 15151"/>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51" h="21600">
                    <a:moveTo>
                      <a:pt x="10724" y="0"/>
                    </a:moveTo>
                    <a:cubicBezTo>
                      <a:pt x="11899" y="6522"/>
                      <a:pt x="8375" y="7809"/>
                      <a:pt x="0" y="3905"/>
                    </a:cubicBezTo>
                    <a:cubicBezTo>
                      <a:pt x="3373" y="13417"/>
                      <a:pt x="1667" y="15535"/>
                      <a:pt x="7124" y="21600"/>
                    </a:cubicBezTo>
                    <a:cubicBezTo>
                      <a:pt x="9284" y="12503"/>
                      <a:pt x="21600" y="3905"/>
                      <a:pt x="10724" y="0"/>
                    </a:cubicBezTo>
                    <a:close/>
                    <a:moveTo>
                      <a:pt x="10724" y="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39" name="Freeform: Shape 52"/>
              <p:cNvSpPr>
                <a:spLocks/>
              </p:cNvSpPr>
              <p:nvPr/>
            </p:nvSpPr>
            <p:spPr bwMode="auto">
              <a:xfrm>
                <a:off x="376" y="216"/>
                <a:ext cx="3" cy="5"/>
              </a:xfrm>
              <a:custGeom>
                <a:avLst/>
                <a:gdLst>
                  <a:gd name="T0" fmla="*/ 0 w 14680"/>
                  <a:gd name="T1" fmla="*/ 0 h 18108"/>
                  <a:gd name="T2" fmla="*/ 0 w 14680"/>
                  <a:gd name="T3" fmla="*/ 0 h 18108"/>
                  <a:gd name="T4" fmla="*/ 0 w 14680"/>
                  <a:gd name="T5" fmla="*/ 0 h 18108"/>
                  <a:gd name="T6" fmla="*/ 0 w 14680"/>
                  <a:gd name="T7" fmla="*/ 0 h 18108"/>
                  <a:gd name="T8" fmla="*/ 0 w 14680"/>
                  <a:gd name="T9" fmla="*/ 0 h 18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80" h="18108">
                    <a:moveTo>
                      <a:pt x="10298" y="0"/>
                    </a:moveTo>
                    <a:cubicBezTo>
                      <a:pt x="10298" y="7291"/>
                      <a:pt x="8417" y="10676"/>
                      <a:pt x="5725" y="2364"/>
                    </a:cubicBezTo>
                    <a:cubicBezTo>
                      <a:pt x="-3356" y="2364"/>
                      <a:pt x="1087" y="12243"/>
                      <a:pt x="1087" y="17618"/>
                    </a:cubicBezTo>
                    <a:cubicBezTo>
                      <a:pt x="18244" y="21600"/>
                      <a:pt x="16493" y="0"/>
                      <a:pt x="10298" y="0"/>
                    </a:cubicBezTo>
                    <a:close/>
                    <a:moveTo>
                      <a:pt x="10298" y="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40" name="Freeform: Shape 53"/>
              <p:cNvSpPr>
                <a:spLocks/>
              </p:cNvSpPr>
              <p:nvPr/>
            </p:nvSpPr>
            <p:spPr bwMode="auto">
              <a:xfrm>
                <a:off x="392" y="232"/>
                <a:ext cx="7" cy="3"/>
              </a:xfrm>
              <a:custGeom>
                <a:avLst/>
                <a:gdLst>
                  <a:gd name="T0" fmla="*/ 0 w 21600"/>
                  <a:gd name="T1" fmla="*/ 0 h 9393"/>
                  <a:gd name="T2" fmla="*/ 0 w 21600"/>
                  <a:gd name="T3" fmla="*/ 0 h 9393"/>
                  <a:gd name="T4" fmla="*/ 0 w 21600"/>
                  <a:gd name="T5" fmla="*/ 0 h 9393"/>
                  <a:gd name="T6" fmla="*/ 0 w 21600"/>
                  <a:gd name="T7" fmla="*/ 0 h 9393"/>
                  <a:gd name="T8" fmla="*/ 0 w 21600"/>
                  <a:gd name="T9" fmla="*/ 0 h 93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9393">
                    <a:moveTo>
                      <a:pt x="21600" y="0"/>
                    </a:moveTo>
                    <a:cubicBezTo>
                      <a:pt x="15130" y="2920"/>
                      <a:pt x="18136" y="5863"/>
                      <a:pt x="9453" y="3062"/>
                    </a:cubicBezTo>
                    <a:cubicBezTo>
                      <a:pt x="5701" y="1875"/>
                      <a:pt x="1732" y="-3323"/>
                      <a:pt x="0" y="3371"/>
                    </a:cubicBezTo>
                    <a:cubicBezTo>
                      <a:pt x="11016" y="4439"/>
                      <a:pt x="21600" y="18277"/>
                      <a:pt x="21600" y="0"/>
                    </a:cubicBezTo>
                    <a:close/>
                    <a:moveTo>
                      <a:pt x="21600" y="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41" name="Freeform: Shape 54"/>
              <p:cNvSpPr>
                <a:spLocks/>
              </p:cNvSpPr>
              <p:nvPr/>
            </p:nvSpPr>
            <p:spPr bwMode="auto">
              <a:xfrm>
                <a:off x="320" y="232"/>
                <a:ext cx="166" cy="223"/>
              </a:xfrm>
              <a:custGeom>
                <a:avLst/>
                <a:gdLst>
                  <a:gd name="T0" fmla="*/ 0 w 21517"/>
                  <a:gd name="T1" fmla="*/ 0 h 21336"/>
                  <a:gd name="T2" fmla="*/ 0 w 21517"/>
                  <a:gd name="T3" fmla="*/ 0 h 21336"/>
                  <a:gd name="T4" fmla="*/ 0 w 21517"/>
                  <a:gd name="T5" fmla="*/ 0 h 21336"/>
                  <a:gd name="T6" fmla="*/ 0 w 21517"/>
                  <a:gd name="T7" fmla="*/ 0 h 21336"/>
                  <a:gd name="T8" fmla="*/ 0 w 21517"/>
                  <a:gd name="T9" fmla="*/ 0 h 21336"/>
                  <a:gd name="T10" fmla="*/ 0 w 21517"/>
                  <a:gd name="T11" fmla="*/ 0 h 21336"/>
                  <a:gd name="T12" fmla="*/ 0 w 21517"/>
                  <a:gd name="T13" fmla="*/ 0 h 21336"/>
                  <a:gd name="T14" fmla="*/ 0 w 21517"/>
                  <a:gd name="T15" fmla="*/ 0 h 21336"/>
                  <a:gd name="T16" fmla="*/ 0 w 21517"/>
                  <a:gd name="T17" fmla="*/ 0 h 21336"/>
                  <a:gd name="T18" fmla="*/ 0 w 21517"/>
                  <a:gd name="T19" fmla="*/ 0 h 21336"/>
                  <a:gd name="T20" fmla="*/ 0 w 21517"/>
                  <a:gd name="T21" fmla="*/ 0 h 21336"/>
                  <a:gd name="T22" fmla="*/ 0 w 21517"/>
                  <a:gd name="T23" fmla="*/ 0 h 21336"/>
                  <a:gd name="T24" fmla="*/ 0 w 21517"/>
                  <a:gd name="T25" fmla="*/ 0 h 21336"/>
                  <a:gd name="T26" fmla="*/ 0 w 21517"/>
                  <a:gd name="T27" fmla="*/ 0 h 21336"/>
                  <a:gd name="T28" fmla="*/ 0 w 21517"/>
                  <a:gd name="T29" fmla="*/ 0 h 21336"/>
                  <a:gd name="T30" fmla="*/ 0 w 21517"/>
                  <a:gd name="T31" fmla="*/ 0 h 21336"/>
                  <a:gd name="T32" fmla="*/ 0 w 21517"/>
                  <a:gd name="T33" fmla="*/ 0 h 21336"/>
                  <a:gd name="T34" fmla="*/ 0 w 21517"/>
                  <a:gd name="T35" fmla="*/ 0 h 21336"/>
                  <a:gd name="T36" fmla="*/ 0 w 21517"/>
                  <a:gd name="T37" fmla="*/ 0 h 21336"/>
                  <a:gd name="T38" fmla="*/ 0 w 21517"/>
                  <a:gd name="T39" fmla="*/ 0 h 21336"/>
                  <a:gd name="T40" fmla="*/ 0 w 21517"/>
                  <a:gd name="T41" fmla="*/ 0 h 21336"/>
                  <a:gd name="T42" fmla="*/ 0 w 21517"/>
                  <a:gd name="T43" fmla="*/ 0 h 21336"/>
                  <a:gd name="T44" fmla="*/ 0 w 21517"/>
                  <a:gd name="T45" fmla="*/ 0 h 21336"/>
                  <a:gd name="T46" fmla="*/ 0 w 21517"/>
                  <a:gd name="T47" fmla="*/ 0 h 21336"/>
                  <a:gd name="T48" fmla="*/ 0 w 21517"/>
                  <a:gd name="T49" fmla="*/ 0 h 21336"/>
                  <a:gd name="T50" fmla="*/ 0 w 21517"/>
                  <a:gd name="T51" fmla="*/ 0 h 21336"/>
                  <a:gd name="T52" fmla="*/ 0 w 21517"/>
                  <a:gd name="T53" fmla="*/ 0 h 21336"/>
                  <a:gd name="T54" fmla="*/ 0 w 21517"/>
                  <a:gd name="T55" fmla="*/ 0 h 21336"/>
                  <a:gd name="T56" fmla="*/ 0 w 21517"/>
                  <a:gd name="T57" fmla="*/ 0 h 21336"/>
                  <a:gd name="T58" fmla="*/ 0 w 21517"/>
                  <a:gd name="T59" fmla="*/ 0 h 21336"/>
                  <a:gd name="T60" fmla="*/ 0 w 21517"/>
                  <a:gd name="T61" fmla="*/ 0 h 21336"/>
                  <a:gd name="T62" fmla="*/ 0 w 21517"/>
                  <a:gd name="T63" fmla="*/ 0 h 21336"/>
                  <a:gd name="T64" fmla="*/ 0 w 21517"/>
                  <a:gd name="T65" fmla="*/ 0 h 213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517" h="21336">
                    <a:moveTo>
                      <a:pt x="19567" y="7931"/>
                    </a:moveTo>
                    <a:cubicBezTo>
                      <a:pt x="19048" y="7904"/>
                      <a:pt x="19448" y="7845"/>
                      <a:pt x="19422" y="7719"/>
                    </a:cubicBezTo>
                    <a:cubicBezTo>
                      <a:pt x="19025" y="7719"/>
                      <a:pt x="18300" y="6676"/>
                      <a:pt x="18300" y="6418"/>
                    </a:cubicBezTo>
                    <a:cubicBezTo>
                      <a:pt x="18154" y="6364"/>
                      <a:pt x="18030" y="5984"/>
                      <a:pt x="18056" y="5984"/>
                    </a:cubicBezTo>
                    <a:cubicBezTo>
                      <a:pt x="17943" y="5729"/>
                      <a:pt x="17483" y="5519"/>
                      <a:pt x="17666" y="5262"/>
                    </a:cubicBezTo>
                    <a:cubicBezTo>
                      <a:pt x="17237" y="5072"/>
                      <a:pt x="16781" y="4416"/>
                      <a:pt x="16643" y="4106"/>
                    </a:cubicBezTo>
                    <a:cubicBezTo>
                      <a:pt x="16386" y="3964"/>
                      <a:pt x="16203" y="3565"/>
                      <a:pt x="16203" y="3348"/>
                    </a:cubicBezTo>
                    <a:cubicBezTo>
                      <a:pt x="15909" y="3348"/>
                      <a:pt x="15513" y="2695"/>
                      <a:pt x="15570" y="2445"/>
                    </a:cubicBezTo>
                    <a:cubicBezTo>
                      <a:pt x="15293" y="2445"/>
                      <a:pt x="15220" y="2082"/>
                      <a:pt x="14935" y="2082"/>
                    </a:cubicBezTo>
                    <a:cubicBezTo>
                      <a:pt x="15075" y="1777"/>
                      <a:pt x="13120" y="1748"/>
                      <a:pt x="12791" y="1721"/>
                    </a:cubicBezTo>
                    <a:cubicBezTo>
                      <a:pt x="12847" y="1475"/>
                      <a:pt x="12591" y="1324"/>
                      <a:pt x="12302" y="1324"/>
                    </a:cubicBezTo>
                    <a:cubicBezTo>
                      <a:pt x="12302" y="1706"/>
                      <a:pt x="11199" y="1748"/>
                      <a:pt x="10824" y="1733"/>
                    </a:cubicBezTo>
                    <a:cubicBezTo>
                      <a:pt x="10554" y="1724"/>
                      <a:pt x="9962" y="1667"/>
                      <a:pt x="9962" y="1432"/>
                    </a:cubicBezTo>
                    <a:cubicBezTo>
                      <a:pt x="9775" y="1397"/>
                      <a:pt x="9512" y="1432"/>
                      <a:pt x="9230" y="1432"/>
                    </a:cubicBezTo>
                    <a:cubicBezTo>
                      <a:pt x="9295" y="1188"/>
                      <a:pt x="8622" y="87"/>
                      <a:pt x="8255" y="22"/>
                    </a:cubicBezTo>
                    <a:cubicBezTo>
                      <a:pt x="8255" y="58"/>
                      <a:pt x="8255" y="96"/>
                      <a:pt x="8255" y="132"/>
                    </a:cubicBezTo>
                    <a:cubicBezTo>
                      <a:pt x="7980" y="165"/>
                      <a:pt x="6254" y="-152"/>
                      <a:pt x="6254" y="96"/>
                    </a:cubicBezTo>
                    <a:cubicBezTo>
                      <a:pt x="6047" y="96"/>
                      <a:pt x="5172" y="326"/>
                      <a:pt x="5035" y="529"/>
                    </a:cubicBezTo>
                    <a:cubicBezTo>
                      <a:pt x="4952" y="529"/>
                      <a:pt x="4156" y="817"/>
                      <a:pt x="4156" y="601"/>
                    </a:cubicBezTo>
                    <a:cubicBezTo>
                      <a:pt x="3956" y="601"/>
                      <a:pt x="3715" y="678"/>
                      <a:pt x="3619" y="817"/>
                    </a:cubicBezTo>
                    <a:cubicBezTo>
                      <a:pt x="3402" y="817"/>
                      <a:pt x="3172" y="1103"/>
                      <a:pt x="3035" y="1215"/>
                    </a:cubicBezTo>
                    <a:cubicBezTo>
                      <a:pt x="2658" y="1182"/>
                      <a:pt x="2928" y="1003"/>
                      <a:pt x="2548" y="1396"/>
                    </a:cubicBezTo>
                    <a:cubicBezTo>
                      <a:pt x="2548" y="1525"/>
                      <a:pt x="2261" y="2081"/>
                      <a:pt x="2207" y="2081"/>
                    </a:cubicBezTo>
                    <a:cubicBezTo>
                      <a:pt x="2328" y="2171"/>
                      <a:pt x="2324" y="2220"/>
                      <a:pt x="2207" y="2335"/>
                    </a:cubicBezTo>
                    <a:cubicBezTo>
                      <a:pt x="1938" y="2494"/>
                      <a:pt x="1785" y="2817"/>
                      <a:pt x="1524" y="2913"/>
                    </a:cubicBezTo>
                    <a:cubicBezTo>
                      <a:pt x="1250" y="3250"/>
                      <a:pt x="1191" y="2890"/>
                      <a:pt x="986" y="3269"/>
                    </a:cubicBezTo>
                    <a:cubicBezTo>
                      <a:pt x="875" y="3480"/>
                      <a:pt x="721" y="3638"/>
                      <a:pt x="602" y="3808"/>
                    </a:cubicBezTo>
                    <a:cubicBezTo>
                      <a:pt x="225" y="4344"/>
                      <a:pt x="207" y="4578"/>
                      <a:pt x="207" y="5081"/>
                    </a:cubicBezTo>
                    <a:cubicBezTo>
                      <a:pt x="207" y="5260"/>
                      <a:pt x="-50" y="5426"/>
                      <a:pt x="9" y="5578"/>
                    </a:cubicBezTo>
                    <a:cubicBezTo>
                      <a:pt x="89" y="5782"/>
                      <a:pt x="253" y="6208"/>
                      <a:pt x="207" y="6345"/>
                    </a:cubicBezTo>
                    <a:cubicBezTo>
                      <a:pt x="20" y="6345"/>
                      <a:pt x="-83" y="6832"/>
                      <a:pt x="258" y="6959"/>
                    </a:cubicBezTo>
                    <a:cubicBezTo>
                      <a:pt x="258" y="7279"/>
                      <a:pt x="886" y="8246"/>
                      <a:pt x="1279" y="8440"/>
                    </a:cubicBezTo>
                    <a:cubicBezTo>
                      <a:pt x="1279" y="8705"/>
                      <a:pt x="1993" y="9271"/>
                      <a:pt x="2352" y="9271"/>
                    </a:cubicBezTo>
                    <a:cubicBezTo>
                      <a:pt x="2491" y="9476"/>
                      <a:pt x="3961" y="9781"/>
                      <a:pt x="3961" y="9524"/>
                    </a:cubicBezTo>
                    <a:cubicBezTo>
                      <a:pt x="4560" y="9524"/>
                      <a:pt x="6671" y="9237"/>
                      <a:pt x="6986" y="9705"/>
                    </a:cubicBezTo>
                    <a:cubicBezTo>
                      <a:pt x="7519" y="9705"/>
                      <a:pt x="7714" y="9638"/>
                      <a:pt x="8206" y="9813"/>
                    </a:cubicBezTo>
                    <a:cubicBezTo>
                      <a:pt x="8271" y="10083"/>
                      <a:pt x="8170" y="10898"/>
                      <a:pt x="7914" y="11114"/>
                    </a:cubicBezTo>
                    <a:cubicBezTo>
                      <a:pt x="7914" y="11477"/>
                      <a:pt x="8059" y="11859"/>
                      <a:pt x="8450" y="12053"/>
                    </a:cubicBezTo>
                    <a:cubicBezTo>
                      <a:pt x="8479" y="12141"/>
                      <a:pt x="8758" y="12486"/>
                      <a:pt x="8841" y="12486"/>
                    </a:cubicBezTo>
                    <a:cubicBezTo>
                      <a:pt x="8993" y="12942"/>
                      <a:pt x="9163" y="13337"/>
                      <a:pt x="9049" y="13983"/>
                    </a:cubicBezTo>
                    <a:cubicBezTo>
                      <a:pt x="8944" y="14571"/>
                      <a:pt x="8694" y="14920"/>
                      <a:pt x="8694" y="15448"/>
                    </a:cubicBezTo>
                    <a:cubicBezTo>
                      <a:pt x="8545" y="15448"/>
                      <a:pt x="8841" y="16459"/>
                      <a:pt x="8986" y="16459"/>
                    </a:cubicBezTo>
                    <a:cubicBezTo>
                      <a:pt x="8986" y="16919"/>
                      <a:pt x="9475" y="17333"/>
                      <a:pt x="9475" y="17832"/>
                    </a:cubicBezTo>
                    <a:cubicBezTo>
                      <a:pt x="9504" y="17832"/>
                      <a:pt x="9670" y="18303"/>
                      <a:pt x="9670" y="18446"/>
                    </a:cubicBezTo>
                    <a:cubicBezTo>
                      <a:pt x="9519" y="18446"/>
                      <a:pt x="10450" y="19829"/>
                      <a:pt x="10450" y="19928"/>
                    </a:cubicBezTo>
                    <a:cubicBezTo>
                      <a:pt x="10616" y="19928"/>
                      <a:pt x="10640" y="20397"/>
                      <a:pt x="10790" y="20397"/>
                    </a:cubicBezTo>
                    <a:cubicBezTo>
                      <a:pt x="10816" y="20709"/>
                      <a:pt x="10985" y="20998"/>
                      <a:pt x="10985" y="21228"/>
                    </a:cubicBezTo>
                    <a:cubicBezTo>
                      <a:pt x="11180" y="21448"/>
                      <a:pt x="11986" y="21264"/>
                      <a:pt x="12301" y="21264"/>
                    </a:cubicBezTo>
                    <a:cubicBezTo>
                      <a:pt x="12301" y="21180"/>
                      <a:pt x="13771" y="20975"/>
                      <a:pt x="13958" y="20975"/>
                    </a:cubicBezTo>
                    <a:cubicBezTo>
                      <a:pt x="14057" y="20878"/>
                      <a:pt x="14690" y="20216"/>
                      <a:pt x="14690" y="20216"/>
                    </a:cubicBezTo>
                    <a:cubicBezTo>
                      <a:pt x="14690" y="19882"/>
                      <a:pt x="15601" y="19238"/>
                      <a:pt x="15959" y="19059"/>
                    </a:cubicBezTo>
                    <a:cubicBezTo>
                      <a:pt x="15959" y="19006"/>
                      <a:pt x="16404" y="18192"/>
                      <a:pt x="16349" y="18192"/>
                    </a:cubicBezTo>
                    <a:cubicBezTo>
                      <a:pt x="16349" y="17624"/>
                      <a:pt x="16544" y="17250"/>
                      <a:pt x="16544" y="16748"/>
                    </a:cubicBezTo>
                    <a:cubicBezTo>
                      <a:pt x="16688" y="16748"/>
                      <a:pt x="16830" y="16278"/>
                      <a:pt x="17128" y="16278"/>
                    </a:cubicBezTo>
                    <a:cubicBezTo>
                      <a:pt x="17212" y="16155"/>
                      <a:pt x="17450" y="16107"/>
                      <a:pt x="17616" y="16024"/>
                    </a:cubicBezTo>
                    <a:cubicBezTo>
                      <a:pt x="17616" y="15713"/>
                      <a:pt x="17957" y="15476"/>
                      <a:pt x="17957" y="15087"/>
                    </a:cubicBezTo>
                    <a:cubicBezTo>
                      <a:pt x="18179" y="15087"/>
                      <a:pt x="17812" y="13876"/>
                      <a:pt x="17812" y="13749"/>
                    </a:cubicBezTo>
                    <a:cubicBezTo>
                      <a:pt x="17382" y="13749"/>
                      <a:pt x="17713" y="12307"/>
                      <a:pt x="17713" y="12124"/>
                    </a:cubicBezTo>
                    <a:cubicBezTo>
                      <a:pt x="17437" y="12124"/>
                      <a:pt x="18620" y="11148"/>
                      <a:pt x="18598" y="11208"/>
                    </a:cubicBezTo>
                    <a:cubicBezTo>
                      <a:pt x="18681" y="10953"/>
                      <a:pt x="19316" y="10604"/>
                      <a:pt x="19526" y="10404"/>
                    </a:cubicBezTo>
                    <a:cubicBezTo>
                      <a:pt x="19713" y="10224"/>
                      <a:pt x="20347" y="9878"/>
                      <a:pt x="20347" y="9667"/>
                    </a:cubicBezTo>
                    <a:cubicBezTo>
                      <a:pt x="20620" y="9565"/>
                      <a:pt x="20654" y="9375"/>
                      <a:pt x="20882" y="9269"/>
                    </a:cubicBezTo>
                    <a:cubicBezTo>
                      <a:pt x="20882" y="9177"/>
                      <a:pt x="20727" y="8909"/>
                      <a:pt x="21077" y="8909"/>
                    </a:cubicBezTo>
                    <a:cubicBezTo>
                      <a:pt x="20989" y="8446"/>
                      <a:pt x="21517" y="8183"/>
                      <a:pt x="21517" y="7716"/>
                    </a:cubicBezTo>
                    <a:cubicBezTo>
                      <a:pt x="21101" y="7817"/>
                      <a:pt x="20526" y="7861"/>
                      <a:pt x="20102" y="7861"/>
                    </a:cubicBezTo>
                    <a:cubicBezTo>
                      <a:pt x="20104" y="7926"/>
                      <a:pt x="19637" y="7935"/>
                      <a:pt x="19567" y="7931"/>
                    </a:cubicBezTo>
                    <a:close/>
                    <a:moveTo>
                      <a:pt x="19567" y="7931"/>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42" name="Freeform: Shape 55"/>
              <p:cNvSpPr>
                <a:spLocks/>
              </p:cNvSpPr>
              <p:nvPr/>
            </p:nvSpPr>
            <p:spPr bwMode="auto">
              <a:xfrm>
                <a:off x="184" y="272"/>
                <a:ext cx="3" cy="2"/>
              </a:xfrm>
              <a:custGeom>
                <a:avLst/>
                <a:gdLst>
                  <a:gd name="T0" fmla="*/ 0 w 16989"/>
                  <a:gd name="T1" fmla="*/ 0 h 15334"/>
                  <a:gd name="T2" fmla="*/ 0 w 16989"/>
                  <a:gd name="T3" fmla="*/ 0 h 15334"/>
                  <a:gd name="T4" fmla="*/ 0 w 16989"/>
                  <a:gd name="T5" fmla="*/ 0 h 15334"/>
                  <a:gd name="T6" fmla="*/ 0 w 16989"/>
                  <a:gd name="T7" fmla="*/ 0 h 15334"/>
                  <a:gd name="T8" fmla="*/ 0 w 16989"/>
                  <a:gd name="T9" fmla="*/ 0 h 15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9" h="15334">
                    <a:moveTo>
                      <a:pt x="5730" y="2266"/>
                    </a:moveTo>
                    <a:cubicBezTo>
                      <a:pt x="4165" y="1591"/>
                      <a:pt x="2498" y="771"/>
                      <a:pt x="900" y="0"/>
                    </a:cubicBezTo>
                    <a:cubicBezTo>
                      <a:pt x="-4611" y="21600"/>
                      <a:pt x="16989" y="17743"/>
                      <a:pt x="16989" y="4629"/>
                    </a:cubicBezTo>
                    <a:cubicBezTo>
                      <a:pt x="12159" y="7955"/>
                      <a:pt x="7839" y="13596"/>
                      <a:pt x="5730" y="2266"/>
                    </a:cubicBezTo>
                    <a:close/>
                    <a:moveTo>
                      <a:pt x="5730" y="2266"/>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43" name="Freeform: Shape 56"/>
              <p:cNvSpPr>
                <a:spLocks/>
              </p:cNvSpPr>
              <p:nvPr/>
            </p:nvSpPr>
            <p:spPr bwMode="auto">
              <a:xfrm>
                <a:off x="192" y="272"/>
                <a:ext cx="16" cy="8"/>
              </a:xfrm>
              <a:custGeom>
                <a:avLst/>
                <a:gdLst>
                  <a:gd name="T0" fmla="*/ 0 w 18999"/>
                  <a:gd name="T1" fmla="*/ 0 h 20934"/>
                  <a:gd name="T2" fmla="*/ 0 w 18999"/>
                  <a:gd name="T3" fmla="*/ 0 h 20934"/>
                  <a:gd name="T4" fmla="*/ 0 w 18999"/>
                  <a:gd name="T5" fmla="*/ 0 h 20934"/>
                  <a:gd name="T6" fmla="*/ 0 w 18999"/>
                  <a:gd name="T7" fmla="*/ 0 h 20934"/>
                  <a:gd name="T8" fmla="*/ 0 w 18999"/>
                  <a:gd name="T9" fmla="*/ 0 h 20934"/>
                  <a:gd name="T10" fmla="*/ 0 w 18999"/>
                  <a:gd name="T11" fmla="*/ 0 h 20934"/>
                  <a:gd name="T12" fmla="*/ 0 w 18999"/>
                  <a:gd name="T13" fmla="*/ 0 h 209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999" h="20934">
                    <a:moveTo>
                      <a:pt x="5636" y="0"/>
                    </a:moveTo>
                    <a:cubicBezTo>
                      <a:pt x="4287" y="4948"/>
                      <a:pt x="2148" y="3040"/>
                      <a:pt x="0" y="2842"/>
                    </a:cubicBezTo>
                    <a:cubicBezTo>
                      <a:pt x="1313" y="7114"/>
                      <a:pt x="5600" y="11307"/>
                      <a:pt x="7812" y="11307"/>
                    </a:cubicBezTo>
                    <a:cubicBezTo>
                      <a:pt x="9253" y="17507"/>
                      <a:pt x="13604" y="21600"/>
                      <a:pt x="17047" y="20845"/>
                    </a:cubicBezTo>
                    <a:cubicBezTo>
                      <a:pt x="21600" y="19871"/>
                      <a:pt x="16872" y="12618"/>
                      <a:pt x="16055" y="9439"/>
                    </a:cubicBezTo>
                    <a:cubicBezTo>
                      <a:pt x="11622" y="9439"/>
                      <a:pt x="11135" y="1212"/>
                      <a:pt x="5636" y="0"/>
                    </a:cubicBezTo>
                    <a:close/>
                    <a:moveTo>
                      <a:pt x="5636" y="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44" name="Freeform: Shape 57"/>
              <p:cNvSpPr>
                <a:spLocks/>
              </p:cNvSpPr>
              <p:nvPr/>
            </p:nvSpPr>
            <p:spPr bwMode="auto">
              <a:xfrm>
                <a:off x="208" y="288"/>
                <a:ext cx="15" cy="4"/>
              </a:xfrm>
              <a:custGeom>
                <a:avLst/>
                <a:gdLst>
                  <a:gd name="T0" fmla="*/ 0 w 21600"/>
                  <a:gd name="T1" fmla="*/ 0 h 19826"/>
                  <a:gd name="T2" fmla="*/ 0 w 21600"/>
                  <a:gd name="T3" fmla="*/ 0 h 19826"/>
                  <a:gd name="T4" fmla="*/ 0 w 21600"/>
                  <a:gd name="T5" fmla="*/ 0 h 19826"/>
                  <a:gd name="T6" fmla="*/ 0 w 21600"/>
                  <a:gd name="T7" fmla="*/ 0 h 19826"/>
                  <a:gd name="T8" fmla="*/ 0 w 21600"/>
                  <a:gd name="T9" fmla="*/ 0 h 19826"/>
                  <a:gd name="T10" fmla="*/ 0 w 21600"/>
                  <a:gd name="T11" fmla="*/ 0 h 19826"/>
                  <a:gd name="T12" fmla="*/ 0 w 21600"/>
                  <a:gd name="T13" fmla="*/ 0 h 19826"/>
                  <a:gd name="T14" fmla="*/ 0 w 21600"/>
                  <a:gd name="T15" fmla="*/ 0 h 19826"/>
                  <a:gd name="T16" fmla="*/ 0 w 21600"/>
                  <a:gd name="T17" fmla="*/ 0 h 198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19826">
                    <a:moveTo>
                      <a:pt x="15657" y="0"/>
                    </a:moveTo>
                    <a:cubicBezTo>
                      <a:pt x="14560" y="9831"/>
                      <a:pt x="15657" y="658"/>
                      <a:pt x="15657" y="8204"/>
                    </a:cubicBezTo>
                    <a:cubicBezTo>
                      <a:pt x="11646" y="8446"/>
                      <a:pt x="8331" y="1662"/>
                      <a:pt x="5406" y="1662"/>
                    </a:cubicBezTo>
                    <a:cubicBezTo>
                      <a:pt x="6331" y="6612"/>
                      <a:pt x="7554" y="10212"/>
                      <a:pt x="7554" y="14712"/>
                    </a:cubicBezTo>
                    <a:cubicBezTo>
                      <a:pt x="4789" y="18069"/>
                      <a:pt x="2686" y="14712"/>
                      <a:pt x="0" y="14712"/>
                    </a:cubicBezTo>
                    <a:cubicBezTo>
                      <a:pt x="1006" y="20735"/>
                      <a:pt x="8309" y="21600"/>
                      <a:pt x="9189" y="16442"/>
                    </a:cubicBezTo>
                    <a:cubicBezTo>
                      <a:pt x="15417" y="16442"/>
                      <a:pt x="15680" y="16027"/>
                      <a:pt x="21600" y="18000"/>
                    </a:cubicBezTo>
                    <a:cubicBezTo>
                      <a:pt x="21406" y="13015"/>
                      <a:pt x="17349" y="1315"/>
                      <a:pt x="15657" y="0"/>
                    </a:cubicBezTo>
                    <a:close/>
                    <a:moveTo>
                      <a:pt x="15657" y="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45" name="Freeform: Shape 58"/>
              <p:cNvSpPr>
                <a:spLocks/>
              </p:cNvSpPr>
              <p:nvPr/>
            </p:nvSpPr>
            <p:spPr bwMode="auto">
              <a:xfrm>
                <a:off x="200" y="288"/>
                <a:ext cx="2" cy="2"/>
              </a:xfrm>
              <a:custGeom>
                <a:avLst/>
                <a:gdLst>
                  <a:gd name="T0" fmla="*/ 0 w 16604"/>
                  <a:gd name="T1" fmla="*/ 0 h 17442"/>
                  <a:gd name="T2" fmla="*/ 0 w 16604"/>
                  <a:gd name="T3" fmla="*/ 0 h 17442"/>
                  <a:gd name="T4" fmla="*/ 0 w 16604"/>
                  <a:gd name="T5" fmla="*/ 0 h 17442"/>
                  <a:gd name="T6" fmla="*/ 0 w 16604"/>
                  <a:gd name="T7" fmla="*/ 0 h 174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04" h="17442">
                    <a:moveTo>
                      <a:pt x="1543" y="0"/>
                    </a:moveTo>
                    <a:cubicBezTo>
                      <a:pt x="-4492" y="21600"/>
                      <a:pt x="8577" y="17040"/>
                      <a:pt x="16563" y="17040"/>
                    </a:cubicBezTo>
                    <a:cubicBezTo>
                      <a:pt x="17108" y="7620"/>
                      <a:pt x="12116" y="1920"/>
                      <a:pt x="1543" y="0"/>
                    </a:cubicBezTo>
                    <a:close/>
                    <a:moveTo>
                      <a:pt x="1543" y="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46" name="Freeform: Shape 59"/>
              <p:cNvSpPr>
                <a:spLocks/>
              </p:cNvSpPr>
              <p:nvPr/>
            </p:nvSpPr>
            <p:spPr bwMode="auto">
              <a:xfrm>
                <a:off x="200" y="288"/>
                <a:ext cx="2" cy="2"/>
              </a:xfrm>
              <a:custGeom>
                <a:avLst/>
                <a:gdLst>
                  <a:gd name="T0" fmla="*/ 0 w 21600"/>
                  <a:gd name="T1" fmla="*/ 0 h 12742"/>
                  <a:gd name="T2" fmla="*/ 0 w 21600"/>
                  <a:gd name="T3" fmla="*/ 0 h 12742"/>
                  <a:gd name="T4" fmla="*/ 0 w 21600"/>
                  <a:gd name="T5" fmla="*/ 0 h 12742"/>
                  <a:gd name="T6" fmla="*/ 0 w 21600"/>
                  <a:gd name="T7" fmla="*/ 0 h 127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2742">
                    <a:moveTo>
                      <a:pt x="0" y="12742"/>
                    </a:moveTo>
                    <a:cubicBezTo>
                      <a:pt x="7251" y="11994"/>
                      <a:pt x="14425" y="11339"/>
                      <a:pt x="21600" y="10545"/>
                    </a:cubicBezTo>
                    <a:cubicBezTo>
                      <a:pt x="17860" y="-8858"/>
                      <a:pt x="2137" y="2550"/>
                      <a:pt x="0" y="12742"/>
                    </a:cubicBezTo>
                    <a:close/>
                    <a:moveTo>
                      <a:pt x="0" y="12742"/>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47" name="Freeform: Shape 60"/>
              <p:cNvSpPr>
                <a:spLocks/>
              </p:cNvSpPr>
              <p:nvPr/>
            </p:nvSpPr>
            <p:spPr bwMode="auto">
              <a:xfrm>
                <a:off x="232" y="288"/>
                <a:ext cx="2" cy="1"/>
              </a:xfrm>
              <a:custGeom>
                <a:avLst/>
                <a:gdLst>
                  <a:gd name="T0" fmla="*/ 0 w 17161"/>
                  <a:gd name="T1" fmla="*/ 0 h 13638"/>
                  <a:gd name="T2" fmla="*/ 0 w 17161"/>
                  <a:gd name="T3" fmla="*/ 0 h 13638"/>
                  <a:gd name="T4" fmla="*/ 0 w 17161"/>
                  <a:gd name="T5" fmla="*/ 0 h 13638"/>
                  <a:gd name="T6" fmla="*/ 0 w 17161"/>
                  <a:gd name="T7" fmla="*/ 0 h 136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61" h="13638">
                    <a:moveTo>
                      <a:pt x="1582" y="0"/>
                    </a:moveTo>
                    <a:cubicBezTo>
                      <a:pt x="-4374" y="21600"/>
                      <a:pt x="7735" y="11073"/>
                      <a:pt x="17161" y="11073"/>
                    </a:cubicBezTo>
                    <a:cubicBezTo>
                      <a:pt x="17226" y="3353"/>
                      <a:pt x="8782" y="0"/>
                      <a:pt x="1582" y="0"/>
                    </a:cubicBezTo>
                    <a:close/>
                    <a:moveTo>
                      <a:pt x="1582" y="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48" name="Freeform: Shape 61"/>
              <p:cNvSpPr>
                <a:spLocks/>
              </p:cNvSpPr>
              <p:nvPr/>
            </p:nvSpPr>
            <p:spPr bwMode="auto">
              <a:xfrm>
                <a:off x="224" y="288"/>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0" y="7500"/>
                      <a:pt x="0" y="14250"/>
                      <a:pt x="0" y="21600"/>
                    </a:cubicBezTo>
                    <a:cubicBezTo>
                      <a:pt x="8975" y="18750"/>
                      <a:pt x="12777" y="14250"/>
                      <a:pt x="21600" y="14250"/>
                    </a:cubicBezTo>
                    <a:cubicBezTo>
                      <a:pt x="21600" y="5100"/>
                      <a:pt x="9279" y="0"/>
                      <a:pt x="0" y="0"/>
                    </a:cubicBezTo>
                    <a:close/>
                    <a:moveTo>
                      <a:pt x="0" y="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49" name="Freeform: Shape 62"/>
              <p:cNvSpPr>
                <a:spLocks/>
              </p:cNvSpPr>
              <p:nvPr/>
            </p:nvSpPr>
            <p:spPr bwMode="auto">
              <a:xfrm>
                <a:off x="216" y="304"/>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17923" y="21600"/>
                      <a:pt x="17234" y="20571"/>
                      <a:pt x="21600" y="5371"/>
                    </a:cubicBezTo>
                    <a:cubicBezTo>
                      <a:pt x="16200" y="3429"/>
                      <a:pt x="10915" y="1714"/>
                      <a:pt x="5285" y="0"/>
                    </a:cubicBezTo>
                    <a:cubicBezTo>
                      <a:pt x="3447" y="7200"/>
                      <a:pt x="1838" y="14400"/>
                      <a:pt x="0" y="21600"/>
                    </a:cubicBezTo>
                    <a:close/>
                    <a:moveTo>
                      <a:pt x="0" y="21600"/>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50" name="Freeform: Shape 63"/>
              <p:cNvSpPr>
                <a:spLocks/>
              </p:cNvSpPr>
              <p:nvPr/>
            </p:nvSpPr>
            <p:spPr bwMode="auto">
              <a:xfrm>
                <a:off x="480" y="384"/>
                <a:ext cx="1" cy="2"/>
              </a:xfrm>
              <a:custGeom>
                <a:avLst/>
                <a:gdLst>
                  <a:gd name="T0" fmla="*/ 0 w 16557"/>
                  <a:gd name="T1" fmla="*/ 0 h 18344"/>
                  <a:gd name="T2" fmla="*/ 0 w 16557"/>
                  <a:gd name="T3" fmla="*/ 0 h 18344"/>
                  <a:gd name="T4" fmla="*/ 0 w 16557"/>
                  <a:gd name="T5" fmla="*/ 0 h 18344"/>
                  <a:gd name="T6" fmla="*/ 0 w 16557"/>
                  <a:gd name="T7" fmla="*/ 0 h 18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557" h="18344">
                    <a:moveTo>
                      <a:pt x="0" y="16234"/>
                    </a:moveTo>
                    <a:cubicBezTo>
                      <a:pt x="21600" y="21600"/>
                      <a:pt x="17408" y="16922"/>
                      <a:pt x="13033" y="0"/>
                    </a:cubicBezTo>
                    <a:cubicBezTo>
                      <a:pt x="2734" y="5916"/>
                      <a:pt x="0" y="4471"/>
                      <a:pt x="0" y="16234"/>
                    </a:cubicBezTo>
                    <a:close/>
                    <a:moveTo>
                      <a:pt x="0" y="16234"/>
                    </a:moveTo>
                  </a:path>
                </a:pathLst>
              </a:custGeom>
              <a:grp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grpSp>
      </p:grpSp>
      <p:grpSp>
        <p:nvGrpSpPr>
          <p:cNvPr id="54" name="组合 53"/>
          <p:cNvGrpSpPr/>
          <p:nvPr/>
        </p:nvGrpSpPr>
        <p:grpSpPr>
          <a:xfrm>
            <a:off x="6790196" y="2798607"/>
            <a:ext cx="1479449" cy="1528338"/>
            <a:chOff x="6790196" y="2798607"/>
            <a:chExt cx="1479449" cy="1528338"/>
          </a:xfrm>
        </p:grpSpPr>
        <p:sp>
          <p:nvSpPr>
            <p:cNvPr id="10" name="Oval 65"/>
            <p:cNvSpPr/>
            <p:nvPr/>
          </p:nvSpPr>
          <p:spPr bwMode="auto">
            <a:xfrm>
              <a:off x="6790196" y="2847496"/>
              <a:ext cx="1479449" cy="1479449"/>
            </a:xfrm>
            <a:prstGeom prst="ellipse">
              <a:avLst/>
            </a:prstGeom>
            <a:solidFill>
              <a:schemeClr val="accent4"/>
            </a:solidFill>
            <a:ln w="28575" cap="flat" cmpd="sng" algn="ctr">
              <a:noFill/>
              <a:prstDash val="solid"/>
              <a:round/>
              <a:headEnd type="none" w="med" len="med"/>
              <a:tailEnd type="none" w="med" len="med"/>
            </a:ln>
            <a:effectLst/>
          </p:spPr>
          <p:txBody>
            <a:bodyPr anchor="ctr"/>
            <a:lstStyle/>
            <a:p>
              <a:pPr algn="ctr"/>
              <a:endParaRPr dirty="0"/>
            </a:p>
          </p:txBody>
        </p:sp>
        <p:sp>
          <p:nvSpPr>
            <p:cNvPr id="11" name="TextBox 66"/>
            <p:cNvSpPr txBox="1"/>
            <p:nvPr/>
          </p:nvSpPr>
          <p:spPr>
            <a:xfrm>
              <a:off x="6894901" y="3257313"/>
              <a:ext cx="1244764" cy="300083"/>
            </a:xfrm>
            <a:prstGeom prst="rect">
              <a:avLst/>
            </a:prstGeom>
            <a:noFill/>
            <a:ln>
              <a:noFill/>
            </a:ln>
            <a:effectLst/>
          </p:spPr>
          <p:txBody>
            <a:bodyPr wrap="none" anchor="ctr" anchorCtr="1">
              <a:normAutofit fontScale="85000" lnSpcReduction="20000"/>
            </a:bodyPr>
            <a:lstStyle/>
            <a:p>
              <a:pPr algn="ctr"/>
              <a:r>
                <a:rPr lang="zh-CN" altLang="en-US" sz="2000" b="1" spc="-83" dirty="0">
                  <a:solidFill>
                    <a:schemeClr val="bg1"/>
                  </a:solidFill>
                </a:rPr>
                <a:t>标题文本预设</a:t>
              </a:r>
            </a:p>
          </p:txBody>
        </p:sp>
        <p:sp>
          <p:nvSpPr>
            <p:cNvPr id="13" name="Oval 68"/>
            <p:cNvSpPr>
              <a:spLocks noChangeAspect="1"/>
            </p:cNvSpPr>
            <p:nvPr/>
          </p:nvSpPr>
          <p:spPr bwMode="auto">
            <a:xfrm>
              <a:off x="7771112" y="2798607"/>
              <a:ext cx="496124" cy="496124"/>
            </a:xfrm>
            <a:prstGeom prst="ellipse">
              <a:avLst/>
            </a:prstGeom>
            <a:solidFill>
              <a:schemeClr val="accent5"/>
            </a:solidFill>
            <a:ln w="9525" cap="flat" cmpd="sng" algn="ctr">
              <a:noFill/>
              <a:prstDash val="solid"/>
              <a:miter lim="800000"/>
              <a:headEnd type="none" w="med" len="med"/>
              <a:tailEnd type="none" w="med" len="med"/>
            </a:ln>
            <a:effectLst/>
          </p:spPr>
          <p:txBody>
            <a:bodyPr anchor="ctr"/>
            <a:lstStyle/>
            <a:p>
              <a:pPr algn="ctr"/>
              <a:endParaRPr/>
            </a:p>
          </p:txBody>
        </p:sp>
        <p:grpSp>
          <p:nvGrpSpPr>
            <p:cNvPr id="14" name="Group 69"/>
            <p:cNvGrpSpPr>
              <a:grpSpLocks/>
            </p:cNvGrpSpPr>
            <p:nvPr/>
          </p:nvGrpSpPr>
          <p:grpSpPr bwMode="auto">
            <a:xfrm>
              <a:off x="7863817" y="2914544"/>
              <a:ext cx="283859" cy="252320"/>
              <a:chOff x="0" y="0"/>
              <a:chExt cx="576" cy="515"/>
            </a:xfrm>
            <a:solidFill>
              <a:schemeClr val="bg1"/>
            </a:solidFill>
            <a:effectLst/>
          </p:grpSpPr>
          <p:sp>
            <p:nvSpPr>
              <p:cNvPr id="30" name="Freeform: Shape 70"/>
              <p:cNvSpPr>
                <a:spLocks/>
              </p:cNvSpPr>
              <p:nvPr/>
            </p:nvSpPr>
            <p:spPr bwMode="auto">
              <a:xfrm>
                <a:off x="0" y="0"/>
                <a:ext cx="576" cy="5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1936" y="0"/>
                    </a:moveTo>
                    <a:cubicBezTo>
                      <a:pt x="6599" y="0"/>
                      <a:pt x="2272" y="4836"/>
                      <a:pt x="2272" y="10800"/>
                    </a:cubicBezTo>
                    <a:cubicBezTo>
                      <a:pt x="2272" y="10815"/>
                      <a:pt x="2273" y="10840"/>
                      <a:pt x="2273" y="10861"/>
                    </a:cubicBezTo>
                    <a:lnTo>
                      <a:pt x="0" y="10861"/>
                    </a:lnTo>
                    <a:lnTo>
                      <a:pt x="3616" y="14894"/>
                    </a:lnTo>
                    <a:lnTo>
                      <a:pt x="7238" y="10861"/>
                    </a:lnTo>
                    <a:lnTo>
                      <a:pt x="4958" y="10861"/>
                    </a:lnTo>
                    <a:cubicBezTo>
                      <a:pt x="4958" y="10860"/>
                      <a:pt x="4958" y="10859"/>
                      <a:pt x="4958" y="10858"/>
                    </a:cubicBezTo>
                    <a:cubicBezTo>
                      <a:pt x="4958" y="10838"/>
                      <a:pt x="4957" y="10814"/>
                      <a:pt x="4957" y="10800"/>
                    </a:cubicBezTo>
                    <a:cubicBezTo>
                      <a:pt x="4957" y="6499"/>
                      <a:pt x="8088" y="3000"/>
                      <a:pt x="11936" y="3000"/>
                    </a:cubicBezTo>
                    <a:cubicBezTo>
                      <a:pt x="15785" y="3000"/>
                      <a:pt x="18916" y="6499"/>
                      <a:pt x="18916" y="10800"/>
                    </a:cubicBezTo>
                    <a:cubicBezTo>
                      <a:pt x="18916" y="15101"/>
                      <a:pt x="15785" y="18600"/>
                      <a:pt x="11936" y="18600"/>
                    </a:cubicBezTo>
                    <a:cubicBezTo>
                      <a:pt x="9601" y="18600"/>
                      <a:pt x="7530" y="17309"/>
                      <a:pt x="6263" y="15335"/>
                    </a:cubicBezTo>
                    <a:lnTo>
                      <a:pt x="5132" y="16594"/>
                    </a:lnTo>
                    <a:lnTo>
                      <a:pt x="4341" y="17474"/>
                    </a:lnTo>
                    <a:cubicBezTo>
                      <a:pt x="6111" y="19986"/>
                      <a:pt x="8854" y="21600"/>
                      <a:pt x="11936" y="21600"/>
                    </a:cubicBezTo>
                    <a:cubicBezTo>
                      <a:pt x="17274" y="21600"/>
                      <a:pt x="21600" y="16765"/>
                      <a:pt x="21600" y="10800"/>
                    </a:cubicBezTo>
                    <a:cubicBezTo>
                      <a:pt x="21600" y="4836"/>
                      <a:pt x="17273" y="0"/>
                      <a:pt x="11936" y="0"/>
                    </a:cubicBezTo>
                    <a:close/>
                    <a:moveTo>
                      <a:pt x="11936" y="0"/>
                    </a:moveTo>
                  </a:path>
                </a:pathLst>
              </a:custGeom>
              <a:solidFill>
                <a:srgbClr val="FFFFFF"/>
              </a:solid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31" name="Freeform: Shape 71"/>
              <p:cNvSpPr>
                <a:spLocks/>
              </p:cNvSpPr>
              <p:nvPr/>
            </p:nvSpPr>
            <p:spPr bwMode="auto">
              <a:xfrm>
                <a:off x="304" y="128"/>
                <a:ext cx="134" cy="2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0"/>
                    </a:moveTo>
                    <a:lnTo>
                      <a:pt x="0" y="14168"/>
                    </a:lnTo>
                    <a:lnTo>
                      <a:pt x="32" y="14168"/>
                    </a:lnTo>
                    <a:lnTo>
                      <a:pt x="18924" y="21600"/>
                    </a:lnTo>
                    <a:lnTo>
                      <a:pt x="21600" y="18903"/>
                    </a:lnTo>
                    <a:lnTo>
                      <a:pt x="5054" y="12394"/>
                    </a:lnTo>
                    <a:lnTo>
                      <a:pt x="5054" y="0"/>
                    </a:lnTo>
                    <a:lnTo>
                      <a:pt x="0" y="0"/>
                    </a:lnTo>
                    <a:close/>
                    <a:moveTo>
                      <a:pt x="0" y="0"/>
                    </a:moveTo>
                  </a:path>
                </a:pathLst>
              </a:custGeom>
              <a:solidFill>
                <a:srgbClr val="FFFFFF"/>
              </a:solid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grpSp>
      </p:grpSp>
      <p:cxnSp>
        <p:nvCxnSpPr>
          <p:cNvPr id="19" name="Straight Connector 77"/>
          <p:cNvCxnSpPr/>
          <p:nvPr/>
        </p:nvCxnSpPr>
        <p:spPr bwMode="auto">
          <a:xfrm>
            <a:off x="2078009" y="2197704"/>
            <a:ext cx="205618" cy="71509"/>
          </a:xfrm>
          <a:prstGeom prst="line">
            <a:avLst/>
          </a:prstGeom>
          <a:solidFill>
            <a:schemeClr val="accent1"/>
          </a:solidFill>
          <a:ln w="15875" cap="rnd" cmpd="sng" algn="ctr">
            <a:solidFill>
              <a:schemeClr val="bg1">
                <a:lumMod val="75000"/>
              </a:schemeClr>
            </a:solidFill>
            <a:prstDash val="sysDot"/>
            <a:round/>
            <a:headEnd type="oval" w="sm" len="sm"/>
            <a:tailEnd type="oval" w="sm" len="sm"/>
          </a:ln>
          <a:effectLst/>
        </p:spPr>
      </p:cxnSp>
      <p:grpSp>
        <p:nvGrpSpPr>
          <p:cNvPr id="51" name="组合 50"/>
          <p:cNvGrpSpPr/>
          <p:nvPr/>
        </p:nvGrpSpPr>
        <p:grpSpPr>
          <a:xfrm>
            <a:off x="791872" y="1005576"/>
            <a:ext cx="1291658" cy="1527037"/>
            <a:chOff x="791872" y="1005576"/>
            <a:chExt cx="1291658" cy="1527037"/>
          </a:xfrm>
        </p:grpSpPr>
        <p:sp>
          <p:nvSpPr>
            <p:cNvPr id="15" name="Oval 73"/>
            <p:cNvSpPr/>
            <p:nvPr/>
          </p:nvSpPr>
          <p:spPr bwMode="auto">
            <a:xfrm>
              <a:off x="791872" y="1243646"/>
              <a:ext cx="1288968" cy="1288967"/>
            </a:xfrm>
            <a:prstGeom prst="ellipse">
              <a:avLst/>
            </a:prstGeom>
            <a:solidFill>
              <a:schemeClr val="accent1"/>
            </a:solidFill>
            <a:ln w="28575" cap="flat" cmpd="sng" algn="ctr">
              <a:solidFill>
                <a:schemeClr val="accent1"/>
              </a:solidFill>
              <a:prstDash val="solid"/>
              <a:round/>
              <a:headEnd type="none" w="med" len="med"/>
              <a:tailEnd type="none" w="med" len="med"/>
            </a:ln>
            <a:effectLst/>
          </p:spPr>
          <p:txBody>
            <a:bodyPr anchor="ctr"/>
            <a:lstStyle/>
            <a:p>
              <a:pPr algn="ctr"/>
              <a:endParaRPr/>
            </a:p>
          </p:txBody>
        </p:sp>
        <p:sp>
          <p:nvSpPr>
            <p:cNvPr id="16" name="TextBox 74"/>
            <p:cNvSpPr txBox="1"/>
            <p:nvPr/>
          </p:nvSpPr>
          <p:spPr>
            <a:xfrm>
              <a:off x="791872" y="1666052"/>
              <a:ext cx="1291658" cy="300083"/>
            </a:xfrm>
            <a:prstGeom prst="rect">
              <a:avLst/>
            </a:prstGeom>
            <a:noFill/>
            <a:effectLst/>
          </p:spPr>
          <p:txBody>
            <a:bodyPr wrap="none" anchor="ctr" anchorCtr="1">
              <a:normAutofit fontScale="92500" lnSpcReduction="10000"/>
            </a:bodyPr>
            <a:lstStyle/>
            <a:p>
              <a:pPr algn="ctr"/>
              <a:r>
                <a:rPr lang="zh-CN" altLang="en-US" sz="2400" b="1" spc="-83" baseline="30000" dirty="0">
                  <a:solidFill>
                    <a:schemeClr val="bg1"/>
                  </a:solidFill>
                </a:rPr>
                <a:t>标题文本预设</a:t>
              </a:r>
            </a:p>
          </p:txBody>
        </p:sp>
        <p:sp>
          <p:nvSpPr>
            <p:cNvPr id="17" name="TextBox 75"/>
            <p:cNvSpPr txBox="1"/>
            <p:nvPr/>
          </p:nvSpPr>
          <p:spPr>
            <a:xfrm>
              <a:off x="791872" y="1966135"/>
              <a:ext cx="1291658" cy="260552"/>
            </a:xfrm>
            <a:prstGeom prst="rect">
              <a:avLst/>
            </a:prstGeom>
            <a:noFill/>
            <a:effectLst/>
          </p:spPr>
          <p:txBody>
            <a:bodyPr wrap="square" lIns="0" tIns="0" rIns="0" bIns="0" anchor="ctr">
              <a:normAutofit fontScale="77500" lnSpcReduction="20000"/>
            </a:bodyPr>
            <a:lstStyle/>
            <a:p>
              <a:pPr algn="ctr">
                <a:lnSpc>
                  <a:spcPct val="120000"/>
                </a:lnSpc>
              </a:pPr>
              <a:r>
                <a:rPr lang="zh-CN" altLang="en-US" sz="800">
                  <a:solidFill>
                    <a:schemeClr val="bg1"/>
                  </a:solidFill>
                </a:rPr>
                <a:t>此部分内容作为文字排版占位显示</a:t>
              </a:r>
              <a:br>
                <a:rPr lang="zh-CN" altLang="en-US" sz="800">
                  <a:solidFill>
                    <a:schemeClr val="bg1"/>
                  </a:solidFill>
                </a:rPr>
              </a:br>
              <a:r>
                <a:rPr lang="zh-CN" altLang="en-US" sz="800">
                  <a:solidFill>
                    <a:schemeClr val="bg1"/>
                  </a:solidFill>
                </a:rPr>
                <a:t>（建议使用主题字体）</a:t>
              </a:r>
            </a:p>
          </p:txBody>
        </p:sp>
        <p:sp>
          <p:nvSpPr>
            <p:cNvPr id="18" name="Oval 76"/>
            <p:cNvSpPr>
              <a:spLocks noChangeAspect="1"/>
            </p:cNvSpPr>
            <p:nvPr/>
          </p:nvSpPr>
          <p:spPr bwMode="auto">
            <a:xfrm>
              <a:off x="877021" y="1005576"/>
              <a:ext cx="496124" cy="496124"/>
            </a:xfrm>
            <a:prstGeom prst="ellipse">
              <a:avLst/>
            </a:prstGeom>
            <a:solidFill>
              <a:schemeClr val="accent2"/>
            </a:solidFill>
            <a:ln w="9525" cap="flat" cmpd="sng" algn="ctr">
              <a:noFill/>
              <a:prstDash val="solid"/>
              <a:miter lim="800000"/>
              <a:headEnd type="none" w="med" len="med"/>
              <a:tailEnd type="none" w="med" len="med"/>
            </a:ln>
            <a:effectLst/>
          </p:spPr>
          <p:txBody>
            <a:bodyPr anchor="ctr"/>
            <a:lstStyle/>
            <a:p>
              <a:pPr algn="ctr"/>
              <a:endParaRPr/>
            </a:p>
          </p:txBody>
        </p:sp>
        <p:sp>
          <p:nvSpPr>
            <p:cNvPr id="20" name="Freeform: Shape 78"/>
            <p:cNvSpPr>
              <a:spLocks/>
            </p:cNvSpPr>
            <p:nvPr/>
          </p:nvSpPr>
          <p:spPr bwMode="auto">
            <a:xfrm>
              <a:off x="1056932" y="1119913"/>
              <a:ext cx="129983" cy="256144"/>
            </a:xfrm>
            <a:custGeom>
              <a:avLst/>
              <a:gdLst>
                <a:gd name="T0" fmla="*/ 7876052 w 21600"/>
                <a:gd name="T1" fmla="*/ 185358510 h 21600"/>
                <a:gd name="T2" fmla="*/ 8461236 w 21600"/>
                <a:gd name="T3" fmla="*/ 100252083 h 21600"/>
                <a:gd name="T4" fmla="*/ 13475014 w 21600"/>
                <a:gd name="T5" fmla="*/ 51005792 h 21600"/>
                <a:gd name="T6" fmla="*/ 6737509 w 21600"/>
                <a:gd name="T7" fmla="*/ 0 h 21600"/>
                <a:gd name="T8" fmla="*/ 0 w 21600"/>
                <a:gd name="T9" fmla="*/ 51005792 h 21600"/>
                <a:gd name="T10" fmla="*/ 4941496 w 21600"/>
                <a:gd name="T11" fmla="*/ 100110670 h 21600"/>
                <a:gd name="T12" fmla="*/ 5527805 w 21600"/>
                <a:gd name="T13" fmla="*/ 185387119 h 21600"/>
                <a:gd name="T14" fmla="*/ 1748080 w 21600"/>
                <a:gd name="T15" fmla="*/ 194154876 h 21600"/>
                <a:gd name="T16" fmla="*/ 6733136 w 21600"/>
                <a:gd name="T17" fmla="*/ 203194979 h 21600"/>
                <a:gd name="T18" fmla="*/ 11718967 w 21600"/>
                <a:gd name="T19" fmla="*/ 194154876 h 21600"/>
                <a:gd name="T20" fmla="*/ 7876052 w 21600"/>
                <a:gd name="T21" fmla="*/ 185358510 h 21600"/>
                <a:gd name="T22" fmla="*/ 5811038 w 21600"/>
                <a:gd name="T23" fmla="*/ 39764005 h 21600"/>
                <a:gd name="T24" fmla="*/ 3381794 w 21600"/>
                <a:gd name="T25" fmla="*/ 49678959 h 21600"/>
                <a:gd name="T26" fmla="*/ 2388689 w 21600"/>
                <a:gd name="T27" fmla="*/ 30187155 h 21600"/>
                <a:gd name="T28" fmla="*/ 4817314 w 21600"/>
                <a:gd name="T29" fmla="*/ 20272200 h 21600"/>
                <a:gd name="T30" fmla="*/ 5811038 w 21600"/>
                <a:gd name="T31" fmla="*/ 39764005 h 21600"/>
                <a:gd name="T32" fmla="*/ 5811038 w 21600"/>
                <a:gd name="T33" fmla="*/ 39764005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2625" y="19704"/>
                  </a:moveTo>
                  <a:lnTo>
                    <a:pt x="13563" y="10657"/>
                  </a:lnTo>
                  <a:cubicBezTo>
                    <a:pt x="18187" y="10044"/>
                    <a:pt x="21600" y="7936"/>
                    <a:pt x="21600" y="5422"/>
                  </a:cubicBezTo>
                  <a:cubicBezTo>
                    <a:pt x="21600" y="2427"/>
                    <a:pt x="16765" y="0"/>
                    <a:pt x="10800" y="0"/>
                  </a:cubicBezTo>
                  <a:cubicBezTo>
                    <a:pt x="4835" y="0"/>
                    <a:pt x="0" y="2427"/>
                    <a:pt x="0" y="5422"/>
                  </a:cubicBezTo>
                  <a:cubicBezTo>
                    <a:pt x="0" y="7915"/>
                    <a:pt x="3356" y="10009"/>
                    <a:pt x="7921" y="10642"/>
                  </a:cubicBezTo>
                  <a:lnTo>
                    <a:pt x="8861" y="19707"/>
                  </a:lnTo>
                  <a:cubicBezTo>
                    <a:pt x="5382" y="19811"/>
                    <a:pt x="2802" y="20188"/>
                    <a:pt x="2802" y="20639"/>
                  </a:cubicBezTo>
                  <a:cubicBezTo>
                    <a:pt x="2802" y="21170"/>
                    <a:pt x="6379" y="21600"/>
                    <a:pt x="10793" y="21600"/>
                  </a:cubicBezTo>
                  <a:cubicBezTo>
                    <a:pt x="15206" y="21600"/>
                    <a:pt x="18785" y="21169"/>
                    <a:pt x="18785" y="20639"/>
                  </a:cubicBezTo>
                  <a:cubicBezTo>
                    <a:pt x="18785" y="20184"/>
                    <a:pt x="16154" y="19803"/>
                    <a:pt x="12625" y="19704"/>
                  </a:cubicBezTo>
                  <a:close/>
                  <a:moveTo>
                    <a:pt x="9315" y="4227"/>
                  </a:moveTo>
                  <a:cubicBezTo>
                    <a:pt x="8680" y="5090"/>
                    <a:pt x="6937" y="5562"/>
                    <a:pt x="5421" y="5281"/>
                  </a:cubicBezTo>
                  <a:cubicBezTo>
                    <a:pt x="3906" y="5000"/>
                    <a:pt x="3193" y="4072"/>
                    <a:pt x="3829" y="3209"/>
                  </a:cubicBezTo>
                  <a:cubicBezTo>
                    <a:pt x="4464" y="2346"/>
                    <a:pt x="6207" y="1874"/>
                    <a:pt x="7722" y="2155"/>
                  </a:cubicBezTo>
                  <a:cubicBezTo>
                    <a:pt x="9238" y="2436"/>
                    <a:pt x="9951" y="3363"/>
                    <a:pt x="9315" y="4227"/>
                  </a:cubicBezTo>
                  <a:close/>
                  <a:moveTo>
                    <a:pt x="9315" y="4227"/>
                  </a:moveTo>
                </a:path>
              </a:pathLst>
            </a:custGeom>
            <a:solidFill>
              <a:schemeClr val="bg1"/>
            </a:solidFill>
            <a:ln>
              <a:noFill/>
            </a:ln>
            <a:effectLst/>
          </p:spPr>
          <p:txBody>
            <a:bodyPr anchor="ctr"/>
            <a:lstStyle/>
            <a:p>
              <a:pPr algn="ctr"/>
              <a:endParaRPr/>
            </a:p>
          </p:txBody>
        </p:sp>
      </p:grpSp>
      <p:cxnSp>
        <p:nvCxnSpPr>
          <p:cNvPr id="25" name="Straight Connector 84"/>
          <p:cNvCxnSpPr/>
          <p:nvPr/>
        </p:nvCxnSpPr>
        <p:spPr bwMode="auto">
          <a:xfrm>
            <a:off x="6296699" y="2585379"/>
            <a:ext cx="611902" cy="499205"/>
          </a:xfrm>
          <a:prstGeom prst="line">
            <a:avLst/>
          </a:prstGeom>
          <a:solidFill>
            <a:schemeClr val="accent1"/>
          </a:solidFill>
          <a:ln w="15875" cap="rnd" cmpd="sng" algn="ctr">
            <a:solidFill>
              <a:schemeClr val="bg1">
                <a:lumMod val="75000"/>
              </a:schemeClr>
            </a:solidFill>
            <a:prstDash val="sysDot"/>
            <a:round/>
            <a:headEnd type="oval" w="sm" len="sm"/>
            <a:tailEnd type="oval" w="sm" len="sm"/>
          </a:ln>
          <a:effectLst/>
        </p:spPr>
      </p:cxnSp>
      <p:grpSp>
        <p:nvGrpSpPr>
          <p:cNvPr id="55" name="组合 54"/>
          <p:cNvGrpSpPr/>
          <p:nvPr/>
        </p:nvGrpSpPr>
        <p:grpSpPr>
          <a:xfrm>
            <a:off x="4551255" y="1019507"/>
            <a:ext cx="2060803" cy="1827990"/>
            <a:chOff x="4551255" y="1019507"/>
            <a:chExt cx="2060803" cy="1827990"/>
          </a:xfrm>
        </p:grpSpPr>
        <p:grpSp>
          <p:nvGrpSpPr>
            <p:cNvPr id="53" name="组合 52"/>
            <p:cNvGrpSpPr/>
            <p:nvPr/>
          </p:nvGrpSpPr>
          <p:grpSpPr>
            <a:xfrm>
              <a:off x="4741617" y="1019507"/>
              <a:ext cx="1705356" cy="1827990"/>
              <a:chOff x="4741617" y="1019507"/>
              <a:chExt cx="1705356" cy="1827990"/>
            </a:xfrm>
          </p:grpSpPr>
          <p:sp>
            <p:nvSpPr>
              <p:cNvPr id="21" name="Oval 80"/>
              <p:cNvSpPr/>
              <p:nvPr/>
            </p:nvSpPr>
            <p:spPr bwMode="auto">
              <a:xfrm>
                <a:off x="4741617" y="1142142"/>
                <a:ext cx="1705356" cy="1705355"/>
              </a:xfrm>
              <a:prstGeom prst="ellipse">
                <a:avLst/>
              </a:prstGeom>
              <a:solidFill>
                <a:schemeClr val="accent3"/>
              </a:solidFill>
              <a:ln w="28575" cap="flat" cmpd="sng" algn="ctr">
                <a:noFill/>
                <a:prstDash val="solid"/>
                <a:round/>
                <a:headEnd type="none" w="med" len="med"/>
                <a:tailEnd type="none" w="med" len="med"/>
              </a:ln>
              <a:effectLst/>
            </p:spPr>
            <p:txBody>
              <a:bodyPr anchor="ctr"/>
              <a:lstStyle/>
              <a:p>
                <a:pPr algn="ctr"/>
                <a:endParaRPr dirty="0"/>
              </a:p>
            </p:txBody>
          </p:sp>
          <p:sp>
            <p:nvSpPr>
              <p:cNvPr id="22" name="TextBox 81"/>
              <p:cNvSpPr txBox="1"/>
              <p:nvPr/>
            </p:nvSpPr>
            <p:spPr>
              <a:xfrm>
                <a:off x="4935326" y="1653648"/>
                <a:ext cx="1292662" cy="300083"/>
              </a:xfrm>
              <a:prstGeom prst="rect">
                <a:avLst/>
              </a:prstGeom>
              <a:noFill/>
              <a:effectLst/>
            </p:spPr>
            <p:txBody>
              <a:bodyPr wrap="none" anchor="ctr" anchorCtr="1">
                <a:normAutofit fontScale="85000" lnSpcReduction="20000"/>
              </a:bodyPr>
              <a:lstStyle/>
              <a:p>
                <a:pPr algn="ctr"/>
                <a:r>
                  <a:rPr lang="zh-CN" altLang="en-US" sz="2000" b="1" dirty="0">
                    <a:solidFill>
                      <a:srgbClr val="FFFFFF"/>
                    </a:solidFill>
                  </a:rPr>
                  <a:t>标题文本预设</a:t>
                </a:r>
              </a:p>
            </p:txBody>
          </p:sp>
          <p:sp>
            <p:nvSpPr>
              <p:cNvPr id="24" name="Freeform: Shape 83"/>
              <p:cNvSpPr>
                <a:spLocks/>
              </p:cNvSpPr>
              <p:nvPr/>
            </p:nvSpPr>
            <p:spPr bwMode="auto">
              <a:xfrm>
                <a:off x="5774152" y="1019507"/>
                <a:ext cx="600563" cy="600563"/>
              </a:xfrm>
              <a:custGeom>
                <a:avLst/>
                <a:gdLst>
                  <a:gd name="T0" fmla="*/ 0 w 3223"/>
                  <a:gd name="T1" fmla="*/ 1612 h 3223"/>
                  <a:gd name="T2" fmla="*/ 0 w 3223"/>
                  <a:gd name="T3" fmla="*/ 1612 h 3223"/>
                  <a:gd name="T4" fmla="*/ 1611 w 3223"/>
                  <a:gd name="T5" fmla="*/ 0 h 3223"/>
                  <a:gd name="T6" fmla="*/ 3223 w 3223"/>
                  <a:gd name="T7" fmla="*/ 1612 h 3223"/>
                  <a:gd name="T8" fmla="*/ 1611 w 3223"/>
                  <a:gd name="T9" fmla="*/ 3223 h 3223"/>
                  <a:gd name="T10" fmla="*/ 0 w 3223"/>
                  <a:gd name="T11" fmla="*/ 1612 h 3223"/>
                </a:gdLst>
                <a:ahLst/>
                <a:cxnLst>
                  <a:cxn ang="0">
                    <a:pos x="T0" y="T1"/>
                  </a:cxn>
                  <a:cxn ang="0">
                    <a:pos x="T2" y="T3"/>
                  </a:cxn>
                  <a:cxn ang="0">
                    <a:pos x="T4" y="T5"/>
                  </a:cxn>
                  <a:cxn ang="0">
                    <a:pos x="T6" y="T7"/>
                  </a:cxn>
                  <a:cxn ang="0">
                    <a:pos x="T8" y="T9"/>
                  </a:cxn>
                  <a:cxn ang="0">
                    <a:pos x="T10" y="T11"/>
                  </a:cxn>
                </a:cxnLst>
                <a:rect l="0" t="0" r="r" b="b"/>
                <a:pathLst>
                  <a:path w="3223" h="3223">
                    <a:moveTo>
                      <a:pt x="0" y="1612"/>
                    </a:moveTo>
                    <a:lnTo>
                      <a:pt x="0" y="1612"/>
                    </a:lnTo>
                    <a:cubicBezTo>
                      <a:pt x="0" y="722"/>
                      <a:pt x="721" y="0"/>
                      <a:pt x="1611" y="0"/>
                    </a:cubicBezTo>
                    <a:cubicBezTo>
                      <a:pt x="2501" y="0"/>
                      <a:pt x="3223" y="722"/>
                      <a:pt x="3223" y="1612"/>
                    </a:cubicBezTo>
                    <a:cubicBezTo>
                      <a:pt x="3223" y="2502"/>
                      <a:pt x="2501" y="3223"/>
                      <a:pt x="1611" y="3223"/>
                    </a:cubicBezTo>
                    <a:cubicBezTo>
                      <a:pt x="721" y="3223"/>
                      <a:pt x="0" y="2502"/>
                      <a:pt x="0" y="1612"/>
                    </a:cubicBezTo>
                    <a:close/>
                  </a:path>
                </a:pathLst>
              </a:custGeom>
              <a:solidFill>
                <a:schemeClr val="accent4"/>
              </a:solidFill>
              <a:ln w="0">
                <a:noFill/>
                <a:prstDash val="solid"/>
                <a:round/>
                <a:headEnd/>
                <a:tailEnd/>
              </a:ln>
              <a:effectLst/>
            </p:spPr>
            <p:txBody>
              <a:bodyPr anchor="ctr"/>
              <a:lstStyle/>
              <a:p>
                <a:pPr algn="ctr"/>
                <a:endParaRPr/>
              </a:p>
            </p:txBody>
          </p:sp>
          <p:grpSp>
            <p:nvGrpSpPr>
              <p:cNvPr id="26" name="Group 85"/>
              <p:cNvGrpSpPr>
                <a:grpSpLocks/>
              </p:cNvGrpSpPr>
              <p:nvPr/>
            </p:nvGrpSpPr>
            <p:grpSpPr bwMode="auto">
              <a:xfrm>
                <a:off x="5965565" y="1157132"/>
                <a:ext cx="283861" cy="250217"/>
                <a:chOff x="52" y="-52"/>
                <a:chExt cx="578" cy="508"/>
              </a:xfrm>
              <a:solidFill>
                <a:schemeClr val="bg1"/>
              </a:solidFill>
              <a:effectLst/>
            </p:grpSpPr>
            <p:sp>
              <p:nvSpPr>
                <p:cNvPr id="27" name="Freeform: Shape 86"/>
                <p:cNvSpPr>
                  <a:spLocks/>
                </p:cNvSpPr>
                <p:nvPr/>
              </p:nvSpPr>
              <p:spPr bwMode="auto">
                <a:xfrm>
                  <a:off x="52" y="44"/>
                  <a:ext cx="412" cy="41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5" y="18900"/>
                        <a:pt x="17998" y="18900"/>
                      </a:cubicBezTo>
                      <a:lnTo>
                        <a:pt x="3601" y="18900"/>
                      </a:lnTo>
                      <a:cubicBezTo>
                        <a:pt x="3105" y="18900"/>
                        <a:pt x="2701" y="18497"/>
                        <a:pt x="2701" y="18001"/>
                      </a:cubicBezTo>
                      <a:lnTo>
                        <a:pt x="2701" y="3598"/>
                      </a:lnTo>
                      <a:cubicBezTo>
                        <a:pt x="2701" y="3102"/>
                        <a:pt x="3105" y="2698"/>
                        <a:pt x="3601" y="2698"/>
                      </a:cubicBezTo>
                      <a:lnTo>
                        <a:pt x="16077" y="2698"/>
                      </a:lnTo>
                      <a:lnTo>
                        <a:pt x="18707" y="70"/>
                      </a:lnTo>
                      <a:cubicBezTo>
                        <a:pt x="18478" y="25"/>
                        <a:pt x="18241" y="0"/>
                        <a:pt x="17998" y="0"/>
                      </a:cubicBezTo>
                      <a:lnTo>
                        <a:pt x="3601" y="0"/>
                      </a:lnTo>
                      <a:cubicBezTo>
                        <a:pt x="1612" y="0"/>
                        <a:pt x="0" y="1611"/>
                        <a:pt x="0" y="3598"/>
                      </a:cubicBezTo>
                      <a:lnTo>
                        <a:pt x="0" y="18001"/>
                      </a:lnTo>
                      <a:cubicBezTo>
                        <a:pt x="0" y="19989"/>
                        <a:pt x="1612" y="21600"/>
                        <a:pt x="3601" y="21600"/>
                      </a:cubicBezTo>
                      <a:lnTo>
                        <a:pt x="17998" y="21600"/>
                      </a:lnTo>
                      <a:cubicBezTo>
                        <a:pt x="19987" y="21600"/>
                        <a:pt x="21600" y="19989"/>
                        <a:pt x="21600" y="18001"/>
                      </a:cubicBezTo>
                      <a:lnTo>
                        <a:pt x="21600" y="10014"/>
                      </a:lnTo>
                      <a:lnTo>
                        <a:pt x="18899" y="12712"/>
                      </a:lnTo>
                      <a:lnTo>
                        <a:pt x="18899" y="18001"/>
                      </a:lnTo>
                      <a:close/>
                      <a:moveTo>
                        <a:pt x="18899" y="18001"/>
                      </a:moveTo>
                    </a:path>
                  </a:pathLst>
                </a:custGeom>
                <a:solidFill>
                  <a:srgbClr val="FFFFFF"/>
                </a:solid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28" name="Freeform: Shape 87"/>
                <p:cNvSpPr>
                  <a:spLocks/>
                </p:cNvSpPr>
                <p:nvPr/>
              </p:nvSpPr>
              <p:spPr bwMode="auto">
                <a:xfrm>
                  <a:off x="228" y="28"/>
                  <a:ext cx="331" cy="33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4818"/>
                      </a:moveTo>
                      <a:lnTo>
                        <a:pt x="16780" y="0"/>
                      </a:lnTo>
                      <a:lnTo>
                        <a:pt x="2322" y="14460"/>
                      </a:lnTo>
                      <a:lnTo>
                        <a:pt x="2320" y="14460"/>
                      </a:lnTo>
                      <a:lnTo>
                        <a:pt x="2320" y="14462"/>
                      </a:lnTo>
                      <a:lnTo>
                        <a:pt x="2319" y="14462"/>
                      </a:lnTo>
                      <a:lnTo>
                        <a:pt x="2320" y="14462"/>
                      </a:lnTo>
                      <a:lnTo>
                        <a:pt x="0" y="21600"/>
                      </a:lnTo>
                      <a:lnTo>
                        <a:pt x="7138" y="19281"/>
                      </a:lnTo>
                      <a:lnTo>
                        <a:pt x="7140" y="19281"/>
                      </a:lnTo>
                      <a:lnTo>
                        <a:pt x="7140" y="19279"/>
                      </a:lnTo>
                      <a:lnTo>
                        <a:pt x="21600" y="4818"/>
                      </a:lnTo>
                      <a:close/>
                      <a:moveTo>
                        <a:pt x="5635" y="15238"/>
                      </a:moveTo>
                      <a:lnTo>
                        <a:pt x="4840" y="14443"/>
                      </a:lnTo>
                      <a:lnTo>
                        <a:pt x="16793" y="2490"/>
                      </a:lnTo>
                      <a:lnTo>
                        <a:pt x="17587" y="3283"/>
                      </a:lnTo>
                      <a:lnTo>
                        <a:pt x="5635" y="15238"/>
                      </a:lnTo>
                      <a:close/>
                      <a:moveTo>
                        <a:pt x="5635" y="15238"/>
                      </a:moveTo>
                    </a:path>
                  </a:pathLst>
                </a:custGeom>
                <a:solidFill>
                  <a:srgbClr val="FFFFFF"/>
                </a:solid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sp>
              <p:nvSpPr>
                <p:cNvPr id="29" name="Freeform: Shape 88"/>
                <p:cNvSpPr>
                  <a:spLocks/>
                </p:cNvSpPr>
                <p:nvPr/>
              </p:nvSpPr>
              <p:spPr bwMode="auto">
                <a:xfrm>
                  <a:off x="508" y="-52"/>
                  <a:ext cx="122" cy="1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3026" y="21600"/>
                      </a:moveTo>
                      <a:lnTo>
                        <a:pt x="0" y="8574"/>
                      </a:lnTo>
                      <a:lnTo>
                        <a:pt x="8574" y="0"/>
                      </a:lnTo>
                      <a:lnTo>
                        <a:pt x="21600" y="13026"/>
                      </a:lnTo>
                      <a:lnTo>
                        <a:pt x="13026" y="21600"/>
                      </a:lnTo>
                      <a:close/>
                      <a:moveTo>
                        <a:pt x="13026" y="21600"/>
                      </a:moveTo>
                    </a:path>
                  </a:pathLst>
                </a:custGeom>
                <a:solidFill>
                  <a:srgbClr val="FFFFFF"/>
                </a:solidFill>
                <a:ln>
                  <a:noFill/>
                </a:ln>
                <a:extLst>
                  <a:ext uri="{91240B29-F687-4f45-9708-019B960494DF}">
                    <a14:hiddenLine xmlns="" xmlns:lc="http://schemas.openxmlformats.org/drawingml/2006/lockedCanvas" xmlns:a14="http://schemas.microsoft.com/office/drawing/2010/main" xmlns:p14="http://schemas.microsoft.com/office/powerpoint/2010/main" w="25400" cap="flat">
                      <a:solidFill>
                        <a:schemeClr val="tx1"/>
                      </a:solidFill>
                      <a:miter lim="800000"/>
                      <a:headEnd type="none" w="med" len="med"/>
                      <a:tailEnd type="none" w="med" len="med"/>
                    </a14:hiddenLine>
                  </a:ext>
                </a:extLst>
              </p:spPr>
              <p:txBody>
                <a:bodyPr anchor="ctr"/>
                <a:lstStyle/>
                <a:p>
                  <a:pPr algn="ctr"/>
                  <a:endParaRPr/>
                </a:p>
              </p:txBody>
            </p:sp>
          </p:grpSp>
        </p:grpSp>
        <p:sp>
          <p:nvSpPr>
            <p:cNvPr id="23" name="TextBox 82"/>
            <p:cNvSpPr txBox="1"/>
            <p:nvPr/>
          </p:nvSpPr>
          <p:spPr>
            <a:xfrm>
              <a:off x="4551255" y="2127362"/>
              <a:ext cx="2060803" cy="358223"/>
            </a:xfrm>
            <a:prstGeom prst="rect">
              <a:avLst/>
            </a:prstGeom>
            <a:noFill/>
            <a:effectLst/>
          </p:spPr>
          <p:txBody>
            <a:bodyPr wrap="square" lIns="0" tIns="0" rIns="0" bIns="0" anchor="ctr">
              <a:normAutofit fontScale="92500" lnSpcReduction="10000"/>
            </a:bodyPr>
            <a:lstStyle/>
            <a:p>
              <a:pPr algn="ctr">
                <a:lnSpc>
                  <a:spcPct val="120000"/>
                </a:lnSpc>
              </a:pPr>
              <a:r>
                <a:rPr lang="zh-CN" altLang="en-US" sz="1100" dirty="0">
                  <a:solidFill>
                    <a:schemeClr val="bg1"/>
                  </a:solidFill>
                </a:rPr>
                <a:t>此部分内容作为文字排版占位显示</a:t>
              </a:r>
              <a:br>
                <a:rPr lang="zh-CN" altLang="en-US" sz="1100" dirty="0">
                  <a:solidFill>
                    <a:schemeClr val="bg1"/>
                  </a:solidFill>
                </a:rPr>
              </a:br>
              <a:r>
                <a:rPr lang="zh-CN" altLang="en-US" sz="1100" dirty="0">
                  <a:solidFill>
                    <a:schemeClr val="bg1"/>
                  </a:solidFill>
                </a:rPr>
                <a:t>（建议使用主题字体）</a:t>
              </a:r>
            </a:p>
          </p:txBody>
        </p:sp>
      </p:grpSp>
      <p:sp>
        <p:nvSpPr>
          <p:cNvPr id="12" name="TextBox 67"/>
          <p:cNvSpPr txBox="1"/>
          <p:nvPr/>
        </p:nvSpPr>
        <p:spPr>
          <a:xfrm>
            <a:off x="6486881" y="3557396"/>
            <a:ext cx="2060803" cy="325666"/>
          </a:xfrm>
          <a:prstGeom prst="rect">
            <a:avLst/>
          </a:prstGeom>
          <a:noFill/>
          <a:effectLst/>
        </p:spPr>
        <p:txBody>
          <a:bodyPr wrap="square" lIns="0" tIns="0" rIns="0" bIns="0" anchor="ctr">
            <a:normAutofit fontScale="92500" lnSpcReduction="10000"/>
          </a:bodyPr>
          <a:lstStyle/>
          <a:p>
            <a:pPr algn="ctr">
              <a:lnSpc>
                <a:spcPct val="120000"/>
              </a:lnSpc>
            </a:pPr>
            <a:r>
              <a:rPr lang="zh-CN" altLang="en-US" sz="1000" dirty="0">
                <a:solidFill>
                  <a:schemeClr val="bg1"/>
                </a:solidFill>
              </a:rPr>
              <a:t>此部分内容作为文字排版占位显示</a:t>
            </a:r>
            <a:br>
              <a:rPr lang="zh-CN" altLang="en-US" sz="1000" dirty="0">
                <a:solidFill>
                  <a:schemeClr val="bg1"/>
                </a:solidFill>
              </a:rPr>
            </a:br>
            <a:r>
              <a:rPr lang="zh-CN" altLang="en-US" sz="1000" dirty="0">
                <a:solidFill>
                  <a:schemeClr val="bg1"/>
                </a:solidFill>
              </a:rPr>
              <a:t>（建议使用主题字体）</a:t>
            </a:r>
          </a:p>
        </p:txBody>
      </p:sp>
    </p:spTree>
    <p:extLst>
      <p:ext uri="{BB962C8B-B14F-4D97-AF65-F5344CB8AC3E}">
        <p14:creationId xmlns:p14="http://schemas.microsoft.com/office/powerpoint/2010/main" val="3810428309"/>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par>
                                <p:cTn id="10" presetID="53" presetClass="entr" presetSubtype="16" fill="hold" nodeType="with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500" fill="hold"/>
                                        <p:tgtEl>
                                          <p:spTgt spid="52"/>
                                        </p:tgtEl>
                                        <p:attrNameLst>
                                          <p:attrName>ppt_w</p:attrName>
                                        </p:attrNameLst>
                                      </p:cBhvr>
                                      <p:tavLst>
                                        <p:tav tm="0">
                                          <p:val>
                                            <p:fltVal val="0"/>
                                          </p:val>
                                        </p:tav>
                                        <p:tav tm="100000">
                                          <p:val>
                                            <p:strVal val="#ppt_w"/>
                                          </p:val>
                                        </p:tav>
                                      </p:tavLst>
                                    </p:anim>
                                    <p:anim calcmode="lin" valueType="num">
                                      <p:cBhvr>
                                        <p:cTn id="13" dur="500" fill="hold"/>
                                        <p:tgtEl>
                                          <p:spTgt spid="52"/>
                                        </p:tgtEl>
                                        <p:attrNameLst>
                                          <p:attrName>ppt_h</p:attrName>
                                        </p:attrNameLst>
                                      </p:cBhvr>
                                      <p:tavLst>
                                        <p:tav tm="0">
                                          <p:val>
                                            <p:fltVal val="0"/>
                                          </p:val>
                                        </p:tav>
                                        <p:tav tm="100000">
                                          <p:val>
                                            <p:strVal val="#ppt_h"/>
                                          </p:val>
                                        </p:tav>
                                      </p:tavLst>
                                    </p:anim>
                                    <p:animEffect transition="in" filter="fade">
                                      <p:cBhvr>
                                        <p:cTn id="14" dur="500"/>
                                        <p:tgtEl>
                                          <p:spTgt spid="52"/>
                                        </p:tgtEl>
                                      </p:cBhvr>
                                    </p:animEffect>
                                  </p:childTnLst>
                                </p:cTn>
                              </p:par>
                              <p:par>
                                <p:cTn id="15" presetID="53" presetClass="entr" presetSubtype="16"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animEffect transition="in" filter="fade">
                                      <p:cBhvr>
                                        <p:cTn id="19" dur="500"/>
                                        <p:tgtEl>
                                          <p:spTgt spid="54"/>
                                        </p:tgtEl>
                                      </p:cBhvr>
                                    </p:animEffect>
                                  </p:childTnLst>
                                </p:cTn>
                              </p:par>
                              <p:par>
                                <p:cTn id="20" presetID="53" presetClass="entr" presetSubtype="16" fill="hold"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childTnLst>
                          </p:cTn>
                        </p:par>
                        <p:par>
                          <p:cTn id="25" fill="hold">
                            <p:stCondLst>
                              <p:cond delay="500"/>
                            </p:stCondLst>
                            <p:childTnLst>
                              <p:par>
                                <p:cTn id="26" presetID="16" presetClass="entr" presetSubtype="21"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par>
                                <p:cTn id="29" presetID="16" presetClass="entr" presetSubtype="21"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arn(inVertical)">
                                      <p:cBhvr>
                                        <p:cTn id="31" dur="500"/>
                                        <p:tgtEl>
                                          <p:spTgt spid="4"/>
                                        </p:tgtEl>
                                      </p:cBhvr>
                                    </p:animEffect>
                                  </p:childTnLst>
                                </p:cTn>
                              </p:par>
                              <p:par>
                                <p:cTn id="32" presetID="16" presetClass="entr" presetSubtype="21"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arn(inVertical)">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7280" y="1176338"/>
            <a:ext cx="8015793" cy="461541"/>
          </a:xfrm>
          <a:prstGeom prst="rect">
            <a:avLst/>
          </a:prstGeom>
          <a:noFill/>
          <a:ln w="9525">
            <a:noFill/>
            <a:miter lim="800000"/>
            <a:headEnd/>
            <a:tailEnd/>
          </a:ln>
        </p:spPr>
        <p:txBody>
          <a:bodyPr lIns="91430" tIns="45715" rIns="91430" bIns="45715">
            <a:spAutoFit/>
          </a:bodyPr>
          <a:lstStyle/>
          <a:p>
            <a:pPr>
              <a:lnSpc>
                <a:spcPct val="150000"/>
              </a:lnSpc>
              <a:spcBef>
                <a:spcPts val="600"/>
              </a:spcBef>
              <a:spcAft>
                <a:spcPts val="600"/>
              </a:spcAft>
            </a:pPr>
            <a:r>
              <a:rPr lang="zh-CN" altLang="en-US" sz="800" dirty="0">
                <a:solidFill>
                  <a:schemeClr val="bg1">
                    <a:lumMod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55576" y="2106613"/>
            <a:ext cx="2407313" cy="2419350"/>
          </a:xfrm>
          <a:prstGeom prst="rect">
            <a:avLst/>
          </a:prstGeom>
          <a:noFill/>
          <a:ln w="9525">
            <a:noFill/>
            <a:miter lim="800000"/>
            <a:headEnd/>
            <a:tailEnd/>
          </a:ln>
        </p:spPr>
      </p:pic>
      <p:sp>
        <p:nvSpPr>
          <p:cNvPr id="29" name="Rectangle 12"/>
          <p:cNvSpPr/>
          <p:nvPr/>
        </p:nvSpPr>
        <p:spPr bwMode="auto">
          <a:xfrm>
            <a:off x="6130715" y="2106613"/>
            <a:ext cx="2452357" cy="2419350"/>
          </a:xfrm>
          <a:prstGeom prst="rect">
            <a:avLst/>
          </a:prstGeom>
          <a:solidFill>
            <a:schemeClr val="accent1"/>
          </a:solidFill>
          <a:ln w="9525" cap="flat" cmpd="sng" algn="ctr">
            <a:noFill/>
            <a:prstDash val="solid"/>
            <a:headEnd type="none" w="med" len="med"/>
            <a:tailEnd type="none" w="med" len="med"/>
          </a:ln>
          <a:effectLst/>
        </p:spPr>
        <p:txBody>
          <a:bodyPr lIns="137151" tIns="68576" rIns="34288" bIns="34288"/>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spcAft>
                <a:spcPts val="450"/>
              </a:spcAft>
              <a:defRPr/>
            </a:pPr>
            <a:endParaRPr lang="en-US" sz="2699" dirty="0">
              <a:solidFill>
                <a:srgbClr val="FFFFFF">
                  <a:alpha val="99000"/>
                </a:srgbClr>
              </a:solidFill>
              <a:latin typeface="Segoe UI Light" panose="020B0502040204020203" pitchFamily="34" charset="0"/>
            </a:endParaRPr>
          </a:p>
        </p:txBody>
      </p:sp>
      <p:sp>
        <p:nvSpPr>
          <p:cNvPr id="30" name="文本框 81"/>
          <p:cNvSpPr txBox="1">
            <a:spLocks noChangeArrowheads="1"/>
          </p:cNvSpPr>
          <p:nvPr/>
        </p:nvSpPr>
        <p:spPr bwMode="auto">
          <a:xfrm>
            <a:off x="6422775" y="2493963"/>
            <a:ext cx="1944426" cy="1733550"/>
          </a:xfrm>
          <a:prstGeom prst="rect">
            <a:avLst/>
          </a:prstGeom>
          <a:noFill/>
          <a:ln w="9525">
            <a:noFill/>
            <a:miter lim="800000"/>
            <a:headEnd/>
            <a:tailEnd/>
          </a:ln>
        </p:spPr>
        <p:txBody>
          <a:bodyPr lIns="91430" tIns="45715" rIns="91430" bIns="45715"/>
          <a:lstStyle/>
          <a:p>
            <a:pPr>
              <a:lnSpc>
                <a:spcPct val="150000"/>
              </a:lnSpc>
            </a:pPr>
            <a:r>
              <a:rPr lang="zh-CN" altLang="en-US" sz="800" dirty="0">
                <a:solidFill>
                  <a:schemeClr val="bg1"/>
                </a:solidFill>
                <a:latin typeface="微软雅黑" pitchFamily="34" charset="-122"/>
                <a:ea typeface="微软雅黑" pitchFamily="34" charset="-122"/>
              </a:rPr>
              <a:t>此处输入您的文本请在此处输入您的文本此处输入您的文本此处输入您的文本此处输入您的文本请在此处输入您的文本此处输入您的文本。</a:t>
            </a:r>
          </a:p>
        </p:txBody>
      </p:sp>
      <p:pic>
        <p:nvPicPr>
          <p:cNvPr id="6" name="图片 5">
            <a:extLst>
              <a:ext uri="{FF2B5EF4-FFF2-40B4-BE49-F238E27FC236}">
                <a16:creationId xmlns:a16="http://schemas.microsoft.com/office/drawing/2014/main" id="{86C7A2BA-58FC-467B-A4BF-E8751E9AB9D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440481" y="2106613"/>
            <a:ext cx="2407313" cy="2419350"/>
          </a:xfrm>
          <a:prstGeom prst="rect">
            <a:avLst/>
          </a:prstGeom>
          <a:noFill/>
          <a:ln w="9525">
            <a:noFill/>
            <a:miter lim="800000"/>
            <a:headEnd/>
            <a:tailEnd/>
          </a:ln>
        </p:spPr>
      </p:pic>
      <p:sp>
        <p:nvSpPr>
          <p:cNvPr id="2" name="文本框 1"/>
          <p:cNvSpPr txBox="1"/>
          <p:nvPr/>
        </p:nvSpPr>
        <p:spPr>
          <a:xfrm>
            <a:off x="3457753" y="4731990"/>
            <a:ext cx="2228495" cy="261610"/>
          </a:xfrm>
          <a:prstGeom prst="rect">
            <a:avLst/>
          </a:prstGeom>
          <a:noFill/>
        </p:spPr>
        <p:txBody>
          <a:bodyPr wrap="none" rtlCol="0">
            <a:spAutoFit/>
          </a:bodyPr>
          <a:lstStyle/>
          <a:p>
            <a:r>
              <a:rPr lang="zh-CN" altLang="en-US" sz="1100" dirty="0" smtClean="0"/>
              <a:t>小芥末素材 </a:t>
            </a:r>
            <a:r>
              <a:rPr lang="en-US" altLang="zh-CN" sz="1100" dirty="0" smtClean="0"/>
              <a:t>rosyhouse.taobao.com</a:t>
            </a:r>
            <a:endParaRPr lang="zh-CN" altLang="en-US" sz="1100" dirty="0"/>
          </a:p>
        </p:txBody>
      </p:sp>
    </p:spTree>
    <p:extLst>
      <p:ext uri="{BB962C8B-B14F-4D97-AF65-F5344CB8AC3E}">
        <p14:creationId xmlns:p14="http://schemas.microsoft.com/office/powerpoint/2010/main" val="2080567709"/>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par>
                          <p:cTn id="19" fill="hold">
                            <p:stCondLst>
                              <p:cond delay="3580"/>
                            </p:stCondLst>
                            <p:childTnLst>
                              <p:par>
                                <p:cTn id="20" presetID="2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E5EE6FC6-5252-4219-99A7-DB10D27BF2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0" y="0"/>
            <a:ext cx="9135880" cy="5143500"/>
          </a:xfrm>
          <a:prstGeom prst="rect">
            <a:avLst/>
          </a:prstGeom>
        </p:spPr>
      </p:pic>
      <p:sp>
        <p:nvSpPr>
          <p:cNvPr id="8" name="椭圆 7"/>
          <p:cNvSpPr/>
          <p:nvPr/>
        </p:nvSpPr>
        <p:spPr>
          <a:xfrm>
            <a:off x="2339752" y="1223636"/>
            <a:ext cx="1012073" cy="10121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Entry_1"/>
          <p:cNvSpPr/>
          <p:nvPr>
            <p:custDataLst>
              <p:tags r:id="rId1"/>
            </p:custDataLst>
          </p:nvPr>
        </p:nvSpPr>
        <p:spPr>
          <a:xfrm>
            <a:off x="1376055" y="2522797"/>
            <a:ext cx="2939470" cy="8463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单击输入标题</a:t>
            </a:r>
            <a:endParaRPr lang="en-US" altLang="zh-CN" sz="3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7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7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168804" y="350786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1373744" y="350786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168804" y="371400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373744" y="3714006"/>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03273402"/>
      </p:ext>
    </p:extLst>
  </p:cSld>
  <p:clrMapOvr>
    <a:masterClrMapping/>
  </p:clrMapOvr>
  <mc:AlternateContent xmlns:mc="http://schemas.openxmlformats.org/markup-compatibility/2006" xmlns:p14="http://schemas.microsoft.com/office/powerpoint/2010/main">
    <mc:Choice Requires="p14">
      <p:transition spd="slow" p14:dur="17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500" fill="hold"/>
                                        <p:tgtEl>
                                          <p:spTgt spid="8"/>
                                        </p:tgtEl>
                                        <p:attrNameLst>
                                          <p:attrName>ppt_x</p:attrName>
                                        </p:attrNameLst>
                                      </p:cBhvr>
                                      <p:tavLst>
                                        <p:tav tm="0">
                                          <p:val>
                                            <p:strVal val="#ppt_x"/>
                                          </p:val>
                                        </p:tav>
                                        <p:tav tm="100000">
                                          <p:val>
                                            <p:strVal val="#ppt_x"/>
                                          </p:val>
                                        </p:tav>
                                      </p:tavLst>
                                    </p:anim>
                                    <p:anim calcmode="lin" valueType="num">
                                      <p:cBhvr additive="base">
                                        <p:cTn id="15"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9"/>
                                        </p:tgtEl>
                                        <p:attrNameLst>
                                          <p:attrName>style.visibility</p:attrName>
                                        </p:attrNameLst>
                                      </p:cBhvr>
                                      <p:to>
                                        <p:strVal val="visible"/>
                                      </p:to>
                                    </p:set>
                                    <p:anim by="(-#ppt_w*2)" calcmode="lin" valueType="num">
                                      <p:cBhvr rctx="PPT">
                                        <p:cTn id="20" dur="500" autoRev="1" fill="hold">
                                          <p:stCondLst>
                                            <p:cond delay="0"/>
                                          </p:stCondLst>
                                        </p:cTn>
                                        <p:tgtEl>
                                          <p:spTgt spid="9"/>
                                        </p:tgtEl>
                                        <p:attrNameLst>
                                          <p:attrName>ppt_w</p:attrName>
                                        </p:attrNameLst>
                                      </p:cBhvr>
                                    </p:anim>
                                    <p:anim by="(#ppt_w*0.50)" calcmode="lin" valueType="num">
                                      <p:cBhvr>
                                        <p:cTn id="21" dur="500" decel="50000" autoRev="1" fill="hold">
                                          <p:stCondLst>
                                            <p:cond delay="0"/>
                                          </p:stCondLst>
                                        </p:cTn>
                                        <p:tgtEl>
                                          <p:spTgt spid="9"/>
                                        </p:tgtEl>
                                        <p:attrNameLst>
                                          <p:attrName>ppt_x</p:attrName>
                                        </p:attrNameLst>
                                      </p:cBhvr>
                                    </p:anim>
                                    <p:anim from="(-#ppt_h/2)" to="(#ppt_y)" calcmode="lin" valueType="num">
                                      <p:cBhvr>
                                        <p:cTn id="22" dur="1000" fill="hold">
                                          <p:stCondLst>
                                            <p:cond delay="0"/>
                                          </p:stCondLst>
                                        </p:cTn>
                                        <p:tgtEl>
                                          <p:spTgt spid="9"/>
                                        </p:tgtEl>
                                        <p:attrNameLst>
                                          <p:attrName>ppt_y</p:attrName>
                                        </p:attrNameLst>
                                      </p:cBhvr>
                                    </p:anim>
                                    <p:animRot by="21600000">
                                      <p:cBhvr>
                                        <p:cTn id="23" dur="1000" fill="hold">
                                          <p:stCondLst>
                                            <p:cond delay="0"/>
                                          </p:stCondLst>
                                        </p:cTn>
                                        <p:tgtEl>
                                          <p:spTgt spid="9"/>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id="{E3661D9F-FBDC-49B3-8BD3-183236CD05BC}"/>
              </a:ext>
            </a:extLst>
          </p:cNvPr>
          <p:cNvGrpSpPr/>
          <p:nvPr/>
        </p:nvGrpSpPr>
        <p:grpSpPr>
          <a:xfrm>
            <a:off x="798520" y="1673699"/>
            <a:ext cx="6315851" cy="2924611"/>
            <a:chOff x="837802" y="2101340"/>
            <a:chExt cx="8421134" cy="3899481"/>
          </a:xfrm>
        </p:grpSpPr>
        <p:sp>
          <p:nvSpPr>
            <p:cNvPr id="29" name="矩形 28">
              <a:extLst>
                <a:ext uri="{FF2B5EF4-FFF2-40B4-BE49-F238E27FC236}">
                  <a16:creationId xmlns:a16="http://schemas.microsoft.com/office/drawing/2014/main" id="{4749CAA6-6304-460F-935A-A217B9D91AC0}"/>
                </a:ext>
              </a:extLst>
            </p:cNvPr>
            <p:cNvSpPr/>
            <p:nvPr/>
          </p:nvSpPr>
          <p:spPr>
            <a:xfrm>
              <a:off x="3172858" y="5009375"/>
              <a:ext cx="2441821" cy="991446"/>
            </a:xfrm>
            <a:prstGeom prst="rect">
              <a:avLst/>
            </a:prstGeom>
            <a:ln w="12700">
              <a:miter lim="400000"/>
            </a:ln>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wrap="square" lIns="0" tIns="0" rIns="0" bIns="0">
              <a:normAutofit/>
            </a:bodyPr>
            <a:lstStyle/>
            <a:p>
              <a:pPr algn="ct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0" name="矩形 29">
              <a:extLst>
                <a:ext uri="{FF2B5EF4-FFF2-40B4-BE49-F238E27FC236}">
                  <a16:creationId xmlns:a16="http://schemas.microsoft.com/office/drawing/2014/main" id="{9585D9F9-132F-4636-8A3D-42078C2876F9}"/>
                </a:ext>
              </a:extLst>
            </p:cNvPr>
            <p:cNvSpPr/>
            <p:nvPr/>
          </p:nvSpPr>
          <p:spPr>
            <a:xfrm>
              <a:off x="3172859" y="4623102"/>
              <a:ext cx="2453724" cy="255001"/>
            </a:xfrm>
            <a:prstGeom prst="rect">
              <a:avLst/>
            </a:prstGeom>
            <a:ln w="12700">
              <a:miter lim="400000"/>
            </a:ln>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wrap="none" lIns="0" tIns="0" rIns="0" bIns="0" anchor="ctr">
              <a:normAutofit/>
            </a:bodyPr>
            <a:lstStyle/>
            <a:p>
              <a:pPr algn="ctr"/>
              <a:r>
                <a:rPr lang="zh-CN" altLang="en-US" sz="9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9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a16="http://schemas.microsoft.com/office/drawing/2014/main" id="{924177E4-9917-4974-BCF5-7A3502D7D75E}"/>
                </a:ext>
              </a:extLst>
            </p:cNvPr>
            <p:cNvSpPr/>
            <p:nvPr/>
          </p:nvSpPr>
          <p:spPr>
            <a:xfrm>
              <a:off x="6805211" y="5009375"/>
              <a:ext cx="2441821" cy="991446"/>
            </a:xfrm>
            <a:prstGeom prst="rect">
              <a:avLst/>
            </a:prstGeom>
            <a:ln w="12700">
              <a:miter lim="400000"/>
            </a:ln>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wrap="square" lIns="0" tIns="0" rIns="0" bIns="0">
              <a:normAutofit/>
            </a:bodyPr>
            <a:lstStyle/>
            <a:p>
              <a:pPr algn="ct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2" name="矩形 31">
              <a:extLst>
                <a:ext uri="{FF2B5EF4-FFF2-40B4-BE49-F238E27FC236}">
                  <a16:creationId xmlns:a16="http://schemas.microsoft.com/office/drawing/2014/main" id="{4C3217B5-DDD7-4468-9521-168E69C27B14}"/>
                </a:ext>
              </a:extLst>
            </p:cNvPr>
            <p:cNvSpPr/>
            <p:nvPr/>
          </p:nvSpPr>
          <p:spPr>
            <a:xfrm>
              <a:off x="6805212" y="4623102"/>
              <a:ext cx="2453724" cy="255001"/>
            </a:xfrm>
            <a:prstGeom prst="rect">
              <a:avLst/>
            </a:prstGeom>
            <a:ln w="12700">
              <a:miter lim="400000"/>
            </a:ln>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wrap="none" lIns="0" tIns="0" rIns="0" bIns="0" anchor="ctr">
              <a:normAutofit/>
            </a:bodyPr>
            <a:lstStyle/>
            <a:p>
              <a:pPr algn="ctr"/>
              <a:r>
                <a:rPr lang="zh-CN" altLang="en-US" sz="9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9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a16="http://schemas.microsoft.com/office/drawing/2014/main" id="{B847F490-2C8D-4679-9961-4A270F0C5E6E}"/>
                </a:ext>
              </a:extLst>
            </p:cNvPr>
            <p:cNvSpPr/>
            <p:nvPr/>
          </p:nvSpPr>
          <p:spPr>
            <a:xfrm>
              <a:off x="837802" y="2487613"/>
              <a:ext cx="2441821" cy="991446"/>
            </a:xfrm>
            <a:prstGeom prst="rect">
              <a:avLst/>
            </a:prstGeom>
            <a:ln w="12700">
              <a:miter lim="400000"/>
            </a:ln>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wrap="square" lIns="0" tIns="0" rIns="0" bIns="0">
              <a:normAutofit/>
            </a:bodyPr>
            <a:lstStyle/>
            <a:p>
              <a:pPr algn="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4" name="矩形 33">
              <a:extLst>
                <a:ext uri="{FF2B5EF4-FFF2-40B4-BE49-F238E27FC236}">
                  <a16:creationId xmlns:a16="http://schemas.microsoft.com/office/drawing/2014/main" id="{CF3E660E-6DBC-4AF3-95F9-FCBCFF384F10}"/>
                </a:ext>
              </a:extLst>
            </p:cNvPr>
            <p:cNvSpPr/>
            <p:nvPr/>
          </p:nvSpPr>
          <p:spPr>
            <a:xfrm>
              <a:off x="837803" y="2101340"/>
              <a:ext cx="2453724" cy="255001"/>
            </a:xfrm>
            <a:prstGeom prst="rect">
              <a:avLst/>
            </a:prstGeom>
            <a:ln w="12700">
              <a:miter lim="400000"/>
            </a:ln>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wrap="none" lIns="0" tIns="0" rIns="0" bIns="0" anchor="ctr">
              <a:normAutofit/>
            </a:bodyPr>
            <a:lstStyle/>
            <a:p>
              <a:pPr algn="r"/>
              <a:r>
                <a:rPr lang="zh-CN" altLang="en-US" sz="9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9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4" name="组合 23">
            <a:extLst>
              <a:ext uri="{FF2B5EF4-FFF2-40B4-BE49-F238E27FC236}">
                <a16:creationId xmlns:a16="http://schemas.microsoft.com/office/drawing/2014/main" id="{EA5D61C9-F072-4BCD-88F8-22786ED57528}"/>
              </a:ext>
            </a:extLst>
          </p:cNvPr>
          <p:cNvGrpSpPr/>
          <p:nvPr/>
        </p:nvGrpSpPr>
        <p:grpSpPr>
          <a:xfrm>
            <a:off x="6449415" y="1169036"/>
            <a:ext cx="1841197" cy="918536"/>
            <a:chOff x="8372328" y="1428456"/>
            <a:chExt cx="2454929" cy="1224715"/>
          </a:xfrm>
        </p:grpSpPr>
        <p:sp>
          <p:nvSpPr>
            <p:cNvPr id="27" name="矩形 26">
              <a:extLst>
                <a:ext uri="{FF2B5EF4-FFF2-40B4-BE49-F238E27FC236}">
                  <a16:creationId xmlns:a16="http://schemas.microsoft.com/office/drawing/2014/main" id="{41A11873-4A29-44F3-A716-87628C2BE74C}"/>
                </a:ext>
              </a:extLst>
            </p:cNvPr>
            <p:cNvSpPr/>
            <p:nvPr/>
          </p:nvSpPr>
          <p:spPr>
            <a:xfrm>
              <a:off x="8372328" y="1759375"/>
              <a:ext cx="2454929" cy="893796"/>
            </a:xfrm>
            <a:prstGeom prst="rect">
              <a:avLst/>
            </a:prstGeom>
            <a:ln w="12700">
              <a:miter lim="400000"/>
            </a:ln>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wrap="square" lIns="0" tIns="0" rIns="0" bIns="0">
              <a:normAutofit/>
            </a:bodyPr>
            <a:lstStyle/>
            <a:p>
              <a:pP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8" name="矩形 27">
              <a:extLst>
                <a:ext uri="{FF2B5EF4-FFF2-40B4-BE49-F238E27FC236}">
                  <a16:creationId xmlns:a16="http://schemas.microsoft.com/office/drawing/2014/main" id="{B2E724E7-409D-4862-88BE-40C1472C0FD0}"/>
                </a:ext>
              </a:extLst>
            </p:cNvPr>
            <p:cNvSpPr/>
            <p:nvPr/>
          </p:nvSpPr>
          <p:spPr>
            <a:xfrm>
              <a:off x="8373429" y="1428456"/>
              <a:ext cx="2453724" cy="255001"/>
            </a:xfrm>
            <a:prstGeom prst="rect">
              <a:avLst/>
            </a:prstGeom>
            <a:ln w="12700">
              <a:miter lim="400000"/>
            </a:ln>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wrap="none" lIns="0" tIns="0" rIns="0" bIns="0" anchor="ctr">
              <a:normAutofit/>
            </a:bodyPr>
            <a:lstStyle/>
            <a:p>
              <a:r>
                <a:rPr lang="zh-CN" altLang="en-US" sz="9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9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724604" y="1184279"/>
            <a:ext cx="4089305" cy="2258386"/>
            <a:chOff x="2724604" y="1184279"/>
            <a:chExt cx="4089305" cy="2258386"/>
          </a:xfrm>
        </p:grpSpPr>
        <p:sp>
          <p:nvSpPr>
            <p:cNvPr id="22" name="任意多边形: 形状 21">
              <a:extLst>
                <a:ext uri="{FF2B5EF4-FFF2-40B4-BE49-F238E27FC236}">
                  <a16:creationId xmlns:a16="http://schemas.microsoft.com/office/drawing/2014/main" id="{CBE2173F-7B4A-4157-8438-354AE9513997}"/>
                </a:ext>
              </a:extLst>
            </p:cNvPr>
            <p:cNvSpPr/>
            <p:nvPr/>
          </p:nvSpPr>
          <p:spPr>
            <a:xfrm>
              <a:off x="3403359" y="1184279"/>
              <a:ext cx="3410550" cy="2258386"/>
            </a:xfrm>
            <a:custGeom>
              <a:avLst/>
              <a:gdLst/>
              <a:ahLst/>
              <a:cxnLst>
                <a:cxn ang="0">
                  <a:pos x="wd2" y="hd2"/>
                </a:cxn>
                <a:cxn ang="5400000">
                  <a:pos x="wd2" y="hd2"/>
                </a:cxn>
                <a:cxn ang="10800000">
                  <a:pos x="wd2" y="hd2"/>
                </a:cxn>
                <a:cxn ang="16200000">
                  <a:pos x="wd2" y="hd2"/>
                </a:cxn>
              </a:cxnLst>
              <a:rect l="0" t="0" r="r" b="b"/>
              <a:pathLst>
                <a:path w="21553" h="21577" extrusionOk="0">
                  <a:moveTo>
                    <a:pt x="16823" y="20092"/>
                  </a:moveTo>
                  <a:cubicBezTo>
                    <a:pt x="14757" y="20092"/>
                    <a:pt x="13076" y="17550"/>
                    <a:pt x="13076" y="14426"/>
                  </a:cubicBezTo>
                  <a:cubicBezTo>
                    <a:pt x="13076" y="12325"/>
                    <a:pt x="13837" y="10488"/>
                    <a:pt x="14964" y="9510"/>
                  </a:cubicBezTo>
                  <a:lnTo>
                    <a:pt x="16456" y="14668"/>
                  </a:lnTo>
                  <a:cubicBezTo>
                    <a:pt x="16521" y="14896"/>
                    <a:pt x="16669" y="15032"/>
                    <a:pt x="16824" y="15032"/>
                  </a:cubicBezTo>
                  <a:cubicBezTo>
                    <a:pt x="16877" y="15032"/>
                    <a:pt x="16931" y="15016"/>
                    <a:pt x="16983" y="14982"/>
                  </a:cubicBezTo>
                  <a:cubicBezTo>
                    <a:pt x="17186" y="14849"/>
                    <a:pt x="17279" y="14492"/>
                    <a:pt x="17191" y="14185"/>
                  </a:cubicBezTo>
                  <a:lnTo>
                    <a:pt x="15705" y="9018"/>
                  </a:lnTo>
                  <a:cubicBezTo>
                    <a:pt x="16059" y="8851"/>
                    <a:pt x="16434" y="8761"/>
                    <a:pt x="16823" y="8761"/>
                  </a:cubicBezTo>
                  <a:cubicBezTo>
                    <a:pt x="18855" y="8761"/>
                    <a:pt x="20571" y="11355"/>
                    <a:pt x="20571" y="14426"/>
                  </a:cubicBezTo>
                  <a:cubicBezTo>
                    <a:pt x="20571" y="17550"/>
                    <a:pt x="18890" y="20092"/>
                    <a:pt x="16823" y="20092"/>
                  </a:cubicBezTo>
                  <a:close/>
                  <a:moveTo>
                    <a:pt x="8861" y="12153"/>
                  </a:moveTo>
                  <a:cubicBezTo>
                    <a:pt x="8592" y="11868"/>
                    <a:pt x="8264" y="11706"/>
                    <a:pt x="7913" y="11717"/>
                  </a:cubicBezTo>
                  <a:cubicBezTo>
                    <a:pt x="7768" y="11721"/>
                    <a:pt x="7625" y="11756"/>
                    <a:pt x="7489" y="11817"/>
                  </a:cubicBezTo>
                  <a:lnTo>
                    <a:pt x="6175" y="8048"/>
                  </a:lnTo>
                  <a:lnTo>
                    <a:pt x="13242" y="5257"/>
                  </a:lnTo>
                  <a:lnTo>
                    <a:pt x="8861" y="12153"/>
                  </a:lnTo>
                  <a:close/>
                  <a:moveTo>
                    <a:pt x="20142" y="9368"/>
                  </a:moveTo>
                  <a:cubicBezTo>
                    <a:pt x="19241" y="8019"/>
                    <a:pt x="18062" y="7276"/>
                    <a:pt x="16823" y="7276"/>
                  </a:cubicBezTo>
                  <a:cubicBezTo>
                    <a:pt x="16295" y="7276"/>
                    <a:pt x="15787" y="7407"/>
                    <a:pt x="15312" y="7650"/>
                  </a:cubicBezTo>
                  <a:lnTo>
                    <a:pt x="14500" y="4826"/>
                  </a:lnTo>
                  <a:lnTo>
                    <a:pt x="14314" y="4178"/>
                  </a:lnTo>
                  <a:lnTo>
                    <a:pt x="14314" y="4178"/>
                  </a:lnTo>
                  <a:lnTo>
                    <a:pt x="13206" y="326"/>
                  </a:lnTo>
                  <a:cubicBezTo>
                    <a:pt x="13145" y="163"/>
                    <a:pt x="13039" y="48"/>
                    <a:pt x="12917" y="12"/>
                  </a:cubicBezTo>
                  <a:cubicBezTo>
                    <a:pt x="12800" y="-23"/>
                    <a:pt x="12678" y="19"/>
                    <a:pt x="12581" y="126"/>
                  </a:cubicBezTo>
                  <a:lnTo>
                    <a:pt x="11220" y="2120"/>
                  </a:lnTo>
                  <a:cubicBezTo>
                    <a:pt x="11151" y="2274"/>
                    <a:pt x="11164" y="2481"/>
                    <a:pt x="11251" y="2613"/>
                  </a:cubicBezTo>
                  <a:cubicBezTo>
                    <a:pt x="11327" y="2727"/>
                    <a:pt x="11442" y="2758"/>
                    <a:pt x="11538" y="2690"/>
                  </a:cubicBezTo>
                  <a:lnTo>
                    <a:pt x="12575" y="1284"/>
                  </a:lnTo>
                  <a:lnTo>
                    <a:pt x="13349" y="3922"/>
                  </a:lnTo>
                  <a:lnTo>
                    <a:pt x="5672" y="6965"/>
                  </a:lnTo>
                  <a:lnTo>
                    <a:pt x="4976" y="5157"/>
                  </a:lnTo>
                  <a:lnTo>
                    <a:pt x="4908" y="5215"/>
                  </a:lnTo>
                  <a:lnTo>
                    <a:pt x="4803" y="5315"/>
                  </a:lnTo>
                  <a:cubicBezTo>
                    <a:pt x="4938" y="5258"/>
                    <a:pt x="5088" y="5195"/>
                    <a:pt x="5256" y="5126"/>
                  </a:cubicBezTo>
                  <a:cubicBezTo>
                    <a:pt x="6623" y="4562"/>
                    <a:pt x="7046" y="4470"/>
                    <a:pt x="7050" y="4174"/>
                  </a:cubicBezTo>
                  <a:cubicBezTo>
                    <a:pt x="7058" y="3670"/>
                    <a:pt x="6851" y="3670"/>
                    <a:pt x="6655" y="3670"/>
                  </a:cubicBezTo>
                  <a:lnTo>
                    <a:pt x="3061" y="3670"/>
                  </a:lnTo>
                  <a:cubicBezTo>
                    <a:pt x="2916" y="3670"/>
                    <a:pt x="2783" y="3788"/>
                    <a:pt x="2712" y="3979"/>
                  </a:cubicBezTo>
                  <a:cubicBezTo>
                    <a:pt x="2641" y="4170"/>
                    <a:pt x="2643" y="4404"/>
                    <a:pt x="2718" y="4591"/>
                  </a:cubicBezTo>
                  <a:lnTo>
                    <a:pt x="3076" y="5519"/>
                  </a:lnTo>
                  <a:cubicBezTo>
                    <a:pt x="3150" y="5704"/>
                    <a:pt x="3281" y="5810"/>
                    <a:pt x="3418" y="5810"/>
                  </a:cubicBezTo>
                  <a:cubicBezTo>
                    <a:pt x="3617" y="5810"/>
                    <a:pt x="3760" y="5760"/>
                    <a:pt x="4162" y="5589"/>
                  </a:cubicBezTo>
                  <a:lnTo>
                    <a:pt x="4345" y="5695"/>
                  </a:lnTo>
                  <a:lnTo>
                    <a:pt x="4278" y="5752"/>
                  </a:lnTo>
                  <a:cubicBezTo>
                    <a:pt x="4278" y="5752"/>
                    <a:pt x="5903" y="10164"/>
                    <a:pt x="5943" y="10288"/>
                  </a:cubicBezTo>
                  <a:cubicBezTo>
                    <a:pt x="6004" y="10477"/>
                    <a:pt x="5987" y="10637"/>
                    <a:pt x="5860" y="10689"/>
                  </a:cubicBezTo>
                  <a:cubicBezTo>
                    <a:pt x="5685" y="10761"/>
                    <a:pt x="294" y="13827"/>
                    <a:pt x="294" y="13827"/>
                  </a:cubicBezTo>
                  <a:cubicBezTo>
                    <a:pt x="76" y="13929"/>
                    <a:pt x="-47" y="14276"/>
                    <a:pt x="17" y="14606"/>
                  </a:cubicBezTo>
                  <a:cubicBezTo>
                    <a:pt x="62" y="14835"/>
                    <a:pt x="191" y="15002"/>
                    <a:pt x="348" y="15032"/>
                  </a:cubicBezTo>
                  <a:lnTo>
                    <a:pt x="6283" y="15032"/>
                  </a:lnTo>
                  <a:cubicBezTo>
                    <a:pt x="6494" y="16092"/>
                    <a:pt x="7145" y="16867"/>
                    <a:pt x="7913" y="16867"/>
                  </a:cubicBezTo>
                  <a:cubicBezTo>
                    <a:pt x="8853" y="16867"/>
                    <a:pt x="9617" y="15712"/>
                    <a:pt x="9617" y="14291"/>
                  </a:cubicBezTo>
                  <a:cubicBezTo>
                    <a:pt x="9617" y="13875"/>
                    <a:pt x="9551" y="13482"/>
                    <a:pt x="9434" y="13133"/>
                  </a:cubicBezTo>
                  <a:lnTo>
                    <a:pt x="14025" y="6261"/>
                  </a:lnTo>
                  <a:lnTo>
                    <a:pt x="14569" y="8142"/>
                  </a:lnTo>
                  <a:cubicBezTo>
                    <a:pt x="13096" y="9355"/>
                    <a:pt x="12094" y="11717"/>
                    <a:pt x="12094" y="14426"/>
                  </a:cubicBezTo>
                  <a:cubicBezTo>
                    <a:pt x="12094" y="18369"/>
                    <a:pt x="14215" y="21577"/>
                    <a:pt x="16823" y="21577"/>
                  </a:cubicBezTo>
                  <a:cubicBezTo>
                    <a:pt x="19431" y="21577"/>
                    <a:pt x="21553" y="18369"/>
                    <a:pt x="21553" y="14426"/>
                  </a:cubicBezTo>
                  <a:cubicBezTo>
                    <a:pt x="21553" y="12526"/>
                    <a:pt x="21052" y="10729"/>
                    <a:pt x="20142" y="9368"/>
                  </a:cubicBezTo>
                  <a:close/>
                </a:path>
              </a:pathLst>
            </a:custGeom>
            <a:solidFill>
              <a:schemeClr val="tx2">
                <a:lumMod val="20000"/>
                <a:lumOff val="80000"/>
              </a:schemeClr>
            </a:solidFill>
            <a:ln w="12700">
              <a:miter lim="400000"/>
            </a:ln>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 descr="aQUAAB+LCAAAAAAABAC9klFPwjAQx79L1bdpBhGIexsaDA+KCYs+GB7qerDi2pGuMxiy7267tWOwiePF7KW7/u/u97/eDl3K7w0gD80ZFvKB4pXAbCqBIQdNCfJ4FscOGlNOKF89iiTbpMh731Vp9Zs3KqNXHGegczmVFMflr9fQW9kT5ZRlzMjcG1eF8LYW6rllkBISQ1025RLEV9Whp2PFeS6FajBJBMNSNdy5+RUyV8gbDm7cXCcT2KpCDgpKLMtj8PQAWn3qC23TJ+sslQy43Ce9YDU6UFQtfpt5e3WF0z+ex/Vdy0T6I7fwYCrPI7yBZ1VK85oJ6BBaVOYOYFVfdTiwnTu/8gawPdOhzqh7a3uOk/RFyz28IWjDXrSAV4t4n8SJ+HsRraxxP1suaQhBBAysJqBc+pwoZmK3cCzoKpIc0tQEZh9rCGUtzRtoVZZGqubFZHLbHw19H1l7bt62jbZh12080nd5piKl/k7KbwrSD0M1ZkNeGiriDZ8W/5w9tJgHb1kGT6zgf5vrdTM3xuFnR28L9f0AG4Njv2kFAAA=">
              <a:extLst>
                <a:ext uri="{FF2B5EF4-FFF2-40B4-BE49-F238E27FC236}">
                  <a16:creationId xmlns:a16="http://schemas.microsoft.com/office/drawing/2014/main" id="{398CBFD4-3777-4166-BBB2-3FAC7387B20B}"/>
                </a:ext>
              </a:extLst>
            </p:cNvPr>
            <p:cNvGrpSpPr>
              <a:grpSpLocks noChangeAspect="1"/>
            </p:cNvGrpSpPr>
            <p:nvPr/>
          </p:nvGrpSpPr>
          <p:grpSpPr>
            <a:xfrm>
              <a:off x="2724604" y="1954000"/>
              <a:ext cx="1467856" cy="1469136"/>
              <a:chOff x="1089075" y="1943099"/>
              <a:chExt cx="2969202" cy="2971793"/>
            </a:xfrm>
          </p:grpSpPr>
          <p:sp>
            <p:nvSpPr>
              <p:cNvPr id="7" name="椭圆 6">
                <a:extLst>
                  <a:ext uri="{FF2B5EF4-FFF2-40B4-BE49-F238E27FC236}">
                    <a16:creationId xmlns:a16="http://schemas.microsoft.com/office/drawing/2014/main" id="{13BE1518-2E0B-4A03-8C89-CB4BF68D77F7}"/>
                  </a:ext>
                </a:extLst>
              </p:cNvPr>
              <p:cNvSpPr/>
              <p:nvPr/>
            </p:nvSpPr>
            <p:spPr>
              <a:xfrm>
                <a:off x="1823753" y="2679078"/>
                <a:ext cx="1499846" cy="1499845"/>
              </a:xfrm>
              <a:prstGeom prst="ellipse">
                <a:avLst/>
              </a:prstGeom>
              <a:solidFill>
                <a:schemeClr val="accent1">
                  <a:lumMod val="90000"/>
                  <a:lumOff val="10000"/>
                  <a:alpha val="80000"/>
                </a:schemeClr>
              </a:solidFill>
              <a:ln>
                <a:noFill/>
              </a:ln>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圆: 空心 7">
                <a:extLst>
                  <a:ext uri="{FF2B5EF4-FFF2-40B4-BE49-F238E27FC236}">
                    <a16:creationId xmlns:a16="http://schemas.microsoft.com/office/drawing/2014/main" id="{1F9B0C74-708E-4E63-9803-33E50FB9EEB0}"/>
                  </a:ext>
                </a:extLst>
              </p:cNvPr>
              <p:cNvSpPr/>
              <p:nvPr/>
            </p:nvSpPr>
            <p:spPr>
              <a:xfrm>
                <a:off x="1089075" y="1944400"/>
                <a:ext cx="2969202" cy="2969204"/>
              </a:xfrm>
              <a:prstGeom prst="donut">
                <a:avLst>
                  <a:gd name="adj" fmla="val 15000"/>
                </a:avLst>
              </a:prstGeom>
              <a:solidFill>
                <a:schemeClr val="tx2">
                  <a:lumMod val="40000"/>
                  <a:lumOff val="60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空心弧 8">
                <a:extLst>
                  <a:ext uri="{FF2B5EF4-FFF2-40B4-BE49-F238E27FC236}">
                    <a16:creationId xmlns:a16="http://schemas.microsoft.com/office/drawing/2014/main" id="{2D9D5885-44D9-494A-8D40-3577F2A44246}"/>
                  </a:ext>
                </a:extLst>
              </p:cNvPr>
              <p:cNvSpPr/>
              <p:nvPr/>
            </p:nvSpPr>
            <p:spPr>
              <a:xfrm>
                <a:off x="1089075" y="1944400"/>
                <a:ext cx="2969202" cy="2969204"/>
              </a:xfrm>
              <a:prstGeom prst="blockArc">
                <a:avLst>
                  <a:gd name="adj1" fmla="val 16200000"/>
                  <a:gd name="adj2" fmla="val 8640000"/>
                  <a:gd name="adj3" fmla="val 15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 name="组合 9">
                <a:extLst>
                  <a:ext uri="{FF2B5EF4-FFF2-40B4-BE49-F238E27FC236}">
                    <a16:creationId xmlns:a16="http://schemas.microsoft.com/office/drawing/2014/main" id="{FB36FA04-F131-441A-BA07-62C63894EB64}"/>
                  </a:ext>
                </a:extLst>
              </p:cNvPr>
              <p:cNvGrpSpPr/>
              <p:nvPr/>
            </p:nvGrpSpPr>
            <p:grpSpPr>
              <a:xfrm>
                <a:off x="1149368" y="1943099"/>
                <a:ext cx="2848619" cy="2971793"/>
                <a:chOff x="4687315" y="1592322"/>
                <a:chExt cx="2817370" cy="2939200"/>
              </a:xfrm>
            </p:grpSpPr>
            <p:sp>
              <p:nvSpPr>
                <p:cNvPr id="12" name="矩形 11">
                  <a:extLst>
                    <a:ext uri="{FF2B5EF4-FFF2-40B4-BE49-F238E27FC236}">
                      <a16:creationId xmlns:a16="http://schemas.microsoft.com/office/drawing/2014/main" id="{47A59CEE-6FD5-4F07-AF19-998AC882D727}"/>
                    </a:ext>
                  </a:extLst>
                </p:cNvPr>
                <p:cNvSpPr/>
                <p:nvPr/>
              </p:nvSpPr>
              <p:spPr>
                <a:xfrm rot="-4320000">
                  <a:off x="4889455" y="24523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id="{EF3678B2-151F-4A74-B070-F41FD735F924}"/>
                    </a:ext>
                  </a:extLst>
                </p:cNvPr>
                <p:cNvSpPr/>
                <p:nvPr/>
              </p:nvSpPr>
              <p:spPr>
                <a:xfrm rot="-2160000">
                  <a:off x="5341582" y="18300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6C38ADE1-70E0-4E47-B9D7-950E42807F26}"/>
                    </a:ext>
                  </a:extLst>
                </p:cNvPr>
                <p:cNvSpPr/>
                <p:nvPr/>
              </p:nvSpPr>
              <p:spPr>
                <a:xfrm>
                  <a:off x="6073140" y="1592322"/>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1A134908-D46C-48AC-B64D-4BC417C1BE8C}"/>
                    </a:ext>
                  </a:extLst>
                </p:cNvPr>
                <p:cNvSpPr/>
                <p:nvPr/>
              </p:nvSpPr>
              <p:spPr>
                <a:xfrm rot="2160000">
                  <a:off x="6804698" y="18300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a16="http://schemas.microsoft.com/office/drawing/2014/main" id="{1B65D033-4A09-40D9-8517-63655DB88DA8}"/>
                    </a:ext>
                  </a:extLst>
                </p:cNvPr>
                <p:cNvSpPr/>
                <p:nvPr/>
              </p:nvSpPr>
              <p:spPr>
                <a:xfrm rot="4320000">
                  <a:off x="7256825" y="24523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C8A0C93B-0BAE-41AB-94C4-6307DE28DE57}"/>
                    </a:ext>
                  </a:extLst>
                </p:cNvPr>
                <p:cNvSpPr/>
                <p:nvPr/>
              </p:nvSpPr>
              <p:spPr>
                <a:xfrm rot="6480000">
                  <a:off x="7256825" y="3221524"/>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80CAFAF9-01CA-40AC-8EB5-7646C2088FE7}"/>
                    </a:ext>
                  </a:extLst>
                </p:cNvPr>
                <p:cNvSpPr/>
                <p:nvPr/>
              </p:nvSpPr>
              <p:spPr>
                <a:xfrm rot="8640000">
                  <a:off x="6804698" y="3843825"/>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BF96AD0B-DF04-4D56-A84A-17F6BD98BD1D}"/>
                    </a:ext>
                  </a:extLst>
                </p:cNvPr>
                <p:cNvSpPr/>
                <p:nvPr/>
              </p:nvSpPr>
              <p:spPr>
                <a:xfrm rot="10800000">
                  <a:off x="6073140" y="4081522"/>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a16="http://schemas.microsoft.com/office/drawing/2014/main" id="{F2C6A7B1-A0C9-41B1-B716-BAB70C877739}"/>
                    </a:ext>
                  </a:extLst>
                </p:cNvPr>
                <p:cNvSpPr/>
                <p:nvPr/>
              </p:nvSpPr>
              <p:spPr>
                <a:xfrm rot="12960000">
                  <a:off x="5341582" y="3843825"/>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a16="http://schemas.microsoft.com/office/drawing/2014/main" id="{0C004927-831A-4FD7-B9F8-4A0A1FCEB993}"/>
                    </a:ext>
                  </a:extLst>
                </p:cNvPr>
                <p:cNvSpPr/>
                <p:nvPr/>
              </p:nvSpPr>
              <p:spPr>
                <a:xfrm rot="15120000">
                  <a:off x="4889455" y="3221524"/>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1" name="矩形 10">
                <a:extLst>
                  <a:ext uri="{FF2B5EF4-FFF2-40B4-BE49-F238E27FC236}">
                    <a16:creationId xmlns:a16="http://schemas.microsoft.com/office/drawing/2014/main" id="{E318F16D-058B-443D-BF00-C99062E338AF}"/>
                  </a:ext>
                </a:extLst>
              </p:cNvPr>
              <p:cNvSpPr/>
              <p:nvPr/>
            </p:nvSpPr>
            <p:spPr>
              <a:xfrm>
                <a:off x="2241506" y="3179873"/>
                <a:ext cx="664338" cy="498254"/>
              </a:xfrm>
              <a:prstGeom prst="rect">
                <a:avLst/>
              </a:prstGeom>
            </p:spPr>
            <p:txBody>
              <a:bodyPr wrap="square" anchor="ctr">
                <a:prstTxWarp prst="textPlain">
                  <a:avLst/>
                </a:prstTxWarp>
                <a:normAutofit/>
              </a:bodyPr>
              <a:lstStyle/>
              <a:p>
                <a:pPr lvl="0" algn="ctr"/>
                <a:r>
                  <a:rPr lang="en-US" altLang="zh-CN" sz="100" dirty="0">
                    <a:solidFill>
                      <a:schemeClr val="bg1"/>
                    </a:solidFill>
                    <a:latin typeface="微软雅黑" panose="020B0503020204020204" pitchFamily="34" charset="-122"/>
                    <a:ea typeface="微软雅黑" panose="020B0503020204020204" pitchFamily="34" charset="-122"/>
                  </a:rPr>
                  <a:t>65%</a:t>
                </a:r>
              </a:p>
            </p:txBody>
          </p:sp>
        </p:grpSp>
      </p:grpSp>
      <p:grpSp>
        <p:nvGrpSpPr>
          <p:cNvPr id="36" name="组合 35"/>
          <p:cNvGrpSpPr/>
          <p:nvPr/>
        </p:nvGrpSpPr>
        <p:grpSpPr>
          <a:xfrm>
            <a:off x="1387137" y="2725528"/>
            <a:ext cx="1294597" cy="667548"/>
            <a:chOff x="1387137" y="2725528"/>
            <a:chExt cx="1294597" cy="667548"/>
          </a:xfrm>
        </p:grpSpPr>
        <p:sp>
          <p:nvSpPr>
            <p:cNvPr id="25" name="椭圆 24">
              <a:extLst>
                <a:ext uri="{FF2B5EF4-FFF2-40B4-BE49-F238E27FC236}">
                  <a16:creationId xmlns:a16="http://schemas.microsoft.com/office/drawing/2014/main" id="{3BD26420-B313-4B23-923B-27811948E925}"/>
                </a:ext>
              </a:extLst>
            </p:cNvPr>
            <p:cNvSpPr/>
            <p:nvPr/>
          </p:nvSpPr>
          <p:spPr>
            <a:xfrm>
              <a:off x="1387137" y="2725528"/>
              <a:ext cx="667548" cy="667548"/>
            </a:xfrm>
            <a:prstGeom prst="ellipse">
              <a:avLst/>
            </a:prstGeom>
            <a:solidFill>
              <a:schemeClr val="accent1">
                <a:lumMod val="100000"/>
              </a:schemeClr>
            </a:solidFill>
            <a:ln w="9525">
              <a:solidFill>
                <a:schemeClr val="bg1">
                  <a:lumMod val="85000"/>
                </a:schemeClr>
              </a:solidFill>
              <a:miter lim="400000"/>
            </a:ln>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任意多边形: 形状 25">
              <a:extLst>
                <a:ext uri="{FF2B5EF4-FFF2-40B4-BE49-F238E27FC236}">
                  <a16:creationId xmlns:a16="http://schemas.microsoft.com/office/drawing/2014/main" id="{EBC24141-B903-48FB-BF93-B60E276BD397}"/>
                </a:ext>
              </a:extLst>
            </p:cNvPr>
            <p:cNvSpPr/>
            <p:nvPr/>
          </p:nvSpPr>
          <p:spPr>
            <a:xfrm>
              <a:off x="1598134" y="2850646"/>
              <a:ext cx="245553" cy="418423"/>
            </a:xfrm>
            <a:custGeom>
              <a:avLst/>
              <a:gdLst>
                <a:gd name="connsiteX0" fmla="*/ 99219 w 198438"/>
                <a:gd name="connsiteY0" fmla="*/ 288925 h 338138"/>
                <a:gd name="connsiteX1" fmla="*/ 84137 w 198438"/>
                <a:gd name="connsiteY1" fmla="*/ 302419 h 338138"/>
                <a:gd name="connsiteX2" fmla="*/ 99219 w 198438"/>
                <a:gd name="connsiteY2" fmla="*/ 315913 h 338138"/>
                <a:gd name="connsiteX3" fmla="*/ 114301 w 198438"/>
                <a:gd name="connsiteY3" fmla="*/ 302419 h 338138"/>
                <a:gd name="connsiteX4" fmla="*/ 99219 w 198438"/>
                <a:gd name="connsiteY4" fmla="*/ 288925 h 338138"/>
                <a:gd name="connsiteX5" fmla="*/ 14287 w 198438"/>
                <a:gd name="connsiteY5" fmla="*/ 69850 h 338138"/>
                <a:gd name="connsiteX6" fmla="*/ 14287 w 198438"/>
                <a:gd name="connsiteY6" fmla="*/ 268288 h 338138"/>
                <a:gd name="connsiteX7" fmla="*/ 184150 w 198438"/>
                <a:gd name="connsiteY7" fmla="*/ 268288 h 338138"/>
                <a:gd name="connsiteX8" fmla="*/ 184150 w 198438"/>
                <a:gd name="connsiteY8" fmla="*/ 69850 h 338138"/>
                <a:gd name="connsiteX9" fmla="*/ 63723 w 198438"/>
                <a:gd name="connsiteY9" fmla="*/ 28575 h 338138"/>
                <a:gd name="connsiteX10" fmla="*/ 57150 w 198438"/>
                <a:gd name="connsiteY10" fmla="*/ 36368 h 338138"/>
                <a:gd name="connsiteX11" fmla="*/ 63723 w 198438"/>
                <a:gd name="connsiteY11" fmla="*/ 42863 h 338138"/>
                <a:gd name="connsiteX12" fmla="*/ 134715 w 198438"/>
                <a:gd name="connsiteY12" fmla="*/ 42863 h 338138"/>
                <a:gd name="connsiteX13" fmla="*/ 141288 w 198438"/>
                <a:gd name="connsiteY13" fmla="*/ 36368 h 338138"/>
                <a:gd name="connsiteX14" fmla="*/ 134715 w 198438"/>
                <a:gd name="connsiteY14" fmla="*/ 28575 h 338138"/>
                <a:gd name="connsiteX15" fmla="*/ 63723 w 198438"/>
                <a:gd name="connsiteY15" fmla="*/ 28575 h 338138"/>
                <a:gd name="connsiteX16" fmla="*/ 35719 w 198438"/>
                <a:gd name="connsiteY16" fmla="*/ 0 h 338138"/>
                <a:gd name="connsiteX17" fmla="*/ 162719 w 198438"/>
                <a:gd name="connsiteY17" fmla="*/ 0 h 338138"/>
                <a:gd name="connsiteX18" fmla="*/ 198438 w 198438"/>
                <a:gd name="connsiteY18" fmla="*/ 35663 h 338138"/>
                <a:gd name="connsiteX19" fmla="*/ 198438 w 198438"/>
                <a:gd name="connsiteY19" fmla="*/ 302475 h 338138"/>
                <a:gd name="connsiteX20" fmla="*/ 162719 w 198438"/>
                <a:gd name="connsiteY20" fmla="*/ 338138 h 338138"/>
                <a:gd name="connsiteX21" fmla="*/ 35719 w 198438"/>
                <a:gd name="connsiteY21" fmla="*/ 338138 h 338138"/>
                <a:gd name="connsiteX22" fmla="*/ 0 w 198438"/>
                <a:gd name="connsiteY22" fmla="*/ 302475 h 338138"/>
                <a:gd name="connsiteX23" fmla="*/ 0 w 198438"/>
                <a:gd name="connsiteY23" fmla="*/ 35663 h 338138"/>
                <a:gd name="connsiteX24" fmla="*/ 35719 w 198438"/>
                <a:gd name="connsiteY2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438" h="338138">
                  <a:moveTo>
                    <a:pt x="99219" y="288925"/>
                  </a:moveTo>
                  <a:cubicBezTo>
                    <a:pt x="90889" y="288925"/>
                    <a:pt x="84137" y="294966"/>
                    <a:pt x="84137" y="302419"/>
                  </a:cubicBezTo>
                  <a:cubicBezTo>
                    <a:pt x="84137" y="309872"/>
                    <a:pt x="90889" y="315913"/>
                    <a:pt x="99219" y="315913"/>
                  </a:cubicBezTo>
                  <a:cubicBezTo>
                    <a:pt x="107549" y="315913"/>
                    <a:pt x="114301" y="309872"/>
                    <a:pt x="114301" y="302419"/>
                  </a:cubicBezTo>
                  <a:cubicBezTo>
                    <a:pt x="114301" y="294966"/>
                    <a:pt x="107549" y="288925"/>
                    <a:pt x="99219" y="288925"/>
                  </a:cubicBezTo>
                  <a:close/>
                  <a:moveTo>
                    <a:pt x="14287" y="69850"/>
                  </a:moveTo>
                  <a:lnTo>
                    <a:pt x="14287" y="268288"/>
                  </a:lnTo>
                  <a:lnTo>
                    <a:pt x="184150" y="268288"/>
                  </a:lnTo>
                  <a:lnTo>
                    <a:pt x="184150" y="69850"/>
                  </a:lnTo>
                  <a:close/>
                  <a:moveTo>
                    <a:pt x="63723" y="28575"/>
                  </a:moveTo>
                  <a:cubicBezTo>
                    <a:pt x="59779" y="28575"/>
                    <a:pt x="57150" y="32472"/>
                    <a:pt x="57150" y="36368"/>
                  </a:cubicBezTo>
                  <a:cubicBezTo>
                    <a:pt x="57150" y="40265"/>
                    <a:pt x="59779" y="42863"/>
                    <a:pt x="63723" y="42863"/>
                  </a:cubicBezTo>
                  <a:cubicBezTo>
                    <a:pt x="63723" y="42863"/>
                    <a:pt x="63723" y="42863"/>
                    <a:pt x="134715" y="42863"/>
                  </a:cubicBezTo>
                  <a:cubicBezTo>
                    <a:pt x="138659" y="42863"/>
                    <a:pt x="141288" y="40265"/>
                    <a:pt x="141288" y="36368"/>
                  </a:cubicBezTo>
                  <a:cubicBezTo>
                    <a:pt x="141288" y="32472"/>
                    <a:pt x="138659" y="28575"/>
                    <a:pt x="134715" y="28575"/>
                  </a:cubicBezTo>
                  <a:cubicBezTo>
                    <a:pt x="134715" y="28575"/>
                    <a:pt x="134715" y="28575"/>
                    <a:pt x="63723" y="28575"/>
                  </a:cubicBezTo>
                  <a:close/>
                  <a:moveTo>
                    <a:pt x="35719" y="0"/>
                  </a:moveTo>
                  <a:cubicBezTo>
                    <a:pt x="35719" y="0"/>
                    <a:pt x="35719" y="0"/>
                    <a:pt x="162719" y="0"/>
                  </a:cubicBezTo>
                  <a:cubicBezTo>
                    <a:pt x="182563" y="0"/>
                    <a:pt x="198438" y="15850"/>
                    <a:pt x="198438" y="35663"/>
                  </a:cubicBezTo>
                  <a:cubicBezTo>
                    <a:pt x="198438" y="35663"/>
                    <a:pt x="198438" y="35663"/>
                    <a:pt x="198438" y="302475"/>
                  </a:cubicBezTo>
                  <a:cubicBezTo>
                    <a:pt x="198438" y="322288"/>
                    <a:pt x="182563" y="338138"/>
                    <a:pt x="162719" y="338138"/>
                  </a:cubicBezTo>
                  <a:cubicBezTo>
                    <a:pt x="162719" y="338138"/>
                    <a:pt x="162719" y="338138"/>
                    <a:pt x="35719" y="338138"/>
                  </a:cubicBezTo>
                  <a:cubicBezTo>
                    <a:pt x="15875" y="338138"/>
                    <a:pt x="0" y="322288"/>
                    <a:pt x="0" y="302475"/>
                  </a:cubicBezTo>
                  <a:cubicBezTo>
                    <a:pt x="0" y="302475"/>
                    <a:pt x="0" y="302475"/>
                    <a:pt x="0" y="35663"/>
                  </a:cubicBezTo>
                  <a:cubicBezTo>
                    <a:pt x="0" y="15850"/>
                    <a:pt x="15875" y="0"/>
                    <a:pt x="35719" y="0"/>
                  </a:cubicBezTo>
                  <a:close/>
                </a:path>
              </a:pathLst>
            </a:custGeom>
            <a:solidFill>
              <a:schemeClr val="bg1"/>
            </a:solidFill>
            <a:ln w="9525">
              <a:noFill/>
              <a:miter lim="400000"/>
            </a:ln>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 name="直接箭头连接符 5">
              <a:extLst>
                <a:ext uri="{FF2B5EF4-FFF2-40B4-BE49-F238E27FC236}">
                  <a16:creationId xmlns:a16="http://schemas.microsoft.com/office/drawing/2014/main" id="{16A832C4-3443-4964-AA78-D1B443210BF3}"/>
                </a:ext>
              </a:extLst>
            </p:cNvPr>
            <p:cNvCxnSpPr>
              <a:cxnSpLocks/>
              <a:stCxn id="25" idx="6"/>
            </p:cNvCxnSpPr>
            <p:nvPr/>
          </p:nvCxnSpPr>
          <p:spPr>
            <a:xfrm>
              <a:off x="2054685" y="3059302"/>
              <a:ext cx="6270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53830711"/>
      </p:ext>
    </p:extLst>
  </p:cSld>
  <p:clrMapOvr>
    <a:masterClrMapping/>
  </p:clrMapOvr>
  <mc:AlternateContent xmlns:mc="http://schemas.openxmlformats.org/markup-compatibility/2006" xmlns:p14="http://schemas.microsoft.com/office/powerpoint/2010/main">
    <mc:Choice Requires="p14">
      <p:transition spd="slow" p14:dur="17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1196" y="3305175"/>
            <a:ext cx="41586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59300" y="4137025"/>
            <a:ext cx="87776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8527" y="3317875"/>
            <a:ext cx="41428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8527" y="2384425"/>
            <a:ext cx="41428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50"/>
          <p:cNvGrpSpPr>
            <a:grpSpLocks/>
          </p:cNvGrpSpPr>
          <p:nvPr/>
        </p:nvGrpSpPr>
        <p:grpSpPr bwMode="auto">
          <a:xfrm>
            <a:off x="3592645" y="1341438"/>
            <a:ext cx="707930" cy="177800"/>
            <a:chOff x="4470269" y="1661160"/>
            <a:chExt cx="1290451" cy="262890"/>
          </a:xfrm>
        </p:grpSpPr>
        <p:cxnSp>
          <p:nvCxnSpPr>
            <p:cNvPr id="52" name="直接连接符 51"/>
            <p:cNvCxnSpPr/>
            <p:nvPr/>
          </p:nvCxnSpPr>
          <p:spPr>
            <a:xfrm flipH="1" flipV="1">
              <a:off x="5410619" y="1661160"/>
              <a:ext cx="350101"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06"/>
              <a:ext cx="9432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53"/>
          <p:cNvGrpSpPr/>
          <p:nvPr/>
        </p:nvGrpSpPr>
        <p:grpSpPr>
          <a:xfrm>
            <a:off x="5013880" y="2025918"/>
            <a:ext cx="81758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a:spAutoFit/>
            </a:bodyPr>
            <a:lstStyle/>
            <a:p>
              <a:pPr algn="ctr" fontAlgn="auto"/>
              <a:r>
                <a:rPr lang="en-US" altLang="zh-CN" sz="2399" noProof="1">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2399"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 name="组合 56"/>
          <p:cNvGrpSpPr/>
          <p:nvPr/>
        </p:nvGrpSpPr>
        <p:grpSpPr>
          <a:xfrm>
            <a:off x="4119600" y="1510453"/>
            <a:ext cx="81758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87461"/>
            </a:xfrm>
            <a:prstGeom prst="rect">
              <a:avLst/>
            </a:prstGeom>
            <a:noFill/>
          </p:spPr>
          <p:txBody>
            <a:bodyPr>
              <a:spAutoFit/>
            </a:bodyPr>
            <a:lstStyle/>
            <a:p>
              <a:pPr algn="ctr" fontAlgn="auto">
                <a:lnSpc>
                  <a:spcPct val="120000"/>
                </a:lnSpc>
              </a:pPr>
              <a:r>
                <a:rPr lang="en-US" altLang="zh-CN" sz="2399"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2399"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组合 59"/>
          <p:cNvGrpSpPr/>
          <p:nvPr/>
        </p:nvGrpSpPr>
        <p:grpSpPr>
          <a:xfrm>
            <a:off x="5003130" y="2947652"/>
            <a:ext cx="81758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87461"/>
            </a:xfrm>
            <a:prstGeom prst="rect">
              <a:avLst/>
            </a:prstGeom>
            <a:noFill/>
          </p:spPr>
          <p:txBody>
            <a:bodyPr>
              <a:spAutoFit/>
            </a:bodyPr>
            <a:lstStyle/>
            <a:p>
              <a:pPr algn="ctr" fontAlgn="auto">
                <a:lnSpc>
                  <a:spcPct val="120000"/>
                </a:lnSpc>
              </a:pPr>
              <a:r>
                <a:rPr lang="en-US" altLang="zh-CN" sz="2399"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2399"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62"/>
          <p:cNvGrpSpPr/>
          <p:nvPr/>
        </p:nvGrpSpPr>
        <p:grpSpPr>
          <a:xfrm>
            <a:off x="3223484" y="2958417"/>
            <a:ext cx="81758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5" cy="787461"/>
            </a:xfrm>
            <a:prstGeom prst="rect">
              <a:avLst/>
            </a:prstGeom>
            <a:noFill/>
          </p:spPr>
          <p:txBody>
            <a:bodyPr>
              <a:spAutoFit/>
            </a:bodyPr>
            <a:lstStyle/>
            <a:p>
              <a:pPr algn="ctr" fontAlgn="auto">
                <a:lnSpc>
                  <a:spcPct val="120000"/>
                </a:lnSpc>
              </a:pPr>
              <a:r>
                <a:rPr lang="en-US" altLang="zh-CN" sz="2399"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2399"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 name="组合 65"/>
          <p:cNvGrpSpPr/>
          <p:nvPr/>
        </p:nvGrpSpPr>
        <p:grpSpPr>
          <a:xfrm>
            <a:off x="3223484" y="2025918"/>
            <a:ext cx="81758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a:spAutoFit/>
            </a:bodyPr>
            <a:lstStyle/>
            <a:p>
              <a:pPr algn="ctr" fontAlgn="auto"/>
              <a:r>
                <a:rPr lang="en-US" altLang="zh-CN" sz="2399" noProof="1">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2399"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8" name="组合 68"/>
          <p:cNvGrpSpPr/>
          <p:nvPr/>
        </p:nvGrpSpPr>
        <p:grpSpPr>
          <a:xfrm>
            <a:off x="4119600" y="3427661"/>
            <a:ext cx="81758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a:spAutoFit/>
            </a:bodyPr>
            <a:lstStyle/>
            <a:p>
              <a:pPr algn="ctr" fontAlgn="auto"/>
              <a:r>
                <a:rPr lang="en-US" altLang="zh-CN" sz="2399" noProof="1">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2399"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a:spLocks noChangeArrowheads="1"/>
          </p:cNvSpPr>
          <p:nvPr/>
        </p:nvSpPr>
        <p:spPr bwMode="auto">
          <a:xfrm>
            <a:off x="2517194" y="1182688"/>
            <a:ext cx="1048467" cy="247321"/>
          </a:xfrm>
          <a:prstGeom prst="rect">
            <a:avLst/>
          </a:prstGeom>
          <a:noFill/>
          <a:ln w="9525">
            <a:noFill/>
            <a:miter lim="800000"/>
            <a:headEnd/>
            <a:tailEnd/>
          </a:ln>
        </p:spPr>
        <p:txBody>
          <a:bodyPr wrap="none" lIns="62105" tIns="31052" rIns="62105" bIns="31052">
            <a:spAutoFit/>
          </a:bodyPr>
          <a:lstStyle/>
          <a:p>
            <a:pPr algn="r"/>
            <a:r>
              <a:rPr lang="zh-CN" altLang="en-US" sz="1200" b="1" dirty="0">
                <a:solidFill>
                  <a:schemeClr val="bg1">
                    <a:lumMod val="50000"/>
                  </a:schemeClr>
                </a:solidFill>
                <a:latin typeface="微软雅黑" pitchFamily="34" charset="-122"/>
                <a:ea typeface="微软雅黑" pitchFamily="34" charset="-122"/>
              </a:rPr>
              <a:t>此处添加标题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73" name="矩形 47"/>
          <p:cNvSpPr>
            <a:spLocks noChangeArrowheads="1"/>
          </p:cNvSpPr>
          <p:nvPr/>
        </p:nvSpPr>
        <p:spPr bwMode="auto">
          <a:xfrm>
            <a:off x="1332350" y="1430339"/>
            <a:ext cx="2233311" cy="358085"/>
          </a:xfrm>
          <a:prstGeom prst="rect">
            <a:avLst/>
          </a:prstGeom>
          <a:noFill/>
          <a:ln w="9525">
            <a:noFill/>
            <a:miter lim="800000"/>
            <a:headEnd/>
            <a:tailEnd/>
          </a:ln>
        </p:spPr>
        <p:txBody>
          <a:bodyPr lIns="62105" tIns="31052" rIns="62105" bIns="31052">
            <a:spAutoFit/>
          </a:bodyPr>
          <a:lstStyle/>
          <a:p>
            <a:pPr algn="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a:t>
            </a:r>
          </a:p>
        </p:txBody>
      </p:sp>
      <p:sp>
        <p:nvSpPr>
          <p:cNvPr id="74" name="矩形 73"/>
          <p:cNvSpPr>
            <a:spLocks noChangeArrowheads="1"/>
          </p:cNvSpPr>
          <p:nvPr/>
        </p:nvSpPr>
        <p:spPr bwMode="auto">
          <a:xfrm>
            <a:off x="1706091" y="2103438"/>
            <a:ext cx="1048467" cy="247321"/>
          </a:xfrm>
          <a:prstGeom prst="rect">
            <a:avLst/>
          </a:prstGeom>
          <a:noFill/>
          <a:ln w="9525">
            <a:noFill/>
            <a:miter lim="800000"/>
            <a:headEnd/>
            <a:tailEnd/>
          </a:ln>
        </p:spPr>
        <p:txBody>
          <a:bodyPr wrap="none" lIns="62105" tIns="31052" rIns="62105" bIns="31052">
            <a:spAutoFit/>
          </a:bodyPr>
          <a:lstStyle/>
          <a:p>
            <a:pPr algn="r"/>
            <a:r>
              <a:rPr lang="zh-CN" altLang="en-US" sz="1200" b="1" dirty="0">
                <a:solidFill>
                  <a:schemeClr val="bg1">
                    <a:lumMod val="50000"/>
                  </a:schemeClr>
                </a:solidFill>
                <a:latin typeface="微软雅黑" pitchFamily="34" charset="-122"/>
                <a:ea typeface="微软雅黑" pitchFamily="34" charset="-122"/>
              </a:rPr>
              <a:t>此处添加标题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75" name="矩形 47"/>
          <p:cNvSpPr>
            <a:spLocks noChangeArrowheads="1"/>
          </p:cNvSpPr>
          <p:nvPr/>
        </p:nvSpPr>
        <p:spPr bwMode="auto">
          <a:xfrm>
            <a:off x="1043464" y="2352675"/>
            <a:ext cx="1707920" cy="358085"/>
          </a:xfrm>
          <a:prstGeom prst="rect">
            <a:avLst/>
          </a:prstGeom>
          <a:noFill/>
          <a:ln w="9525">
            <a:noFill/>
            <a:miter lim="800000"/>
            <a:headEnd/>
            <a:tailEnd/>
          </a:ln>
        </p:spPr>
        <p:txBody>
          <a:bodyPr lIns="62105" tIns="31052" rIns="62105" bIns="31052">
            <a:spAutoFit/>
          </a:bodyPr>
          <a:lstStyle/>
          <a:p>
            <a:pPr algn="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a:t>
            </a:r>
          </a:p>
        </p:txBody>
      </p:sp>
      <p:sp>
        <p:nvSpPr>
          <p:cNvPr id="76" name="矩形 75"/>
          <p:cNvSpPr>
            <a:spLocks noChangeArrowheads="1"/>
          </p:cNvSpPr>
          <p:nvPr/>
        </p:nvSpPr>
        <p:spPr bwMode="auto">
          <a:xfrm>
            <a:off x="1706091" y="3068639"/>
            <a:ext cx="1048467" cy="247321"/>
          </a:xfrm>
          <a:prstGeom prst="rect">
            <a:avLst/>
          </a:prstGeom>
          <a:noFill/>
          <a:ln w="9525">
            <a:noFill/>
            <a:miter lim="800000"/>
            <a:headEnd/>
            <a:tailEnd/>
          </a:ln>
        </p:spPr>
        <p:txBody>
          <a:bodyPr wrap="none" lIns="62105" tIns="31052" rIns="62105" bIns="31052">
            <a:spAutoFit/>
          </a:bodyPr>
          <a:lstStyle/>
          <a:p>
            <a:pPr algn="r"/>
            <a:r>
              <a:rPr lang="zh-CN" altLang="en-US" sz="1200" b="1" dirty="0">
                <a:solidFill>
                  <a:schemeClr val="bg1">
                    <a:lumMod val="50000"/>
                  </a:schemeClr>
                </a:solidFill>
                <a:latin typeface="微软雅黑" pitchFamily="34" charset="-122"/>
                <a:ea typeface="微软雅黑" pitchFamily="34" charset="-122"/>
              </a:rPr>
              <a:t>此处添加标题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77" name="矩形 47"/>
          <p:cNvSpPr>
            <a:spLocks noChangeArrowheads="1"/>
          </p:cNvSpPr>
          <p:nvPr/>
        </p:nvSpPr>
        <p:spPr bwMode="auto">
          <a:xfrm>
            <a:off x="1043464" y="3317875"/>
            <a:ext cx="1707920" cy="358085"/>
          </a:xfrm>
          <a:prstGeom prst="rect">
            <a:avLst/>
          </a:prstGeom>
          <a:noFill/>
          <a:ln w="9525">
            <a:noFill/>
            <a:miter lim="800000"/>
            <a:headEnd/>
            <a:tailEnd/>
          </a:ln>
        </p:spPr>
        <p:txBody>
          <a:bodyPr lIns="62105" tIns="31052" rIns="62105" bIns="31052">
            <a:spAutoFit/>
          </a:bodyPr>
          <a:lstStyle/>
          <a:p>
            <a:pPr algn="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a:t>
            </a:r>
          </a:p>
        </p:txBody>
      </p:sp>
      <p:sp>
        <p:nvSpPr>
          <p:cNvPr id="78" name="矩形 77"/>
          <p:cNvSpPr>
            <a:spLocks noChangeArrowheads="1"/>
          </p:cNvSpPr>
          <p:nvPr/>
        </p:nvSpPr>
        <p:spPr bwMode="auto">
          <a:xfrm>
            <a:off x="6182238" y="1701801"/>
            <a:ext cx="1048467" cy="247321"/>
          </a:xfrm>
          <a:prstGeom prst="rect">
            <a:avLst/>
          </a:prstGeom>
          <a:noFill/>
          <a:ln w="9525">
            <a:noFill/>
            <a:miter lim="800000"/>
            <a:headEnd/>
            <a:tailEnd/>
          </a:ln>
        </p:spPr>
        <p:txBody>
          <a:bodyPr wrap="none" lIns="62105" tIns="31052" rIns="62105" bIns="31052">
            <a:spAutoFit/>
          </a:bodyPr>
          <a:lstStyle/>
          <a:p>
            <a:pPr algn="r"/>
            <a:r>
              <a:rPr lang="zh-CN" altLang="en-US" sz="1200" b="1" dirty="0">
                <a:solidFill>
                  <a:schemeClr val="bg1">
                    <a:lumMod val="50000"/>
                  </a:schemeClr>
                </a:solidFill>
                <a:latin typeface="微软雅黑" pitchFamily="34" charset="-122"/>
                <a:ea typeface="微软雅黑" pitchFamily="34" charset="-122"/>
              </a:rPr>
              <a:t>此处添加标题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79" name="矩形 47"/>
          <p:cNvSpPr>
            <a:spLocks noChangeArrowheads="1"/>
          </p:cNvSpPr>
          <p:nvPr/>
        </p:nvSpPr>
        <p:spPr bwMode="auto">
          <a:xfrm>
            <a:off x="6279920" y="1960563"/>
            <a:ext cx="1820617" cy="358085"/>
          </a:xfrm>
          <a:prstGeom prst="rect">
            <a:avLst/>
          </a:prstGeom>
          <a:noFill/>
          <a:ln w="9525">
            <a:noFill/>
            <a:miter lim="800000"/>
            <a:headEnd/>
            <a:tailEnd/>
          </a:ln>
        </p:spPr>
        <p:txBody>
          <a:bodyPr lIns="62105" tIns="31052" rIns="62105" bIns="31052">
            <a:spAutoFit/>
          </a:bodyPr>
          <a:lstStyle/>
          <a:p>
            <a:pP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a:t>
            </a:r>
          </a:p>
        </p:txBody>
      </p:sp>
      <p:sp>
        <p:nvSpPr>
          <p:cNvPr id="80" name="矩形 79"/>
          <p:cNvSpPr>
            <a:spLocks noChangeArrowheads="1"/>
          </p:cNvSpPr>
          <p:nvPr/>
        </p:nvSpPr>
        <p:spPr bwMode="auto">
          <a:xfrm>
            <a:off x="6201285" y="2846389"/>
            <a:ext cx="1048467" cy="247321"/>
          </a:xfrm>
          <a:prstGeom prst="rect">
            <a:avLst/>
          </a:prstGeom>
          <a:noFill/>
          <a:ln w="9525">
            <a:noFill/>
            <a:miter lim="800000"/>
            <a:headEnd/>
            <a:tailEnd/>
          </a:ln>
        </p:spPr>
        <p:txBody>
          <a:bodyPr wrap="none" lIns="62105" tIns="31052" rIns="62105" bIns="31052">
            <a:spAutoFit/>
          </a:bodyPr>
          <a:lstStyle/>
          <a:p>
            <a:pPr algn="r"/>
            <a:r>
              <a:rPr lang="zh-CN" altLang="en-US" sz="1200" b="1" dirty="0">
                <a:solidFill>
                  <a:schemeClr val="bg1">
                    <a:lumMod val="50000"/>
                  </a:schemeClr>
                </a:solidFill>
                <a:latin typeface="微软雅黑" pitchFamily="34" charset="-122"/>
                <a:ea typeface="微软雅黑" pitchFamily="34" charset="-122"/>
              </a:rPr>
              <a:t>此处添加标题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81" name="矩形 47"/>
          <p:cNvSpPr>
            <a:spLocks noChangeArrowheads="1"/>
          </p:cNvSpPr>
          <p:nvPr/>
        </p:nvSpPr>
        <p:spPr bwMode="auto">
          <a:xfrm>
            <a:off x="6291031" y="3105151"/>
            <a:ext cx="1820616" cy="358085"/>
          </a:xfrm>
          <a:prstGeom prst="rect">
            <a:avLst/>
          </a:prstGeom>
          <a:noFill/>
          <a:ln w="9525">
            <a:noFill/>
            <a:miter lim="800000"/>
            <a:headEnd/>
            <a:tailEnd/>
          </a:ln>
        </p:spPr>
        <p:txBody>
          <a:bodyPr lIns="62105" tIns="31052" rIns="62105" bIns="31052">
            <a:spAutoFit/>
          </a:bodyPr>
          <a:lstStyle/>
          <a:p>
            <a:pP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a:t>
            </a:r>
          </a:p>
        </p:txBody>
      </p:sp>
      <p:sp>
        <p:nvSpPr>
          <p:cNvPr id="82" name="矩形 81"/>
          <p:cNvSpPr>
            <a:spLocks noChangeArrowheads="1"/>
          </p:cNvSpPr>
          <p:nvPr/>
        </p:nvSpPr>
        <p:spPr bwMode="auto">
          <a:xfrm>
            <a:off x="5601291" y="3786189"/>
            <a:ext cx="1048467" cy="247321"/>
          </a:xfrm>
          <a:prstGeom prst="rect">
            <a:avLst/>
          </a:prstGeom>
          <a:noFill/>
          <a:ln w="9525">
            <a:noFill/>
            <a:miter lim="800000"/>
            <a:headEnd/>
            <a:tailEnd/>
          </a:ln>
        </p:spPr>
        <p:txBody>
          <a:bodyPr wrap="none" lIns="62105" tIns="31052" rIns="62105" bIns="31052">
            <a:spAutoFit/>
          </a:bodyPr>
          <a:lstStyle/>
          <a:p>
            <a:pPr algn="r"/>
            <a:r>
              <a:rPr lang="zh-CN" altLang="en-US" sz="1200" b="1" dirty="0">
                <a:solidFill>
                  <a:schemeClr val="bg1">
                    <a:lumMod val="50000"/>
                  </a:schemeClr>
                </a:solidFill>
                <a:latin typeface="微软雅黑" pitchFamily="34" charset="-122"/>
                <a:ea typeface="微软雅黑" pitchFamily="34" charset="-122"/>
              </a:rPr>
              <a:t>此处添加标题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83" name="矩形 47"/>
          <p:cNvSpPr>
            <a:spLocks noChangeArrowheads="1"/>
          </p:cNvSpPr>
          <p:nvPr/>
        </p:nvSpPr>
        <p:spPr bwMode="auto">
          <a:xfrm>
            <a:off x="5697387" y="4044951"/>
            <a:ext cx="2198390" cy="358085"/>
          </a:xfrm>
          <a:prstGeom prst="rect">
            <a:avLst/>
          </a:prstGeom>
          <a:noFill/>
          <a:ln w="9525">
            <a:noFill/>
            <a:miter lim="800000"/>
            <a:headEnd/>
            <a:tailEnd/>
          </a:ln>
        </p:spPr>
        <p:txBody>
          <a:bodyPr lIns="62105" tIns="31052" rIns="62105" bIns="31052">
            <a:spAutoFit/>
          </a:bodyPr>
          <a:lstStyle/>
          <a:p>
            <a:pP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a:t>
            </a:r>
          </a:p>
        </p:txBody>
      </p:sp>
      <p:grpSp>
        <p:nvGrpSpPr>
          <p:cNvPr id="9" name="组合 83"/>
          <p:cNvGrpSpPr>
            <a:grpSpLocks/>
          </p:cNvGrpSpPr>
          <p:nvPr/>
        </p:nvGrpSpPr>
        <p:grpSpPr bwMode="auto">
          <a:xfrm flipH="1">
            <a:off x="5646594" y="1857375"/>
            <a:ext cx="599994" cy="177800"/>
            <a:chOff x="4255294" y="1661160"/>
            <a:chExt cx="1505426" cy="262890"/>
          </a:xfrm>
        </p:grpSpPr>
        <p:cxnSp>
          <p:nvCxnSpPr>
            <p:cNvPr id="85" name="直接连接符 84"/>
            <p:cNvCxnSpPr/>
            <p:nvPr/>
          </p:nvCxnSpPr>
          <p:spPr>
            <a:xfrm flipH="1" flipV="1">
              <a:off x="5410250" y="1661160"/>
              <a:ext cx="35047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08"/>
              <a:ext cx="115894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86"/>
          <p:cNvGrpSpPr/>
          <p:nvPr/>
        </p:nvGrpSpPr>
        <p:grpSpPr>
          <a:xfrm>
            <a:off x="3887670" y="2289633"/>
            <a:ext cx="1281452"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99" noProof="1">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6" y="3451751"/>
              <a:ext cx="1157999" cy="859874"/>
            </a:xfrm>
            <a:prstGeom prst="rect">
              <a:avLst/>
            </a:prstGeom>
            <a:noFill/>
          </p:spPr>
          <p:txBody>
            <a:bodyPr>
              <a:spAutoFit/>
            </a:bodyPr>
            <a:lstStyle/>
            <a:p>
              <a:pPr algn="ctr" fontAlgn="auto"/>
              <a:r>
                <a:rPr lang="zh-CN" altLang="en-US" sz="1600" b="1" noProof="1">
                  <a:solidFill>
                    <a:schemeClr val="bg1"/>
                  </a:solidFill>
                  <a:latin typeface="微软雅黑" panose="020B0503020204020204" pitchFamily="34" charset="-122"/>
                  <a:ea typeface="微软雅黑" panose="020B0503020204020204" pitchFamily="34" charset="-122"/>
                </a:rPr>
                <a:t>项目情况</a:t>
              </a:r>
            </a:p>
          </p:txBody>
        </p:sp>
      </p:grpSp>
    </p:spTree>
    <p:extLst>
      <p:ext uri="{BB962C8B-B14F-4D97-AF65-F5344CB8AC3E}">
        <p14:creationId xmlns:p14="http://schemas.microsoft.com/office/powerpoint/2010/main" val="1873090529"/>
      </p:ext>
    </p:extLst>
  </p:cSld>
  <p:clrMapOvr>
    <a:masterClrMapping/>
  </p:clrMapOvr>
  <mc:AlternateContent xmlns:mc="http://schemas.openxmlformats.org/markup-compatibility/2006" xmlns:p14="http://schemas.microsoft.com/office/powerpoint/2010/main">
    <mc:Choice Requires="p14">
      <p:transition spd="slow" p14:dur="17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50" fill="hold"/>
                                        <p:tgtEl>
                                          <p:spTgt spid="10"/>
                                        </p:tgtEl>
                                        <p:attrNameLst>
                                          <p:attrName>ppt_w</p:attrName>
                                        </p:attrNameLst>
                                      </p:cBhvr>
                                      <p:tavLst>
                                        <p:tav tm="0">
                                          <p:val>
                                            <p:fltVal val="0"/>
                                          </p:val>
                                        </p:tav>
                                        <p:tav tm="100000">
                                          <p:val>
                                            <p:strVal val="#ppt_w"/>
                                          </p:val>
                                        </p:tav>
                                      </p:tavLst>
                                    </p:anim>
                                    <p:anim calcmode="lin" valueType="num">
                                      <p:cBhvr>
                                        <p:cTn id="8" dur="350" fill="hold"/>
                                        <p:tgtEl>
                                          <p:spTgt spid="10"/>
                                        </p:tgtEl>
                                        <p:attrNameLst>
                                          <p:attrName>ppt_h</p:attrName>
                                        </p:attrNameLst>
                                      </p:cBhvr>
                                      <p:tavLst>
                                        <p:tav tm="0">
                                          <p:val>
                                            <p:fltVal val="0"/>
                                          </p:val>
                                        </p:tav>
                                        <p:tav tm="100000">
                                          <p:val>
                                            <p:strVal val="#ppt_h"/>
                                          </p:val>
                                        </p:tav>
                                      </p:tavLst>
                                    </p:anim>
                                    <p:anim calcmode="lin" valueType="num">
                                      <p:cBhvr>
                                        <p:cTn id="9" dur="350" fill="hold"/>
                                        <p:tgtEl>
                                          <p:spTgt spid="10"/>
                                        </p:tgtEl>
                                        <p:attrNameLst>
                                          <p:attrName>ppt_x</p:attrName>
                                        </p:attrNameLst>
                                      </p:cBhvr>
                                      <p:tavLst>
                                        <p:tav tm="0">
                                          <p:val>
                                            <p:fltVal val="0.5"/>
                                          </p:val>
                                        </p:tav>
                                        <p:tav tm="100000">
                                          <p:val>
                                            <p:strVal val="#ppt_x"/>
                                          </p:val>
                                        </p:tav>
                                      </p:tavLst>
                                    </p:anim>
                                    <p:anim calcmode="lin" valueType="num">
                                      <p:cBhvr>
                                        <p:cTn id="10" dur="350" fill="hold"/>
                                        <p:tgtEl>
                                          <p:spTgt spid="10"/>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4"/>
                                        </p:tgtEl>
                                        <p:attrNameLst>
                                          <p:attrName>style.visibility</p:attrName>
                                        </p:attrNameLst>
                                      </p:cBhvr>
                                      <p:to>
                                        <p:strVal val="visible"/>
                                      </p:to>
                                    </p:set>
                                    <p:anim calcmode="lin" valueType="num">
                                      <p:cBhvr>
                                        <p:cTn id="13" dur="250" fill="hold"/>
                                        <p:tgtEl>
                                          <p:spTgt spid="4"/>
                                        </p:tgtEl>
                                        <p:attrNameLst>
                                          <p:attrName>ppt_x</p:attrName>
                                        </p:attrNameLst>
                                      </p:cBhvr>
                                      <p:tavLst>
                                        <p:tav tm="0">
                                          <p:val>
                                            <p:strVal val="#ppt_x"/>
                                          </p:val>
                                        </p:tav>
                                        <p:tav tm="100000">
                                          <p:val>
                                            <p:strVal val="#ppt_x"/>
                                          </p:val>
                                        </p:tav>
                                      </p:tavLst>
                                    </p:anim>
                                    <p:anim calcmode="lin" valueType="num">
                                      <p:cBhvr>
                                        <p:cTn id="14" dur="25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2"/>
                                        </p:tgtEl>
                                        <p:attrNameLst>
                                          <p:attrName>style.visibility</p:attrName>
                                        </p:attrNameLst>
                                      </p:cBhvr>
                                      <p:to>
                                        <p:strVal val="visible"/>
                                      </p:to>
                                    </p:set>
                                    <p:animEffect transition="in" filter="wipe(right)">
                                      <p:cBhvr>
                                        <p:cTn id="18" dur="500"/>
                                        <p:tgtEl>
                                          <p:spTgt spid="2"/>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2250"/>
                            </p:stCondLst>
                            <p:childTnLst>
                              <p:par>
                                <p:cTn id="27" presetID="2" presetClass="entr" presetSubtype="2" fill="hold" nodeType="afterEffect">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cBhvr>
                                        <p:cTn id="29" dur="250" fill="hold"/>
                                        <p:tgtEl>
                                          <p:spTgt spid="3"/>
                                        </p:tgtEl>
                                        <p:attrNameLst>
                                          <p:attrName>ppt_x</p:attrName>
                                        </p:attrNameLst>
                                      </p:cBhvr>
                                      <p:tavLst>
                                        <p:tav tm="0">
                                          <p:val>
                                            <p:strVal val="1+#ppt_w/2"/>
                                          </p:val>
                                        </p:tav>
                                        <p:tav tm="100000">
                                          <p:val>
                                            <p:strVal val="#ppt_x"/>
                                          </p:val>
                                        </p:tav>
                                      </p:tavLst>
                                    </p:anim>
                                    <p:anim calcmode="lin" valueType="num">
                                      <p:cBhvr>
                                        <p:cTn id="30" dur="25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750"/>
                            </p:stCondLst>
                            <p:childTnLst>
                              <p:par>
                                <p:cTn id="43" presetID="2" presetClass="entr" presetSubtype="2" fill="hold" nodeType="afterEffect">
                                  <p:stCondLst>
                                    <p:cond delay="250"/>
                                  </p:stCondLst>
                                  <p:childTnLst>
                                    <p:set>
                                      <p:cBhvr>
                                        <p:cTn id="44" dur="1" fill="hold">
                                          <p:stCondLst>
                                            <p:cond delay="0"/>
                                          </p:stCondLst>
                                        </p:cTn>
                                        <p:tgtEl>
                                          <p:spTgt spid="5"/>
                                        </p:tgtEl>
                                        <p:attrNameLst>
                                          <p:attrName>style.visibility</p:attrName>
                                        </p:attrNameLst>
                                      </p:cBhvr>
                                      <p:to>
                                        <p:strVal val="visible"/>
                                      </p:to>
                                    </p:set>
                                    <p:anim calcmode="lin" valueType="num">
                                      <p:cBhvr>
                                        <p:cTn id="45" dur="250" fill="hold"/>
                                        <p:tgtEl>
                                          <p:spTgt spid="5"/>
                                        </p:tgtEl>
                                        <p:attrNameLst>
                                          <p:attrName>ppt_x</p:attrName>
                                        </p:attrNameLst>
                                      </p:cBhvr>
                                      <p:tavLst>
                                        <p:tav tm="0">
                                          <p:val>
                                            <p:strVal val="1+#ppt_w/2"/>
                                          </p:val>
                                        </p:tav>
                                        <p:tav tm="100000">
                                          <p:val>
                                            <p:strVal val="#ppt_x"/>
                                          </p:val>
                                        </p:tav>
                                      </p:tavLst>
                                    </p:anim>
                                    <p:anim calcmode="lin" valueType="num">
                                      <p:cBhvr>
                                        <p:cTn id="46" dur="250" fill="hold"/>
                                        <p:tgtEl>
                                          <p:spTgt spid="5"/>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8"/>
                                        </p:tgtEl>
                                        <p:attrNameLst>
                                          <p:attrName>style.visibility</p:attrName>
                                        </p:attrNameLst>
                                      </p:cBhvr>
                                      <p:to>
                                        <p:strVal val="visible"/>
                                      </p:to>
                                    </p:set>
                                    <p:anim calcmode="lin" valueType="num">
                                      <p:cBhvr>
                                        <p:cTn id="61" dur="250" fill="hold"/>
                                        <p:tgtEl>
                                          <p:spTgt spid="8"/>
                                        </p:tgtEl>
                                        <p:attrNameLst>
                                          <p:attrName>ppt_x</p:attrName>
                                        </p:attrNameLst>
                                      </p:cBhvr>
                                      <p:tavLst>
                                        <p:tav tm="0">
                                          <p:val>
                                            <p:strVal val="#ppt_x"/>
                                          </p:val>
                                        </p:tav>
                                        <p:tav tm="100000">
                                          <p:val>
                                            <p:strVal val="#ppt_x"/>
                                          </p:val>
                                        </p:tav>
                                      </p:tavLst>
                                    </p:anim>
                                    <p:anim calcmode="lin" valueType="num">
                                      <p:cBhvr>
                                        <p:cTn id="62" dur="250" fill="hold"/>
                                        <p:tgtEl>
                                          <p:spTgt spid="8"/>
                                        </p:tgtEl>
                                        <p:attrNameLst>
                                          <p:attrName>ppt_y</p:attrName>
                                        </p:attrNameLst>
                                      </p:cBhvr>
                                      <p:tavLst>
                                        <p:tav tm="0">
                                          <p:val>
                                            <p:strVal val="1+#ppt_h/2"/>
                                          </p:val>
                                        </p:tav>
                                        <p:tav tm="100000">
                                          <p:val>
                                            <p:strVal val="#ppt_y"/>
                                          </p:val>
                                        </p:tav>
                                      </p:tavLst>
                                    </p:anim>
                                  </p:childTnLst>
                                </p:cTn>
                              </p:par>
                            </p:childTnLst>
                          </p:cTn>
                        </p:par>
                        <p:par>
                          <p:cTn id="63" fill="hold">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
                                        </p:tgtEl>
                                        <p:attrNameLst>
                                          <p:attrName>style.visibility</p:attrName>
                                        </p:attrNameLst>
                                      </p:cBhvr>
                                      <p:to>
                                        <p:strVal val="visible"/>
                                      </p:to>
                                    </p:set>
                                    <p:anim calcmode="lin" valueType="num">
                                      <p:cBhvr>
                                        <p:cTn id="77" dur="250" fill="hold"/>
                                        <p:tgtEl>
                                          <p:spTgt spid="6"/>
                                        </p:tgtEl>
                                        <p:attrNameLst>
                                          <p:attrName>ppt_x</p:attrName>
                                        </p:attrNameLst>
                                      </p:cBhvr>
                                      <p:tavLst>
                                        <p:tav tm="0">
                                          <p:val>
                                            <p:strVal val="0-#ppt_w/2"/>
                                          </p:val>
                                        </p:tav>
                                        <p:tav tm="100000">
                                          <p:val>
                                            <p:strVal val="#ppt_x"/>
                                          </p:val>
                                        </p:tav>
                                      </p:tavLst>
                                    </p:anim>
                                    <p:anim calcmode="lin" valueType="num">
                                      <p:cBhvr>
                                        <p:cTn id="78" dur="250" fill="hold"/>
                                        <p:tgtEl>
                                          <p:spTgt spid="6"/>
                                        </p:tgtEl>
                                        <p:attrNameLst>
                                          <p:attrName>ppt_y</p:attrName>
                                        </p:attrNameLst>
                                      </p:cBhvr>
                                      <p:tavLst>
                                        <p:tav tm="0">
                                          <p:val>
                                            <p:strVal val="#ppt_y"/>
                                          </p:val>
                                        </p:tav>
                                        <p:tav tm="100000">
                                          <p:val>
                                            <p:strVal val="#ppt_y"/>
                                          </p:val>
                                        </p:tav>
                                      </p:tavLst>
                                    </p:anim>
                                  </p:childTnLst>
                                </p:cTn>
                              </p:par>
                            </p:childTnLst>
                          </p:cTn>
                        </p:par>
                        <p:par>
                          <p:cTn id="79" fill="hold">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000"/>
                            </p:stCondLst>
                            <p:childTnLst>
                              <p:par>
                                <p:cTn id="91" presetID="2" presetClass="entr" presetSubtype="8" fill="hold" nodeType="afterEffect">
                                  <p:stCondLst>
                                    <p:cond delay="250"/>
                                  </p:stCondLst>
                                  <p:childTnLst>
                                    <p:set>
                                      <p:cBhvr>
                                        <p:cTn id="92" dur="1" fill="hold">
                                          <p:stCondLst>
                                            <p:cond delay="0"/>
                                          </p:stCondLst>
                                        </p:cTn>
                                        <p:tgtEl>
                                          <p:spTgt spid="7"/>
                                        </p:tgtEl>
                                        <p:attrNameLst>
                                          <p:attrName>style.visibility</p:attrName>
                                        </p:attrNameLst>
                                      </p:cBhvr>
                                      <p:to>
                                        <p:strVal val="visible"/>
                                      </p:to>
                                    </p:set>
                                    <p:anim calcmode="lin" valueType="num">
                                      <p:cBhvr>
                                        <p:cTn id="93" dur="250" fill="hold"/>
                                        <p:tgtEl>
                                          <p:spTgt spid="7"/>
                                        </p:tgtEl>
                                        <p:attrNameLst>
                                          <p:attrName>ppt_x</p:attrName>
                                        </p:attrNameLst>
                                      </p:cBhvr>
                                      <p:tavLst>
                                        <p:tav tm="0">
                                          <p:val>
                                            <p:strVal val="0-#ppt_w/2"/>
                                          </p:val>
                                        </p:tav>
                                        <p:tav tm="100000">
                                          <p:val>
                                            <p:strVal val="#ppt_x"/>
                                          </p:val>
                                        </p:tav>
                                      </p:tavLst>
                                    </p:anim>
                                    <p:anim calcmode="lin" valueType="num">
                                      <p:cBhvr>
                                        <p:cTn id="94" dur="250" fill="hold"/>
                                        <p:tgtEl>
                                          <p:spTgt spid="7"/>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4"/>
          <p:cNvGrpSpPr/>
          <p:nvPr/>
        </p:nvGrpSpPr>
        <p:grpSpPr>
          <a:xfrm>
            <a:off x="3067209" y="2250737"/>
            <a:ext cx="6081494" cy="2912702"/>
            <a:chOff x="4078023" y="2973498"/>
            <a:chExt cx="8113977" cy="3884502"/>
          </a:xfrm>
          <a:solidFill>
            <a:srgbClr val="005DA2"/>
          </a:solidFill>
        </p:grpSpPr>
        <p:sp>
          <p:nvSpPr>
            <p:cNvPr id="16"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chemeClr val="accent1"/>
            </a:solidFill>
            <a:ln>
              <a:noFill/>
            </a:ln>
          </p:spPr>
          <p:txBody>
            <a:bodyPr/>
            <a:lstStyle/>
            <a:p>
              <a:endParaRPr lang="zh-CN" altLang="en-US" sz="2099" dirty="0">
                <a:latin typeface="微软雅黑" panose="020B0503020204020204" pitchFamily="34" charset="-122"/>
                <a:ea typeface="微软雅黑" panose="020B0503020204020204" pitchFamily="34" charset="-122"/>
              </a:endParaRPr>
            </a:p>
          </p:txBody>
        </p:sp>
        <p:sp>
          <p:nvSpPr>
            <p:cNvPr id="17"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accent2"/>
            </a:solidFill>
            <a:ln>
              <a:noFill/>
            </a:ln>
          </p:spPr>
          <p:txBody>
            <a:bodyPr vert="horz" wrap="square" lIns="91412" tIns="45706" rIns="91412" bIns="45706" numCol="1" anchor="t" anchorCtr="0" compatLnSpc="1"/>
            <a:lstStyle/>
            <a:p>
              <a:endParaRPr lang="zh-CN" altLang="en-US" sz="2399" dirty="0">
                <a:latin typeface="微软雅黑" panose="020B0503020204020204" pitchFamily="34" charset="-122"/>
                <a:ea typeface="微软雅黑" panose="020B0503020204020204" pitchFamily="34" charset="-122"/>
              </a:endParaRPr>
            </a:p>
          </p:txBody>
        </p:sp>
        <p:sp>
          <p:nvSpPr>
            <p:cNvPr id="18" name="Freeform 7"/>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chemeClr val="accent4"/>
            </a:solidFill>
            <a:ln>
              <a:noFill/>
            </a:ln>
          </p:spPr>
          <p:txBody>
            <a:bodyPr vert="horz" wrap="square" lIns="91412" tIns="45706" rIns="91412" bIns="45706" numCol="1" anchor="t" anchorCtr="0" compatLnSpc="1"/>
            <a:lstStyle/>
            <a:p>
              <a:endParaRPr lang="zh-CN" altLang="en-US" sz="2399" dirty="0">
                <a:latin typeface="微软雅黑" panose="020B0503020204020204" pitchFamily="34" charset="-122"/>
                <a:ea typeface="微软雅黑" panose="020B0503020204020204" pitchFamily="34" charset="-122"/>
              </a:endParaRPr>
            </a:p>
          </p:txBody>
        </p:sp>
        <p:sp>
          <p:nvSpPr>
            <p:cNvPr id="19"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chemeClr val="accent3"/>
            </a:solidFill>
            <a:ln>
              <a:noFill/>
            </a:ln>
          </p:spPr>
          <p:txBody>
            <a:bodyPr/>
            <a:lstStyle/>
            <a:p>
              <a:endParaRPr lang="zh-CN" altLang="en-US" sz="2099" dirty="0">
                <a:latin typeface="微软雅黑" panose="020B0503020204020204" pitchFamily="34" charset="-122"/>
                <a:ea typeface="微软雅黑" panose="020B0503020204020204" pitchFamily="34" charset="-122"/>
              </a:endParaRPr>
            </a:p>
          </p:txBody>
        </p:sp>
      </p:grpSp>
      <p:sp>
        <p:nvSpPr>
          <p:cNvPr id="20" name="Content Placeholder 2"/>
          <p:cNvSpPr txBox="1"/>
          <p:nvPr/>
        </p:nvSpPr>
        <p:spPr>
          <a:xfrm>
            <a:off x="767685" y="1259606"/>
            <a:ext cx="4020198" cy="1258151"/>
          </a:xfrm>
          <a:prstGeom prst="rect">
            <a:avLst/>
          </a:prstGeom>
        </p:spPr>
        <p:txBody>
          <a:bodyPr vert="horz" lIns="68541" tIns="34270" rIns="68541" bIns="3427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点击添加小标题</a:t>
            </a:r>
            <a:endParaRPr lang="en-US" altLang="zh-CN" sz="12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sz="800" dirty="0">
                <a:solidFill>
                  <a:schemeClr val="bg1">
                    <a:lumMod val="50000"/>
                  </a:schemeClr>
                </a:solidFill>
                <a:latin typeface="微软雅黑" pitchFamily="34" charset="-122"/>
                <a:ea typeface="微软雅黑" pitchFamily="34" charset="-122"/>
                <a:cs typeface="Arial" panose="020B0604020202020204" pitchFamily="34" charset="0"/>
              </a:rPr>
              <a:t>最新精品</a:t>
            </a:r>
            <a:r>
              <a:rPr lang="en-US" altLang="zh-CN" sz="800" cap="small" dirty="0">
                <a:solidFill>
                  <a:schemeClr val="bg1">
                    <a:lumMod val="50000"/>
                  </a:schemeClr>
                </a:solidFill>
                <a:latin typeface="微软雅黑" pitchFamily="34" charset="-122"/>
                <a:ea typeface="微软雅黑" pitchFamily="34" charset="-122"/>
                <a:cs typeface="Arial" panose="020B0604020202020204" pitchFamily="34" charset="0"/>
              </a:rPr>
              <a:t>POWER POINT</a:t>
            </a:r>
            <a:r>
              <a:rPr lang="zh-CN" altLang="en-US" sz="800" dirty="0">
                <a:solidFill>
                  <a:schemeClr val="bg1">
                    <a:lumMod val="50000"/>
                  </a:schemeClr>
                </a:solidFill>
                <a:latin typeface="微软雅黑" pitchFamily="34" charset="-122"/>
                <a:ea typeface="微软雅黑" pitchFamily="34" charset="-122"/>
                <a:cs typeface="Arial" panose="020B0604020202020204" pitchFamily="34" charset="0"/>
              </a:rPr>
              <a:t>模板，每个页面都是精心制作，所有内容可自行编辑修改，欢迎下载！</a:t>
            </a:r>
            <a:endParaRPr lang="en-US" altLang="zh-CN" sz="800" dirty="0">
              <a:solidFill>
                <a:schemeClr val="bg1">
                  <a:lumMod val="50000"/>
                </a:schemeClr>
              </a:solidFill>
              <a:latin typeface="微软雅黑" pitchFamily="34" charset="-122"/>
              <a:ea typeface="微软雅黑" pitchFamily="34" charset="-122"/>
              <a:cs typeface="Arial" panose="020B0604020202020204" pitchFamily="34" charset="0"/>
            </a:endParaRPr>
          </a:p>
          <a:p>
            <a:pPr marL="0" indent="0">
              <a:buNone/>
            </a:pPr>
            <a:r>
              <a:rPr lang="zh-CN" altLang="en-US" sz="800" dirty="0">
                <a:solidFill>
                  <a:schemeClr val="bg1">
                    <a:lumMod val="50000"/>
                  </a:schemeClr>
                </a:solidFill>
                <a:latin typeface="微软雅黑" pitchFamily="34" charset="-122"/>
                <a:ea typeface="微软雅黑" pitchFamily="34" charset="-122"/>
                <a:cs typeface="Arial" panose="020B0604020202020204" pitchFamily="34" charset="0"/>
              </a:rPr>
              <a:t>最新精品</a:t>
            </a:r>
            <a:r>
              <a:rPr lang="en-US" altLang="zh-CN" sz="800" cap="small" dirty="0">
                <a:solidFill>
                  <a:schemeClr val="bg1">
                    <a:lumMod val="50000"/>
                  </a:schemeClr>
                </a:solidFill>
                <a:latin typeface="微软雅黑" pitchFamily="34" charset="-122"/>
                <a:ea typeface="微软雅黑" pitchFamily="34" charset="-122"/>
                <a:cs typeface="Arial" panose="020B0604020202020204" pitchFamily="34" charset="0"/>
              </a:rPr>
              <a:t>POWER POINT</a:t>
            </a:r>
            <a:r>
              <a:rPr lang="zh-CN" altLang="en-US" sz="800" dirty="0">
                <a:solidFill>
                  <a:schemeClr val="bg1">
                    <a:lumMod val="50000"/>
                  </a:schemeClr>
                </a:solidFill>
                <a:latin typeface="微软雅黑" pitchFamily="34" charset="-122"/>
                <a:ea typeface="微软雅黑" pitchFamily="34" charset="-122"/>
                <a:cs typeface="Arial" panose="020B0604020202020204" pitchFamily="34" charset="0"/>
              </a:rPr>
              <a:t>模板，每个页面都是精心制作，所有内容可自行编辑修改，欢迎下载！</a:t>
            </a:r>
            <a:endParaRPr lang="en-US" sz="800" dirty="0">
              <a:solidFill>
                <a:schemeClr val="bg1">
                  <a:lumMod val="50000"/>
                </a:schemeClr>
              </a:solidFill>
              <a:latin typeface="微软雅黑" pitchFamily="34" charset="-122"/>
              <a:ea typeface="微软雅黑" pitchFamily="34" charset="-122"/>
            </a:endParaRPr>
          </a:p>
        </p:txBody>
      </p:sp>
      <p:grpSp>
        <p:nvGrpSpPr>
          <p:cNvPr id="3" name="组合 20"/>
          <p:cNvGrpSpPr/>
          <p:nvPr/>
        </p:nvGrpSpPr>
        <p:grpSpPr>
          <a:xfrm>
            <a:off x="5294421" y="3342469"/>
            <a:ext cx="1592097" cy="748365"/>
            <a:chOff x="4982259" y="5322156"/>
            <a:chExt cx="2124188" cy="998051"/>
          </a:xfrm>
          <a:solidFill>
            <a:schemeClr val="tx1">
              <a:lumMod val="85000"/>
              <a:lumOff val="15000"/>
              <a:alpha val="35000"/>
            </a:schemeClr>
          </a:solidFill>
        </p:grpSpPr>
        <p:sp>
          <p:nvSpPr>
            <p:cNvPr id="22" name="Oval 13"/>
            <p:cNvSpPr>
              <a:spLocks noChangeArrowheads="1"/>
            </p:cNvSpPr>
            <p:nvPr/>
          </p:nvSpPr>
          <p:spPr bwMode="auto">
            <a:xfrm>
              <a:off x="4982259" y="5322156"/>
              <a:ext cx="189027" cy="191390"/>
            </a:xfrm>
            <a:prstGeom prst="ellipse">
              <a:avLst/>
            </a:prstGeom>
            <a:solidFill>
              <a:schemeClr val="accent2"/>
            </a:solidFill>
            <a:ln>
              <a:solidFill>
                <a:schemeClr val="tx1">
                  <a:lumMod val="85000"/>
                  <a:lumOff val="15000"/>
                </a:schemeClr>
              </a:solidFill>
            </a:ln>
          </p:spPr>
          <p:txBody>
            <a:bodyPr/>
            <a:lstStyle/>
            <a:p>
              <a:endParaRPr lang="zh-CN" altLang="en-US" sz="2099" dirty="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24"/>
          <p:cNvGrpSpPr/>
          <p:nvPr/>
        </p:nvGrpSpPr>
        <p:grpSpPr>
          <a:xfrm>
            <a:off x="3682376" y="4005642"/>
            <a:ext cx="1592097" cy="748365"/>
            <a:chOff x="4982259" y="5322156"/>
            <a:chExt cx="2124188" cy="998051"/>
          </a:xfrm>
          <a:solidFill>
            <a:schemeClr val="tx1">
              <a:lumMod val="85000"/>
              <a:lumOff val="15000"/>
              <a:alpha val="35000"/>
            </a:schemeClr>
          </a:solidFill>
        </p:grpSpPr>
        <p:sp>
          <p:nvSpPr>
            <p:cNvPr id="26" name="Oval 13"/>
            <p:cNvSpPr>
              <a:spLocks noChangeArrowheads="1"/>
            </p:cNvSpPr>
            <p:nvPr/>
          </p:nvSpPr>
          <p:spPr bwMode="auto">
            <a:xfrm>
              <a:off x="4982259" y="5322156"/>
              <a:ext cx="189027" cy="191390"/>
            </a:xfrm>
            <a:prstGeom prst="ellipse">
              <a:avLst/>
            </a:prstGeom>
            <a:solidFill>
              <a:schemeClr val="accent1"/>
            </a:solidFill>
            <a:ln>
              <a:solidFill>
                <a:schemeClr val="tx1">
                  <a:lumMod val="85000"/>
                  <a:lumOff val="15000"/>
                </a:schemeClr>
              </a:solidFill>
            </a:ln>
          </p:spPr>
          <p:txBody>
            <a:bodyPr/>
            <a:lstStyle/>
            <a:p>
              <a:endParaRPr lang="zh-CN" altLang="en-US" sz="2099" dirty="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28"/>
          <p:cNvGrpSpPr/>
          <p:nvPr/>
        </p:nvGrpSpPr>
        <p:grpSpPr>
          <a:xfrm>
            <a:off x="6472758" y="2594104"/>
            <a:ext cx="1592097" cy="748365"/>
            <a:chOff x="4982259" y="5322156"/>
            <a:chExt cx="2124188" cy="998051"/>
          </a:xfrm>
          <a:solidFill>
            <a:schemeClr val="tx1">
              <a:lumMod val="85000"/>
              <a:lumOff val="15000"/>
              <a:alpha val="35000"/>
            </a:schemeClr>
          </a:solidFill>
        </p:grpSpPr>
        <p:sp>
          <p:nvSpPr>
            <p:cNvPr id="30" name="Oval 13"/>
            <p:cNvSpPr>
              <a:spLocks noChangeArrowheads="1"/>
            </p:cNvSpPr>
            <p:nvPr/>
          </p:nvSpPr>
          <p:spPr bwMode="auto">
            <a:xfrm>
              <a:off x="4982259" y="5322156"/>
              <a:ext cx="189027" cy="191390"/>
            </a:xfrm>
            <a:prstGeom prst="ellipse">
              <a:avLst/>
            </a:prstGeom>
            <a:solidFill>
              <a:schemeClr val="accent3"/>
            </a:solidFill>
            <a:ln>
              <a:solidFill>
                <a:schemeClr val="tx1">
                  <a:lumMod val="85000"/>
                  <a:lumOff val="15000"/>
                </a:schemeClr>
              </a:solidFill>
            </a:ln>
          </p:spPr>
          <p:txBody>
            <a:bodyPr/>
            <a:lstStyle/>
            <a:p>
              <a:endParaRPr lang="zh-CN" altLang="en-US" sz="2099" dirty="0">
                <a:latin typeface="微软雅黑" panose="020B0503020204020204" pitchFamily="34" charset="-122"/>
                <a:ea typeface="微软雅黑" panose="020B0503020204020204" pitchFamily="34" charset="-122"/>
              </a:endParaRPr>
            </a:p>
          </p:txBody>
        </p:sp>
        <p:cxnSp>
          <p:nvCxnSpPr>
            <p:cNvPr id="31" name="直接连接符 3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3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32"/>
          <p:cNvGrpSpPr/>
          <p:nvPr/>
        </p:nvGrpSpPr>
        <p:grpSpPr>
          <a:xfrm>
            <a:off x="7253941" y="1840999"/>
            <a:ext cx="1592097" cy="748365"/>
            <a:chOff x="4982259" y="5322156"/>
            <a:chExt cx="2124188" cy="998051"/>
          </a:xfrm>
          <a:solidFill>
            <a:schemeClr val="tx1">
              <a:lumMod val="85000"/>
              <a:lumOff val="15000"/>
              <a:alpha val="35000"/>
            </a:schemeClr>
          </a:solidFill>
        </p:grpSpPr>
        <p:sp>
          <p:nvSpPr>
            <p:cNvPr id="34" name="Oval 13"/>
            <p:cNvSpPr>
              <a:spLocks noChangeArrowheads="1"/>
            </p:cNvSpPr>
            <p:nvPr/>
          </p:nvSpPr>
          <p:spPr bwMode="auto">
            <a:xfrm>
              <a:off x="4982259" y="5322156"/>
              <a:ext cx="189027" cy="191390"/>
            </a:xfrm>
            <a:prstGeom prst="ellipse">
              <a:avLst/>
            </a:prstGeom>
            <a:solidFill>
              <a:schemeClr val="accent4"/>
            </a:solidFill>
            <a:ln>
              <a:solidFill>
                <a:schemeClr val="tx1">
                  <a:lumMod val="85000"/>
                  <a:lumOff val="15000"/>
                </a:schemeClr>
              </a:solidFill>
            </a:ln>
          </p:spPr>
          <p:txBody>
            <a:bodyPr/>
            <a:lstStyle/>
            <a:p>
              <a:endParaRPr lang="zh-CN" altLang="en-US" sz="2099" dirty="0">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7" name="文本框 12"/>
          <p:cNvSpPr txBox="1"/>
          <p:nvPr/>
        </p:nvSpPr>
        <p:spPr>
          <a:xfrm>
            <a:off x="2243297" y="3904237"/>
            <a:ext cx="1404786" cy="253819"/>
          </a:xfrm>
          <a:prstGeom prst="rect">
            <a:avLst/>
          </a:prstGeom>
          <a:noFill/>
        </p:spPr>
        <p:txBody>
          <a:bodyPr wrap="square" lIns="68541" tIns="34270" rIns="68541" bIns="34270"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200" b="1" dirty="0">
                <a:solidFill>
                  <a:schemeClr val="bg1">
                    <a:lumMod val="50000"/>
                  </a:schemeClr>
                </a:solidFill>
              </a:rPr>
              <a:t>点击添加内容</a:t>
            </a:r>
          </a:p>
        </p:txBody>
      </p:sp>
      <p:sp>
        <p:nvSpPr>
          <p:cNvPr id="38" name="文本框 12"/>
          <p:cNvSpPr txBox="1"/>
          <p:nvPr/>
        </p:nvSpPr>
        <p:spPr>
          <a:xfrm>
            <a:off x="3855094" y="3264218"/>
            <a:ext cx="1404786" cy="253819"/>
          </a:xfrm>
          <a:prstGeom prst="rect">
            <a:avLst/>
          </a:prstGeom>
          <a:noFill/>
        </p:spPr>
        <p:txBody>
          <a:bodyPr wrap="square" lIns="68541" tIns="34270" rIns="68541" bIns="34270"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200" b="1" dirty="0">
                <a:solidFill>
                  <a:schemeClr val="bg1">
                    <a:lumMod val="50000"/>
                  </a:schemeClr>
                </a:solidFill>
              </a:rPr>
              <a:t>点击添加内容</a:t>
            </a:r>
          </a:p>
        </p:txBody>
      </p:sp>
      <p:sp>
        <p:nvSpPr>
          <p:cNvPr id="39" name="文本框 12"/>
          <p:cNvSpPr txBox="1"/>
          <p:nvPr/>
        </p:nvSpPr>
        <p:spPr>
          <a:xfrm>
            <a:off x="5032474" y="2515853"/>
            <a:ext cx="1404786" cy="253819"/>
          </a:xfrm>
          <a:prstGeom prst="rect">
            <a:avLst/>
          </a:prstGeom>
          <a:noFill/>
        </p:spPr>
        <p:txBody>
          <a:bodyPr wrap="square" lIns="68541" tIns="34270" rIns="68541" bIns="34270"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200" b="1" dirty="0">
                <a:solidFill>
                  <a:schemeClr val="bg1">
                    <a:lumMod val="50000"/>
                  </a:schemeClr>
                </a:solidFill>
              </a:rPr>
              <a:t>点击添加内容</a:t>
            </a:r>
          </a:p>
        </p:txBody>
      </p:sp>
      <p:sp>
        <p:nvSpPr>
          <p:cNvPr id="40" name="文本框 12"/>
          <p:cNvSpPr txBox="1"/>
          <p:nvPr/>
        </p:nvSpPr>
        <p:spPr>
          <a:xfrm>
            <a:off x="5832749" y="1726100"/>
            <a:ext cx="1404786" cy="253819"/>
          </a:xfrm>
          <a:prstGeom prst="rect">
            <a:avLst/>
          </a:prstGeom>
          <a:noFill/>
        </p:spPr>
        <p:txBody>
          <a:bodyPr wrap="square" lIns="68541" tIns="34270" rIns="68541" bIns="3427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点击添加内容</a:t>
            </a:r>
          </a:p>
        </p:txBody>
      </p:sp>
    </p:spTree>
    <p:extLst>
      <p:ext uri="{BB962C8B-B14F-4D97-AF65-F5344CB8AC3E}">
        <p14:creationId xmlns:p14="http://schemas.microsoft.com/office/powerpoint/2010/main" val="3241532830"/>
      </p:ext>
    </p:extLst>
  </p:cSld>
  <p:clrMapOvr>
    <a:masterClrMapping/>
  </p:clrMapOvr>
  <mc:AlternateContent xmlns:mc="http://schemas.openxmlformats.org/markup-compatibility/2006" xmlns:p14="http://schemas.microsoft.com/office/powerpoint/2010/main">
    <mc:Choice Requires="p14">
      <p:transition spd="slow" p14:dur="17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right)">
                                      <p:cBhvr>
                                        <p:cTn id="19" dur="500"/>
                                        <p:tgtEl>
                                          <p:spTgt spid="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500"/>
                                        <p:tgtEl>
                                          <p:spTgt spid="39"/>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right)">
                                      <p:cBhvr>
                                        <p:cTn id="35" dur="500"/>
                                        <p:tgtEl>
                                          <p:spTgt spid="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left)">
                                      <p:cBhvr>
                                        <p:cTn id="39" dur="500"/>
                                        <p:tgtEl>
                                          <p:spTgt spid="40"/>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P spid="38"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7077279" y="1837411"/>
            <a:ext cx="280467" cy="186440"/>
            <a:chOff x="2881121" y="2516898"/>
            <a:chExt cx="376100" cy="250202"/>
          </a:xfrm>
          <a:solidFill>
            <a:schemeClr val="accent1"/>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3" name="组合 34"/>
          <p:cNvGrpSpPr/>
          <p:nvPr/>
        </p:nvGrpSpPr>
        <p:grpSpPr>
          <a:xfrm>
            <a:off x="6119035" y="843362"/>
            <a:ext cx="2102425" cy="932862"/>
            <a:chOff x="6137721" y="568403"/>
            <a:chExt cx="2435756" cy="1079946"/>
          </a:xfrm>
        </p:grpSpPr>
        <p:sp>
          <p:nvSpPr>
            <p:cNvPr id="36" name="矩形 35"/>
            <p:cNvSpPr/>
            <p:nvPr/>
          </p:nvSpPr>
          <p:spPr>
            <a:xfrm>
              <a:off x="6137721" y="568403"/>
              <a:ext cx="2435756" cy="1079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4" name="组合 36"/>
            <p:cNvGrpSpPr/>
            <p:nvPr/>
          </p:nvGrpSpPr>
          <p:grpSpPr>
            <a:xfrm>
              <a:off x="6416881" y="798176"/>
              <a:ext cx="1639731" cy="638905"/>
              <a:chOff x="6465370" y="887065"/>
              <a:chExt cx="1639731" cy="638905"/>
            </a:xfrm>
          </p:grpSpPr>
          <p:sp>
            <p:nvSpPr>
              <p:cNvPr id="38" name="TextBox 37"/>
              <p:cNvSpPr txBox="1"/>
              <p:nvPr/>
            </p:nvSpPr>
            <p:spPr>
              <a:xfrm>
                <a:off x="6465370" y="887065"/>
                <a:ext cx="1639731" cy="391813"/>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706687" y="1276634"/>
                <a:ext cx="1394800"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7077279" y="3165952"/>
            <a:ext cx="280467" cy="186440"/>
            <a:chOff x="2881121" y="2516898"/>
            <a:chExt cx="376100" cy="250202"/>
          </a:xfrm>
          <a:solidFill>
            <a:schemeClr val="bg1">
              <a:lumMod val="75000"/>
            </a:schemeClr>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6" name="组合 42"/>
          <p:cNvGrpSpPr/>
          <p:nvPr/>
        </p:nvGrpSpPr>
        <p:grpSpPr>
          <a:xfrm>
            <a:off x="6119034" y="2159053"/>
            <a:ext cx="2102425" cy="932862"/>
            <a:chOff x="6137721" y="2051523"/>
            <a:chExt cx="2435756" cy="1079946"/>
          </a:xfrm>
        </p:grpSpPr>
        <p:sp>
          <p:nvSpPr>
            <p:cNvPr id="44" name="矩形 43"/>
            <p:cNvSpPr/>
            <p:nvPr/>
          </p:nvSpPr>
          <p:spPr>
            <a:xfrm>
              <a:off x="6137721" y="2051523"/>
              <a:ext cx="2435756" cy="1079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7" name="组合 44"/>
            <p:cNvGrpSpPr/>
            <p:nvPr/>
          </p:nvGrpSpPr>
          <p:grpSpPr>
            <a:xfrm>
              <a:off x="6416882" y="2281296"/>
              <a:ext cx="1817962" cy="638905"/>
              <a:chOff x="6465371" y="887065"/>
              <a:chExt cx="1817962" cy="638905"/>
            </a:xfrm>
          </p:grpSpPr>
          <p:sp>
            <p:nvSpPr>
              <p:cNvPr id="75" name="TextBox 74"/>
              <p:cNvSpPr txBox="1"/>
              <p:nvPr/>
            </p:nvSpPr>
            <p:spPr>
              <a:xfrm>
                <a:off x="6465371"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799" dirty="0"/>
                  <a:t>推进第二步骤</a:t>
                </a:r>
              </a:p>
            </p:txBody>
          </p:sp>
          <p:sp>
            <p:nvSpPr>
              <p:cNvPr id="76"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6119034" y="3507619"/>
            <a:ext cx="2102425" cy="932862"/>
            <a:chOff x="6137721" y="3534643"/>
            <a:chExt cx="2435756" cy="1079946"/>
          </a:xfrm>
        </p:grpSpPr>
        <p:sp>
          <p:nvSpPr>
            <p:cNvPr id="78" name="矩形 77"/>
            <p:cNvSpPr/>
            <p:nvPr/>
          </p:nvSpPr>
          <p:spPr>
            <a:xfrm>
              <a:off x="6137721" y="3534643"/>
              <a:ext cx="2435756" cy="10799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9" name="组合 78"/>
            <p:cNvGrpSpPr/>
            <p:nvPr/>
          </p:nvGrpSpPr>
          <p:grpSpPr>
            <a:xfrm>
              <a:off x="6416883" y="3764416"/>
              <a:ext cx="1817962" cy="638905"/>
              <a:chOff x="6465372" y="887065"/>
              <a:chExt cx="1817962" cy="638905"/>
            </a:xfrm>
          </p:grpSpPr>
          <p:sp>
            <p:nvSpPr>
              <p:cNvPr id="80" name="TextBox 79"/>
              <p:cNvSpPr txBox="1"/>
              <p:nvPr/>
            </p:nvSpPr>
            <p:spPr>
              <a:xfrm>
                <a:off x="6465372"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799" dirty="0"/>
                  <a:t>推进第三步骤</a:t>
                </a:r>
              </a:p>
            </p:txBody>
          </p:sp>
          <p:sp>
            <p:nvSpPr>
              <p:cNvPr id="81"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188668" y="3175110"/>
            <a:ext cx="4452202" cy="925584"/>
          </a:xfrm>
          <a:prstGeom prst="rect">
            <a:avLst/>
          </a:prstGeom>
          <a:noFill/>
        </p:spPr>
        <p:txBody>
          <a:bodyPr wrap="square" lIns="91389" tIns="45694" rIns="91389" bIns="45694" rtlCol="0">
            <a:spAutoFit/>
          </a:bodyPr>
          <a:lstStyle/>
          <a:p>
            <a:pPr algn="just">
              <a:lnSpc>
                <a:spcPts val="1300"/>
              </a:lnSpc>
            </a:pPr>
            <a:r>
              <a:rPr lang="zh-CN" altLang="en-US" sz="800" dirty="0">
                <a:solidFill>
                  <a:schemeClr val="bg1">
                    <a:lumMod val="50000"/>
                  </a:schemeClr>
                </a:solidFill>
                <a:latin typeface="微软雅黑" pitchFamily="34" charset="-122"/>
                <a:ea typeface="微软雅黑"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800" dirty="0">
              <a:solidFill>
                <a:schemeClr val="bg1">
                  <a:lumMod val="50000"/>
                </a:schemeClr>
              </a:solidFill>
              <a:latin typeface="微软雅黑" pitchFamily="34" charset="-122"/>
              <a:ea typeface="微软雅黑" pitchFamily="34" charset="-122"/>
            </a:endParaRPr>
          </a:p>
          <a:p>
            <a:pPr algn="just">
              <a:lnSpc>
                <a:spcPts val="1300"/>
              </a:lnSpc>
            </a:pPr>
            <a:endParaRPr lang="en-US" altLang="zh-CN" sz="800" dirty="0">
              <a:solidFill>
                <a:schemeClr val="bg1">
                  <a:lumMod val="50000"/>
                </a:schemeClr>
              </a:solidFill>
              <a:latin typeface="微软雅黑" pitchFamily="34" charset="-122"/>
              <a:ea typeface="微软雅黑" pitchFamily="34" charset="-122"/>
            </a:endParaRPr>
          </a:p>
          <a:p>
            <a:pPr algn="just">
              <a:lnSpc>
                <a:spcPts val="1300"/>
              </a:lnSpc>
            </a:pPr>
            <a:r>
              <a:rPr lang="zh-CN" altLang="en-US" sz="800" dirty="0">
                <a:solidFill>
                  <a:schemeClr val="bg1">
                    <a:lumMod val="50000"/>
                  </a:schemeClr>
                </a:solidFill>
                <a:latin typeface="微软雅黑" pitchFamily="34" charset="-122"/>
                <a:ea typeface="微软雅黑" pitchFamily="34" charset="-122"/>
              </a:rPr>
              <a:t>计划的详细文字内容语言要精炼概括，避免用冗长空洞的词汇，给人以真实诚挚的感觉。计划条理要清晰，可操作性要强，用清晰明了的思路呈现自己的观点与计划</a:t>
            </a:r>
            <a:r>
              <a:rPr lang="zh-CN" altLang="en-US" sz="800" dirty="0">
                <a:solidFill>
                  <a:schemeClr val="bg1">
                    <a:lumMod val="50000"/>
                  </a:schemeClr>
                </a:solidFill>
                <a:latin typeface="方正兰亭纤黑简体" pitchFamily="65" charset="-122"/>
                <a:ea typeface="方正兰亭纤黑简体" pitchFamily="65" charset="-122"/>
              </a:rPr>
              <a:t>。</a:t>
            </a:r>
            <a:endParaRPr lang="en-US" altLang="zh-CN" sz="8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265852" y="1042603"/>
            <a:ext cx="4375021" cy="1919694"/>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p>
        </p:txBody>
      </p:sp>
    </p:spTree>
    <p:extLst>
      <p:ext uri="{BB962C8B-B14F-4D97-AF65-F5344CB8AC3E}">
        <p14:creationId xmlns:p14="http://schemas.microsoft.com/office/powerpoint/2010/main" val="2745980657"/>
      </p:ext>
    </p:extLst>
  </p:cSld>
  <p:clrMapOvr>
    <a:masterClrMapping/>
  </p:clrMapOvr>
  <mc:AlternateContent xmlns:mc="http://schemas.openxmlformats.org/markup-compatibility/2006" xmlns:p14="http://schemas.microsoft.com/office/powerpoint/2010/main">
    <mc:Choice Requires="p14">
      <p:transition spd="slow" p14:dur="1750" advClick="0" advTm="3000">
        <p:push dir="u"/>
      </p:transition>
    </mc:Choice>
    <mc:Fallback xmlns="">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8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1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16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19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29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致爱丽丝 for elfse">
            <a:hlinkClick r:id="" action="ppaction://media"/>
            <a:extLst>
              <a:ext uri="{FF2B5EF4-FFF2-40B4-BE49-F238E27FC236}">
                <a16:creationId xmlns:a16="http://schemas.microsoft.com/office/drawing/2014/main" id="{6BA4A19E-37E9-4568-A2CC-380442B48C0A}"/>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5"/>
          <a:stretch>
            <a:fillRect/>
          </a:stretch>
        </p:blipFill>
        <p:spPr>
          <a:xfrm>
            <a:off x="-486595" y="124233"/>
            <a:ext cx="487212" cy="487212"/>
          </a:xfrm>
          <a:prstGeom prst="rect">
            <a:avLst/>
          </a:prstGeom>
        </p:spPr>
      </p:pic>
      <p:pic>
        <p:nvPicPr>
          <p:cNvPr id="4" name="图片 3">
            <a:extLst>
              <a:ext uri="{FF2B5EF4-FFF2-40B4-BE49-F238E27FC236}">
                <a16:creationId xmlns:a16="http://schemas.microsoft.com/office/drawing/2014/main" id="{9662D9FB-E43C-4BD5-9ACB-0DEC303905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0" y="0"/>
            <a:ext cx="9135880" cy="5143500"/>
          </a:xfrm>
          <a:prstGeom prst="rect">
            <a:avLst/>
          </a:prstGeom>
        </p:spPr>
      </p:pic>
      <p:sp>
        <p:nvSpPr>
          <p:cNvPr id="5" name="矩形 259">
            <a:extLst>
              <a:ext uri="{FF2B5EF4-FFF2-40B4-BE49-F238E27FC236}">
                <a16:creationId xmlns:a16="http://schemas.microsoft.com/office/drawing/2014/main" id="{013A5D94-6584-4F6C-8A94-CB4F9CE768E7}"/>
              </a:ext>
            </a:extLst>
          </p:cNvPr>
          <p:cNvSpPr>
            <a:spLocks noChangeArrowheads="1"/>
          </p:cNvSpPr>
          <p:nvPr/>
        </p:nvSpPr>
        <p:spPr bwMode="auto">
          <a:xfrm>
            <a:off x="555925" y="3097164"/>
            <a:ext cx="3781740" cy="31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lvl="1" algn="ctr">
              <a:buNone/>
            </a:pPr>
            <a:r>
              <a:rPr lang="en-US" altLang="zh-CN" sz="1422" cap="all" dirty="0">
                <a:solidFill>
                  <a:schemeClr val="tx1">
                    <a:lumMod val="50000"/>
                    <a:lumOff val="50000"/>
                  </a:schemeClr>
                </a:solidFill>
                <a:cs typeface="Arial" panose="020B0604020202020204" pitchFamily="34" charset="0"/>
              </a:rPr>
              <a:t>|</a:t>
            </a:r>
            <a:r>
              <a:rPr lang="zh-CN" altLang="en-US" sz="1422" cap="all" dirty="0">
                <a:solidFill>
                  <a:schemeClr val="tx1">
                    <a:lumMod val="50000"/>
                    <a:lumOff val="50000"/>
                  </a:schemeClr>
                </a:solidFill>
                <a:cs typeface="Arial" panose="020B0604020202020204" pitchFamily="34" charset="0"/>
              </a:rPr>
              <a:t>适用于述职报告</a:t>
            </a:r>
            <a:r>
              <a:rPr lang="en-US" altLang="zh-CN" sz="1422" cap="all" dirty="0">
                <a:solidFill>
                  <a:schemeClr val="tx1">
                    <a:lumMod val="50000"/>
                    <a:lumOff val="50000"/>
                  </a:schemeClr>
                </a:solidFill>
                <a:cs typeface="Arial" panose="020B0604020202020204" pitchFamily="34" charset="0"/>
              </a:rPr>
              <a:t>|</a:t>
            </a:r>
            <a:r>
              <a:rPr lang="zh-CN" altLang="en-US" sz="1422" cap="all" dirty="0">
                <a:solidFill>
                  <a:schemeClr val="tx1">
                    <a:lumMod val="50000"/>
                    <a:lumOff val="50000"/>
                  </a:schemeClr>
                </a:solidFill>
                <a:cs typeface="Arial" panose="020B0604020202020204" pitchFamily="34" charset="0"/>
              </a:rPr>
              <a:t>工作汇报</a:t>
            </a:r>
            <a:r>
              <a:rPr lang="en-US" altLang="zh-CN" sz="1422" cap="all" dirty="0">
                <a:solidFill>
                  <a:schemeClr val="tx1">
                    <a:lumMod val="50000"/>
                    <a:lumOff val="50000"/>
                  </a:schemeClr>
                </a:solidFill>
                <a:cs typeface="Arial" panose="020B0604020202020204" pitchFamily="34" charset="0"/>
              </a:rPr>
              <a:t>|</a:t>
            </a:r>
            <a:r>
              <a:rPr lang="zh-CN" altLang="en-US" sz="1422" cap="all" dirty="0">
                <a:solidFill>
                  <a:schemeClr val="tx1">
                    <a:lumMod val="50000"/>
                    <a:lumOff val="50000"/>
                  </a:schemeClr>
                </a:solidFill>
                <a:cs typeface="Arial" panose="020B0604020202020204" pitchFamily="34" charset="0"/>
              </a:rPr>
              <a:t>工作总结</a:t>
            </a:r>
            <a:r>
              <a:rPr lang="en-US" altLang="zh-CN" sz="1422" cap="all" dirty="0">
                <a:solidFill>
                  <a:schemeClr val="tx1">
                    <a:lumMod val="50000"/>
                    <a:lumOff val="50000"/>
                  </a:schemeClr>
                </a:solidFill>
                <a:cs typeface="Arial" panose="020B0604020202020204" pitchFamily="34" charset="0"/>
              </a:rPr>
              <a:t>|</a:t>
            </a:r>
            <a:endParaRPr lang="zh-CN" altLang="en-US" sz="1422" cap="all" dirty="0">
              <a:solidFill>
                <a:schemeClr val="tx1">
                  <a:lumMod val="50000"/>
                  <a:lumOff val="50000"/>
                </a:schemeClr>
              </a:solidFill>
              <a:cs typeface="Arial" panose="020B0604020202020204" pitchFamily="34" charset="0"/>
            </a:endParaRPr>
          </a:p>
        </p:txBody>
      </p:sp>
      <p:sp>
        <p:nvSpPr>
          <p:cNvPr id="6" name="矩形 259">
            <a:extLst>
              <a:ext uri="{FF2B5EF4-FFF2-40B4-BE49-F238E27FC236}">
                <a16:creationId xmlns:a16="http://schemas.microsoft.com/office/drawing/2014/main" id="{F9E6FAD7-E583-4A08-A91D-8BA361024316}"/>
              </a:ext>
            </a:extLst>
          </p:cNvPr>
          <p:cNvSpPr>
            <a:spLocks noChangeArrowheads="1"/>
          </p:cNvSpPr>
          <p:nvPr/>
        </p:nvSpPr>
        <p:spPr bwMode="auto">
          <a:xfrm>
            <a:off x="539552" y="3323489"/>
            <a:ext cx="4351896" cy="17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69" cap="all" dirty="0">
                <a:solidFill>
                  <a:schemeClr val="tx1">
                    <a:lumMod val="50000"/>
                    <a:lumOff val="50000"/>
                  </a:schemeClr>
                </a:solidFill>
                <a:latin typeface="Arial" panose="020B0604020202020204" pitchFamily="34" charset="0"/>
                <a:cs typeface="Arial" panose="020B0604020202020204" pitchFamily="34" charset="0"/>
              </a:rPr>
              <a:t>| is suitable for the reporting on activities report | | city building work summary | | quality report</a:t>
            </a:r>
            <a:endParaRPr lang="zh-CN" altLang="en-US" sz="569" cap="all"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7" name="组合 6">
            <a:extLst>
              <a:ext uri="{FF2B5EF4-FFF2-40B4-BE49-F238E27FC236}">
                <a16:creationId xmlns:a16="http://schemas.microsoft.com/office/drawing/2014/main" id="{98881F44-E413-4F89-88AE-2E7E37800497}"/>
              </a:ext>
            </a:extLst>
          </p:cNvPr>
          <p:cNvGrpSpPr/>
          <p:nvPr/>
        </p:nvGrpSpPr>
        <p:grpSpPr>
          <a:xfrm>
            <a:off x="2022750" y="3757780"/>
            <a:ext cx="1385498" cy="280503"/>
            <a:chOff x="6568987" y="5961727"/>
            <a:chExt cx="1948620" cy="394511"/>
          </a:xfrm>
        </p:grpSpPr>
        <p:sp>
          <p:nvSpPr>
            <p:cNvPr id="8" name="圆角矩形 13">
              <a:extLst>
                <a:ext uri="{FF2B5EF4-FFF2-40B4-BE49-F238E27FC236}">
                  <a16:creationId xmlns:a16="http://schemas.microsoft.com/office/drawing/2014/main" id="{09A4D193-2801-4986-ACCE-8DF1F0436CFC}"/>
                </a:ext>
              </a:extLst>
            </p:cNvPr>
            <p:cNvSpPr/>
            <p:nvPr/>
          </p:nvSpPr>
          <p:spPr>
            <a:xfrm>
              <a:off x="6568987" y="5961727"/>
              <a:ext cx="1948620" cy="39451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673326"/>
                </a:solidFill>
              </a:endParaRPr>
            </a:p>
          </p:txBody>
        </p:sp>
        <p:sp>
          <p:nvSpPr>
            <p:cNvPr id="9" name="矩形 259">
              <a:extLst>
                <a:ext uri="{FF2B5EF4-FFF2-40B4-BE49-F238E27FC236}">
                  <a16:creationId xmlns:a16="http://schemas.microsoft.com/office/drawing/2014/main" id="{CB63C252-D587-4155-970F-C4E19344D0D0}"/>
                </a:ext>
              </a:extLst>
            </p:cNvPr>
            <p:cNvSpPr>
              <a:spLocks noChangeArrowheads="1"/>
            </p:cNvSpPr>
            <p:nvPr/>
          </p:nvSpPr>
          <p:spPr bwMode="auto">
            <a:xfrm>
              <a:off x="6794863" y="5986092"/>
              <a:ext cx="1496869" cy="34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996" b="1" cap="all" dirty="0">
                  <a:solidFill>
                    <a:schemeClr val="bg1"/>
                  </a:solidFill>
                  <a:latin typeface="Arial" panose="020B0604020202020204" pitchFamily="34" charset="0"/>
                  <a:cs typeface="Arial" panose="020B0604020202020204" pitchFamily="34" charset="0"/>
                </a:rPr>
                <a:t>汇报人：</a:t>
              </a:r>
              <a:r>
                <a:rPr lang="en-US" altLang="zh-CN" sz="996" b="1" cap="all" dirty="0">
                  <a:solidFill>
                    <a:schemeClr val="bg1"/>
                  </a:solidFill>
                  <a:latin typeface="Arial" panose="020B0604020202020204" pitchFamily="34" charset="0"/>
                  <a:cs typeface="Arial" panose="020B0604020202020204" pitchFamily="34" charset="0"/>
                </a:rPr>
                <a:t>MM</a:t>
              </a:r>
              <a:endParaRPr lang="zh-CN" altLang="en-US" sz="996" cap="all" dirty="0">
                <a:solidFill>
                  <a:schemeClr val="bg1"/>
                </a:solidFill>
                <a:latin typeface="Arial" panose="020B0604020202020204" pitchFamily="34" charset="0"/>
                <a:cs typeface="Arial" panose="020B0604020202020204" pitchFamily="34" charset="0"/>
              </a:endParaRPr>
            </a:p>
          </p:txBody>
        </p:sp>
      </p:grpSp>
      <p:sp>
        <p:nvSpPr>
          <p:cNvPr id="10" name="文本框 13">
            <a:extLst>
              <a:ext uri="{FF2B5EF4-FFF2-40B4-BE49-F238E27FC236}">
                <a16:creationId xmlns:a16="http://schemas.microsoft.com/office/drawing/2014/main" id="{856A9F35-956D-4BFA-BBD2-FB0F47F0FD67}"/>
              </a:ext>
            </a:extLst>
          </p:cNvPr>
          <p:cNvSpPr txBox="1">
            <a:spLocks noChangeArrowheads="1"/>
          </p:cNvSpPr>
          <p:nvPr/>
        </p:nvSpPr>
        <p:spPr bwMode="auto">
          <a:xfrm>
            <a:off x="900743" y="2427734"/>
            <a:ext cx="3629520" cy="68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a:buNone/>
            </a:pPr>
            <a:r>
              <a:rPr lang="zh-CN" altLang="en-US" sz="3839" b="1" cap="all" dirty="0">
                <a:solidFill>
                  <a:schemeClr val="accent1"/>
                </a:solidFill>
                <a:latin typeface="方正正中黑简体" panose="02000000000000000000" pitchFamily="2" charset="-122"/>
                <a:ea typeface="方正正中黑简体" panose="02000000000000000000" pitchFamily="2" charset="-122"/>
                <a:cs typeface="Arial" panose="020B0604020202020204" pitchFamily="34" charset="0"/>
              </a:rPr>
              <a:t>谢谢您的观看！</a:t>
            </a:r>
          </a:p>
        </p:txBody>
      </p:sp>
      <p:sp>
        <p:nvSpPr>
          <p:cNvPr id="11" name="文本框 10">
            <a:extLst>
              <a:ext uri="{FF2B5EF4-FFF2-40B4-BE49-F238E27FC236}">
                <a16:creationId xmlns:a16="http://schemas.microsoft.com/office/drawing/2014/main" id="{FA248073-D950-4952-8075-5937BB02D1D0}"/>
              </a:ext>
            </a:extLst>
          </p:cNvPr>
          <p:cNvSpPr txBox="1"/>
          <p:nvPr/>
        </p:nvSpPr>
        <p:spPr>
          <a:xfrm>
            <a:off x="1472594" y="1208433"/>
            <a:ext cx="3570208" cy="1446102"/>
          </a:xfrm>
          <a:prstGeom prst="rect">
            <a:avLst/>
          </a:prstGeom>
          <a:noFill/>
        </p:spPr>
        <p:txBody>
          <a:bodyPr wrap="none" rtlCol="0">
            <a:spAutoFit/>
          </a:bodyPr>
          <a:lstStyle/>
          <a:p>
            <a:r>
              <a:rPr lang="en-US" altLang="zh-CN" sz="8797" dirty="0">
                <a:solidFill>
                  <a:schemeClr val="tx1">
                    <a:lumMod val="75000"/>
                    <a:lumOff val="25000"/>
                  </a:schemeClr>
                </a:solidFill>
                <a:latin typeface="Agency FB" panose="020B0503020202020204" pitchFamily="34" charset="0"/>
              </a:rPr>
              <a:t>2 0 </a:t>
            </a:r>
            <a:r>
              <a:rPr lang="en-US" altLang="zh-CN" sz="8797">
                <a:solidFill>
                  <a:schemeClr val="tx1">
                    <a:lumMod val="75000"/>
                    <a:lumOff val="25000"/>
                  </a:schemeClr>
                </a:solidFill>
                <a:latin typeface="Agency FB" panose="020B0503020202020204" pitchFamily="34" charset="0"/>
              </a:rPr>
              <a:t>1 </a:t>
            </a:r>
            <a:r>
              <a:rPr lang="en-US" altLang="zh-CN" sz="8797" smtClean="0">
                <a:solidFill>
                  <a:schemeClr val="tx1">
                    <a:lumMod val="75000"/>
                    <a:lumOff val="25000"/>
                  </a:schemeClr>
                </a:solidFill>
                <a:latin typeface="Agency FB" panose="020B0503020202020204" pitchFamily="34" charset="0"/>
              </a:rPr>
              <a:t>8</a:t>
            </a:r>
            <a:endParaRPr lang="zh-CN" altLang="en-US" sz="8797" dirty="0">
              <a:solidFill>
                <a:schemeClr val="tx1">
                  <a:lumMod val="75000"/>
                  <a:lumOff val="25000"/>
                </a:schemeClr>
              </a:solidFill>
              <a:latin typeface="Agency FB" panose="020B0503020202020204" pitchFamily="34" charset="0"/>
            </a:endParaRPr>
          </a:p>
        </p:txBody>
      </p:sp>
    </p:spTree>
    <p:extLst>
      <p:ext uri="{BB962C8B-B14F-4D97-AF65-F5344CB8AC3E}">
        <p14:creationId xmlns:p14="http://schemas.microsoft.com/office/powerpoint/2010/main" val="3598471819"/>
      </p:ext>
    </p:extLst>
  </p:cSld>
  <p:clrMapOvr>
    <a:masterClrMapping/>
  </p:clrMapOvr>
  <mc:AlternateContent xmlns:mc="http://schemas.openxmlformats.org/markup-compatibility/2006" xmlns:p14="http://schemas.microsoft.com/office/powerpoint/2010/main">
    <mc:Choice Requires="p14">
      <p:transition spd="slow" p14:dur="17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3"/>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Effect transition="in" filter="fade">
                                      <p:cBhvr>
                                        <p:cTn id="25" dur="1000"/>
                                        <p:tgtEl>
                                          <p:spTgt spid="10"/>
                                        </p:tgtEl>
                                      </p:cBhvr>
                                    </p:animEffect>
                                  </p:childTnLst>
                                </p:cTn>
                              </p:par>
                            </p:childTnLst>
                          </p:cTn>
                        </p:par>
                        <p:par>
                          <p:cTn id="26" fill="hold">
                            <p:stCondLst>
                              <p:cond delay="16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par>
                          <p:cTn id="34" fill="hold">
                            <p:stCondLst>
                              <p:cond delay="300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5"/>
                                        </p:tgtEl>
                                      </p:cBhvr>
                                    </p:animEffect>
                                    <p:animScale>
                                      <p:cBhvr>
                                        <p:cTn id="37" dur="250" autoRev="1" fill="hold"/>
                                        <p:tgtEl>
                                          <p:spTgt spid="5"/>
                                        </p:tgtEl>
                                      </p:cBhvr>
                                      <p:by x="105000" y="105000"/>
                                    </p:animScale>
                                  </p:childTnLst>
                                </p:cTn>
                              </p:par>
                            </p:childTnLst>
                          </p:cTn>
                        </p:par>
                        <p:par>
                          <p:cTn id="38" fill="hold">
                            <p:stCondLst>
                              <p:cond delay="35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6"/>
                                        </p:tgtEl>
                                        <p:attrNameLst>
                                          <p:attrName>ppt_y</p:attrName>
                                        </p:attrNameLst>
                                      </p:cBhvr>
                                      <p:tavLst>
                                        <p:tav tm="0">
                                          <p:val>
                                            <p:strVal val="#ppt_y"/>
                                          </p:val>
                                        </p:tav>
                                        <p:tav tm="100000">
                                          <p:val>
                                            <p:strVal val="#ppt_y"/>
                                          </p:val>
                                        </p:tav>
                                      </p:tavLst>
                                    </p:anim>
                                    <p:anim calcmode="lin" valueType="num">
                                      <p:cBhvr>
                                        <p:cTn id="4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6"/>
                                        </p:tgtEl>
                                      </p:cBhvr>
                                    </p:animEffect>
                                  </p:childTnLst>
                                </p:cTn>
                              </p:par>
                            </p:childTnLst>
                          </p:cTn>
                        </p:par>
                        <p:par>
                          <p:cTn id="46" fill="hold">
                            <p:stCondLst>
                              <p:cond delay="815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3"/>
                </p:tgtEl>
              </p:cMediaNode>
            </p:audio>
          </p:childTnLst>
        </p:cTn>
      </p:par>
    </p:tnLst>
    <p:bldLst>
      <p:bldP spid="5" grpId="0"/>
      <p:bldP spid="5" grpId="1"/>
      <p:bldP spid="6" grpId="0"/>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主题​​">
  <a:themeElements>
    <a:clrScheme name="自定义 58">
      <a:dk1>
        <a:sysClr val="windowText" lastClr="000000"/>
      </a:dk1>
      <a:lt1>
        <a:sysClr val="window" lastClr="FFFFFF"/>
      </a:lt1>
      <a:dk2>
        <a:srgbClr val="335B74"/>
      </a:dk2>
      <a:lt2>
        <a:srgbClr val="595959"/>
      </a:lt2>
      <a:accent1>
        <a:srgbClr val="C00000"/>
      </a:accent1>
      <a:accent2>
        <a:srgbClr val="9C7036"/>
      </a:accent2>
      <a:accent3>
        <a:srgbClr val="C00000"/>
      </a:accent3>
      <a:accent4>
        <a:srgbClr val="9C7036"/>
      </a:accent4>
      <a:accent5>
        <a:srgbClr val="C00000"/>
      </a:accent5>
      <a:accent6>
        <a:srgbClr val="9C7036"/>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3901</TotalTime>
  <Words>3009</Words>
  <Application>Microsoft Office PowerPoint</Application>
  <PresentationFormat>全屏显示(16:9)</PresentationFormat>
  <Paragraphs>268</Paragraphs>
  <Slides>24</Slides>
  <Notes>18</Notes>
  <HiddenSlides>0</HiddenSlides>
  <MMClips>2</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Agency FB</vt:lpstr>
      <vt:lpstr>Franklin Gothic Book</vt:lpstr>
      <vt:lpstr>맑은 고딕</vt:lpstr>
      <vt:lpstr>Open Sans</vt:lpstr>
      <vt:lpstr>方正兰亭黑_GBK</vt:lpstr>
      <vt:lpstr>方正兰亭纤黑简体</vt:lpstr>
      <vt:lpstr>方正正中黑简体</vt:lpstr>
      <vt:lpstr>华文黑体</vt:lpstr>
      <vt:lpstr>宋体</vt:lpstr>
      <vt:lpstr>微软雅黑</vt:lpstr>
      <vt:lpstr>微软雅黑 Light</vt:lpstr>
      <vt:lpstr>Arial</vt:lpstr>
      <vt:lpstr>Calibri</vt:lpstr>
      <vt:lpstr>Segoe UI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099</dc:title>
  <dc:creator>USER</dc:creator>
  <cp:lastModifiedBy>Administrator</cp:lastModifiedBy>
  <cp:revision>419</cp:revision>
  <dcterms:created xsi:type="dcterms:W3CDTF">2014-11-09T01:07:25Z</dcterms:created>
  <dcterms:modified xsi:type="dcterms:W3CDTF">2018-03-07T00:41:42Z</dcterms:modified>
</cp:coreProperties>
</file>