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6"/>
  </p:notesMasterIdLst>
  <p:sldIdLst>
    <p:sldId id="290" r:id="rId2"/>
    <p:sldId id="291" r:id="rId3"/>
    <p:sldId id="292" r:id="rId4"/>
    <p:sldId id="293" r:id="rId5"/>
    <p:sldId id="297" r:id="rId6"/>
    <p:sldId id="298" r:id="rId7"/>
    <p:sldId id="299" r:id="rId8"/>
    <p:sldId id="300" r:id="rId9"/>
    <p:sldId id="294" r:id="rId10"/>
    <p:sldId id="301" r:id="rId11"/>
    <p:sldId id="302" r:id="rId12"/>
    <p:sldId id="303" r:id="rId13"/>
    <p:sldId id="304" r:id="rId14"/>
    <p:sldId id="295" r:id="rId15"/>
    <p:sldId id="305" r:id="rId16"/>
    <p:sldId id="307" r:id="rId17"/>
    <p:sldId id="306" r:id="rId18"/>
    <p:sldId id="308" r:id="rId19"/>
    <p:sldId id="296" r:id="rId20"/>
    <p:sldId id="309" r:id="rId21"/>
    <p:sldId id="311" r:id="rId22"/>
    <p:sldId id="310" r:id="rId23"/>
    <p:sldId id="312" r:id="rId24"/>
    <p:sldId id="314" r:id="rId25"/>
  </p:sldIdLst>
  <p:sldSz cx="9144000" cy="5143500" type="screen16x9"/>
  <p:notesSz cx="6858000" cy="9144000"/>
  <p:embeddedFontLst>
    <p:embeddedFont>
      <p:font typeface="Impact" panose="020B0806030902050204" pitchFamily="34" charset="0"/>
      <p:regular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幼圆" panose="02010509060101010101" pitchFamily="49" charset="-122"/>
      <p:regular r:id="rId32"/>
    </p:embeddedFont>
    <p:embeddedFont>
      <p:font typeface="微软雅黑" panose="020B0503020204020204" pitchFamily="34" charset="-122"/>
      <p:regular r:id="rId33"/>
      <p:bold r:id="rId34"/>
    </p:embeddedFont>
  </p:embeddedFontLst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6DD"/>
    <a:srgbClr val="FFFBEF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6" autoAdjust="0"/>
    <p:restoredTop sz="94660"/>
  </p:normalViewPr>
  <p:slideViewPr>
    <p:cSldViewPr>
      <p:cViewPr varScale="1">
        <p:scale>
          <a:sx n="112" d="100"/>
          <a:sy n="112" d="100"/>
        </p:scale>
        <p:origin x="348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48EDF8-E22C-4D79-9B7B-D2700DDDFEDF}" type="datetimeFigureOut">
              <a:rPr lang="zh-CN" altLang="en-US" smtClean="0"/>
              <a:pPr/>
              <a:t>2017/11/2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EE08DF-DA78-46F4-852F-0D5173D95A4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5491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EE08DF-DA78-46F4-852F-0D5173D95A43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50807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EE08DF-DA78-46F4-852F-0D5173D95A43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68838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EE08DF-DA78-46F4-852F-0D5173D95A43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73427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EE08DF-DA78-46F4-852F-0D5173D95A43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27733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EE08DF-DA78-46F4-852F-0D5173D95A43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09910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EE08DF-DA78-46F4-852F-0D5173D95A43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37300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EE08DF-DA78-46F4-852F-0D5173D95A43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4298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EE08DF-DA78-46F4-852F-0D5173D95A43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80190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EE08DF-DA78-46F4-852F-0D5173D95A43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93895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EE08DF-DA78-46F4-852F-0D5173D95A43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02637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EE08DF-DA78-46F4-852F-0D5173D95A43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24251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EE08DF-DA78-46F4-852F-0D5173D95A43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62739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EE08DF-DA78-46F4-852F-0D5173D95A43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94659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EE08DF-DA78-46F4-852F-0D5173D95A43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96330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EE08DF-DA78-46F4-852F-0D5173D95A43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90901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EE08DF-DA78-46F4-852F-0D5173D95A43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75192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EE08DF-DA78-46F4-852F-0D5173D95A43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37920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EE08DF-DA78-46F4-852F-0D5173D95A43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56688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EE08DF-DA78-46F4-852F-0D5173D95A43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16752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EE08DF-DA78-46F4-852F-0D5173D95A43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69127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EE08DF-DA78-46F4-852F-0D5173D95A43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28011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EE08DF-DA78-46F4-852F-0D5173D95A43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43321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EE08DF-DA78-46F4-852F-0D5173D95A43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7874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EE08DF-DA78-46F4-852F-0D5173D95A43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7805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E6C50-F2B0-4117-AF69-C839F5CC2C8C}" type="datetimeFigureOut">
              <a:rPr lang="zh-CN" altLang="en-US" smtClean="0"/>
              <a:pPr/>
              <a:t>2017/11/2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AB1BC-A075-4A18-8F82-2A7D645F568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 flip="none" rotWithShape="1">
          <a:gsLst>
            <a:gs pos="71000">
              <a:schemeClr val="bg1"/>
            </a:gs>
            <a:gs pos="21000">
              <a:schemeClr val="bg1"/>
            </a:gs>
            <a:gs pos="0">
              <a:schemeClr val="accent4">
                <a:alpha val="12000"/>
              </a:schemeClr>
            </a:gs>
            <a:gs pos="100000">
              <a:schemeClr val="accent1">
                <a:lumMod val="20000"/>
                <a:lumOff val="80000"/>
                <a:alpha val="58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742052" y="-626892"/>
            <a:ext cx="9985925" cy="118241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3747" y="4515966"/>
            <a:ext cx="1800253" cy="71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容">
    <p:bg>
      <p:bgPr>
        <a:gradFill flip="none" rotWithShape="1">
          <a:gsLst>
            <a:gs pos="71000">
              <a:schemeClr val="bg1"/>
            </a:gs>
            <a:gs pos="21000">
              <a:schemeClr val="bg1"/>
            </a:gs>
            <a:gs pos="0">
              <a:schemeClr val="accent4">
                <a:alpha val="12000"/>
              </a:schemeClr>
            </a:gs>
            <a:gs pos="100000">
              <a:schemeClr val="accent1">
                <a:lumMod val="20000"/>
                <a:lumOff val="80000"/>
                <a:alpha val="58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3747" y="4515966"/>
            <a:ext cx="1800253" cy="7196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742052" y="-626892"/>
            <a:ext cx="9985925" cy="118241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1590"/>
            <a:ext cx="9144000" cy="26193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3750965"/>
            <a:ext cx="2142464" cy="2142464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/>
        </p:nvGrpSpPr>
        <p:grpSpPr>
          <a:xfrm>
            <a:off x="-1426112" y="-55792"/>
            <a:ext cx="11474420" cy="1558327"/>
            <a:chOff x="-900605" y="-49427"/>
            <a:chExt cx="5490815" cy="745701"/>
          </a:xfrm>
        </p:grpSpPr>
        <p:pic>
          <p:nvPicPr>
            <p:cNvPr id="12" name="图片 11"/>
            <p:cNvPicPr>
              <a:picLocks noChangeAspect="1"/>
            </p:cNvPicPr>
            <p:nvPr userDrawn="1"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2727"/>
            <a:stretch>
              <a:fillRect/>
            </a:stretch>
          </p:blipFill>
          <p:spPr>
            <a:xfrm rot="5400000">
              <a:off x="3006573" y="-914061"/>
              <a:ext cx="719003" cy="2448271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3" name="图片 12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324070" y="-1247404"/>
              <a:ext cx="719003" cy="3168354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7654"/>
            <a:ext cx="9144000" cy="2619375"/>
          </a:xfrm>
          <a:prstGeom prst="rect">
            <a:avLst/>
          </a:prstGeom>
        </p:spPr>
      </p:pic>
      <p:grpSp>
        <p:nvGrpSpPr>
          <p:cNvPr id="4" name="组合 3"/>
          <p:cNvGrpSpPr/>
          <p:nvPr userDrawn="1"/>
        </p:nvGrpSpPr>
        <p:grpSpPr>
          <a:xfrm>
            <a:off x="-1426112" y="-55792"/>
            <a:ext cx="11474420" cy="1558327"/>
            <a:chOff x="-900605" y="-49427"/>
            <a:chExt cx="5490815" cy="745701"/>
          </a:xfrm>
        </p:grpSpPr>
        <p:pic>
          <p:nvPicPr>
            <p:cNvPr id="5" name="图片 4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2727"/>
            <a:stretch>
              <a:fillRect/>
            </a:stretch>
          </p:blipFill>
          <p:spPr>
            <a:xfrm rot="5400000">
              <a:off x="3006573" y="-914061"/>
              <a:ext cx="719003" cy="2448271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" name="图片 5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324070" y="-1247404"/>
              <a:ext cx="719003" cy="3168354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E6C50-F2B0-4117-AF69-C839F5CC2C8C}" type="datetimeFigureOut">
              <a:rPr lang="zh-CN" altLang="en-US" smtClean="0"/>
              <a:pPr/>
              <a:t>2017/11/2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AB1BC-A075-4A18-8F82-2A7D645F568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E6C50-F2B0-4117-AF69-C839F5CC2C8C}" type="datetimeFigureOut">
              <a:rPr lang="zh-CN" altLang="en-US" smtClean="0"/>
              <a:pPr/>
              <a:t>2017/11/2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AB1BC-A075-4A18-8F82-2A7D645F568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E6C50-F2B0-4117-AF69-C839F5CC2C8C}" type="datetimeFigureOut">
              <a:rPr lang="zh-CN" altLang="en-US" smtClean="0"/>
              <a:pPr/>
              <a:t>2017/11/2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AB1BC-A075-4A18-8F82-2A7D645F568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E6C50-F2B0-4117-AF69-C839F5CC2C8C}" type="datetimeFigureOut">
              <a:rPr lang="zh-CN" altLang="en-US" smtClean="0"/>
              <a:pPr/>
              <a:t>2017/11/2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AB1BC-A075-4A18-8F82-2A7D645F568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E6C50-F2B0-4117-AF69-C839F5CC2C8C}" type="datetimeFigureOut">
              <a:rPr lang="zh-CN" altLang="en-US" smtClean="0"/>
              <a:pPr/>
              <a:t>2017/11/2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AB1BC-A075-4A18-8F82-2A7D645F568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E6C50-F2B0-4117-AF69-C839F5CC2C8C}" type="datetimeFigureOut">
              <a:rPr lang="zh-CN" altLang="en-US" smtClean="0"/>
              <a:pPr/>
              <a:t>2017/11/2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AB1BC-A075-4A18-8F82-2A7D645F568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E6C50-F2B0-4117-AF69-C839F5CC2C8C}" type="datetimeFigureOut">
              <a:rPr lang="zh-CN" altLang="en-US" smtClean="0"/>
              <a:pPr/>
              <a:t>2017/11/2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AB1BC-A075-4A18-8F82-2A7D645F568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E6C50-F2B0-4117-AF69-C839F5CC2C8C}" type="datetimeFigureOut">
              <a:rPr lang="zh-CN" altLang="en-US" smtClean="0"/>
              <a:pPr/>
              <a:t>2017/11/2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AB1BC-A075-4A18-8F82-2A7D645F568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E6C50-F2B0-4117-AF69-C839F5CC2C8C}" type="datetimeFigureOut">
              <a:rPr lang="zh-CN" altLang="en-US" smtClean="0"/>
              <a:pPr/>
              <a:t>2017/11/2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AB1BC-A075-4A18-8F82-2A7D645F568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9E6C50-F2B0-4117-AF69-C839F5CC2C8C}" type="datetimeFigureOut">
              <a:rPr lang="zh-CN" altLang="en-US" smtClean="0"/>
              <a:pPr/>
              <a:t>2017/11/2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6AB1BC-A075-4A18-8F82-2A7D645F568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1.pn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image" Target="../media/image19.pn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6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4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microsoft.com/office/2007/relationships/hdphoto" Target="../media/hdphoto5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jpeg"/><Relationship Id="rId5" Type="http://schemas.microsoft.com/office/2007/relationships/hdphoto" Target="../media/hdphoto4.wdp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19.xml"/><Relationship Id="rId13" Type="http://schemas.openxmlformats.org/officeDocument/2006/relationships/slideLayout" Target="../slideLayouts/slideLayout3.xml"/><Relationship Id="rId3" Type="http://schemas.openxmlformats.org/officeDocument/2006/relationships/tags" Target="../tags/tag14.xml"/><Relationship Id="rId7" Type="http://schemas.openxmlformats.org/officeDocument/2006/relationships/tags" Target="../tags/tag18.xml"/><Relationship Id="rId12" Type="http://schemas.openxmlformats.org/officeDocument/2006/relationships/tags" Target="../tags/tag23.xml"/><Relationship Id="rId2" Type="http://schemas.openxmlformats.org/officeDocument/2006/relationships/tags" Target="../tags/tag13.xml"/><Relationship Id="rId16" Type="http://schemas.openxmlformats.org/officeDocument/2006/relationships/image" Target="../media/image29.png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11" Type="http://schemas.openxmlformats.org/officeDocument/2006/relationships/tags" Target="../tags/tag22.xml"/><Relationship Id="rId5" Type="http://schemas.openxmlformats.org/officeDocument/2006/relationships/tags" Target="../tags/tag16.xml"/><Relationship Id="rId15" Type="http://schemas.openxmlformats.org/officeDocument/2006/relationships/image" Target="../media/image28.png"/><Relationship Id="rId10" Type="http://schemas.openxmlformats.org/officeDocument/2006/relationships/tags" Target="../tags/tag21.xml"/><Relationship Id="rId4" Type="http://schemas.openxmlformats.org/officeDocument/2006/relationships/tags" Target="../tags/tag15.xml"/><Relationship Id="rId9" Type="http://schemas.openxmlformats.org/officeDocument/2006/relationships/tags" Target="../tags/tag20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53.jpeg"/><Relationship Id="rId7" Type="http://schemas.openxmlformats.org/officeDocument/2006/relationships/image" Target="../media/image5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microsoft.com/office/2007/relationships/hdphoto" Target="../media/hdphoto7.wdp"/><Relationship Id="rId5" Type="http://schemas.openxmlformats.org/officeDocument/2006/relationships/image" Target="../media/image54.jpeg"/><Relationship Id="rId10" Type="http://schemas.microsoft.com/office/2007/relationships/hdphoto" Target="../media/hdphoto9.wdp"/><Relationship Id="rId4" Type="http://schemas.microsoft.com/office/2007/relationships/hdphoto" Target="../media/hdphoto6.wdp"/><Relationship Id="rId9" Type="http://schemas.openxmlformats.org/officeDocument/2006/relationships/image" Target="../media/image5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816" y="3378221"/>
            <a:ext cx="6838950" cy="273367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9582"/>
            <a:ext cx="3239495" cy="423891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779912" y="915566"/>
            <a:ext cx="1422184" cy="156966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9600" spc="50" dirty="0" smtClean="0">
                <a:ln w="11430"/>
                <a:solidFill>
                  <a:schemeClr val="accent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康方圆体W7(P)" pitchFamily="82" charset="-122"/>
                <a:ea typeface="华康方圆体W7(P)" pitchFamily="82" charset="-122"/>
              </a:rPr>
              <a:t>家</a:t>
            </a:r>
            <a:endParaRPr lang="zh-CN" altLang="en-US" sz="9600" spc="50" dirty="0">
              <a:ln w="11430"/>
              <a:solidFill>
                <a:schemeClr val="accent3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华康方圆体W7(P)" pitchFamily="82" charset="-122"/>
              <a:ea typeface="华康方圆体W7(P)" pitchFamily="82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42821" y="915566"/>
            <a:ext cx="1422184" cy="156966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9600" spc="50" dirty="0" smtClean="0">
                <a:ln w="11430"/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康方圆体W7(P)" pitchFamily="82" charset="-122"/>
                <a:ea typeface="华康方圆体W7(P)" pitchFamily="82" charset="-122"/>
              </a:rPr>
              <a:t>长</a:t>
            </a:r>
            <a:endParaRPr lang="zh-CN" altLang="en-US" sz="9600" spc="50" dirty="0">
              <a:ln w="11430"/>
              <a:solidFill>
                <a:schemeClr val="accent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华康方圆体W7(P)" pitchFamily="82" charset="-122"/>
              <a:ea typeface="华康方圆体W7(P)" pitchFamily="82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76256" y="915566"/>
            <a:ext cx="1422184" cy="156966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9600" spc="50" dirty="0" smtClean="0">
                <a:ln w="11430"/>
                <a:solidFill>
                  <a:schemeClr val="accent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康方圆体W7(P)" pitchFamily="82" charset="-122"/>
                <a:ea typeface="华康方圆体W7(P)" pitchFamily="82" charset="-122"/>
              </a:rPr>
              <a:t>会</a:t>
            </a:r>
            <a:endParaRPr lang="zh-CN" altLang="en-US" sz="9600" spc="50" dirty="0">
              <a:ln w="11430"/>
              <a:solidFill>
                <a:schemeClr val="accent4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华康方圆体W7(P)" pitchFamily="82" charset="-122"/>
              <a:ea typeface="华康方圆体W7(P)" pitchFamily="82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31242" y="2450780"/>
            <a:ext cx="5645343" cy="668457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4964805" y="3188937"/>
            <a:ext cx="2178216" cy="573286"/>
          </a:xfrm>
          <a:prstGeom prst="roundRect">
            <a:avLst>
              <a:gd name="adj" fmla="val 34462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rgbClr val="002060"/>
                </a:solidFill>
                <a:latin typeface="华康方圆体W7(P)" pitchFamily="82" charset="-122"/>
                <a:ea typeface="华康方圆体W7(P)" pitchFamily="82" charset="-122"/>
              </a:rPr>
              <a:t>一</a:t>
            </a:r>
            <a:r>
              <a:rPr lang="zh-CN" altLang="en-US" sz="2400" dirty="0" smtClean="0">
                <a:solidFill>
                  <a:srgbClr val="002060"/>
                </a:solidFill>
                <a:latin typeface="华康方圆体W7(P)" pitchFamily="82" charset="-122"/>
                <a:ea typeface="华康方圆体W7(P)" pitchFamily="82" charset="-122"/>
              </a:rPr>
              <a:t>年级四班</a:t>
            </a:r>
            <a:endParaRPr lang="zh-CN" altLang="en-US" sz="2400" dirty="0">
              <a:solidFill>
                <a:srgbClr val="002060"/>
              </a:solidFill>
              <a:latin typeface="华康方圆体W7(P)" pitchFamily="82" charset="-122"/>
              <a:ea typeface="华康方圆体W7(P)" pitchFamily="82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07" t="9654" r="8393" b="15580"/>
          <a:stretch>
            <a:fillRect/>
          </a:stretch>
        </p:blipFill>
        <p:spPr>
          <a:xfrm>
            <a:off x="1032801" y="1615341"/>
            <a:ext cx="1173892" cy="111520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文本框 1"/>
          <p:cNvSpPr txBox="1"/>
          <p:nvPr/>
        </p:nvSpPr>
        <p:spPr>
          <a:xfrm>
            <a:off x="4539338" y="3951507"/>
            <a:ext cx="3384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汇报</a:t>
            </a:r>
            <a:r>
              <a:rPr lang="zh-CN" altLang="en-US" sz="1400" dirty="0" smtClean="0"/>
              <a:t>人</a:t>
            </a:r>
            <a:r>
              <a:rPr lang="zh-CN" altLang="en-US" sz="1400" dirty="0" smtClean="0"/>
              <a:t>：</a:t>
            </a:r>
            <a:r>
              <a:rPr lang="en-US" altLang="zh-CN" sz="1400" dirty="0" smtClean="0"/>
              <a:t>xxx</a:t>
            </a:r>
            <a:r>
              <a:rPr lang="zh-CN" altLang="en-US" sz="1400" dirty="0" smtClean="0"/>
              <a:t>  </a:t>
            </a:r>
            <a:r>
              <a:rPr lang="zh-CN" altLang="en-US" sz="1400" dirty="0" smtClean="0"/>
              <a:t>汇报时间：</a:t>
            </a:r>
            <a:r>
              <a:rPr lang="en-US" altLang="zh-CN" sz="1400" dirty="0" smtClean="0"/>
              <a:t>xx</a:t>
            </a:r>
            <a:r>
              <a:rPr lang="zh-CN" altLang="en-US" sz="1400" dirty="0" smtClean="0"/>
              <a:t>年</a:t>
            </a:r>
            <a:r>
              <a:rPr lang="en-US" altLang="zh-CN" sz="1400" dirty="0" smtClean="0"/>
              <a:t>xx</a:t>
            </a:r>
            <a:r>
              <a:rPr lang="zh-CN" altLang="en-US" sz="1400" dirty="0" smtClean="0"/>
              <a:t>月</a:t>
            </a:r>
            <a:endParaRPr lang="zh-CN" altLang="en-US" sz="1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32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8" presetClass="emph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31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8" presetClass="emph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33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35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8" grpId="1"/>
      <p:bldP spid="19" grpId="0"/>
      <p:bldP spid="19" grpId="1"/>
      <p:bldP spid="20" grpId="0"/>
      <p:bldP spid="20" grpId="1"/>
      <p:bldP spid="2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68760" y="-2377452"/>
            <a:ext cx="12889432" cy="817021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7654"/>
            <a:ext cx="9144000" cy="261937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71" b="24053"/>
          <a:stretch>
            <a:fillRect/>
          </a:stretch>
        </p:blipFill>
        <p:spPr>
          <a:xfrm flipH="1">
            <a:off x="-11956" y="3723878"/>
            <a:ext cx="9144000" cy="181445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171343" y="817376"/>
            <a:ext cx="4859022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zh-CN" altLang="en-US" sz="4000" b="1" spc="50" dirty="0" smtClean="0">
                <a:ln w="11430"/>
                <a:solidFill>
                  <a:schemeClr val="accent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康方圆体W7(P)" pitchFamily="82" charset="-122"/>
                <a:ea typeface="华康方圆体W7(P)" pitchFamily="82" charset="-122"/>
              </a:rPr>
              <a:t>欢迎各位家长的到来</a:t>
            </a:r>
            <a:endParaRPr lang="zh-CN" altLang="en-US" sz="4000" b="1" spc="50" dirty="0">
              <a:ln w="11430"/>
              <a:solidFill>
                <a:schemeClr val="accent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华康方圆体W7(P)" pitchFamily="82" charset="-122"/>
              <a:ea typeface="华康方圆体W7(P)" pitchFamily="8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23528" y="1586180"/>
            <a:ext cx="856895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i="0" u="none" strike="noStrike" kern="0" cap="none" spc="50" normalizeH="0" baseline="0" noProof="0" dirty="0" smtClean="0">
                <a:ln w="11430"/>
                <a:solidFill>
                  <a:srgbClr val="002060"/>
                </a:solidFill>
                <a:uLnTx/>
                <a:uFillTx/>
                <a:latin typeface="+mj-ea"/>
                <a:ea typeface="+mj-ea"/>
                <a:sym typeface="微软雅黑" panose="020B0503020204020204" pitchFamily="34" charset="-122"/>
              </a:rPr>
              <a:t>        </a:t>
            </a:r>
            <a:r>
              <a:rPr kumimoji="0" lang="zh-CN" altLang="en-US" sz="2400" i="0" u="none" strike="noStrike" kern="0" cap="none" spc="50" normalizeH="0" baseline="0" noProof="0" dirty="0" smtClean="0">
                <a:ln w="11430"/>
                <a:solidFill>
                  <a:srgbClr val="002060"/>
                </a:solidFill>
                <a:uLnTx/>
                <a:uFillTx/>
                <a:latin typeface="+mj-ea"/>
                <a:ea typeface="+mj-ea"/>
                <a:sym typeface="微软雅黑" panose="020B0503020204020204" pitchFamily="34" charset="-122"/>
              </a:rPr>
              <a:t>首先要感谢家长们能抽出宝贵的时间来参加本次期末家长会，这次召开家长会的主要目的有两个</a:t>
            </a:r>
            <a:r>
              <a:rPr kumimoji="0" lang="en-US" altLang="zh-CN" sz="2400" i="0" u="none" strike="noStrike" kern="0" cap="none" spc="50" normalizeH="0" baseline="0" noProof="0" dirty="0" smtClean="0">
                <a:ln w="11430"/>
                <a:solidFill>
                  <a:srgbClr val="002060"/>
                </a:solidFill>
                <a:uLnTx/>
                <a:uFillTx/>
                <a:latin typeface="+mj-ea"/>
                <a:ea typeface="+mj-ea"/>
                <a:sym typeface="微软雅黑" panose="020B0503020204020204" pitchFamily="34" charset="-122"/>
              </a:rPr>
              <a:t>:</a:t>
            </a:r>
            <a:r>
              <a:rPr kumimoji="0" lang="zh-CN" altLang="en-US" sz="2400" i="0" u="none" strike="noStrike" kern="0" cap="none" spc="50" normalizeH="0" baseline="0" noProof="0" dirty="0" smtClean="0">
                <a:ln w="11430"/>
                <a:solidFill>
                  <a:srgbClr val="002060"/>
                </a:solidFill>
                <a:uLnTx/>
                <a:uFillTx/>
                <a:latin typeface="+mj-ea"/>
                <a:ea typeface="+mj-ea"/>
                <a:sym typeface="微软雅黑" panose="020B0503020204020204" pitchFamily="34" charset="-122"/>
              </a:rPr>
              <a:t>第一是向各位家长汇报一下我们在本学期的教育工作，同时通过本次家长会进一步增强家园联系。经过一年的四班生活，我们班同学的各方面都有了不少的进步。</a:t>
            </a:r>
            <a:endParaRPr kumimoji="0" lang="zh-CN" altLang="en-US" sz="1600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uLnTx/>
              <a:uFillTx/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349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组合 63"/>
          <p:cNvGrpSpPr/>
          <p:nvPr/>
        </p:nvGrpSpPr>
        <p:grpSpPr>
          <a:xfrm>
            <a:off x="2919811" y="1329761"/>
            <a:ext cx="1160119" cy="3528902"/>
            <a:chOff x="2102024" y="-1714093"/>
            <a:chExt cx="1143795" cy="3479248"/>
          </a:xfrm>
        </p:grpSpPr>
        <p:grpSp>
          <p:nvGrpSpPr>
            <p:cNvPr id="65" name="组合 64"/>
            <p:cNvGrpSpPr/>
            <p:nvPr/>
          </p:nvGrpSpPr>
          <p:grpSpPr>
            <a:xfrm>
              <a:off x="2102024" y="18263"/>
              <a:ext cx="1108721" cy="1746892"/>
              <a:chOff x="1547664" y="32770"/>
              <a:chExt cx="1217765" cy="1918701"/>
            </a:xfrm>
          </p:grpSpPr>
          <p:sp>
            <p:nvSpPr>
              <p:cNvPr id="69" name="任意多边形 68"/>
              <p:cNvSpPr/>
              <p:nvPr/>
            </p:nvSpPr>
            <p:spPr>
              <a:xfrm>
                <a:off x="2026831" y="32770"/>
                <a:ext cx="248979" cy="1171575"/>
              </a:xfrm>
              <a:custGeom>
                <a:avLst/>
                <a:gdLst>
                  <a:gd name="connsiteX0" fmla="*/ 248979 w 248979"/>
                  <a:gd name="connsiteY0" fmla="*/ 0 h 1171575"/>
                  <a:gd name="connsiteX1" fmla="*/ 1329 w 248979"/>
                  <a:gd name="connsiteY1" fmla="*/ 523875 h 1171575"/>
                  <a:gd name="connsiteX2" fmla="*/ 144204 w 248979"/>
                  <a:gd name="connsiteY2" fmla="*/ 1171575 h 1171575"/>
                  <a:gd name="connsiteX3" fmla="*/ 144204 w 248979"/>
                  <a:gd name="connsiteY3" fmla="*/ 1171575 h 1171575"/>
                  <a:gd name="connsiteX4" fmla="*/ 144204 w 248979"/>
                  <a:gd name="connsiteY4" fmla="*/ 1171575 h 1171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8979" h="1171575">
                    <a:moveTo>
                      <a:pt x="248979" y="0"/>
                    </a:moveTo>
                    <a:cubicBezTo>
                      <a:pt x="133885" y="164306"/>
                      <a:pt x="18791" y="328613"/>
                      <a:pt x="1329" y="523875"/>
                    </a:cubicBezTo>
                    <a:cubicBezTo>
                      <a:pt x="-16133" y="719137"/>
                      <a:pt x="144204" y="1171575"/>
                      <a:pt x="144204" y="1171575"/>
                    </a:cubicBezTo>
                    <a:lnTo>
                      <a:pt x="144204" y="1171575"/>
                    </a:lnTo>
                    <a:lnTo>
                      <a:pt x="144204" y="1171575"/>
                    </a:lnTo>
                  </a:path>
                </a:pathLst>
              </a:custGeom>
              <a:ln>
                <a:solidFill>
                  <a:schemeClr val="accent4"/>
                </a:solidFill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心形 69"/>
              <p:cNvSpPr/>
              <p:nvPr/>
            </p:nvSpPr>
            <p:spPr>
              <a:xfrm>
                <a:off x="1547664" y="899265"/>
                <a:ext cx="1217765" cy="1052206"/>
              </a:xfrm>
              <a:prstGeom prst="heart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3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rPr>
                  <a:t>四</a:t>
                </a:r>
              </a:p>
            </p:txBody>
          </p:sp>
        </p:grpSp>
        <p:grpSp>
          <p:nvGrpSpPr>
            <p:cNvPr id="66" name="组合 65"/>
            <p:cNvGrpSpPr/>
            <p:nvPr/>
          </p:nvGrpSpPr>
          <p:grpSpPr>
            <a:xfrm flipV="1">
              <a:off x="2137098" y="-1714093"/>
              <a:ext cx="1108721" cy="1746892"/>
              <a:chOff x="1547664" y="32770"/>
              <a:chExt cx="1217765" cy="1918701"/>
            </a:xfrm>
            <a:noFill/>
            <a:effectLst/>
          </p:grpSpPr>
          <p:sp>
            <p:nvSpPr>
              <p:cNvPr id="67" name="任意多边形 66"/>
              <p:cNvSpPr/>
              <p:nvPr/>
            </p:nvSpPr>
            <p:spPr>
              <a:xfrm>
                <a:off x="2026831" y="32770"/>
                <a:ext cx="248979" cy="1171575"/>
              </a:xfrm>
              <a:custGeom>
                <a:avLst/>
                <a:gdLst>
                  <a:gd name="connsiteX0" fmla="*/ 248979 w 248979"/>
                  <a:gd name="connsiteY0" fmla="*/ 0 h 1171575"/>
                  <a:gd name="connsiteX1" fmla="*/ 1329 w 248979"/>
                  <a:gd name="connsiteY1" fmla="*/ 523875 h 1171575"/>
                  <a:gd name="connsiteX2" fmla="*/ 144204 w 248979"/>
                  <a:gd name="connsiteY2" fmla="*/ 1171575 h 1171575"/>
                  <a:gd name="connsiteX3" fmla="*/ 144204 w 248979"/>
                  <a:gd name="connsiteY3" fmla="*/ 1171575 h 1171575"/>
                  <a:gd name="connsiteX4" fmla="*/ 144204 w 248979"/>
                  <a:gd name="connsiteY4" fmla="*/ 1171575 h 1171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8979" h="1171575">
                    <a:moveTo>
                      <a:pt x="248979" y="0"/>
                    </a:moveTo>
                    <a:cubicBezTo>
                      <a:pt x="133885" y="164306"/>
                      <a:pt x="18791" y="328613"/>
                      <a:pt x="1329" y="523875"/>
                    </a:cubicBezTo>
                    <a:cubicBezTo>
                      <a:pt x="-16133" y="719137"/>
                      <a:pt x="144204" y="1171575"/>
                      <a:pt x="144204" y="1171575"/>
                    </a:cubicBezTo>
                    <a:lnTo>
                      <a:pt x="144204" y="1171575"/>
                    </a:lnTo>
                    <a:lnTo>
                      <a:pt x="144204" y="1171575"/>
                    </a:lnTo>
                  </a:path>
                </a:pathLst>
              </a:custGeom>
              <a:grpFill/>
              <a:ln>
                <a:noFill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" name="十六角星 67"/>
              <p:cNvSpPr/>
              <p:nvPr/>
            </p:nvSpPr>
            <p:spPr>
              <a:xfrm>
                <a:off x="1547664" y="899265"/>
                <a:ext cx="1217765" cy="1052206"/>
              </a:xfrm>
              <a:prstGeom prst="star16">
                <a:avLst/>
              </a:prstGeom>
              <a:grpFill/>
              <a:ln>
                <a:noFill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2919811" y="194119"/>
            <a:ext cx="1160119" cy="3528902"/>
            <a:chOff x="2102024" y="-1714093"/>
            <a:chExt cx="1143795" cy="3479248"/>
          </a:xfrm>
        </p:grpSpPr>
        <p:grpSp>
          <p:nvGrpSpPr>
            <p:cNvPr id="55" name="组合 54"/>
            <p:cNvGrpSpPr/>
            <p:nvPr/>
          </p:nvGrpSpPr>
          <p:grpSpPr>
            <a:xfrm>
              <a:off x="2102024" y="18263"/>
              <a:ext cx="1108721" cy="1746892"/>
              <a:chOff x="1547664" y="32770"/>
              <a:chExt cx="1217765" cy="1918701"/>
            </a:xfrm>
          </p:grpSpPr>
          <p:sp>
            <p:nvSpPr>
              <p:cNvPr id="59" name="任意多边形 58"/>
              <p:cNvSpPr/>
              <p:nvPr/>
            </p:nvSpPr>
            <p:spPr>
              <a:xfrm>
                <a:off x="2026831" y="32770"/>
                <a:ext cx="248979" cy="1171575"/>
              </a:xfrm>
              <a:custGeom>
                <a:avLst/>
                <a:gdLst>
                  <a:gd name="connsiteX0" fmla="*/ 248979 w 248979"/>
                  <a:gd name="connsiteY0" fmla="*/ 0 h 1171575"/>
                  <a:gd name="connsiteX1" fmla="*/ 1329 w 248979"/>
                  <a:gd name="connsiteY1" fmla="*/ 523875 h 1171575"/>
                  <a:gd name="connsiteX2" fmla="*/ 144204 w 248979"/>
                  <a:gd name="connsiteY2" fmla="*/ 1171575 h 1171575"/>
                  <a:gd name="connsiteX3" fmla="*/ 144204 w 248979"/>
                  <a:gd name="connsiteY3" fmla="*/ 1171575 h 1171575"/>
                  <a:gd name="connsiteX4" fmla="*/ 144204 w 248979"/>
                  <a:gd name="connsiteY4" fmla="*/ 1171575 h 1171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8979" h="1171575">
                    <a:moveTo>
                      <a:pt x="248979" y="0"/>
                    </a:moveTo>
                    <a:cubicBezTo>
                      <a:pt x="133885" y="164306"/>
                      <a:pt x="18791" y="328613"/>
                      <a:pt x="1329" y="523875"/>
                    </a:cubicBezTo>
                    <a:cubicBezTo>
                      <a:pt x="-16133" y="719137"/>
                      <a:pt x="144204" y="1171575"/>
                      <a:pt x="144204" y="1171575"/>
                    </a:cubicBezTo>
                    <a:lnTo>
                      <a:pt x="144204" y="1171575"/>
                    </a:lnTo>
                    <a:lnTo>
                      <a:pt x="144204" y="1171575"/>
                    </a:lnTo>
                  </a:path>
                </a:pathLst>
              </a:custGeom>
              <a:ln>
                <a:solidFill>
                  <a:schemeClr val="accent4"/>
                </a:solidFill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心形 59"/>
              <p:cNvSpPr/>
              <p:nvPr/>
            </p:nvSpPr>
            <p:spPr>
              <a:xfrm>
                <a:off x="1547664" y="899265"/>
                <a:ext cx="1217765" cy="1052206"/>
              </a:xfrm>
              <a:prstGeom prst="heart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3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rPr>
                  <a:t>三</a:t>
                </a:r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 flipV="1">
              <a:off x="2137098" y="-1714093"/>
              <a:ext cx="1108721" cy="1746892"/>
              <a:chOff x="1547664" y="32770"/>
              <a:chExt cx="1217765" cy="1918701"/>
            </a:xfrm>
            <a:noFill/>
            <a:effectLst/>
          </p:grpSpPr>
          <p:sp>
            <p:nvSpPr>
              <p:cNvPr id="57" name="任意多边形 56"/>
              <p:cNvSpPr/>
              <p:nvPr/>
            </p:nvSpPr>
            <p:spPr>
              <a:xfrm>
                <a:off x="2026831" y="32770"/>
                <a:ext cx="248979" cy="1171575"/>
              </a:xfrm>
              <a:custGeom>
                <a:avLst/>
                <a:gdLst>
                  <a:gd name="connsiteX0" fmla="*/ 248979 w 248979"/>
                  <a:gd name="connsiteY0" fmla="*/ 0 h 1171575"/>
                  <a:gd name="connsiteX1" fmla="*/ 1329 w 248979"/>
                  <a:gd name="connsiteY1" fmla="*/ 523875 h 1171575"/>
                  <a:gd name="connsiteX2" fmla="*/ 144204 w 248979"/>
                  <a:gd name="connsiteY2" fmla="*/ 1171575 h 1171575"/>
                  <a:gd name="connsiteX3" fmla="*/ 144204 w 248979"/>
                  <a:gd name="connsiteY3" fmla="*/ 1171575 h 1171575"/>
                  <a:gd name="connsiteX4" fmla="*/ 144204 w 248979"/>
                  <a:gd name="connsiteY4" fmla="*/ 1171575 h 1171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8979" h="1171575">
                    <a:moveTo>
                      <a:pt x="248979" y="0"/>
                    </a:moveTo>
                    <a:cubicBezTo>
                      <a:pt x="133885" y="164306"/>
                      <a:pt x="18791" y="328613"/>
                      <a:pt x="1329" y="523875"/>
                    </a:cubicBezTo>
                    <a:cubicBezTo>
                      <a:pt x="-16133" y="719137"/>
                      <a:pt x="144204" y="1171575"/>
                      <a:pt x="144204" y="1171575"/>
                    </a:cubicBezTo>
                    <a:lnTo>
                      <a:pt x="144204" y="1171575"/>
                    </a:lnTo>
                    <a:lnTo>
                      <a:pt x="144204" y="1171575"/>
                    </a:lnTo>
                  </a:path>
                </a:pathLst>
              </a:custGeom>
              <a:grpFill/>
              <a:ln>
                <a:noFill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十六角星 57"/>
              <p:cNvSpPr/>
              <p:nvPr/>
            </p:nvSpPr>
            <p:spPr>
              <a:xfrm>
                <a:off x="1547664" y="899265"/>
                <a:ext cx="1217765" cy="1052206"/>
              </a:xfrm>
              <a:prstGeom prst="star16">
                <a:avLst/>
              </a:prstGeom>
              <a:grpFill/>
              <a:ln>
                <a:noFill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grpSp>
        <p:nvGrpSpPr>
          <p:cNvPr id="44" name="组合 43"/>
          <p:cNvGrpSpPr/>
          <p:nvPr/>
        </p:nvGrpSpPr>
        <p:grpSpPr>
          <a:xfrm>
            <a:off x="2889398" y="-957152"/>
            <a:ext cx="1160119" cy="3528902"/>
            <a:chOff x="2102024" y="-1714093"/>
            <a:chExt cx="1143795" cy="3479248"/>
          </a:xfrm>
        </p:grpSpPr>
        <p:grpSp>
          <p:nvGrpSpPr>
            <p:cNvPr id="45" name="组合 44"/>
            <p:cNvGrpSpPr/>
            <p:nvPr/>
          </p:nvGrpSpPr>
          <p:grpSpPr>
            <a:xfrm>
              <a:off x="2102024" y="18263"/>
              <a:ext cx="1108721" cy="1746892"/>
              <a:chOff x="1547664" y="32770"/>
              <a:chExt cx="1217765" cy="1918701"/>
            </a:xfrm>
          </p:grpSpPr>
          <p:sp>
            <p:nvSpPr>
              <p:cNvPr id="49" name="任意多边形 48"/>
              <p:cNvSpPr/>
              <p:nvPr/>
            </p:nvSpPr>
            <p:spPr>
              <a:xfrm>
                <a:off x="2026831" y="32770"/>
                <a:ext cx="248979" cy="1171575"/>
              </a:xfrm>
              <a:custGeom>
                <a:avLst/>
                <a:gdLst>
                  <a:gd name="connsiteX0" fmla="*/ 248979 w 248979"/>
                  <a:gd name="connsiteY0" fmla="*/ 0 h 1171575"/>
                  <a:gd name="connsiteX1" fmla="*/ 1329 w 248979"/>
                  <a:gd name="connsiteY1" fmla="*/ 523875 h 1171575"/>
                  <a:gd name="connsiteX2" fmla="*/ 144204 w 248979"/>
                  <a:gd name="connsiteY2" fmla="*/ 1171575 h 1171575"/>
                  <a:gd name="connsiteX3" fmla="*/ 144204 w 248979"/>
                  <a:gd name="connsiteY3" fmla="*/ 1171575 h 1171575"/>
                  <a:gd name="connsiteX4" fmla="*/ 144204 w 248979"/>
                  <a:gd name="connsiteY4" fmla="*/ 1171575 h 1171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8979" h="1171575">
                    <a:moveTo>
                      <a:pt x="248979" y="0"/>
                    </a:moveTo>
                    <a:cubicBezTo>
                      <a:pt x="133885" y="164306"/>
                      <a:pt x="18791" y="328613"/>
                      <a:pt x="1329" y="523875"/>
                    </a:cubicBezTo>
                    <a:cubicBezTo>
                      <a:pt x="-16133" y="719137"/>
                      <a:pt x="144204" y="1171575"/>
                      <a:pt x="144204" y="1171575"/>
                    </a:cubicBezTo>
                    <a:lnTo>
                      <a:pt x="144204" y="1171575"/>
                    </a:lnTo>
                    <a:lnTo>
                      <a:pt x="144204" y="1171575"/>
                    </a:lnTo>
                  </a:path>
                </a:pathLst>
              </a:cu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心形 49"/>
              <p:cNvSpPr/>
              <p:nvPr/>
            </p:nvSpPr>
            <p:spPr>
              <a:xfrm>
                <a:off x="1547664" y="899265"/>
                <a:ext cx="1217765" cy="1052206"/>
              </a:xfrm>
              <a:prstGeom prst="hear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3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rPr>
                  <a:t>二</a:t>
                </a:r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 flipV="1">
              <a:off x="2137098" y="-1714093"/>
              <a:ext cx="1108721" cy="1746892"/>
              <a:chOff x="1547664" y="32770"/>
              <a:chExt cx="1217765" cy="1918701"/>
            </a:xfrm>
            <a:noFill/>
            <a:effectLst/>
          </p:grpSpPr>
          <p:sp>
            <p:nvSpPr>
              <p:cNvPr id="47" name="任意多边形 46"/>
              <p:cNvSpPr/>
              <p:nvPr/>
            </p:nvSpPr>
            <p:spPr>
              <a:xfrm>
                <a:off x="2026831" y="32770"/>
                <a:ext cx="248979" cy="1171575"/>
              </a:xfrm>
              <a:custGeom>
                <a:avLst/>
                <a:gdLst>
                  <a:gd name="connsiteX0" fmla="*/ 248979 w 248979"/>
                  <a:gd name="connsiteY0" fmla="*/ 0 h 1171575"/>
                  <a:gd name="connsiteX1" fmla="*/ 1329 w 248979"/>
                  <a:gd name="connsiteY1" fmla="*/ 523875 h 1171575"/>
                  <a:gd name="connsiteX2" fmla="*/ 144204 w 248979"/>
                  <a:gd name="connsiteY2" fmla="*/ 1171575 h 1171575"/>
                  <a:gd name="connsiteX3" fmla="*/ 144204 w 248979"/>
                  <a:gd name="connsiteY3" fmla="*/ 1171575 h 1171575"/>
                  <a:gd name="connsiteX4" fmla="*/ 144204 w 248979"/>
                  <a:gd name="connsiteY4" fmla="*/ 1171575 h 1171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8979" h="1171575">
                    <a:moveTo>
                      <a:pt x="248979" y="0"/>
                    </a:moveTo>
                    <a:cubicBezTo>
                      <a:pt x="133885" y="164306"/>
                      <a:pt x="18791" y="328613"/>
                      <a:pt x="1329" y="523875"/>
                    </a:cubicBezTo>
                    <a:cubicBezTo>
                      <a:pt x="-16133" y="719137"/>
                      <a:pt x="144204" y="1171575"/>
                      <a:pt x="144204" y="1171575"/>
                    </a:cubicBezTo>
                    <a:lnTo>
                      <a:pt x="144204" y="1171575"/>
                    </a:lnTo>
                    <a:lnTo>
                      <a:pt x="144204" y="1171575"/>
                    </a:lnTo>
                  </a:path>
                </a:pathLst>
              </a:custGeom>
              <a:grpFill/>
              <a:ln>
                <a:noFill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十六角星 47"/>
              <p:cNvSpPr/>
              <p:nvPr/>
            </p:nvSpPr>
            <p:spPr>
              <a:xfrm>
                <a:off x="1547664" y="899265"/>
                <a:ext cx="1217765" cy="1052206"/>
              </a:xfrm>
              <a:prstGeom prst="star16">
                <a:avLst/>
              </a:prstGeom>
              <a:grpFill/>
              <a:ln>
                <a:noFill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60" r="8347"/>
          <a:stretch>
            <a:fillRect/>
          </a:stretch>
        </p:blipFill>
        <p:spPr>
          <a:xfrm flipH="1">
            <a:off x="0" y="2302088"/>
            <a:ext cx="2812517" cy="2728572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4294332" y="609768"/>
            <a:ext cx="4623747" cy="747395"/>
            <a:chOff x="2110311" y="1307322"/>
            <a:chExt cx="8901220" cy="1090159"/>
          </a:xfrm>
        </p:grpSpPr>
        <p:sp>
          <p:nvSpPr>
            <p:cNvPr id="16" name="圆角矩形 1"/>
            <p:cNvSpPr/>
            <p:nvPr/>
          </p:nvSpPr>
          <p:spPr>
            <a:xfrm>
              <a:off x="2110311" y="1329732"/>
              <a:ext cx="8016513" cy="1067749"/>
            </a:xfrm>
            <a:custGeom>
              <a:avLst/>
              <a:gdLst>
                <a:gd name="connsiteX0" fmla="*/ 0 w 9137274"/>
                <a:gd name="connsiteY0" fmla="*/ 0 h 1217028"/>
                <a:gd name="connsiteX1" fmla="*/ 0 w 9137274"/>
                <a:gd name="connsiteY1" fmla="*/ 0 h 1217028"/>
                <a:gd name="connsiteX2" fmla="*/ 9137274 w 9137274"/>
                <a:gd name="connsiteY2" fmla="*/ 0 h 1217028"/>
                <a:gd name="connsiteX3" fmla="*/ 9137274 w 9137274"/>
                <a:gd name="connsiteY3" fmla="*/ 0 h 1217028"/>
                <a:gd name="connsiteX4" fmla="*/ 9137274 w 9137274"/>
                <a:gd name="connsiteY4" fmla="*/ 1217028 h 1217028"/>
                <a:gd name="connsiteX5" fmla="*/ 9137274 w 9137274"/>
                <a:gd name="connsiteY5" fmla="*/ 1217028 h 1217028"/>
                <a:gd name="connsiteX6" fmla="*/ 0 w 9137274"/>
                <a:gd name="connsiteY6" fmla="*/ 1217028 h 1217028"/>
                <a:gd name="connsiteX7" fmla="*/ 0 w 9137274"/>
                <a:gd name="connsiteY7" fmla="*/ 1217028 h 1217028"/>
                <a:gd name="connsiteX8" fmla="*/ 0 w 9137274"/>
                <a:gd name="connsiteY8" fmla="*/ 0 h 1217028"/>
                <a:gd name="connsiteX0-1" fmla="*/ 9769 w 9147043"/>
                <a:gd name="connsiteY0-2" fmla="*/ 0 h 1217028"/>
                <a:gd name="connsiteX1-3" fmla="*/ 9769 w 9147043"/>
                <a:gd name="connsiteY1-4" fmla="*/ 0 h 1217028"/>
                <a:gd name="connsiteX2-5" fmla="*/ 9147043 w 9147043"/>
                <a:gd name="connsiteY2-6" fmla="*/ 0 h 1217028"/>
                <a:gd name="connsiteX3-7" fmla="*/ 9147043 w 9147043"/>
                <a:gd name="connsiteY3-8" fmla="*/ 0 h 1217028"/>
                <a:gd name="connsiteX4-9" fmla="*/ 9147043 w 9147043"/>
                <a:gd name="connsiteY4-10" fmla="*/ 1217028 h 1217028"/>
                <a:gd name="connsiteX5-11" fmla="*/ 9147043 w 9147043"/>
                <a:gd name="connsiteY5-12" fmla="*/ 1217028 h 1217028"/>
                <a:gd name="connsiteX6-13" fmla="*/ 9769 w 9147043"/>
                <a:gd name="connsiteY6-14" fmla="*/ 1217028 h 1217028"/>
                <a:gd name="connsiteX7-15" fmla="*/ 9769 w 9147043"/>
                <a:gd name="connsiteY7-16" fmla="*/ 1217028 h 1217028"/>
                <a:gd name="connsiteX8-17" fmla="*/ 0 w 9147043"/>
                <a:gd name="connsiteY8-18" fmla="*/ 596385 h 1217028"/>
                <a:gd name="connsiteX9" fmla="*/ 9769 w 9147043"/>
                <a:gd name="connsiteY9" fmla="*/ 0 h 1217028"/>
                <a:gd name="connsiteX0-19" fmla="*/ 0 w 9137274"/>
                <a:gd name="connsiteY0-20" fmla="*/ 0 h 1217028"/>
                <a:gd name="connsiteX1-21" fmla="*/ 0 w 9137274"/>
                <a:gd name="connsiteY1-22" fmla="*/ 0 h 1217028"/>
                <a:gd name="connsiteX2-23" fmla="*/ 9137274 w 9137274"/>
                <a:gd name="connsiteY2-24" fmla="*/ 0 h 1217028"/>
                <a:gd name="connsiteX3-25" fmla="*/ 9137274 w 9137274"/>
                <a:gd name="connsiteY3-26" fmla="*/ 0 h 1217028"/>
                <a:gd name="connsiteX4-27" fmla="*/ 9137274 w 9137274"/>
                <a:gd name="connsiteY4-28" fmla="*/ 1217028 h 1217028"/>
                <a:gd name="connsiteX5-29" fmla="*/ 9137274 w 9137274"/>
                <a:gd name="connsiteY5-30" fmla="*/ 1217028 h 1217028"/>
                <a:gd name="connsiteX6-31" fmla="*/ 0 w 9137274"/>
                <a:gd name="connsiteY6-32" fmla="*/ 1217028 h 1217028"/>
                <a:gd name="connsiteX7-33" fmla="*/ 0 w 9137274"/>
                <a:gd name="connsiteY7-34" fmla="*/ 1217028 h 1217028"/>
                <a:gd name="connsiteX8-35" fmla="*/ 305541 w 9137274"/>
                <a:gd name="connsiteY8-36" fmla="*/ 596385 h 1217028"/>
                <a:gd name="connsiteX9-37" fmla="*/ 0 w 9137274"/>
                <a:gd name="connsiteY9-38" fmla="*/ 0 h 1217028"/>
                <a:gd name="connsiteX0-39" fmla="*/ 0 w 9137274"/>
                <a:gd name="connsiteY0-40" fmla="*/ 0 h 1217028"/>
                <a:gd name="connsiteX1-41" fmla="*/ 0 w 9137274"/>
                <a:gd name="connsiteY1-42" fmla="*/ 0 h 1217028"/>
                <a:gd name="connsiteX2-43" fmla="*/ 9137274 w 9137274"/>
                <a:gd name="connsiteY2-44" fmla="*/ 0 h 1217028"/>
                <a:gd name="connsiteX3-45" fmla="*/ 9137274 w 9137274"/>
                <a:gd name="connsiteY3-46" fmla="*/ 0 h 1217028"/>
                <a:gd name="connsiteX4-47" fmla="*/ 9137274 w 9137274"/>
                <a:gd name="connsiteY4-48" fmla="*/ 1217028 h 1217028"/>
                <a:gd name="connsiteX5-49" fmla="*/ 9137274 w 9137274"/>
                <a:gd name="connsiteY5-50" fmla="*/ 1217028 h 1217028"/>
                <a:gd name="connsiteX6-51" fmla="*/ 0 w 9137274"/>
                <a:gd name="connsiteY6-52" fmla="*/ 1217028 h 1217028"/>
                <a:gd name="connsiteX7-53" fmla="*/ 0 w 9137274"/>
                <a:gd name="connsiteY7-54" fmla="*/ 1217028 h 1217028"/>
                <a:gd name="connsiteX8-55" fmla="*/ 698881 w 9137274"/>
                <a:gd name="connsiteY8-56" fmla="*/ 615439 h 1217028"/>
                <a:gd name="connsiteX9-57" fmla="*/ 0 w 9137274"/>
                <a:gd name="connsiteY9-58" fmla="*/ 0 h 121702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37" y="connsiteY9-38"/>
                </a:cxn>
              </a:cxnLst>
              <a:rect l="l" t="t" r="r" b="b"/>
              <a:pathLst>
                <a:path w="9137274" h="1217028">
                  <a:moveTo>
                    <a:pt x="0" y="0"/>
                  </a:moveTo>
                  <a:lnTo>
                    <a:pt x="0" y="0"/>
                  </a:lnTo>
                  <a:lnTo>
                    <a:pt x="9137274" y="0"/>
                  </a:lnTo>
                  <a:lnTo>
                    <a:pt x="9137274" y="0"/>
                  </a:lnTo>
                  <a:lnTo>
                    <a:pt x="9137274" y="1217028"/>
                  </a:lnTo>
                  <a:lnTo>
                    <a:pt x="9137274" y="1217028"/>
                  </a:lnTo>
                  <a:lnTo>
                    <a:pt x="0" y="1217028"/>
                  </a:lnTo>
                  <a:lnTo>
                    <a:pt x="0" y="1217028"/>
                  </a:lnTo>
                  <a:lnTo>
                    <a:pt x="698881" y="6154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/>
            </a:solidFill>
            <a:ln w="50800" cap="rnd" cmpd="sng" algn="ctr">
              <a:solidFill>
                <a:schemeClr val="accent3"/>
              </a:solidFill>
              <a:prstDash val="sysDot"/>
            </a:ln>
            <a:effectLst>
              <a:outerShdw blurRad="355600" dist="127000" dir="294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华康方圆体W7(P)" pitchFamily="82" charset="-122"/>
                <a:ea typeface="华康方圆体W7(P)" pitchFamily="82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2852947" y="1307322"/>
              <a:ext cx="8158584" cy="10684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华康方圆体W7(P)" pitchFamily="82" charset="-122"/>
                  <a:ea typeface="华康方圆体W7(P)" pitchFamily="82" charset="-122"/>
                </a:rPr>
                <a:t>老师和班级管理</a:t>
              </a:r>
              <a:endParaRPr kumimoji="0" lang="zh-CN" altLang="en-US" sz="320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华康方圆体W7(P)" pitchFamily="82" charset="-122"/>
                <a:ea typeface="华康方圆体W7(P)" pitchFamily="82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2852566" y="-2068422"/>
            <a:ext cx="1160120" cy="3528902"/>
            <a:chOff x="2102023" y="-1714093"/>
            <a:chExt cx="1143796" cy="3479248"/>
          </a:xfrm>
        </p:grpSpPr>
        <p:grpSp>
          <p:nvGrpSpPr>
            <p:cNvPr id="39" name="组合 38"/>
            <p:cNvGrpSpPr/>
            <p:nvPr/>
          </p:nvGrpSpPr>
          <p:grpSpPr>
            <a:xfrm>
              <a:off x="2102023" y="18263"/>
              <a:ext cx="1108720" cy="1746892"/>
              <a:chOff x="1547663" y="32770"/>
              <a:chExt cx="1217764" cy="1918701"/>
            </a:xfrm>
          </p:grpSpPr>
          <p:sp>
            <p:nvSpPr>
              <p:cNvPr id="3" name="任意多边形 2"/>
              <p:cNvSpPr/>
              <p:nvPr/>
            </p:nvSpPr>
            <p:spPr>
              <a:xfrm>
                <a:off x="2026831" y="32770"/>
                <a:ext cx="248979" cy="1171575"/>
              </a:xfrm>
              <a:custGeom>
                <a:avLst/>
                <a:gdLst>
                  <a:gd name="connsiteX0" fmla="*/ 248979 w 248979"/>
                  <a:gd name="connsiteY0" fmla="*/ 0 h 1171575"/>
                  <a:gd name="connsiteX1" fmla="*/ 1329 w 248979"/>
                  <a:gd name="connsiteY1" fmla="*/ 523875 h 1171575"/>
                  <a:gd name="connsiteX2" fmla="*/ 144204 w 248979"/>
                  <a:gd name="connsiteY2" fmla="*/ 1171575 h 1171575"/>
                  <a:gd name="connsiteX3" fmla="*/ 144204 w 248979"/>
                  <a:gd name="connsiteY3" fmla="*/ 1171575 h 1171575"/>
                  <a:gd name="connsiteX4" fmla="*/ 144204 w 248979"/>
                  <a:gd name="connsiteY4" fmla="*/ 1171575 h 1171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8979" h="1171575">
                    <a:moveTo>
                      <a:pt x="248979" y="0"/>
                    </a:moveTo>
                    <a:cubicBezTo>
                      <a:pt x="133885" y="164306"/>
                      <a:pt x="18791" y="328613"/>
                      <a:pt x="1329" y="523875"/>
                    </a:cubicBezTo>
                    <a:cubicBezTo>
                      <a:pt x="-16133" y="719137"/>
                      <a:pt x="144204" y="1171575"/>
                      <a:pt x="144204" y="1171575"/>
                    </a:cubicBezTo>
                    <a:lnTo>
                      <a:pt x="144204" y="1171575"/>
                    </a:lnTo>
                    <a:lnTo>
                      <a:pt x="144204" y="1171575"/>
                    </a:lnTo>
                  </a:path>
                </a:pathLst>
              </a:cu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心形 37"/>
              <p:cNvSpPr/>
              <p:nvPr/>
            </p:nvSpPr>
            <p:spPr>
              <a:xfrm>
                <a:off x="1547663" y="899265"/>
                <a:ext cx="1217764" cy="1052206"/>
              </a:xfrm>
              <a:prstGeom prst="hear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3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rPr>
                  <a:t>一</a:t>
                </a: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 flipV="1">
              <a:off x="2137098" y="-1714093"/>
              <a:ext cx="1108721" cy="1746892"/>
              <a:chOff x="1547664" y="32770"/>
              <a:chExt cx="1217765" cy="1918701"/>
            </a:xfrm>
            <a:noFill/>
            <a:effectLst/>
          </p:grpSpPr>
          <p:sp>
            <p:nvSpPr>
              <p:cNvPr id="41" name="任意多边形 40"/>
              <p:cNvSpPr/>
              <p:nvPr/>
            </p:nvSpPr>
            <p:spPr>
              <a:xfrm>
                <a:off x="2026831" y="32770"/>
                <a:ext cx="248979" cy="1171575"/>
              </a:xfrm>
              <a:custGeom>
                <a:avLst/>
                <a:gdLst>
                  <a:gd name="connsiteX0" fmla="*/ 248979 w 248979"/>
                  <a:gd name="connsiteY0" fmla="*/ 0 h 1171575"/>
                  <a:gd name="connsiteX1" fmla="*/ 1329 w 248979"/>
                  <a:gd name="connsiteY1" fmla="*/ 523875 h 1171575"/>
                  <a:gd name="connsiteX2" fmla="*/ 144204 w 248979"/>
                  <a:gd name="connsiteY2" fmla="*/ 1171575 h 1171575"/>
                  <a:gd name="connsiteX3" fmla="*/ 144204 w 248979"/>
                  <a:gd name="connsiteY3" fmla="*/ 1171575 h 1171575"/>
                  <a:gd name="connsiteX4" fmla="*/ 144204 w 248979"/>
                  <a:gd name="connsiteY4" fmla="*/ 1171575 h 1171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8979" h="1171575">
                    <a:moveTo>
                      <a:pt x="248979" y="0"/>
                    </a:moveTo>
                    <a:cubicBezTo>
                      <a:pt x="133885" y="164306"/>
                      <a:pt x="18791" y="328613"/>
                      <a:pt x="1329" y="523875"/>
                    </a:cubicBezTo>
                    <a:cubicBezTo>
                      <a:pt x="-16133" y="719137"/>
                      <a:pt x="144204" y="1171575"/>
                      <a:pt x="144204" y="1171575"/>
                    </a:cubicBezTo>
                    <a:lnTo>
                      <a:pt x="144204" y="1171575"/>
                    </a:lnTo>
                    <a:lnTo>
                      <a:pt x="144204" y="1171575"/>
                    </a:lnTo>
                  </a:path>
                </a:pathLst>
              </a:custGeom>
              <a:grpFill/>
              <a:ln>
                <a:noFill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十六角星 41"/>
              <p:cNvSpPr/>
              <p:nvPr/>
            </p:nvSpPr>
            <p:spPr>
              <a:xfrm>
                <a:off x="1547664" y="899265"/>
                <a:ext cx="1217765" cy="1052206"/>
              </a:xfrm>
              <a:prstGeom prst="star16">
                <a:avLst/>
              </a:prstGeom>
              <a:grpFill/>
              <a:ln>
                <a:noFill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grpSp>
        <p:nvGrpSpPr>
          <p:cNvPr id="51" name="组合 50"/>
          <p:cNvGrpSpPr/>
          <p:nvPr/>
        </p:nvGrpSpPr>
        <p:grpSpPr>
          <a:xfrm>
            <a:off x="4294332" y="1671020"/>
            <a:ext cx="4598148" cy="747245"/>
            <a:chOff x="2110311" y="1307541"/>
            <a:chExt cx="8851939" cy="1089940"/>
          </a:xfrm>
        </p:grpSpPr>
        <p:sp>
          <p:nvSpPr>
            <p:cNvPr id="52" name="圆角矩形 1"/>
            <p:cNvSpPr/>
            <p:nvPr/>
          </p:nvSpPr>
          <p:spPr>
            <a:xfrm>
              <a:off x="2110311" y="1329732"/>
              <a:ext cx="8016513" cy="1067749"/>
            </a:xfrm>
            <a:custGeom>
              <a:avLst/>
              <a:gdLst>
                <a:gd name="connsiteX0" fmla="*/ 0 w 9137274"/>
                <a:gd name="connsiteY0" fmla="*/ 0 h 1217028"/>
                <a:gd name="connsiteX1" fmla="*/ 0 w 9137274"/>
                <a:gd name="connsiteY1" fmla="*/ 0 h 1217028"/>
                <a:gd name="connsiteX2" fmla="*/ 9137274 w 9137274"/>
                <a:gd name="connsiteY2" fmla="*/ 0 h 1217028"/>
                <a:gd name="connsiteX3" fmla="*/ 9137274 w 9137274"/>
                <a:gd name="connsiteY3" fmla="*/ 0 h 1217028"/>
                <a:gd name="connsiteX4" fmla="*/ 9137274 w 9137274"/>
                <a:gd name="connsiteY4" fmla="*/ 1217028 h 1217028"/>
                <a:gd name="connsiteX5" fmla="*/ 9137274 w 9137274"/>
                <a:gd name="connsiteY5" fmla="*/ 1217028 h 1217028"/>
                <a:gd name="connsiteX6" fmla="*/ 0 w 9137274"/>
                <a:gd name="connsiteY6" fmla="*/ 1217028 h 1217028"/>
                <a:gd name="connsiteX7" fmla="*/ 0 w 9137274"/>
                <a:gd name="connsiteY7" fmla="*/ 1217028 h 1217028"/>
                <a:gd name="connsiteX8" fmla="*/ 0 w 9137274"/>
                <a:gd name="connsiteY8" fmla="*/ 0 h 1217028"/>
                <a:gd name="connsiteX0-1" fmla="*/ 9769 w 9147043"/>
                <a:gd name="connsiteY0-2" fmla="*/ 0 h 1217028"/>
                <a:gd name="connsiteX1-3" fmla="*/ 9769 w 9147043"/>
                <a:gd name="connsiteY1-4" fmla="*/ 0 h 1217028"/>
                <a:gd name="connsiteX2-5" fmla="*/ 9147043 w 9147043"/>
                <a:gd name="connsiteY2-6" fmla="*/ 0 h 1217028"/>
                <a:gd name="connsiteX3-7" fmla="*/ 9147043 w 9147043"/>
                <a:gd name="connsiteY3-8" fmla="*/ 0 h 1217028"/>
                <a:gd name="connsiteX4-9" fmla="*/ 9147043 w 9147043"/>
                <a:gd name="connsiteY4-10" fmla="*/ 1217028 h 1217028"/>
                <a:gd name="connsiteX5-11" fmla="*/ 9147043 w 9147043"/>
                <a:gd name="connsiteY5-12" fmla="*/ 1217028 h 1217028"/>
                <a:gd name="connsiteX6-13" fmla="*/ 9769 w 9147043"/>
                <a:gd name="connsiteY6-14" fmla="*/ 1217028 h 1217028"/>
                <a:gd name="connsiteX7-15" fmla="*/ 9769 w 9147043"/>
                <a:gd name="connsiteY7-16" fmla="*/ 1217028 h 1217028"/>
                <a:gd name="connsiteX8-17" fmla="*/ 0 w 9147043"/>
                <a:gd name="connsiteY8-18" fmla="*/ 596385 h 1217028"/>
                <a:gd name="connsiteX9" fmla="*/ 9769 w 9147043"/>
                <a:gd name="connsiteY9" fmla="*/ 0 h 1217028"/>
                <a:gd name="connsiteX0-19" fmla="*/ 0 w 9137274"/>
                <a:gd name="connsiteY0-20" fmla="*/ 0 h 1217028"/>
                <a:gd name="connsiteX1-21" fmla="*/ 0 w 9137274"/>
                <a:gd name="connsiteY1-22" fmla="*/ 0 h 1217028"/>
                <a:gd name="connsiteX2-23" fmla="*/ 9137274 w 9137274"/>
                <a:gd name="connsiteY2-24" fmla="*/ 0 h 1217028"/>
                <a:gd name="connsiteX3-25" fmla="*/ 9137274 w 9137274"/>
                <a:gd name="connsiteY3-26" fmla="*/ 0 h 1217028"/>
                <a:gd name="connsiteX4-27" fmla="*/ 9137274 w 9137274"/>
                <a:gd name="connsiteY4-28" fmla="*/ 1217028 h 1217028"/>
                <a:gd name="connsiteX5-29" fmla="*/ 9137274 w 9137274"/>
                <a:gd name="connsiteY5-30" fmla="*/ 1217028 h 1217028"/>
                <a:gd name="connsiteX6-31" fmla="*/ 0 w 9137274"/>
                <a:gd name="connsiteY6-32" fmla="*/ 1217028 h 1217028"/>
                <a:gd name="connsiteX7-33" fmla="*/ 0 w 9137274"/>
                <a:gd name="connsiteY7-34" fmla="*/ 1217028 h 1217028"/>
                <a:gd name="connsiteX8-35" fmla="*/ 305541 w 9137274"/>
                <a:gd name="connsiteY8-36" fmla="*/ 596385 h 1217028"/>
                <a:gd name="connsiteX9-37" fmla="*/ 0 w 9137274"/>
                <a:gd name="connsiteY9-38" fmla="*/ 0 h 1217028"/>
                <a:gd name="connsiteX0-39" fmla="*/ 0 w 9137274"/>
                <a:gd name="connsiteY0-40" fmla="*/ 0 h 1217028"/>
                <a:gd name="connsiteX1-41" fmla="*/ 0 w 9137274"/>
                <a:gd name="connsiteY1-42" fmla="*/ 0 h 1217028"/>
                <a:gd name="connsiteX2-43" fmla="*/ 9137274 w 9137274"/>
                <a:gd name="connsiteY2-44" fmla="*/ 0 h 1217028"/>
                <a:gd name="connsiteX3-45" fmla="*/ 9137274 w 9137274"/>
                <a:gd name="connsiteY3-46" fmla="*/ 0 h 1217028"/>
                <a:gd name="connsiteX4-47" fmla="*/ 9137274 w 9137274"/>
                <a:gd name="connsiteY4-48" fmla="*/ 1217028 h 1217028"/>
                <a:gd name="connsiteX5-49" fmla="*/ 9137274 w 9137274"/>
                <a:gd name="connsiteY5-50" fmla="*/ 1217028 h 1217028"/>
                <a:gd name="connsiteX6-51" fmla="*/ 0 w 9137274"/>
                <a:gd name="connsiteY6-52" fmla="*/ 1217028 h 1217028"/>
                <a:gd name="connsiteX7-53" fmla="*/ 0 w 9137274"/>
                <a:gd name="connsiteY7-54" fmla="*/ 1217028 h 1217028"/>
                <a:gd name="connsiteX8-55" fmla="*/ 698881 w 9137274"/>
                <a:gd name="connsiteY8-56" fmla="*/ 615439 h 1217028"/>
                <a:gd name="connsiteX9-57" fmla="*/ 0 w 9137274"/>
                <a:gd name="connsiteY9-58" fmla="*/ 0 h 121702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37" y="connsiteY9-38"/>
                </a:cxn>
              </a:cxnLst>
              <a:rect l="l" t="t" r="r" b="b"/>
              <a:pathLst>
                <a:path w="9137274" h="1217028">
                  <a:moveTo>
                    <a:pt x="0" y="0"/>
                  </a:moveTo>
                  <a:lnTo>
                    <a:pt x="0" y="0"/>
                  </a:lnTo>
                  <a:lnTo>
                    <a:pt x="9137274" y="0"/>
                  </a:lnTo>
                  <a:lnTo>
                    <a:pt x="9137274" y="0"/>
                  </a:lnTo>
                  <a:lnTo>
                    <a:pt x="9137274" y="1217028"/>
                  </a:lnTo>
                  <a:lnTo>
                    <a:pt x="9137274" y="1217028"/>
                  </a:lnTo>
                  <a:lnTo>
                    <a:pt x="0" y="1217028"/>
                  </a:lnTo>
                  <a:lnTo>
                    <a:pt x="0" y="1217028"/>
                  </a:lnTo>
                  <a:lnTo>
                    <a:pt x="698881" y="6154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/>
            </a:solidFill>
            <a:ln w="50800" cap="rnd" cmpd="sng" algn="ctr">
              <a:solidFill>
                <a:schemeClr val="accent3"/>
              </a:solidFill>
              <a:prstDash val="sysDot"/>
            </a:ln>
            <a:effectLst>
              <a:outerShdw blurRad="355600" dist="127000" dir="294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华康方圆体W7(P)" pitchFamily="82" charset="-122"/>
                <a:ea typeface="华康方圆体W7(P)" pitchFamily="82" charset="-122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2681016" y="1307541"/>
              <a:ext cx="8281234" cy="1068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kern="0" dirty="0" smtClean="0">
                  <a:solidFill>
                    <a:srgbClr val="002060"/>
                  </a:solidFill>
                  <a:latin typeface="华康方圆体W7(P)" pitchFamily="82" charset="-122"/>
                  <a:ea typeface="华康方圆体W7(P)" pitchFamily="82" charset="-122"/>
                </a:rPr>
                <a:t>学生特点和学习</a:t>
              </a:r>
              <a:r>
                <a:rPr lang="zh-CN" altLang="en-US" sz="3200" kern="0" noProof="0" dirty="0" smtClean="0">
                  <a:solidFill>
                    <a:srgbClr val="002060"/>
                  </a:solidFill>
                  <a:latin typeface="华康方圆体W7(P)" pitchFamily="82" charset="-122"/>
                  <a:ea typeface="华康方圆体W7(P)" pitchFamily="82" charset="-122"/>
                </a:rPr>
                <a:t>情况</a:t>
              </a:r>
              <a:endParaRPr kumimoji="0" lang="zh-CN" altLang="en-US" sz="320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华康方圆体W7(P)" pitchFamily="82" charset="-122"/>
                <a:ea typeface="华康方圆体W7(P)" pitchFamily="82" charset="-122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4294332" y="2810120"/>
            <a:ext cx="4598148" cy="747245"/>
            <a:chOff x="2110311" y="1307541"/>
            <a:chExt cx="8851939" cy="1089940"/>
          </a:xfrm>
        </p:grpSpPr>
        <p:sp>
          <p:nvSpPr>
            <p:cNvPr id="62" name="圆角矩形 1"/>
            <p:cNvSpPr/>
            <p:nvPr/>
          </p:nvSpPr>
          <p:spPr>
            <a:xfrm>
              <a:off x="2110311" y="1329732"/>
              <a:ext cx="8016513" cy="1067749"/>
            </a:xfrm>
            <a:custGeom>
              <a:avLst/>
              <a:gdLst>
                <a:gd name="connsiteX0" fmla="*/ 0 w 9137274"/>
                <a:gd name="connsiteY0" fmla="*/ 0 h 1217028"/>
                <a:gd name="connsiteX1" fmla="*/ 0 w 9137274"/>
                <a:gd name="connsiteY1" fmla="*/ 0 h 1217028"/>
                <a:gd name="connsiteX2" fmla="*/ 9137274 w 9137274"/>
                <a:gd name="connsiteY2" fmla="*/ 0 h 1217028"/>
                <a:gd name="connsiteX3" fmla="*/ 9137274 w 9137274"/>
                <a:gd name="connsiteY3" fmla="*/ 0 h 1217028"/>
                <a:gd name="connsiteX4" fmla="*/ 9137274 w 9137274"/>
                <a:gd name="connsiteY4" fmla="*/ 1217028 h 1217028"/>
                <a:gd name="connsiteX5" fmla="*/ 9137274 w 9137274"/>
                <a:gd name="connsiteY5" fmla="*/ 1217028 h 1217028"/>
                <a:gd name="connsiteX6" fmla="*/ 0 w 9137274"/>
                <a:gd name="connsiteY6" fmla="*/ 1217028 h 1217028"/>
                <a:gd name="connsiteX7" fmla="*/ 0 w 9137274"/>
                <a:gd name="connsiteY7" fmla="*/ 1217028 h 1217028"/>
                <a:gd name="connsiteX8" fmla="*/ 0 w 9137274"/>
                <a:gd name="connsiteY8" fmla="*/ 0 h 1217028"/>
                <a:gd name="connsiteX0-1" fmla="*/ 9769 w 9147043"/>
                <a:gd name="connsiteY0-2" fmla="*/ 0 h 1217028"/>
                <a:gd name="connsiteX1-3" fmla="*/ 9769 w 9147043"/>
                <a:gd name="connsiteY1-4" fmla="*/ 0 h 1217028"/>
                <a:gd name="connsiteX2-5" fmla="*/ 9147043 w 9147043"/>
                <a:gd name="connsiteY2-6" fmla="*/ 0 h 1217028"/>
                <a:gd name="connsiteX3-7" fmla="*/ 9147043 w 9147043"/>
                <a:gd name="connsiteY3-8" fmla="*/ 0 h 1217028"/>
                <a:gd name="connsiteX4-9" fmla="*/ 9147043 w 9147043"/>
                <a:gd name="connsiteY4-10" fmla="*/ 1217028 h 1217028"/>
                <a:gd name="connsiteX5-11" fmla="*/ 9147043 w 9147043"/>
                <a:gd name="connsiteY5-12" fmla="*/ 1217028 h 1217028"/>
                <a:gd name="connsiteX6-13" fmla="*/ 9769 w 9147043"/>
                <a:gd name="connsiteY6-14" fmla="*/ 1217028 h 1217028"/>
                <a:gd name="connsiteX7-15" fmla="*/ 9769 w 9147043"/>
                <a:gd name="connsiteY7-16" fmla="*/ 1217028 h 1217028"/>
                <a:gd name="connsiteX8-17" fmla="*/ 0 w 9147043"/>
                <a:gd name="connsiteY8-18" fmla="*/ 596385 h 1217028"/>
                <a:gd name="connsiteX9" fmla="*/ 9769 w 9147043"/>
                <a:gd name="connsiteY9" fmla="*/ 0 h 1217028"/>
                <a:gd name="connsiteX0-19" fmla="*/ 0 w 9137274"/>
                <a:gd name="connsiteY0-20" fmla="*/ 0 h 1217028"/>
                <a:gd name="connsiteX1-21" fmla="*/ 0 w 9137274"/>
                <a:gd name="connsiteY1-22" fmla="*/ 0 h 1217028"/>
                <a:gd name="connsiteX2-23" fmla="*/ 9137274 w 9137274"/>
                <a:gd name="connsiteY2-24" fmla="*/ 0 h 1217028"/>
                <a:gd name="connsiteX3-25" fmla="*/ 9137274 w 9137274"/>
                <a:gd name="connsiteY3-26" fmla="*/ 0 h 1217028"/>
                <a:gd name="connsiteX4-27" fmla="*/ 9137274 w 9137274"/>
                <a:gd name="connsiteY4-28" fmla="*/ 1217028 h 1217028"/>
                <a:gd name="connsiteX5-29" fmla="*/ 9137274 w 9137274"/>
                <a:gd name="connsiteY5-30" fmla="*/ 1217028 h 1217028"/>
                <a:gd name="connsiteX6-31" fmla="*/ 0 w 9137274"/>
                <a:gd name="connsiteY6-32" fmla="*/ 1217028 h 1217028"/>
                <a:gd name="connsiteX7-33" fmla="*/ 0 w 9137274"/>
                <a:gd name="connsiteY7-34" fmla="*/ 1217028 h 1217028"/>
                <a:gd name="connsiteX8-35" fmla="*/ 305541 w 9137274"/>
                <a:gd name="connsiteY8-36" fmla="*/ 596385 h 1217028"/>
                <a:gd name="connsiteX9-37" fmla="*/ 0 w 9137274"/>
                <a:gd name="connsiteY9-38" fmla="*/ 0 h 1217028"/>
                <a:gd name="connsiteX0-39" fmla="*/ 0 w 9137274"/>
                <a:gd name="connsiteY0-40" fmla="*/ 0 h 1217028"/>
                <a:gd name="connsiteX1-41" fmla="*/ 0 w 9137274"/>
                <a:gd name="connsiteY1-42" fmla="*/ 0 h 1217028"/>
                <a:gd name="connsiteX2-43" fmla="*/ 9137274 w 9137274"/>
                <a:gd name="connsiteY2-44" fmla="*/ 0 h 1217028"/>
                <a:gd name="connsiteX3-45" fmla="*/ 9137274 w 9137274"/>
                <a:gd name="connsiteY3-46" fmla="*/ 0 h 1217028"/>
                <a:gd name="connsiteX4-47" fmla="*/ 9137274 w 9137274"/>
                <a:gd name="connsiteY4-48" fmla="*/ 1217028 h 1217028"/>
                <a:gd name="connsiteX5-49" fmla="*/ 9137274 w 9137274"/>
                <a:gd name="connsiteY5-50" fmla="*/ 1217028 h 1217028"/>
                <a:gd name="connsiteX6-51" fmla="*/ 0 w 9137274"/>
                <a:gd name="connsiteY6-52" fmla="*/ 1217028 h 1217028"/>
                <a:gd name="connsiteX7-53" fmla="*/ 0 w 9137274"/>
                <a:gd name="connsiteY7-54" fmla="*/ 1217028 h 1217028"/>
                <a:gd name="connsiteX8-55" fmla="*/ 698881 w 9137274"/>
                <a:gd name="connsiteY8-56" fmla="*/ 615439 h 1217028"/>
                <a:gd name="connsiteX9-57" fmla="*/ 0 w 9137274"/>
                <a:gd name="connsiteY9-58" fmla="*/ 0 h 121702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37" y="connsiteY9-38"/>
                </a:cxn>
              </a:cxnLst>
              <a:rect l="l" t="t" r="r" b="b"/>
              <a:pathLst>
                <a:path w="9137274" h="1217028">
                  <a:moveTo>
                    <a:pt x="0" y="0"/>
                  </a:moveTo>
                  <a:lnTo>
                    <a:pt x="0" y="0"/>
                  </a:lnTo>
                  <a:lnTo>
                    <a:pt x="9137274" y="0"/>
                  </a:lnTo>
                  <a:lnTo>
                    <a:pt x="9137274" y="0"/>
                  </a:lnTo>
                  <a:lnTo>
                    <a:pt x="9137274" y="1217028"/>
                  </a:lnTo>
                  <a:lnTo>
                    <a:pt x="9137274" y="1217028"/>
                  </a:lnTo>
                  <a:lnTo>
                    <a:pt x="0" y="1217028"/>
                  </a:lnTo>
                  <a:lnTo>
                    <a:pt x="0" y="1217028"/>
                  </a:lnTo>
                  <a:lnTo>
                    <a:pt x="698881" y="6154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/>
            </a:solidFill>
            <a:ln w="50800" cap="rnd" cmpd="sng" algn="ctr">
              <a:solidFill>
                <a:schemeClr val="accent3"/>
              </a:solidFill>
              <a:prstDash val="sysDot"/>
            </a:ln>
            <a:effectLst>
              <a:outerShdw blurRad="355600" dist="127000" dir="294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华康方圆体W7(P)" pitchFamily="82" charset="-122"/>
                <a:ea typeface="华康方圆体W7(P)" pitchFamily="82" charset="-122"/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2681016" y="1307541"/>
              <a:ext cx="8281234" cy="1068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华康方圆体W7(P)" pitchFamily="82" charset="-122"/>
                  <a:ea typeface="华康方圆体W7(P)" pitchFamily="82" charset="-122"/>
                </a:rPr>
                <a:t>本学期工作安排</a:t>
              </a:r>
              <a:endParaRPr kumimoji="0" lang="zh-CN" altLang="en-US" sz="320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华康方圆体W7(P)" pitchFamily="82" charset="-122"/>
                <a:ea typeface="华康方圆体W7(P)" pitchFamily="82" charset="-122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4294332" y="4016182"/>
            <a:ext cx="4598148" cy="747245"/>
            <a:chOff x="2110311" y="1307541"/>
            <a:chExt cx="8851939" cy="1089940"/>
          </a:xfrm>
        </p:grpSpPr>
        <p:sp>
          <p:nvSpPr>
            <p:cNvPr id="72" name="圆角矩形 1"/>
            <p:cNvSpPr/>
            <p:nvPr/>
          </p:nvSpPr>
          <p:spPr>
            <a:xfrm>
              <a:off x="2110311" y="1329732"/>
              <a:ext cx="8016513" cy="1067749"/>
            </a:xfrm>
            <a:custGeom>
              <a:avLst/>
              <a:gdLst>
                <a:gd name="connsiteX0" fmla="*/ 0 w 9137274"/>
                <a:gd name="connsiteY0" fmla="*/ 0 h 1217028"/>
                <a:gd name="connsiteX1" fmla="*/ 0 w 9137274"/>
                <a:gd name="connsiteY1" fmla="*/ 0 h 1217028"/>
                <a:gd name="connsiteX2" fmla="*/ 9137274 w 9137274"/>
                <a:gd name="connsiteY2" fmla="*/ 0 h 1217028"/>
                <a:gd name="connsiteX3" fmla="*/ 9137274 w 9137274"/>
                <a:gd name="connsiteY3" fmla="*/ 0 h 1217028"/>
                <a:gd name="connsiteX4" fmla="*/ 9137274 w 9137274"/>
                <a:gd name="connsiteY4" fmla="*/ 1217028 h 1217028"/>
                <a:gd name="connsiteX5" fmla="*/ 9137274 w 9137274"/>
                <a:gd name="connsiteY5" fmla="*/ 1217028 h 1217028"/>
                <a:gd name="connsiteX6" fmla="*/ 0 w 9137274"/>
                <a:gd name="connsiteY6" fmla="*/ 1217028 h 1217028"/>
                <a:gd name="connsiteX7" fmla="*/ 0 w 9137274"/>
                <a:gd name="connsiteY7" fmla="*/ 1217028 h 1217028"/>
                <a:gd name="connsiteX8" fmla="*/ 0 w 9137274"/>
                <a:gd name="connsiteY8" fmla="*/ 0 h 1217028"/>
                <a:gd name="connsiteX0-1" fmla="*/ 9769 w 9147043"/>
                <a:gd name="connsiteY0-2" fmla="*/ 0 h 1217028"/>
                <a:gd name="connsiteX1-3" fmla="*/ 9769 w 9147043"/>
                <a:gd name="connsiteY1-4" fmla="*/ 0 h 1217028"/>
                <a:gd name="connsiteX2-5" fmla="*/ 9147043 w 9147043"/>
                <a:gd name="connsiteY2-6" fmla="*/ 0 h 1217028"/>
                <a:gd name="connsiteX3-7" fmla="*/ 9147043 w 9147043"/>
                <a:gd name="connsiteY3-8" fmla="*/ 0 h 1217028"/>
                <a:gd name="connsiteX4-9" fmla="*/ 9147043 w 9147043"/>
                <a:gd name="connsiteY4-10" fmla="*/ 1217028 h 1217028"/>
                <a:gd name="connsiteX5-11" fmla="*/ 9147043 w 9147043"/>
                <a:gd name="connsiteY5-12" fmla="*/ 1217028 h 1217028"/>
                <a:gd name="connsiteX6-13" fmla="*/ 9769 w 9147043"/>
                <a:gd name="connsiteY6-14" fmla="*/ 1217028 h 1217028"/>
                <a:gd name="connsiteX7-15" fmla="*/ 9769 w 9147043"/>
                <a:gd name="connsiteY7-16" fmla="*/ 1217028 h 1217028"/>
                <a:gd name="connsiteX8-17" fmla="*/ 0 w 9147043"/>
                <a:gd name="connsiteY8-18" fmla="*/ 596385 h 1217028"/>
                <a:gd name="connsiteX9" fmla="*/ 9769 w 9147043"/>
                <a:gd name="connsiteY9" fmla="*/ 0 h 1217028"/>
                <a:gd name="connsiteX0-19" fmla="*/ 0 w 9137274"/>
                <a:gd name="connsiteY0-20" fmla="*/ 0 h 1217028"/>
                <a:gd name="connsiteX1-21" fmla="*/ 0 w 9137274"/>
                <a:gd name="connsiteY1-22" fmla="*/ 0 h 1217028"/>
                <a:gd name="connsiteX2-23" fmla="*/ 9137274 w 9137274"/>
                <a:gd name="connsiteY2-24" fmla="*/ 0 h 1217028"/>
                <a:gd name="connsiteX3-25" fmla="*/ 9137274 w 9137274"/>
                <a:gd name="connsiteY3-26" fmla="*/ 0 h 1217028"/>
                <a:gd name="connsiteX4-27" fmla="*/ 9137274 w 9137274"/>
                <a:gd name="connsiteY4-28" fmla="*/ 1217028 h 1217028"/>
                <a:gd name="connsiteX5-29" fmla="*/ 9137274 w 9137274"/>
                <a:gd name="connsiteY5-30" fmla="*/ 1217028 h 1217028"/>
                <a:gd name="connsiteX6-31" fmla="*/ 0 w 9137274"/>
                <a:gd name="connsiteY6-32" fmla="*/ 1217028 h 1217028"/>
                <a:gd name="connsiteX7-33" fmla="*/ 0 w 9137274"/>
                <a:gd name="connsiteY7-34" fmla="*/ 1217028 h 1217028"/>
                <a:gd name="connsiteX8-35" fmla="*/ 305541 w 9137274"/>
                <a:gd name="connsiteY8-36" fmla="*/ 596385 h 1217028"/>
                <a:gd name="connsiteX9-37" fmla="*/ 0 w 9137274"/>
                <a:gd name="connsiteY9-38" fmla="*/ 0 h 1217028"/>
                <a:gd name="connsiteX0-39" fmla="*/ 0 w 9137274"/>
                <a:gd name="connsiteY0-40" fmla="*/ 0 h 1217028"/>
                <a:gd name="connsiteX1-41" fmla="*/ 0 w 9137274"/>
                <a:gd name="connsiteY1-42" fmla="*/ 0 h 1217028"/>
                <a:gd name="connsiteX2-43" fmla="*/ 9137274 w 9137274"/>
                <a:gd name="connsiteY2-44" fmla="*/ 0 h 1217028"/>
                <a:gd name="connsiteX3-45" fmla="*/ 9137274 w 9137274"/>
                <a:gd name="connsiteY3-46" fmla="*/ 0 h 1217028"/>
                <a:gd name="connsiteX4-47" fmla="*/ 9137274 w 9137274"/>
                <a:gd name="connsiteY4-48" fmla="*/ 1217028 h 1217028"/>
                <a:gd name="connsiteX5-49" fmla="*/ 9137274 w 9137274"/>
                <a:gd name="connsiteY5-50" fmla="*/ 1217028 h 1217028"/>
                <a:gd name="connsiteX6-51" fmla="*/ 0 w 9137274"/>
                <a:gd name="connsiteY6-52" fmla="*/ 1217028 h 1217028"/>
                <a:gd name="connsiteX7-53" fmla="*/ 0 w 9137274"/>
                <a:gd name="connsiteY7-54" fmla="*/ 1217028 h 1217028"/>
                <a:gd name="connsiteX8-55" fmla="*/ 698881 w 9137274"/>
                <a:gd name="connsiteY8-56" fmla="*/ 615439 h 1217028"/>
                <a:gd name="connsiteX9-57" fmla="*/ 0 w 9137274"/>
                <a:gd name="connsiteY9-58" fmla="*/ 0 h 121702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37" y="connsiteY9-38"/>
                </a:cxn>
              </a:cxnLst>
              <a:rect l="l" t="t" r="r" b="b"/>
              <a:pathLst>
                <a:path w="9137274" h="1217028">
                  <a:moveTo>
                    <a:pt x="0" y="0"/>
                  </a:moveTo>
                  <a:lnTo>
                    <a:pt x="0" y="0"/>
                  </a:lnTo>
                  <a:lnTo>
                    <a:pt x="9137274" y="0"/>
                  </a:lnTo>
                  <a:lnTo>
                    <a:pt x="9137274" y="0"/>
                  </a:lnTo>
                  <a:lnTo>
                    <a:pt x="9137274" y="1217028"/>
                  </a:lnTo>
                  <a:lnTo>
                    <a:pt x="9137274" y="1217028"/>
                  </a:lnTo>
                  <a:lnTo>
                    <a:pt x="0" y="1217028"/>
                  </a:lnTo>
                  <a:lnTo>
                    <a:pt x="0" y="1217028"/>
                  </a:lnTo>
                  <a:lnTo>
                    <a:pt x="698881" y="6154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/>
            </a:solidFill>
            <a:ln w="50800" cap="rnd" cmpd="sng" algn="ctr">
              <a:solidFill>
                <a:schemeClr val="accent3"/>
              </a:solidFill>
              <a:prstDash val="sysDot"/>
            </a:ln>
            <a:effectLst>
              <a:outerShdw blurRad="355600" dist="127000" dir="294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华康方圆体W7(P)" pitchFamily="82" charset="-122"/>
                <a:ea typeface="华康方圆体W7(P)" pitchFamily="82" charset="-122"/>
              </a:endParaRPr>
            </a:p>
          </p:txBody>
        </p:sp>
        <p:sp>
          <p:nvSpPr>
            <p:cNvPr id="73" name="矩形 72"/>
            <p:cNvSpPr/>
            <p:nvPr/>
          </p:nvSpPr>
          <p:spPr>
            <a:xfrm>
              <a:off x="2681016" y="1307541"/>
              <a:ext cx="8281234" cy="1068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华康方圆体W7(P)" pitchFamily="82" charset="-122"/>
                  <a:ea typeface="华康方圆体W7(P)" pitchFamily="82" charset="-122"/>
                </a:rPr>
                <a:t>给家长的建议</a:t>
              </a:r>
              <a:endParaRPr kumimoji="0" lang="zh-CN" altLang="en-US" sz="320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华康方圆体W7(P)" pitchFamily="82" charset="-122"/>
                <a:ea typeface="华康方圆体W7(P)" pitchFamily="82" charset="-122"/>
              </a:endParaRPr>
            </a:p>
          </p:txBody>
        </p:sp>
      </p:grpSp>
      <p:sp>
        <p:nvSpPr>
          <p:cNvPr id="74" name="TextBox 73"/>
          <p:cNvSpPr txBox="1"/>
          <p:nvPr/>
        </p:nvSpPr>
        <p:spPr>
          <a:xfrm>
            <a:off x="497775" y="571303"/>
            <a:ext cx="1114408" cy="120032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zh-CN" altLang="en-US" sz="7200" b="1" spc="50" dirty="0">
                <a:ln w="11430"/>
                <a:solidFill>
                  <a:schemeClr val="accent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目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1420763" y="1059072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zh-CN" altLang="en-US" sz="5400" b="1" spc="50" dirty="0" smtClean="0">
                <a:ln w="11430"/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录</a:t>
            </a:r>
            <a:endParaRPr lang="zh-CN" altLang="en-US" sz="5400" b="1" spc="50" dirty="0">
              <a:ln w="11430"/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497775" y="1402602"/>
            <a:ext cx="187185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dirty="0" smtClean="0">
                <a:solidFill>
                  <a:schemeClr val="accent6"/>
                </a:solidFill>
              </a:rPr>
              <a:t>C</a:t>
            </a:r>
            <a:r>
              <a:rPr lang="en-US" altLang="zh-CN" sz="3200" dirty="0" smtClean="0">
                <a:solidFill>
                  <a:schemeClr val="accent6"/>
                </a:solidFill>
              </a:rPr>
              <a:t>ontents</a:t>
            </a:r>
            <a:endParaRPr lang="zh-CN" altLang="en-US" sz="3200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500"/>
                            </p:stCondLst>
                            <p:childTnLst>
                              <p:par>
                                <p:cTn id="5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5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75" grpId="0"/>
      <p:bldP spid="7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805" y="2499742"/>
            <a:ext cx="6246389" cy="2781578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2987824" y="-39334"/>
            <a:ext cx="3416320" cy="1978885"/>
            <a:chOff x="2987824" y="-39334"/>
            <a:chExt cx="3416320" cy="1978885"/>
          </a:xfrm>
        </p:grpSpPr>
        <p:sp>
          <p:nvSpPr>
            <p:cNvPr id="7" name="任意多边形 6"/>
            <p:cNvSpPr/>
            <p:nvPr/>
          </p:nvSpPr>
          <p:spPr>
            <a:xfrm>
              <a:off x="3513909" y="-39334"/>
              <a:ext cx="2338251" cy="1254180"/>
            </a:xfrm>
            <a:custGeom>
              <a:avLst/>
              <a:gdLst>
                <a:gd name="connsiteX0" fmla="*/ 0 w 2338251"/>
                <a:gd name="connsiteY0" fmla="*/ 1254180 h 1254180"/>
                <a:gd name="connsiteX1" fmla="*/ 1188720 w 2338251"/>
                <a:gd name="connsiteY1" fmla="*/ 145 h 1254180"/>
                <a:gd name="connsiteX2" fmla="*/ 2338251 w 2338251"/>
                <a:gd name="connsiteY2" fmla="*/ 1188865 h 1254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38251" h="1254180">
                  <a:moveTo>
                    <a:pt x="0" y="1254180"/>
                  </a:moveTo>
                  <a:cubicBezTo>
                    <a:pt x="399506" y="632605"/>
                    <a:pt x="799012" y="11031"/>
                    <a:pt x="1188720" y="145"/>
                  </a:cubicBezTo>
                  <a:cubicBezTo>
                    <a:pt x="1578428" y="-10741"/>
                    <a:pt x="1958339" y="589062"/>
                    <a:pt x="2338251" y="1188865"/>
                  </a:cubicBezTo>
                </a:path>
              </a:pathLst>
            </a:cu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2987824" y="1229164"/>
              <a:ext cx="3416320" cy="710387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  <a:defRPr/>
              </a:pPr>
              <a:r>
                <a:rPr lang="zh-CN" altLang="en-US" sz="3600" kern="0" dirty="0" smtClean="0">
                  <a:solidFill>
                    <a:schemeClr val="bg1"/>
                  </a:solidFill>
                  <a:latin typeface="华康方圆体W7(P)" pitchFamily="82" charset="-122"/>
                  <a:ea typeface="华康方圆体W7(P)" pitchFamily="82" charset="-122"/>
                </a:rPr>
                <a:t>老师和班级管理</a:t>
              </a:r>
              <a:endParaRPr lang="zh-CN" altLang="en-US" sz="3600" kern="0" dirty="0">
                <a:solidFill>
                  <a:schemeClr val="bg1"/>
                </a:solidFill>
                <a:latin typeface="华康方圆体W7(P)" pitchFamily="82" charset="-122"/>
                <a:ea typeface="华康方圆体W7(P)" pitchFamily="82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3419872" y="1112854"/>
              <a:ext cx="216000" cy="216000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5783349" y="1106846"/>
              <a:ext cx="216000" cy="216000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random/>
      </p:transition>
    </mc:Choice>
    <mc:Fallback xmlns="">
      <p:transition spd="slow" advClick="0" advTm="3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7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8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15" y="896830"/>
            <a:ext cx="2376264" cy="342170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10" name="Group 143"/>
          <p:cNvGrpSpPr/>
          <p:nvPr/>
        </p:nvGrpSpPr>
        <p:grpSpPr>
          <a:xfrm>
            <a:off x="4892183" y="4495797"/>
            <a:ext cx="1454928" cy="242662"/>
            <a:chOff x="1366437" y="4157234"/>
            <a:chExt cx="1091338" cy="181954"/>
          </a:xfrm>
          <a:solidFill>
            <a:srgbClr val="FF0000"/>
          </a:solidFill>
        </p:grpSpPr>
        <p:sp>
          <p:nvSpPr>
            <p:cNvPr id="11" name="5-Point Star 144"/>
            <p:cNvSpPr/>
            <p:nvPr/>
          </p:nvSpPr>
          <p:spPr bwMode="auto">
            <a:xfrm>
              <a:off x="1366437" y="4157234"/>
              <a:ext cx="181954" cy="181954"/>
            </a:xfrm>
            <a:prstGeom prst="star5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75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5-Point Star 145"/>
            <p:cNvSpPr/>
            <p:nvPr/>
          </p:nvSpPr>
          <p:spPr bwMode="auto">
            <a:xfrm>
              <a:off x="1593783" y="4157234"/>
              <a:ext cx="181954" cy="181954"/>
            </a:xfrm>
            <a:prstGeom prst="star5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75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5-Point Star 146"/>
            <p:cNvSpPr/>
            <p:nvPr/>
          </p:nvSpPr>
          <p:spPr bwMode="auto">
            <a:xfrm>
              <a:off x="1821130" y="4157234"/>
              <a:ext cx="181954" cy="181954"/>
            </a:xfrm>
            <a:prstGeom prst="star5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75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5-Point Star 147"/>
            <p:cNvSpPr/>
            <p:nvPr/>
          </p:nvSpPr>
          <p:spPr bwMode="auto">
            <a:xfrm>
              <a:off x="2048476" y="4157234"/>
              <a:ext cx="181954" cy="181954"/>
            </a:xfrm>
            <a:prstGeom prst="star5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75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5-Point Star 148"/>
            <p:cNvSpPr/>
            <p:nvPr/>
          </p:nvSpPr>
          <p:spPr bwMode="auto">
            <a:xfrm>
              <a:off x="2275821" y="4157234"/>
              <a:ext cx="181954" cy="181954"/>
            </a:xfrm>
            <a:prstGeom prst="star5">
              <a:avLst/>
            </a:prstGeom>
            <a:solidFill>
              <a:srgbClr val="FFFFFF">
                <a:lumMod val="65000"/>
              </a:srgbClr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75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Group 10"/>
          <p:cNvGrpSpPr/>
          <p:nvPr/>
        </p:nvGrpSpPr>
        <p:grpSpPr>
          <a:xfrm>
            <a:off x="2748415" y="4495797"/>
            <a:ext cx="1454928" cy="242662"/>
            <a:chOff x="1366437" y="4157234"/>
            <a:chExt cx="1091338" cy="181954"/>
          </a:xfrm>
          <a:solidFill>
            <a:srgbClr val="FF0000"/>
          </a:solidFill>
        </p:grpSpPr>
        <p:sp>
          <p:nvSpPr>
            <p:cNvPr id="17" name="5-Point Star 105"/>
            <p:cNvSpPr/>
            <p:nvPr/>
          </p:nvSpPr>
          <p:spPr bwMode="auto">
            <a:xfrm>
              <a:off x="1366437" y="4157234"/>
              <a:ext cx="181954" cy="181954"/>
            </a:xfrm>
            <a:prstGeom prst="star5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defTabSz="1218565"/>
              <a:endParaRPr lang="en-US" sz="7500">
                <a:latin typeface="+mn-ea"/>
                <a:ea typeface="+mn-ea"/>
              </a:endParaRPr>
            </a:p>
          </p:txBody>
        </p:sp>
        <p:sp>
          <p:nvSpPr>
            <p:cNvPr id="18" name="5-Point Star 106"/>
            <p:cNvSpPr/>
            <p:nvPr/>
          </p:nvSpPr>
          <p:spPr bwMode="auto">
            <a:xfrm>
              <a:off x="1593783" y="4157234"/>
              <a:ext cx="181954" cy="181954"/>
            </a:xfrm>
            <a:prstGeom prst="star5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defTabSz="1218565"/>
              <a:endParaRPr lang="en-US" sz="7500">
                <a:latin typeface="+mn-ea"/>
                <a:ea typeface="+mn-ea"/>
              </a:endParaRPr>
            </a:p>
          </p:txBody>
        </p:sp>
        <p:sp>
          <p:nvSpPr>
            <p:cNvPr id="19" name="5-Point Star 107"/>
            <p:cNvSpPr/>
            <p:nvPr/>
          </p:nvSpPr>
          <p:spPr bwMode="auto">
            <a:xfrm>
              <a:off x="1821130" y="4157234"/>
              <a:ext cx="181954" cy="181954"/>
            </a:xfrm>
            <a:prstGeom prst="star5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defTabSz="1218565"/>
              <a:endParaRPr lang="en-US" sz="7500">
                <a:latin typeface="+mn-ea"/>
                <a:ea typeface="+mn-ea"/>
              </a:endParaRPr>
            </a:p>
          </p:txBody>
        </p:sp>
        <p:sp>
          <p:nvSpPr>
            <p:cNvPr id="20" name="5-Point Star 108"/>
            <p:cNvSpPr/>
            <p:nvPr/>
          </p:nvSpPr>
          <p:spPr bwMode="auto">
            <a:xfrm>
              <a:off x="2048476" y="4157234"/>
              <a:ext cx="181954" cy="181954"/>
            </a:xfrm>
            <a:prstGeom prst="star5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defTabSz="1218565"/>
              <a:endParaRPr lang="en-US" sz="7500">
                <a:latin typeface="+mn-ea"/>
                <a:ea typeface="+mn-ea"/>
              </a:endParaRPr>
            </a:p>
          </p:txBody>
        </p:sp>
        <p:sp>
          <p:nvSpPr>
            <p:cNvPr id="21" name="5-Point Star 109"/>
            <p:cNvSpPr/>
            <p:nvPr/>
          </p:nvSpPr>
          <p:spPr bwMode="auto">
            <a:xfrm>
              <a:off x="2275821" y="4157234"/>
              <a:ext cx="181954" cy="181954"/>
            </a:xfrm>
            <a:prstGeom prst="star5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defTabSz="1218565"/>
              <a:endParaRPr lang="en-US" sz="7500">
                <a:latin typeface="+mn-ea"/>
                <a:ea typeface="+mn-ea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006894" y="4495797"/>
            <a:ext cx="1454928" cy="242662"/>
            <a:chOff x="6575617" y="5634610"/>
            <a:chExt cx="1454928" cy="242662"/>
          </a:xfrm>
        </p:grpSpPr>
        <p:grpSp>
          <p:nvGrpSpPr>
            <p:cNvPr id="23" name="Group 149"/>
            <p:cNvGrpSpPr/>
            <p:nvPr/>
          </p:nvGrpSpPr>
          <p:grpSpPr>
            <a:xfrm>
              <a:off x="6575617" y="5634610"/>
              <a:ext cx="1454928" cy="242662"/>
              <a:chOff x="1366437" y="4157234"/>
              <a:chExt cx="1091338" cy="181954"/>
            </a:xfrm>
            <a:solidFill>
              <a:srgbClr val="DDDDDD"/>
            </a:solidFill>
          </p:grpSpPr>
          <p:sp>
            <p:nvSpPr>
              <p:cNvPr id="28" name="5-Point Star 150"/>
              <p:cNvSpPr/>
              <p:nvPr/>
            </p:nvSpPr>
            <p:spPr bwMode="auto">
              <a:xfrm>
                <a:off x="1366437" y="4157234"/>
                <a:ext cx="181954" cy="181954"/>
              </a:xfrm>
              <a:prstGeom prst="star5">
                <a:avLst/>
              </a:prstGeom>
              <a:grpFill/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lvl="0" indent="0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75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5-Point Star 151"/>
              <p:cNvSpPr/>
              <p:nvPr/>
            </p:nvSpPr>
            <p:spPr bwMode="auto">
              <a:xfrm>
                <a:off x="1593783" y="4157234"/>
                <a:ext cx="181954" cy="181954"/>
              </a:xfrm>
              <a:prstGeom prst="star5">
                <a:avLst/>
              </a:prstGeom>
              <a:grpFill/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lvl="0" indent="0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75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5-Point Star 152"/>
              <p:cNvSpPr/>
              <p:nvPr/>
            </p:nvSpPr>
            <p:spPr bwMode="auto">
              <a:xfrm>
                <a:off x="1821130" y="4157234"/>
                <a:ext cx="181954" cy="181954"/>
              </a:xfrm>
              <a:prstGeom prst="star5">
                <a:avLst/>
              </a:prstGeom>
              <a:grpFill/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lvl="0" indent="0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75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5-Point Star 153"/>
              <p:cNvSpPr/>
              <p:nvPr/>
            </p:nvSpPr>
            <p:spPr bwMode="auto">
              <a:xfrm>
                <a:off x="2048476" y="4157234"/>
                <a:ext cx="181954" cy="181954"/>
              </a:xfrm>
              <a:prstGeom prst="star5">
                <a:avLst/>
              </a:prstGeom>
              <a:solidFill>
                <a:srgbClr val="FF0000"/>
              </a:solidFill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lvl="0" indent="0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75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5-Point Star 154"/>
              <p:cNvSpPr/>
              <p:nvPr/>
            </p:nvSpPr>
            <p:spPr bwMode="auto">
              <a:xfrm>
                <a:off x="2275821" y="4157234"/>
                <a:ext cx="181954" cy="181954"/>
              </a:xfrm>
              <a:prstGeom prst="star5">
                <a:avLst/>
              </a:prstGeom>
              <a:solidFill>
                <a:srgbClr val="FFFFFF">
                  <a:lumMod val="65000"/>
                </a:srgbClr>
              </a:solidFill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lvl="0" indent="0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75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4" name="Group 12"/>
            <p:cNvGrpSpPr/>
            <p:nvPr/>
          </p:nvGrpSpPr>
          <p:grpSpPr>
            <a:xfrm>
              <a:off x="6575618" y="5634610"/>
              <a:ext cx="848752" cy="242662"/>
              <a:chOff x="4919262" y="4157234"/>
              <a:chExt cx="636647" cy="181954"/>
            </a:xfrm>
            <a:solidFill>
              <a:srgbClr val="FF0000"/>
            </a:solidFill>
          </p:grpSpPr>
          <p:sp>
            <p:nvSpPr>
              <p:cNvPr id="25" name="5-Point Star 117"/>
              <p:cNvSpPr/>
              <p:nvPr/>
            </p:nvSpPr>
            <p:spPr bwMode="auto">
              <a:xfrm>
                <a:off x="4919262" y="4157234"/>
                <a:ext cx="181954" cy="181954"/>
              </a:xfrm>
              <a:prstGeom prst="star5">
                <a:avLst/>
              </a:prstGeom>
              <a:grpFill/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lvl="0" indent="0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75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5-Point Star 118"/>
              <p:cNvSpPr/>
              <p:nvPr/>
            </p:nvSpPr>
            <p:spPr bwMode="auto">
              <a:xfrm>
                <a:off x="5146608" y="4157234"/>
                <a:ext cx="181954" cy="181954"/>
              </a:xfrm>
              <a:prstGeom prst="star5">
                <a:avLst/>
              </a:prstGeom>
              <a:grpFill/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lvl="0" indent="0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75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5-Point Star 119"/>
              <p:cNvSpPr/>
              <p:nvPr/>
            </p:nvSpPr>
            <p:spPr bwMode="auto">
              <a:xfrm>
                <a:off x="5373955" y="4157234"/>
                <a:ext cx="181954" cy="181954"/>
              </a:xfrm>
              <a:prstGeom prst="star5">
                <a:avLst/>
              </a:prstGeom>
              <a:grpFill/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lvl="0" indent="0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75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33" name="Teardrop 2"/>
          <p:cNvSpPr/>
          <p:nvPr/>
        </p:nvSpPr>
        <p:spPr bwMode="auto">
          <a:xfrm>
            <a:off x="2483768" y="1059582"/>
            <a:ext cx="1910253" cy="1910944"/>
          </a:xfrm>
          <a:prstGeom prst="hear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121917" tIns="60958" rIns="121917" bIns="60958" numCol="1" rtlCol="0" anchor="t" anchorCtr="0" compatLnSpc="1"/>
          <a:lstStyle/>
          <a:p>
            <a:pPr defTabSz="1218565"/>
            <a:endParaRPr lang="en-US" sz="7500">
              <a:latin typeface="+mn-ea"/>
              <a:ea typeface="+mn-ea"/>
            </a:endParaRPr>
          </a:p>
        </p:txBody>
      </p:sp>
      <p:sp>
        <p:nvSpPr>
          <p:cNvPr id="34" name="Teardrop 51"/>
          <p:cNvSpPr/>
          <p:nvPr/>
        </p:nvSpPr>
        <p:spPr bwMode="auto">
          <a:xfrm>
            <a:off x="4606053" y="1059582"/>
            <a:ext cx="1910253" cy="1910944"/>
          </a:xfrm>
          <a:prstGeom prst="hear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121917" tIns="60958" rIns="121917" bIns="60958" numCol="1" rtlCol="0" anchor="t" anchorCtr="0" compatLnSpc="1"/>
          <a:lstStyle/>
          <a:p>
            <a:pPr defTabSz="1218565"/>
            <a:endParaRPr lang="en-US" sz="7500">
              <a:solidFill>
                <a:schemeClr val="lt1"/>
              </a:solidFill>
              <a:latin typeface="+mn-ea"/>
            </a:endParaRPr>
          </a:p>
        </p:txBody>
      </p:sp>
      <p:sp>
        <p:nvSpPr>
          <p:cNvPr id="35" name="Teardrop 57"/>
          <p:cNvSpPr/>
          <p:nvPr/>
        </p:nvSpPr>
        <p:spPr bwMode="auto">
          <a:xfrm>
            <a:off x="6728337" y="1059582"/>
            <a:ext cx="1910253" cy="1910944"/>
          </a:xfrm>
          <a:prstGeom prst="hear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121917" tIns="60958" rIns="121917" bIns="60958" numCol="1" rtlCol="0" anchor="t" anchorCtr="0" compatLnSpc="1"/>
          <a:lstStyle/>
          <a:p>
            <a:pPr defTabSz="1218565"/>
            <a:endParaRPr lang="en-US" sz="7500">
              <a:solidFill>
                <a:schemeClr val="lt1"/>
              </a:solidFill>
              <a:latin typeface="+mn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729157" y="3147814"/>
            <a:ext cx="1456850" cy="51077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kern="0" noProof="0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阿东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老师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463336" y="3795886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添加简单说明文本</a:t>
            </a: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添加简单说明文本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855754" y="3147814"/>
            <a:ext cx="1456850" cy="51077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小月老师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672291" y="3795886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添加简单说明文本</a:t>
            </a: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添加简单说明文本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005935" y="3147814"/>
            <a:ext cx="1456850" cy="51077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kern="0" noProof="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若曦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老师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787394" y="3795886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添加简单说明文本</a:t>
            </a: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添加简单说明文本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  <p:bldP spid="37" grpId="0"/>
      <p:bldP spid="38" grpId="0" animBg="1"/>
      <p:bldP spid="39" grpId="0"/>
      <p:bldP spid="40" grpId="0" animBg="1"/>
      <p:bldP spid="4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组合 58"/>
          <p:cNvGrpSpPr/>
          <p:nvPr/>
        </p:nvGrpSpPr>
        <p:grpSpPr>
          <a:xfrm>
            <a:off x="934742" y="1093994"/>
            <a:ext cx="1356298" cy="2883694"/>
            <a:chOff x="1673399" y="1978088"/>
            <a:chExt cx="1808162" cy="3844925"/>
          </a:xfrm>
        </p:grpSpPr>
        <p:sp>
          <p:nvSpPr>
            <p:cNvPr id="60" name="MH_Other_1"/>
            <p:cNvSpPr/>
            <p:nvPr>
              <p:custDataLst>
                <p:tags r:id="rId9"/>
              </p:custDataLst>
            </p:nvPr>
          </p:nvSpPr>
          <p:spPr>
            <a:xfrm>
              <a:off x="2511599" y="3397313"/>
              <a:ext cx="166687" cy="2425700"/>
            </a:xfrm>
            <a:custGeom>
              <a:avLst/>
              <a:gdLst>
                <a:gd name="connsiteX0" fmla="*/ 28093 w 103593"/>
                <a:gd name="connsiteY0" fmla="*/ 0 h 1447800"/>
                <a:gd name="connsiteX1" fmla="*/ 2693 w 103593"/>
                <a:gd name="connsiteY1" fmla="*/ 190500 h 1447800"/>
                <a:gd name="connsiteX2" fmla="*/ 85243 w 103593"/>
                <a:gd name="connsiteY2" fmla="*/ 466725 h 1447800"/>
                <a:gd name="connsiteX3" fmla="*/ 97943 w 103593"/>
                <a:gd name="connsiteY3" fmla="*/ 806450 h 1447800"/>
                <a:gd name="connsiteX4" fmla="*/ 12218 w 103593"/>
                <a:gd name="connsiteY4" fmla="*/ 1155700 h 1447800"/>
                <a:gd name="connsiteX5" fmla="*/ 15393 w 103593"/>
                <a:gd name="connsiteY5" fmla="*/ 144780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593" h="1447800">
                  <a:moveTo>
                    <a:pt x="28093" y="0"/>
                  </a:moveTo>
                  <a:cubicBezTo>
                    <a:pt x="10630" y="56356"/>
                    <a:pt x="-6832" y="112713"/>
                    <a:pt x="2693" y="190500"/>
                  </a:cubicBezTo>
                  <a:cubicBezTo>
                    <a:pt x="12218" y="268287"/>
                    <a:pt x="69368" y="364067"/>
                    <a:pt x="85243" y="466725"/>
                  </a:cubicBezTo>
                  <a:cubicBezTo>
                    <a:pt x="101118" y="569383"/>
                    <a:pt x="110114" y="691621"/>
                    <a:pt x="97943" y="806450"/>
                  </a:cubicBezTo>
                  <a:cubicBezTo>
                    <a:pt x="85772" y="921279"/>
                    <a:pt x="25976" y="1048808"/>
                    <a:pt x="12218" y="1155700"/>
                  </a:cubicBezTo>
                  <a:cubicBezTo>
                    <a:pt x="-1540" y="1262592"/>
                    <a:pt x="6926" y="1355196"/>
                    <a:pt x="15393" y="1447800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1" name="MH_SubTitle_1"/>
            <p:cNvSpPr/>
            <p:nvPr>
              <p:custDataLst>
                <p:tags r:id="rId10"/>
              </p:custDataLst>
            </p:nvPr>
          </p:nvSpPr>
          <p:spPr bwMode="auto">
            <a:xfrm>
              <a:off x="1673399" y="1978088"/>
              <a:ext cx="1808162" cy="1460500"/>
            </a:xfrm>
            <a:custGeom>
              <a:avLst/>
              <a:gdLst>
                <a:gd name="T0" fmla="*/ 2147483646 w 310"/>
                <a:gd name="T1" fmla="*/ 0 h 250"/>
                <a:gd name="T2" fmla="*/ 2147483646 w 310"/>
                <a:gd name="T3" fmla="*/ 2147483646 h 250"/>
                <a:gd name="T4" fmla="*/ 2147483646 w 310"/>
                <a:gd name="T5" fmla="*/ 2147483646 h 250"/>
                <a:gd name="T6" fmla="*/ 2147483646 w 310"/>
                <a:gd name="T7" fmla="*/ 2147483646 h 250"/>
                <a:gd name="T8" fmla="*/ 2147483646 w 310"/>
                <a:gd name="T9" fmla="*/ 2147483646 h 250"/>
                <a:gd name="T10" fmla="*/ 2147483646 w 310"/>
                <a:gd name="T11" fmla="*/ 2147483646 h 250"/>
                <a:gd name="T12" fmla="*/ 2147483646 w 310"/>
                <a:gd name="T13" fmla="*/ 2147483646 h 250"/>
                <a:gd name="T14" fmla="*/ 2147483646 w 310"/>
                <a:gd name="T15" fmla="*/ 2147483646 h 250"/>
                <a:gd name="T16" fmla="*/ 2147483646 w 310"/>
                <a:gd name="T17" fmla="*/ 2147483646 h 250"/>
                <a:gd name="T18" fmla="*/ 2147483646 w 310"/>
                <a:gd name="T19" fmla="*/ 2147483646 h 250"/>
                <a:gd name="T20" fmla="*/ 2147483646 w 310"/>
                <a:gd name="T21" fmla="*/ 0 h 2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10"/>
                <a:gd name="T34" fmla="*/ 0 h 250"/>
                <a:gd name="T35" fmla="*/ 310 w 310"/>
                <a:gd name="T36" fmla="*/ 250 h 25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10" h="250">
                  <a:moveTo>
                    <a:pt x="97" y="0"/>
                  </a:moveTo>
                  <a:cubicBezTo>
                    <a:pt x="43" y="0"/>
                    <a:pt x="0" y="97"/>
                    <a:pt x="50" y="158"/>
                  </a:cubicBezTo>
                  <a:cubicBezTo>
                    <a:pt x="79" y="194"/>
                    <a:pt x="121" y="216"/>
                    <a:pt x="151" y="250"/>
                  </a:cubicBezTo>
                  <a:cubicBezTo>
                    <a:pt x="151" y="250"/>
                    <a:pt x="151" y="250"/>
                    <a:pt x="151" y="250"/>
                  </a:cubicBezTo>
                  <a:cubicBezTo>
                    <a:pt x="152" y="249"/>
                    <a:pt x="153" y="248"/>
                    <a:pt x="154" y="247"/>
                  </a:cubicBezTo>
                  <a:cubicBezTo>
                    <a:pt x="154" y="246"/>
                    <a:pt x="155" y="245"/>
                    <a:pt x="155" y="245"/>
                  </a:cubicBezTo>
                  <a:cubicBezTo>
                    <a:pt x="155" y="245"/>
                    <a:pt x="155" y="245"/>
                    <a:pt x="155" y="245"/>
                  </a:cubicBezTo>
                  <a:cubicBezTo>
                    <a:pt x="185" y="211"/>
                    <a:pt x="225" y="187"/>
                    <a:pt x="255" y="153"/>
                  </a:cubicBezTo>
                  <a:cubicBezTo>
                    <a:pt x="310" y="91"/>
                    <a:pt x="261" y="3"/>
                    <a:pt x="205" y="3"/>
                  </a:cubicBezTo>
                  <a:cubicBezTo>
                    <a:pt x="186" y="3"/>
                    <a:pt x="168" y="12"/>
                    <a:pt x="151" y="35"/>
                  </a:cubicBezTo>
                  <a:cubicBezTo>
                    <a:pt x="134" y="10"/>
                    <a:pt x="115" y="0"/>
                    <a:pt x="97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800" dirty="0">
                  <a:solidFill>
                    <a:srgbClr val="FFFFFF"/>
                  </a:solidFill>
                  <a:latin typeface="+mn-lt"/>
                  <a:ea typeface="+mn-ea"/>
                </a:rPr>
                <a:t>关键文本</a:t>
              </a:r>
              <a:endParaRPr lang="en-US" altLang="zh-CN" sz="1800" dirty="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2447107" y="1379744"/>
            <a:ext cx="1271753" cy="2425304"/>
            <a:chOff x="3618086" y="2343213"/>
            <a:chExt cx="1695450" cy="3233738"/>
          </a:xfrm>
        </p:grpSpPr>
        <p:sp>
          <p:nvSpPr>
            <p:cNvPr id="63" name="MH_Other_3"/>
            <p:cNvSpPr/>
            <p:nvPr>
              <p:custDataLst>
                <p:tags r:id="rId7"/>
              </p:custDataLst>
            </p:nvPr>
          </p:nvSpPr>
          <p:spPr>
            <a:xfrm>
              <a:off x="4283249" y="3602101"/>
              <a:ext cx="222250" cy="1974850"/>
            </a:xfrm>
            <a:custGeom>
              <a:avLst/>
              <a:gdLst>
                <a:gd name="connsiteX0" fmla="*/ 41275 w 92720"/>
                <a:gd name="connsiteY0" fmla="*/ 0 h 1181100"/>
                <a:gd name="connsiteX1" fmla="*/ 82550 w 92720"/>
                <a:gd name="connsiteY1" fmla="*/ 127000 h 1181100"/>
                <a:gd name="connsiteX2" fmla="*/ 85725 w 92720"/>
                <a:gd name="connsiteY2" fmla="*/ 273050 h 1181100"/>
                <a:gd name="connsiteX3" fmla="*/ 0 w 92720"/>
                <a:gd name="connsiteY3" fmla="*/ 523875 h 1181100"/>
                <a:gd name="connsiteX4" fmla="*/ 85725 w 92720"/>
                <a:gd name="connsiteY4" fmla="*/ 857250 h 1181100"/>
                <a:gd name="connsiteX5" fmla="*/ 73025 w 92720"/>
                <a:gd name="connsiteY5" fmla="*/ 1181100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720" h="1181100">
                  <a:moveTo>
                    <a:pt x="41275" y="0"/>
                  </a:moveTo>
                  <a:cubicBezTo>
                    <a:pt x="58208" y="40746"/>
                    <a:pt x="75142" y="81492"/>
                    <a:pt x="82550" y="127000"/>
                  </a:cubicBezTo>
                  <a:cubicBezTo>
                    <a:pt x="89958" y="172508"/>
                    <a:pt x="99483" y="206904"/>
                    <a:pt x="85725" y="273050"/>
                  </a:cubicBezTo>
                  <a:cubicBezTo>
                    <a:pt x="71967" y="339196"/>
                    <a:pt x="0" y="426508"/>
                    <a:pt x="0" y="523875"/>
                  </a:cubicBezTo>
                  <a:cubicBezTo>
                    <a:pt x="0" y="621242"/>
                    <a:pt x="73554" y="747713"/>
                    <a:pt x="85725" y="857250"/>
                  </a:cubicBezTo>
                  <a:cubicBezTo>
                    <a:pt x="97896" y="966787"/>
                    <a:pt x="85460" y="1073943"/>
                    <a:pt x="73025" y="1181100"/>
                  </a:cubicBezTo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4" name="MH_SubTitle_3"/>
            <p:cNvSpPr/>
            <p:nvPr>
              <p:custDataLst>
                <p:tags r:id="rId8"/>
              </p:custDataLst>
            </p:nvPr>
          </p:nvSpPr>
          <p:spPr bwMode="auto">
            <a:xfrm>
              <a:off x="3618086" y="2343213"/>
              <a:ext cx="1695450" cy="1373188"/>
            </a:xfrm>
            <a:custGeom>
              <a:avLst/>
              <a:gdLst>
                <a:gd name="T0" fmla="*/ 2147483646 w 250"/>
                <a:gd name="T1" fmla="*/ 0 h 202"/>
                <a:gd name="T2" fmla="*/ 2147483646 w 250"/>
                <a:gd name="T3" fmla="*/ 2147483646 h 202"/>
                <a:gd name="T4" fmla="*/ 2147483646 w 250"/>
                <a:gd name="T5" fmla="*/ 2147483646 h 202"/>
                <a:gd name="T6" fmla="*/ 2147483646 w 250"/>
                <a:gd name="T7" fmla="*/ 2147483646 h 202"/>
                <a:gd name="T8" fmla="*/ 2147483646 w 250"/>
                <a:gd name="T9" fmla="*/ 2147483646 h 202"/>
                <a:gd name="T10" fmla="*/ 2147483646 w 250"/>
                <a:gd name="T11" fmla="*/ 2147483646 h 202"/>
                <a:gd name="T12" fmla="*/ 2147483646 w 250"/>
                <a:gd name="T13" fmla="*/ 2147483646 h 202"/>
                <a:gd name="T14" fmla="*/ 2147483646 w 250"/>
                <a:gd name="T15" fmla="*/ 2147483646 h 202"/>
                <a:gd name="T16" fmla="*/ 2147483646 w 250"/>
                <a:gd name="T17" fmla="*/ 2147483646 h 202"/>
                <a:gd name="T18" fmla="*/ 2147483646 w 250"/>
                <a:gd name="T19" fmla="*/ 2147483646 h 202"/>
                <a:gd name="T20" fmla="*/ 2147483646 w 250"/>
                <a:gd name="T21" fmla="*/ 2147483646 h 202"/>
                <a:gd name="T22" fmla="*/ 2147483646 w 250"/>
                <a:gd name="T23" fmla="*/ 0 h 2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50"/>
                <a:gd name="T37" fmla="*/ 0 h 202"/>
                <a:gd name="T38" fmla="*/ 250 w 250"/>
                <a:gd name="T39" fmla="*/ 202 h 20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50" h="202">
                  <a:moveTo>
                    <a:pt x="78" y="0"/>
                  </a:moveTo>
                  <a:cubicBezTo>
                    <a:pt x="34" y="0"/>
                    <a:pt x="0" y="78"/>
                    <a:pt x="40" y="128"/>
                  </a:cubicBezTo>
                  <a:cubicBezTo>
                    <a:pt x="64" y="156"/>
                    <a:pt x="97" y="174"/>
                    <a:pt x="121" y="202"/>
                  </a:cubicBezTo>
                  <a:cubicBezTo>
                    <a:pt x="122" y="202"/>
                    <a:pt x="122" y="202"/>
                    <a:pt x="122" y="202"/>
                  </a:cubicBezTo>
                  <a:cubicBezTo>
                    <a:pt x="122" y="202"/>
                    <a:pt x="122" y="201"/>
                    <a:pt x="122" y="201"/>
                  </a:cubicBezTo>
                  <a:cubicBezTo>
                    <a:pt x="122" y="201"/>
                    <a:pt x="122" y="201"/>
                    <a:pt x="122" y="201"/>
                  </a:cubicBezTo>
                  <a:cubicBezTo>
                    <a:pt x="122" y="200"/>
                    <a:pt x="122" y="200"/>
                    <a:pt x="122" y="200"/>
                  </a:cubicBezTo>
                  <a:cubicBezTo>
                    <a:pt x="122" y="200"/>
                    <a:pt x="122" y="200"/>
                    <a:pt x="122" y="201"/>
                  </a:cubicBezTo>
                  <a:cubicBezTo>
                    <a:pt x="147" y="171"/>
                    <a:pt x="181" y="152"/>
                    <a:pt x="206" y="123"/>
                  </a:cubicBezTo>
                  <a:cubicBezTo>
                    <a:pt x="250" y="73"/>
                    <a:pt x="210" y="2"/>
                    <a:pt x="165" y="2"/>
                  </a:cubicBezTo>
                  <a:cubicBezTo>
                    <a:pt x="150" y="2"/>
                    <a:pt x="135" y="10"/>
                    <a:pt x="122" y="28"/>
                  </a:cubicBezTo>
                  <a:cubicBezTo>
                    <a:pt x="108" y="8"/>
                    <a:pt x="93" y="0"/>
                    <a:pt x="78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700" dirty="0">
                  <a:solidFill>
                    <a:srgbClr val="FFFFFF"/>
                  </a:solidFill>
                  <a:latin typeface="+mn-lt"/>
                  <a:ea typeface="+mn-ea"/>
                </a:rPr>
                <a:t>关键文本</a:t>
              </a:r>
              <a:endParaRPr lang="en-US" altLang="zh-CN" sz="1700" dirty="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1770073" y="2128647"/>
            <a:ext cx="1041933" cy="1976438"/>
            <a:chOff x="2770361" y="3341751"/>
            <a:chExt cx="1389063" cy="2635250"/>
          </a:xfrm>
        </p:grpSpPr>
        <p:sp>
          <p:nvSpPr>
            <p:cNvPr id="66" name="MH_Other_2"/>
            <p:cNvSpPr/>
            <p:nvPr>
              <p:custDataLst>
                <p:tags r:id="rId3"/>
              </p:custDataLst>
            </p:nvPr>
          </p:nvSpPr>
          <p:spPr>
            <a:xfrm>
              <a:off x="3418061" y="4368863"/>
              <a:ext cx="177800" cy="1608138"/>
            </a:xfrm>
            <a:custGeom>
              <a:avLst/>
              <a:gdLst>
                <a:gd name="connsiteX0" fmla="*/ 44450 w 114419"/>
                <a:gd name="connsiteY0" fmla="*/ 0 h 1038225"/>
                <a:gd name="connsiteX1" fmla="*/ 6350 w 114419"/>
                <a:gd name="connsiteY1" fmla="*/ 168275 h 1038225"/>
                <a:gd name="connsiteX2" fmla="*/ 57150 w 114419"/>
                <a:gd name="connsiteY2" fmla="*/ 327025 h 1038225"/>
                <a:gd name="connsiteX3" fmla="*/ 114300 w 114419"/>
                <a:gd name="connsiteY3" fmla="*/ 549275 h 1038225"/>
                <a:gd name="connsiteX4" fmla="*/ 41275 w 114419"/>
                <a:gd name="connsiteY4" fmla="*/ 847725 h 1038225"/>
                <a:gd name="connsiteX5" fmla="*/ 0 w 114419"/>
                <a:gd name="connsiteY5" fmla="*/ 1038225 h 1038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419" h="1038225">
                  <a:moveTo>
                    <a:pt x="44450" y="0"/>
                  </a:moveTo>
                  <a:cubicBezTo>
                    <a:pt x="24341" y="56885"/>
                    <a:pt x="4233" y="113771"/>
                    <a:pt x="6350" y="168275"/>
                  </a:cubicBezTo>
                  <a:cubicBezTo>
                    <a:pt x="8467" y="222779"/>
                    <a:pt x="39158" y="263525"/>
                    <a:pt x="57150" y="327025"/>
                  </a:cubicBezTo>
                  <a:cubicBezTo>
                    <a:pt x="75142" y="390525"/>
                    <a:pt x="116946" y="462492"/>
                    <a:pt x="114300" y="549275"/>
                  </a:cubicBezTo>
                  <a:cubicBezTo>
                    <a:pt x="111654" y="636058"/>
                    <a:pt x="60325" y="766233"/>
                    <a:pt x="41275" y="847725"/>
                  </a:cubicBezTo>
                  <a:cubicBezTo>
                    <a:pt x="22225" y="929217"/>
                    <a:pt x="1587" y="982663"/>
                    <a:pt x="0" y="1038225"/>
                  </a:cubicBezTo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7" name="MH_Other_4"/>
            <p:cNvSpPr/>
            <p:nvPr>
              <p:custDataLst>
                <p:tags r:id="rId4"/>
              </p:custDataLst>
            </p:nvPr>
          </p:nvSpPr>
          <p:spPr bwMode="auto">
            <a:xfrm>
              <a:off x="2770361" y="4078351"/>
              <a:ext cx="4763" cy="12700"/>
            </a:xfrm>
            <a:custGeom>
              <a:avLst/>
              <a:gdLst>
                <a:gd name="T0" fmla="*/ 2147483646 w 1"/>
                <a:gd name="T1" fmla="*/ 0 h 2"/>
                <a:gd name="T2" fmla="*/ 0 w 1"/>
                <a:gd name="T3" fmla="*/ 2147483646 h 2"/>
                <a:gd name="T4" fmla="*/ 2147483646 w 1"/>
                <a:gd name="T5" fmla="*/ 0 h 2"/>
                <a:gd name="T6" fmla="*/ 2147483646 w 1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EE1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" name="MH_SubTitle_2"/>
            <p:cNvSpPr/>
            <p:nvPr>
              <p:custDataLst>
                <p:tags r:id="rId5"/>
              </p:custDataLst>
            </p:nvPr>
          </p:nvSpPr>
          <p:spPr bwMode="auto">
            <a:xfrm>
              <a:off x="2817986" y="3341751"/>
              <a:ext cx="1341438" cy="1085850"/>
            </a:xfrm>
            <a:custGeom>
              <a:avLst/>
              <a:gdLst>
                <a:gd name="T0" fmla="*/ 2147483646 w 230"/>
                <a:gd name="T1" fmla="*/ 0 h 186"/>
                <a:gd name="T2" fmla="*/ 2147483646 w 230"/>
                <a:gd name="T3" fmla="*/ 2147483646 h 186"/>
                <a:gd name="T4" fmla="*/ 2147483646 w 230"/>
                <a:gd name="T5" fmla="*/ 2147483646 h 186"/>
                <a:gd name="T6" fmla="*/ 2147483646 w 230"/>
                <a:gd name="T7" fmla="*/ 2147483646 h 186"/>
                <a:gd name="T8" fmla="*/ 2147483646 w 230"/>
                <a:gd name="T9" fmla="*/ 2147483646 h 186"/>
                <a:gd name="T10" fmla="*/ 2147483646 w 230"/>
                <a:gd name="T11" fmla="*/ 2147483646 h 186"/>
                <a:gd name="T12" fmla="*/ 2147483646 w 230"/>
                <a:gd name="T13" fmla="*/ 2147483646 h 186"/>
                <a:gd name="T14" fmla="*/ 2147483646 w 230"/>
                <a:gd name="T15" fmla="*/ 2147483646 h 186"/>
                <a:gd name="T16" fmla="*/ 2147483646 w 230"/>
                <a:gd name="T17" fmla="*/ 0 h 1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30"/>
                <a:gd name="T28" fmla="*/ 0 h 186"/>
                <a:gd name="T29" fmla="*/ 230 w 230"/>
                <a:gd name="T30" fmla="*/ 186 h 18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30" h="186">
                  <a:moveTo>
                    <a:pt x="72" y="0"/>
                  </a:moveTo>
                  <a:cubicBezTo>
                    <a:pt x="31" y="0"/>
                    <a:pt x="0" y="72"/>
                    <a:pt x="37" y="118"/>
                  </a:cubicBezTo>
                  <a:cubicBezTo>
                    <a:pt x="59" y="144"/>
                    <a:pt x="89" y="161"/>
                    <a:pt x="112" y="186"/>
                  </a:cubicBezTo>
                  <a:cubicBezTo>
                    <a:pt x="112" y="186"/>
                    <a:pt x="112" y="186"/>
                    <a:pt x="112" y="186"/>
                  </a:cubicBezTo>
                  <a:cubicBezTo>
                    <a:pt x="112" y="186"/>
                    <a:pt x="112" y="186"/>
                    <a:pt x="112" y="186"/>
                  </a:cubicBezTo>
                  <a:cubicBezTo>
                    <a:pt x="135" y="158"/>
                    <a:pt x="166" y="140"/>
                    <a:pt x="190" y="114"/>
                  </a:cubicBezTo>
                  <a:cubicBezTo>
                    <a:pt x="230" y="67"/>
                    <a:pt x="194" y="2"/>
                    <a:pt x="152" y="2"/>
                  </a:cubicBezTo>
                  <a:cubicBezTo>
                    <a:pt x="138" y="2"/>
                    <a:pt x="124" y="9"/>
                    <a:pt x="112" y="26"/>
                  </a:cubicBezTo>
                  <a:cubicBezTo>
                    <a:pt x="99" y="8"/>
                    <a:pt x="85" y="0"/>
                    <a:pt x="72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dirty="0" smtClean="0">
                  <a:solidFill>
                    <a:srgbClr val="FFFFFF"/>
                  </a:solidFill>
                  <a:latin typeface="+mn-lt"/>
                  <a:ea typeface="+mn-ea"/>
                </a:rPr>
                <a:t>关键文本</a:t>
              </a:r>
              <a:endParaRPr lang="en-US" altLang="zh-CN" dirty="0" smtClean="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  <p:sp>
          <p:nvSpPr>
            <p:cNvPr id="69" name="MH_Other_5"/>
            <p:cNvSpPr/>
            <p:nvPr>
              <p:custDataLst>
                <p:tags r:id="rId6"/>
              </p:custDataLst>
            </p:nvPr>
          </p:nvSpPr>
          <p:spPr bwMode="auto">
            <a:xfrm>
              <a:off x="3481561" y="4941951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  <a:cxn ang="T3">
                  <a:pos x="0" y="0"/>
                </a:cxn>
                <a:cxn ang="T4">
                  <a:pos x="0" y="0"/>
                </a:cxn>
                <a:cxn ang="T5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48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3257302" y="2428685"/>
            <a:ext cx="890703" cy="1560909"/>
            <a:chOff x="4608686" y="3741801"/>
            <a:chExt cx="1187450" cy="2081212"/>
          </a:xfrm>
        </p:grpSpPr>
        <p:sp>
          <p:nvSpPr>
            <p:cNvPr id="71" name="MH_Other_6"/>
            <p:cNvSpPr/>
            <p:nvPr>
              <p:custDataLst>
                <p:tags r:id="rId1"/>
              </p:custDataLst>
            </p:nvPr>
          </p:nvSpPr>
          <p:spPr>
            <a:xfrm>
              <a:off x="5040486" y="4645088"/>
              <a:ext cx="207963" cy="1177925"/>
            </a:xfrm>
            <a:custGeom>
              <a:avLst/>
              <a:gdLst>
                <a:gd name="connsiteX0" fmla="*/ 85757 w 119298"/>
                <a:gd name="connsiteY0" fmla="*/ 0 h 742950"/>
                <a:gd name="connsiteX1" fmla="*/ 117507 w 119298"/>
                <a:gd name="connsiteY1" fmla="*/ 187325 h 742950"/>
                <a:gd name="connsiteX2" fmla="*/ 38132 w 119298"/>
                <a:gd name="connsiteY2" fmla="*/ 339725 h 742950"/>
                <a:gd name="connsiteX3" fmla="*/ 32 w 119298"/>
                <a:gd name="connsiteY3" fmla="*/ 476250 h 742950"/>
                <a:gd name="connsiteX4" fmla="*/ 31782 w 119298"/>
                <a:gd name="connsiteY4" fmla="*/ 641350 h 742950"/>
                <a:gd name="connsiteX5" fmla="*/ 47657 w 119298"/>
                <a:gd name="connsiteY5" fmla="*/ 742950 h 742950"/>
                <a:gd name="connsiteX0-1" fmla="*/ 73609 w 118265"/>
                <a:gd name="connsiteY0-2" fmla="*/ 0 h 696489"/>
                <a:gd name="connsiteX1-3" fmla="*/ 117507 w 118265"/>
                <a:gd name="connsiteY1-4" fmla="*/ 140864 h 696489"/>
                <a:gd name="connsiteX2-5" fmla="*/ 38132 w 118265"/>
                <a:gd name="connsiteY2-6" fmla="*/ 293264 h 696489"/>
                <a:gd name="connsiteX3-7" fmla="*/ 32 w 118265"/>
                <a:gd name="connsiteY3-8" fmla="*/ 429789 h 696489"/>
                <a:gd name="connsiteX4-9" fmla="*/ 31782 w 118265"/>
                <a:gd name="connsiteY4-10" fmla="*/ 594889 h 696489"/>
                <a:gd name="connsiteX5-11" fmla="*/ 47657 w 118265"/>
                <a:gd name="connsiteY5-12" fmla="*/ 696489 h 69648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118265" h="696489">
                  <a:moveTo>
                    <a:pt x="73609" y="0"/>
                  </a:moveTo>
                  <a:cubicBezTo>
                    <a:pt x="93452" y="65352"/>
                    <a:pt x="123420" y="91987"/>
                    <a:pt x="117507" y="140864"/>
                  </a:cubicBezTo>
                  <a:cubicBezTo>
                    <a:pt x="111594" y="189741"/>
                    <a:pt x="57711" y="245110"/>
                    <a:pt x="38132" y="293264"/>
                  </a:cubicBezTo>
                  <a:cubicBezTo>
                    <a:pt x="18553" y="341418"/>
                    <a:pt x="1090" y="379518"/>
                    <a:pt x="32" y="429789"/>
                  </a:cubicBezTo>
                  <a:cubicBezTo>
                    <a:pt x="-1026" y="480060"/>
                    <a:pt x="23845" y="550439"/>
                    <a:pt x="31782" y="594889"/>
                  </a:cubicBezTo>
                  <a:cubicBezTo>
                    <a:pt x="39719" y="639339"/>
                    <a:pt x="43688" y="667914"/>
                    <a:pt x="47657" y="696489"/>
                  </a:cubicBezTo>
                </a:path>
              </a:pathLst>
            </a:cu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72" name="MH_SubTitle_4"/>
            <p:cNvSpPr/>
            <p:nvPr>
              <p:custDataLst>
                <p:tags r:id="rId2"/>
              </p:custDataLst>
            </p:nvPr>
          </p:nvSpPr>
          <p:spPr bwMode="auto">
            <a:xfrm>
              <a:off x="4608686" y="3741801"/>
              <a:ext cx="1187450" cy="962025"/>
            </a:xfrm>
            <a:custGeom>
              <a:avLst/>
              <a:gdLst>
                <a:gd name="T0" fmla="*/ 2147483646 w 131"/>
                <a:gd name="T1" fmla="*/ 0 h 106"/>
                <a:gd name="T2" fmla="*/ 2147483646 w 131"/>
                <a:gd name="T3" fmla="*/ 2147483646 h 106"/>
                <a:gd name="T4" fmla="*/ 2147483646 w 131"/>
                <a:gd name="T5" fmla="*/ 2147483646 h 106"/>
                <a:gd name="T6" fmla="*/ 2147483646 w 131"/>
                <a:gd name="T7" fmla="*/ 2147483646 h 106"/>
                <a:gd name="T8" fmla="*/ 2147483646 w 131"/>
                <a:gd name="T9" fmla="*/ 2147483646 h 106"/>
                <a:gd name="T10" fmla="*/ 2147483646 w 131"/>
                <a:gd name="T11" fmla="*/ 2147483646 h 106"/>
                <a:gd name="T12" fmla="*/ 2147483646 w 131"/>
                <a:gd name="T13" fmla="*/ 2147483646 h 106"/>
                <a:gd name="T14" fmla="*/ 2147483646 w 131"/>
                <a:gd name="T15" fmla="*/ 0 h 10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1"/>
                <a:gd name="T25" fmla="*/ 0 h 106"/>
                <a:gd name="T26" fmla="*/ 131 w 131"/>
                <a:gd name="T27" fmla="*/ 106 h 10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1" h="106">
                  <a:moveTo>
                    <a:pt x="41" y="0"/>
                  </a:moveTo>
                  <a:cubicBezTo>
                    <a:pt x="18" y="0"/>
                    <a:pt x="0" y="41"/>
                    <a:pt x="21" y="67"/>
                  </a:cubicBezTo>
                  <a:cubicBezTo>
                    <a:pt x="33" y="82"/>
                    <a:pt x="51" y="91"/>
                    <a:pt x="64" y="106"/>
                  </a:cubicBezTo>
                  <a:cubicBezTo>
                    <a:pt x="64" y="106"/>
                    <a:pt x="64" y="106"/>
                    <a:pt x="64" y="106"/>
                  </a:cubicBezTo>
                  <a:cubicBezTo>
                    <a:pt x="77" y="90"/>
                    <a:pt x="94" y="80"/>
                    <a:pt x="108" y="65"/>
                  </a:cubicBezTo>
                  <a:cubicBezTo>
                    <a:pt x="131" y="38"/>
                    <a:pt x="110" y="1"/>
                    <a:pt x="86" y="1"/>
                  </a:cubicBezTo>
                  <a:cubicBezTo>
                    <a:pt x="79" y="1"/>
                    <a:pt x="71" y="5"/>
                    <a:pt x="64" y="15"/>
                  </a:cubicBezTo>
                  <a:cubicBezTo>
                    <a:pt x="56" y="4"/>
                    <a:pt x="48" y="0"/>
                    <a:pt x="41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200" dirty="0">
                  <a:solidFill>
                    <a:srgbClr val="FFFFFF"/>
                  </a:solidFill>
                  <a:latin typeface="+mn-lt"/>
                  <a:ea typeface="+mn-ea"/>
                </a:rPr>
                <a:t>关键文本</a:t>
              </a:r>
              <a:endParaRPr lang="en-US" altLang="zh-CN" sz="1200" dirty="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73" name="矩形 72"/>
          <p:cNvSpPr/>
          <p:nvPr/>
        </p:nvSpPr>
        <p:spPr>
          <a:xfrm>
            <a:off x="4551071" y="1799597"/>
            <a:ext cx="3734503" cy="2293320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保留文字的格式和动画效果不变，请不要删除文本框，直接把文本框中的文字替换即可。</a:t>
            </a:r>
          </a:p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   方法</a:t>
            </a: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1</a:t>
            </a: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：按</a:t>
            </a: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Backspace</a:t>
            </a: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依次删除掉框内文字，重新输入。</a:t>
            </a:r>
          </a:p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   方法</a:t>
            </a: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2</a:t>
            </a: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：复制需要的文字→单击目标文本框→选中框内文字→右击→在右键菜单选择粘贴的方式：“只保留文本”。</a:t>
            </a:r>
          </a:p>
        </p:txBody>
      </p:sp>
      <p:pic>
        <p:nvPicPr>
          <p:cNvPr id="74" name="图片 7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669" y="3219328"/>
            <a:ext cx="2932761" cy="1747177"/>
          </a:xfrm>
          <a:prstGeom prst="rect">
            <a:avLst/>
          </a:prstGeom>
        </p:spPr>
      </p:pic>
      <p:pic>
        <p:nvPicPr>
          <p:cNvPr id="75" name="图片 7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9898" y="865412"/>
            <a:ext cx="826236" cy="77517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76" name="组合 75"/>
          <p:cNvGrpSpPr/>
          <p:nvPr/>
        </p:nvGrpSpPr>
        <p:grpSpPr>
          <a:xfrm rot="2427509">
            <a:off x="8041989" y="3809590"/>
            <a:ext cx="403877" cy="396399"/>
            <a:chOff x="10646778" y="4753862"/>
            <a:chExt cx="751521" cy="737702"/>
          </a:xfrm>
        </p:grpSpPr>
        <p:sp>
          <p:nvSpPr>
            <p:cNvPr id="77" name="五角星 2"/>
            <p:cNvSpPr/>
            <p:nvPr/>
          </p:nvSpPr>
          <p:spPr>
            <a:xfrm rot="20227648" flipH="1">
              <a:off x="10648573" y="4753862"/>
              <a:ext cx="749726" cy="728735"/>
            </a:xfrm>
            <a:custGeom>
              <a:avLst/>
              <a:gdLst>
                <a:gd name="connsiteX0" fmla="*/ 1 w 914400"/>
                <a:gd name="connsiteY0" fmla="*/ 349269 h 914400"/>
                <a:gd name="connsiteX1" fmla="*/ 262140 w 914400"/>
                <a:gd name="connsiteY1" fmla="*/ 223173 h 914400"/>
                <a:gd name="connsiteX2" fmla="*/ 457200 w 914400"/>
                <a:gd name="connsiteY2" fmla="*/ 0 h 914400"/>
                <a:gd name="connsiteX3" fmla="*/ 652260 w 914400"/>
                <a:gd name="connsiteY3" fmla="*/ 223173 h 914400"/>
                <a:gd name="connsiteX4" fmla="*/ 914399 w 914400"/>
                <a:gd name="connsiteY4" fmla="*/ 349269 h 914400"/>
                <a:gd name="connsiteX5" fmla="*/ 772814 w 914400"/>
                <a:gd name="connsiteY5" fmla="*/ 613293 h 914400"/>
                <a:gd name="connsiteX6" fmla="*/ 739765 w 914400"/>
                <a:gd name="connsiteY6" fmla="*/ 914398 h 914400"/>
                <a:gd name="connsiteX7" fmla="*/ 457200 w 914400"/>
                <a:gd name="connsiteY7" fmla="*/ 854400 h 914400"/>
                <a:gd name="connsiteX8" fmla="*/ 174635 w 914400"/>
                <a:gd name="connsiteY8" fmla="*/ 914398 h 914400"/>
                <a:gd name="connsiteX9" fmla="*/ 141586 w 914400"/>
                <a:gd name="connsiteY9" fmla="*/ 613293 h 914400"/>
                <a:gd name="connsiteX10" fmla="*/ 1 w 914400"/>
                <a:gd name="connsiteY10" fmla="*/ 349269 h 914400"/>
                <a:gd name="connsiteX0-1" fmla="*/ 0 w 914398"/>
                <a:gd name="connsiteY0-2" fmla="*/ 349269 h 923906"/>
                <a:gd name="connsiteX1-3" fmla="*/ 262139 w 914398"/>
                <a:gd name="connsiteY1-4" fmla="*/ 223173 h 923906"/>
                <a:gd name="connsiteX2-5" fmla="*/ 457199 w 914398"/>
                <a:gd name="connsiteY2-6" fmla="*/ 0 h 923906"/>
                <a:gd name="connsiteX3-7" fmla="*/ 652259 w 914398"/>
                <a:gd name="connsiteY3-8" fmla="*/ 223173 h 923906"/>
                <a:gd name="connsiteX4-9" fmla="*/ 914398 w 914398"/>
                <a:gd name="connsiteY4-10" fmla="*/ 349269 h 923906"/>
                <a:gd name="connsiteX5-11" fmla="*/ 772813 w 914398"/>
                <a:gd name="connsiteY5-12" fmla="*/ 613293 h 923906"/>
                <a:gd name="connsiteX6-13" fmla="*/ 739764 w 914398"/>
                <a:gd name="connsiteY6-14" fmla="*/ 914398 h 923906"/>
                <a:gd name="connsiteX7-15" fmla="*/ 457199 w 914398"/>
                <a:gd name="connsiteY7-16" fmla="*/ 854400 h 923906"/>
                <a:gd name="connsiteX8-17" fmla="*/ 174634 w 914398"/>
                <a:gd name="connsiteY8-18" fmla="*/ 914398 h 923906"/>
                <a:gd name="connsiteX9-19" fmla="*/ 141585 w 914398"/>
                <a:gd name="connsiteY9-20" fmla="*/ 613293 h 923906"/>
                <a:gd name="connsiteX10-21" fmla="*/ 0 w 914398"/>
                <a:gd name="connsiteY10-22" fmla="*/ 349269 h 923906"/>
                <a:gd name="connsiteX0-23" fmla="*/ 0 w 916461"/>
                <a:gd name="connsiteY0-24" fmla="*/ 349269 h 923906"/>
                <a:gd name="connsiteX1-25" fmla="*/ 262139 w 916461"/>
                <a:gd name="connsiteY1-26" fmla="*/ 223173 h 923906"/>
                <a:gd name="connsiteX2-27" fmla="*/ 457199 w 916461"/>
                <a:gd name="connsiteY2-28" fmla="*/ 0 h 923906"/>
                <a:gd name="connsiteX3-29" fmla="*/ 652259 w 916461"/>
                <a:gd name="connsiteY3-30" fmla="*/ 223173 h 923906"/>
                <a:gd name="connsiteX4-31" fmla="*/ 914398 w 916461"/>
                <a:gd name="connsiteY4-32" fmla="*/ 349269 h 923906"/>
                <a:gd name="connsiteX5-33" fmla="*/ 772813 w 916461"/>
                <a:gd name="connsiteY5-34" fmla="*/ 613293 h 923906"/>
                <a:gd name="connsiteX6-35" fmla="*/ 739764 w 916461"/>
                <a:gd name="connsiteY6-36" fmla="*/ 914398 h 923906"/>
                <a:gd name="connsiteX7-37" fmla="*/ 457199 w 916461"/>
                <a:gd name="connsiteY7-38" fmla="*/ 854400 h 923906"/>
                <a:gd name="connsiteX8-39" fmla="*/ 174634 w 916461"/>
                <a:gd name="connsiteY8-40" fmla="*/ 914398 h 923906"/>
                <a:gd name="connsiteX9-41" fmla="*/ 141585 w 916461"/>
                <a:gd name="connsiteY9-42" fmla="*/ 613293 h 923906"/>
                <a:gd name="connsiteX10-43" fmla="*/ 0 w 916461"/>
                <a:gd name="connsiteY10-44" fmla="*/ 349269 h 923906"/>
                <a:gd name="connsiteX0-45" fmla="*/ 0 w 916461"/>
                <a:gd name="connsiteY0-46" fmla="*/ 349269 h 923906"/>
                <a:gd name="connsiteX1-47" fmla="*/ 262139 w 916461"/>
                <a:gd name="connsiteY1-48" fmla="*/ 223173 h 923906"/>
                <a:gd name="connsiteX2-49" fmla="*/ 457199 w 916461"/>
                <a:gd name="connsiteY2-50" fmla="*/ 0 h 923906"/>
                <a:gd name="connsiteX3-51" fmla="*/ 652259 w 916461"/>
                <a:gd name="connsiteY3-52" fmla="*/ 223173 h 923906"/>
                <a:gd name="connsiteX4-53" fmla="*/ 914398 w 916461"/>
                <a:gd name="connsiteY4-54" fmla="*/ 349269 h 923906"/>
                <a:gd name="connsiteX5-55" fmla="*/ 772813 w 916461"/>
                <a:gd name="connsiteY5-56" fmla="*/ 613293 h 923906"/>
                <a:gd name="connsiteX6-57" fmla="*/ 739764 w 916461"/>
                <a:gd name="connsiteY6-58" fmla="*/ 914398 h 923906"/>
                <a:gd name="connsiteX7-59" fmla="*/ 457199 w 916461"/>
                <a:gd name="connsiteY7-60" fmla="*/ 854400 h 923906"/>
                <a:gd name="connsiteX8-61" fmla="*/ 174634 w 916461"/>
                <a:gd name="connsiteY8-62" fmla="*/ 914398 h 923906"/>
                <a:gd name="connsiteX9-63" fmla="*/ 141585 w 916461"/>
                <a:gd name="connsiteY9-64" fmla="*/ 613293 h 923906"/>
                <a:gd name="connsiteX10-65" fmla="*/ 0 w 916461"/>
                <a:gd name="connsiteY10-66" fmla="*/ 349269 h 923906"/>
                <a:gd name="connsiteX0-67" fmla="*/ 2063 w 918524"/>
                <a:gd name="connsiteY0-68" fmla="*/ 349269 h 923906"/>
                <a:gd name="connsiteX1-69" fmla="*/ 264202 w 918524"/>
                <a:gd name="connsiteY1-70" fmla="*/ 223173 h 923906"/>
                <a:gd name="connsiteX2-71" fmla="*/ 459262 w 918524"/>
                <a:gd name="connsiteY2-72" fmla="*/ 0 h 923906"/>
                <a:gd name="connsiteX3-73" fmla="*/ 654322 w 918524"/>
                <a:gd name="connsiteY3-74" fmla="*/ 223173 h 923906"/>
                <a:gd name="connsiteX4-75" fmla="*/ 916461 w 918524"/>
                <a:gd name="connsiteY4-76" fmla="*/ 349269 h 923906"/>
                <a:gd name="connsiteX5-77" fmla="*/ 774876 w 918524"/>
                <a:gd name="connsiteY5-78" fmla="*/ 613293 h 923906"/>
                <a:gd name="connsiteX6-79" fmla="*/ 741827 w 918524"/>
                <a:gd name="connsiteY6-80" fmla="*/ 914398 h 923906"/>
                <a:gd name="connsiteX7-81" fmla="*/ 459262 w 918524"/>
                <a:gd name="connsiteY7-82" fmla="*/ 854400 h 923906"/>
                <a:gd name="connsiteX8-83" fmla="*/ 176697 w 918524"/>
                <a:gd name="connsiteY8-84" fmla="*/ 914398 h 923906"/>
                <a:gd name="connsiteX9-85" fmla="*/ 143648 w 918524"/>
                <a:gd name="connsiteY9-86" fmla="*/ 613293 h 923906"/>
                <a:gd name="connsiteX10-87" fmla="*/ 2063 w 918524"/>
                <a:gd name="connsiteY10-88" fmla="*/ 349269 h 923906"/>
                <a:gd name="connsiteX0-89" fmla="*/ 2063 w 918524"/>
                <a:gd name="connsiteY0-90" fmla="*/ 349269 h 923906"/>
                <a:gd name="connsiteX1-91" fmla="*/ 264202 w 918524"/>
                <a:gd name="connsiteY1-92" fmla="*/ 223173 h 923906"/>
                <a:gd name="connsiteX2-93" fmla="*/ 459262 w 918524"/>
                <a:gd name="connsiteY2-94" fmla="*/ 0 h 923906"/>
                <a:gd name="connsiteX3-95" fmla="*/ 654322 w 918524"/>
                <a:gd name="connsiteY3-96" fmla="*/ 223173 h 923906"/>
                <a:gd name="connsiteX4-97" fmla="*/ 916461 w 918524"/>
                <a:gd name="connsiteY4-98" fmla="*/ 349269 h 923906"/>
                <a:gd name="connsiteX5-99" fmla="*/ 774876 w 918524"/>
                <a:gd name="connsiteY5-100" fmla="*/ 613293 h 923906"/>
                <a:gd name="connsiteX6-101" fmla="*/ 741827 w 918524"/>
                <a:gd name="connsiteY6-102" fmla="*/ 914398 h 923906"/>
                <a:gd name="connsiteX7-103" fmla="*/ 459262 w 918524"/>
                <a:gd name="connsiteY7-104" fmla="*/ 854400 h 923906"/>
                <a:gd name="connsiteX8-105" fmla="*/ 176697 w 918524"/>
                <a:gd name="connsiteY8-106" fmla="*/ 914398 h 923906"/>
                <a:gd name="connsiteX9-107" fmla="*/ 143648 w 918524"/>
                <a:gd name="connsiteY9-108" fmla="*/ 613293 h 923906"/>
                <a:gd name="connsiteX10-109" fmla="*/ 2063 w 918524"/>
                <a:gd name="connsiteY10-110" fmla="*/ 349269 h 923906"/>
                <a:gd name="connsiteX0-111" fmla="*/ 2063 w 918524"/>
                <a:gd name="connsiteY0-112" fmla="*/ 349269 h 923906"/>
                <a:gd name="connsiteX1-113" fmla="*/ 264202 w 918524"/>
                <a:gd name="connsiteY1-114" fmla="*/ 223173 h 923906"/>
                <a:gd name="connsiteX2-115" fmla="*/ 459262 w 918524"/>
                <a:gd name="connsiteY2-116" fmla="*/ 0 h 923906"/>
                <a:gd name="connsiteX3-117" fmla="*/ 654322 w 918524"/>
                <a:gd name="connsiteY3-118" fmla="*/ 223173 h 923906"/>
                <a:gd name="connsiteX4-119" fmla="*/ 916461 w 918524"/>
                <a:gd name="connsiteY4-120" fmla="*/ 349269 h 923906"/>
                <a:gd name="connsiteX5-121" fmla="*/ 774876 w 918524"/>
                <a:gd name="connsiteY5-122" fmla="*/ 613293 h 923906"/>
                <a:gd name="connsiteX6-123" fmla="*/ 741827 w 918524"/>
                <a:gd name="connsiteY6-124" fmla="*/ 914398 h 923906"/>
                <a:gd name="connsiteX7-125" fmla="*/ 459262 w 918524"/>
                <a:gd name="connsiteY7-126" fmla="*/ 854400 h 923906"/>
                <a:gd name="connsiteX8-127" fmla="*/ 176697 w 918524"/>
                <a:gd name="connsiteY8-128" fmla="*/ 914398 h 923906"/>
                <a:gd name="connsiteX9-129" fmla="*/ 143648 w 918524"/>
                <a:gd name="connsiteY9-130" fmla="*/ 613293 h 923906"/>
                <a:gd name="connsiteX10-131" fmla="*/ 2063 w 918524"/>
                <a:gd name="connsiteY10-132" fmla="*/ 349269 h 923906"/>
                <a:gd name="connsiteX0-133" fmla="*/ 2063 w 918524"/>
                <a:gd name="connsiteY0-134" fmla="*/ 349269 h 923906"/>
                <a:gd name="connsiteX1-135" fmla="*/ 264202 w 918524"/>
                <a:gd name="connsiteY1-136" fmla="*/ 223173 h 923906"/>
                <a:gd name="connsiteX2-137" fmla="*/ 459262 w 918524"/>
                <a:gd name="connsiteY2-138" fmla="*/ 0 h 923906"/>
                <a:gd name="connsiteX3-139" fmla="*/ 654322 w 918524"/>
                <a:gd name="connsiteY3-140" fmla="*/ 223173 h 923906"/>
                <a:gd name="connsiteX4-141" fmla="*/ 916461 w 918524"/>
                <a:gd name="connsiteY4-142" fmla="*/ 349269 h 923906"/>
                <a:gd name="connsiteX5-143" fmla="*/ 774876 w 918524"/>
                <a:gd name="connsiteY5-144" fmla="*/ 613293 h 923906"/>
                <a:gd name="connsiteX6-145" fmla="*/ 741827 w 918524"/>
                <a:gd name="connsiteY6-146" fmla="*/ 914398 h 923906"/>
                <a:gd name="connsiteX7-147" fmla="*/ 459262 w 918524"/>
                <a:gd name="connsiteY7-148" fmla="*/ 854400 h 923906"/>
                <a:gd name="connsiteX8-149" fmla="*/ 176697 w 918524"/>
                <a:gd name="connsiteY8-150" fmla="*/ 914398 h 923906"/>
                <a:gd name="connsiteX9-151" fmla="*/ 143648 w 918524"/>
                <a:gd name="connsiteY9-152" fmla="*/ 613293 h 923906"/>
                <a:gd name="connsiteX10-153" fmla="*/ 2063 w 918524"/>
                <a:gd name="connsiteY10-154" fmla="*/ 349269 h 92390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</a:cxnLst>
              <a:rect l="l" t="t" r="r" b="b"/>
              <a:pathLst>
                <a:path w="918524" h="923906">
                  <a:moveTo>
                    <a:pt x="2063" y="349269"/>
                  </a:moveTo>
                  <a:cubicBezTo>
                    <a:pt x="22155" y="284249"/>
                    <a:pt x="188002" y="281384"/>
                    <a:pt x="264202" y="223173"/>
                  </a:cubicBezTo>
                  <a:cubicBezTo>
                    <a:pt x="340402" y="164962"/>
                    <a:pt x="394242" y="0"/>
                    <a:pt x="459262" y="0"/>
                  </a:cubicBezTo>
                  <a:cubicBezTo>
                    <a:pt x="524282" y="0"/>
                    <a:pt x="578122" y="164962"/>
                    <a:pt x="654322" y="223173"/>
                  </a:cubicBezTo>
                  <a:cubicBezTo>
                    <a:pt x="730522" y="281384"/>
                    <a:pt x="896369" y="284249"/>
                    <a:pt x="916461" y="349269"/>
                  </a:cubicBezTo>
                  <a:cubicBezTo>
                    <a:pt x="936553" y="414289"/>
                    <a:pt x="803982" y="519105"/>
                    <a:pt x="774876" y="613293"/>
                  </a:cubicBezTo>
                  <a:cubicBezTo>
                    <a:pt x="745770" y="707481"/>
                    <a:pt x="794429" y="874213"/>
                    <a:pt x="741827" y="914398"/>
                  </a:cubicBezTo>
                  <a:cubicBezTo>
                    <a:pt x="689225" y="954583"/>
                    <a:pt x="553450" y="854400"/>
                    <a:pt x="459262" y="854400"/>
                  </a:cubicBezTo>
                  <a:cubicBezTo>
                    <a:pt x="365074" y="874399"/>
                    <a:pt x="257367" y="928196"/>
                    <a:pt x="176697" y="914398"/>
                  </a:cubicBezTo>
                  <a:cubicBezTo>
                    <a:pt x="96027" y="900600"/>
                    <a:pt x="172754" y="707481"/>
                    <a:pt x="143648" y="613293"/>
                  </a:cubicBezTo>
                  <a:cubicBezTo>
                    <a:pt x="114542" y="519105"/>
                    <a:pt x="-18029" y="414289"/>
                    <a:pt x="2063" y="349269"/>
                  </a:cubicBezTo>
                  <a:close/>
                </a:path>
              </a:pathLst>
            </a:custGeom>
            <a:solidFill>
              <a:schemeClr val="bg1"/>
            </a:solidFill>
            <a:ln w="15875">
              <a:noFill/>
            </a:ln>
            <a:effectLst>
              <a:outerShdw blurRad="76200" dist="508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8" name="组合 77"/>
            <p:cNvGrpSpPr/>
            <p:nvPr/>
          </p:nvGrpSpPr>
          <p:grpSpPr>
            <a:xfrm>
              <a:off x="10646778" y="4762829"/>
              <a:ext cx="749726" cy="728735"/>
              <a:chOff x="11012539" y="4493889"/>
              <a:chExt cx="749726" cy="728735"/>
            </a:xfrm>
          </p:grpSpPr>
          <p:sp>
            <p:nvSpPr>
              <p:cNvPr id="79" name="五角星 2"/>
              <p:cNvSpPr/>
              <p:nvPr/>
            </p:nvSpPr>
            <p:spPr>
              <a:xfrm rot="20227648" flipH="1">
                <a:off x="11012539" y="4493889"/>
                <a:ext cx="749726" cy="728735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-1" fmla="*/ 0 w 914398"/>
                  <a:gd name="connsiteY0-2" fmla="*/ 349269 h 923906"/>
                  <a:gd name="connsiteX1-3" fmla="*/ 262139 w 914398"/>
                  <a:gd name="connsiteY1-4" fmla="*/ 223173 h 923906"/>
                  <a:gd name="connsiteX2-5" fmla="*/ 457199 w 914398"/>
                  <a:gd name="connsiteY2-6" fmla="*/ 0 h 923906"/>
                  <a:gd name="connsiteX3-7" fmla="*/ 652259 w 914398"/>
                  <a:gd name="connsiteY3-8" fmla="*/ 223173 h 923906"/>
                  <a:gd name="connsiteX4-9" fmla="*/ 914398 w 914398"/>
                  <a:gd name="connsiteY4-10" fmla="*/ 349269 h 923906"/>
                  <a:gd name="connsiteX5-11" fmla="*/ 772813 w 914398"/>
                  <a:gd name="connsiteY5-12" fmla="*/ 613293 h 923906"/>
                  <a:gd name="connsiteX6-13" fmla="*/ 739764 w 914398"/>
                  <a:gd name="connsiteY6-14" fmla="*/ 914398 h 923906"/>
                  <a:gd name="connsiteX7-15" fmla="*/ 457199 w 914398"/>
                  <a:gd name="connsiteY7-16" fmla="*/ 854400 h 923906"/>
                  <a:gd name="connsiteX8-17" fmla="*/ 174634 w 914398"/>
                  <a:gd name="connsiteY8-18" fmla="*/ 914398 h 923906"/>
                  <a:gd name="connsiteX9-19" fmla="*/ 141585 w 914398"/>
                  <a:gd name="connsiteY9-20" fmla="*/ 613293 h 923906"/>
                  <a:gd name="connsiteX10-21" fmla="*/ 0 w 914398"/>
                  <a:gd name="connsiteY10-22" fmla="*/ 349269 h 923906"/>
                  <a:gd name="connsiteX0-23" fmla="*/ 0 w 916461"/>
                  <a:gd name="connsiteY0-24" fmla="*/ 349269 h 923906"/>
                  <a:gd name="connsiteX1-25" fmla="*/ 262139 w 916461"/>
                  <a:gd name="connsiteY1-26" fmla="*/ 223173 h 923906"/>
                  <a:gd name="connsiteX2-27" fmla="*/ 457199 w 916461"/>
                  <a:gd name="connsiteY2-28" fmla="*/ 0 h 923906"/>
                  <a:gd name="connsiteX3-29" fmla="*/ 652259 w 916461"/>
                  <a:gd name="connsiteY3-30" fmla="*/ 223173 h 923906"/>
                  <a:gd name="connsiteX4-31" fmla="*/ 914398 w 916461"/>
                  <a:gd name="connsiteY4-32" fmla="*/ 349269 h 923906"/>
                  <a:gd name="connsiteX5-33" fmla="*/ 772813 w 916461"/>
                  <a:gd name="connsiteY5-34" fmla="*/ 613293 h 923906"/>
                  <a:gd name="connsiteX6-35" fmla="*/ 739764 w 916461"/>
                  <a:gd name="connsiteY6-36" fmla="*/ 914398 h 923906"/>
                  <a:gd name="connsiteX7-37" fmla="*/ 457199 w 916461"/>
                  <a:gd name="connsiteY7-38" fmla="*/ 854400 h 923906"/>
                  <a:gd name="connsiteX8-39" fmla="*/ 174634 w 916461"/>
                  <a:gd name="connsiteY8-40" fmla="*/ 914398 h 923906"/>
                  <a:gd name="connsiteX9-41" fmla="*/ 141585 w 916461"/>
                  <a:gd name="connsiteY9-42" fmla="*/ 613293 h 923906"/>
                  <a:gd name="connsiteX10-43" fmla="*/ 0 w 916461"/>
                  <a:gd name="connsiteY10-44" fmla="*/ 349269 h 923906"/>
                  <a:gd name="connsiteX0-45" fmla="*/ 0 w 916461"/>
                  <a:gd name="connsiteY0-46" fmla="*/ 349269 h 923906"/>
                  <a:gd name="connsiteX1-47" fmla="*/ 262139 w 916461"/>
                  <a:gd name="connsiteY1-48" fmla="*/ 223173 h 923906"/>
                  <a:gd name="connsiteX2-49" fmla="*/ 457199 w 916461"/>
                  <a:gd name="connsiteY2-50" fmla="*/ 0 h 923906"/>
                  <a:gd name="connsiteX3-51" fmla="*/ 652259 w 916461"/>
                  <a:gd name="connsiteY3-52" fmla="*/ 223173 h 923906"/>
                  <a:gd name="connsiteX4-53" fmla="*/ 914398 w 916461"/>
                  <a:gd name="connsiteY4-54" fmla="*/ 349269 h 923906"/>
                  <a:gd name="connsiteX5-55" fmla="*/ 772813 w 916461"/>
                  <a:gd name="connsiteY5-56" fmla="*/ 613293 h 923906"/>
                  <a:gd name="connsiteX6-57" fmla="*/ 739764 w 916461"/>
                  <a:gd name="connsiteY6-58" fmla="*/ 914398 h 923906"/>
                  <a:gd name="connsiteX7-59" fmla="*/ 457199 w 916461"/>
                  <a:gd name="connsiteY7-60" fmla="*/ 854400 h 923906"/>
                  <a:gd name="connsiteX8-61" fmla="*/ 174634 w 916461"/>
                  <a:gd name="connsiteY8-62" fmla="*/ 914398 h 923906"/>
                  <a:gd name="connsiteX9-63" fmla="*/ 141585 w 916461"/>
                  <a:gd name="connsiteY9-64" fmla="*/ 613293 h 923906"/>
                  <a:gd name="connsiteX10-65" fmla="*/ 0 w 916461"/>
                  <a:gd name="connsiteY10-66" fmla="*/ 349269 h 923906"/>
                  <a:gd name="connsiteX0-67" fmla="*/ 2063 w 918524"/>
                  <a:gd name="connsiteY0-68" fmla="*/ 349269 h 923906"/>
                  <a:gd name="connsiteX1-69" fmla="*/ 264202 w 918524"/>
                  <a:gd name="connsiteY1-70" fmla="*/ 223173 h 923906"/>
                  <a:gd name="connsiteX2-71" fmla="*/ 459262 w 918524"/>
                  <a:gd name="connsiteY2-72" fmla="*/ 0 h 923906"/>
                  <a:gd name="connsiteX3-73" fmla="*/ 654322 w 918524"/>
                  <a:gd name="connsiteY3-74" fmla="*/ 223173 h 923906"/>
                  <a:gd name="connsiteX4-75" fmla="*/ 916461 w 918524"/>
                  <a:gd name="connsiteY4-76" fmla="*/ 349269 h 923906"/>
                  <a:gd name="connsiteX5-77" fmla="*/ 774876 w 918524"/>
                  <a:gd name="connsiteY5-78" fmla="*/ 613293 h 923906"/>
                  <a:gd name="connsiteX6-79" fmla="*/ 741827 w 918524"/>
                  <a:gd name="connsiteY6-80" fmla="*/ 914398 h 923906"/>
                  <a:gd name="connsiteX7-81" fmla="*/ 459262 w 918524"/>
                  <a:gd name="connsiteY7-82" fmla="*/ 854400 h 923906"/>
                  <a:gd name="connsiteX8-83" fmla="*/ 176697 w 918524"/>
                  <a:gd name="connsiteY8-84" fmla="*/ 914398 h 923906"/>
                  <a:gd name="connsiteX9-85" fmla="*/ 143648 w 918524"/>
                  <a:gd name="connsiteY9-86" fmla="*/ 613293 h 923906"/>
                  <a:gd name="connsiteX10-87" fmla="*/ 2063 w 918524"/>
                  <a:gd name="connsiteY10-88" fmla="*/ 349269 h 923906"/>
                  <a:gd name="connsiteX0-89" fmla="*/ 2063 w 918524"/>
                  <a:gd name="connsiteY0-90" fmla="*/ 349269 h 923906"/>
                  <a:gd name="connsiteX1-91" fmla="*/ 264202 w 918524"/>
                  <a:gd name="connsiteY1-92" fmla="*/ 223173 h 923906"/>
                  <a:gd name="connsiteX2-93" fmla="*/ 459262 w 918524"/>
                  <a:gd name="connsiteY2-94" fmla="*/ 0 h 923906"/>
                  <a:gd name="connsiteX3-95" fmla="*/ 654322 w 918524"/>
                  <a:gd name="connsiteY3-96" fmla="*/ 223173 h 923906"/>
                  <a:gd name="connsiteX4-97" fmla="*/ 916461 w 918524"/>
                  <a:gd name="connsiteY4-98" fmla="*/ 349269 h 923906"/>
                  <a:gd name="connsiteX5-99" fmla="*/ 774876 w 918524"/>
                  <a:gd name="connsiteY5-100" fmla="*/ 613293 h 923906"/>
                  <a:gd name="connsiteX6-101" fmla="*/ 741827 w 918524"/>
                  <a:gd name="connsiteY6-102" fmla="*/ 914398 h 923906"/>
                  <a:gd name="connsiteX7-103" fmla="*/ 459262 w 918524"/>
                  <a:gd name="connsiteY7-104" fmla="*/ 854400 h 923906"/>
                  <a:gd name="connsiteX8-105" fmla="*/ 176697 w 918524"/>
                  <a:gd name="connsiteY8-106" fmla="*/ 914398 h 923906"/>
                  <a:gd name="connsiteX9-107" fmla="*/ 143648 w 918524"/>
                  <a:gd name="connsiteY9-108" fmla="*/ 613293 h 923906"/>
                  <a:gd name="connsiteX10-109" fmla="*/ 2063 w 918524"/>
                  <a:gd name="connsiteY10-110" fmla="*/ 349269 h 923906"/>
                  <a:gd name="connsiteX0-111" fmla="*/ 2063 w 918524"/>
                  <a:gd name="connsiteY0-112" fmla="*/ 349269 h 923906"/>
                  <a:gd name="connsiteX1-113" fmla="*/ 264202 w 918524"/>
                  <a:gd name="connsiteY1-114" fmla="*/ 223173 h 923906"/>
                  <a:gd name="connsiteX2-115" fmla="*/ 459262 w 918524"/>
                  <a:gd name="connsiteY2-116" fmla="*/ 0 h 923906"/>
                  <a:gd name="connsiteX3-117" fmla="*/ 654322 w 918524"/>
                  <a:gd name="connsiteY3-118" fmla="*/ 223173 h 923906"/>
                  <a:gd name="connsiteX4-119" fmla="*/ 916461 w 918524"/>
                  <a:gd name="connsiteY4-120" fmla="*/ 349269 h 923906"/>
                  <a:gd name="connsiteX5-121" fmla="*/ 774876 w 918524"/>
                  <a:gd name="connsiteY5-122" fmla="*/ 613293 h 923906"/>
                  <a:gd name="connsiteX6-123" fmla="*/ 741827 w 918524"/>
                  <a:gd name="connsiteY6-124" fmla="*/ 914398 h 923906"/>
                  <a:gd name="connsiteX7-125" fmla="*/ 459262 w 918524"/>
                  <a:gd name="connsiteY7-126" fmla="*/ 854400 h 923906"/>
                  <a:gd name="connsiteX8-127" fmla="*/ 176697 w 918524"/>
                  <a:gd name="connsiteY8-128" fmla="*/ 914398 h 923906"/>
                  <a:gd name="connsiteX9-129" fmla="*/ 143648 w 918524"/>
                  <a:gd name="connsiteY9-130" fmla="*/ 613293 h 923906"/>
                  <a:gd name="connsiteX10-131" fmla="*/ 2063 w 918524"/>
                  <a:gd name="connsiteY10-132" fmla="*/ 349269 h 923906"/>
                  <a:gd name="connsiteX0-133" fmla="*/ 2063 w 918524"/>
                  <a:gd name="connsiteY0-134" fmla="*/ 349269 h 923906"/>
                  <a:gd name="connsiteX1-135" fmla="*/ 264202 w 918524"/>
                  <a:gd name="connsiteY1-136" fmla="*/ 223173 h 923906"/>
                  <a:gd name="connsiteX2-137" fmla="*/ 459262 w 918524"/>
                  <a:gd name="connsiteY2-138" fmla="*/ 0 h 923906"/>
                  <a:gd name="connsiteX3-139" fmla="*/ 654322 w 918524"/>
                  <a:gd name="connsiteY3-140" fmla="*/ 223173 h 923906"/>
                  <a:gd name="connsiteX4-141" fmla="*/ 916461 w 918524"/>
                  <a:gd name="connsiteY4-142" fmla="*/ 349269 h 923906"/>
                  <a:gd name="connsiteX5-143" fmla="*/ 774876 w 918524"/>
                  <a:gd name="connsiteY5-144" fmla="*/ 613293 h 923906"/>
                  <a:gd name="connsiteX6-145" fmla="*/ 741827 w 918524"/>
                  <a:gd name="connsiteY6-146" fmla="*/ 914398 h 923906"/>
                  <a:gd name="connsiteX7-147" fmla="*/ 459262 w 918524"/>
                  <a:gd name="connsiteY7-148" fmla="*/ 854400 h 923906"/>
                  <a:gd name="connsiteX8-149" fmla="*/ 176697 w 918524"/>
                  <a:gd name="connsiteY8-150" fmla="*/ 914398 h 923906"/>
                  <a:gd name="connsiteX9-151" fmla="*/ 143648 w 918524"/>
                  <a:gd name="connsiteY9-152" fmla="*/ 613293 h 923906"/>
                  <a:gd name="connsiteX10-153" fmla="*/ 2063 w 918524"/>
                  <a:gd name="connsiteY10-154" fmla="*/ 349269 h 92390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</a:cxnLst>
                <a:rect l="l" t="t" r="r" b="b"/>
                <a:pathLst>
                  <a:path w="918524" h="923906">
                    <a:moveTo>
                      <a:pt x="2063" y="349269"/>
                    </a:moveTo>
                    <a:cubicBezTo>
                      <a:pt x="22155" y="284249"/>
                      <a:pt x="188002" y="281384"/>
                      <a:pt x="264202" y="223173"/>
                    </a:cubicBezTo>
                    <a:cubicBezTo>
                      <a:pt x="340402" y="164962"/>
                      <a:pt x="394242" y="0"/>
                      <a:pt x="459262" y="0"/>
                    </a:cubicBezTo>
                    <a:cubicBezTo>
                      <a:pt x="524282" y="0"/>
                      <a:pt x="578122" y="164962"/>
                      <a:pt x="654322" y="223173"/>
                    </a:cubicBezTo>
                    <a:cubicBezTo>
                      <a:pt x="730522" y="281384"/>
                      <a:pt x="896369" y="284249"/>
                      <a:pt x="916461" y="349269"/>
                    </a:cubicBezTo>
                    <a:cubicBezTo>
                      <a:pt x="936553" y="414289"/>
                      <a:pt x="803982" y="519105"/>
                      <a:pt x="774876" y="613293"/>
                    </a:cubicBezTo>
                    <a:cubicBezTo>
                      <a:pt x="745770" y="707481"/>
                      <a:pt x="794429" y="874213"/>
                      <a:pt x="741827" y="914398"/>
                    </a:cubicBezTo>
                    <a:cubicBezTo>
                      <a:pt x="689225" y="954583"/>
                      <a:pt x="553450" y="854400"/>
                      <a:pt x="459262" y="854400"/>
                    </a:cubicBezTo>
                    <a:cubicBezTo>
                      <a:pt x="365074" y="874399"/>
                      <a:pt x="257367" y="928196"/>
                      <a:pt x="176697" y="914398"/>
                    </a:cubicBezTo>
                    <a:cubicBezTo>
                      <a:pt x="96027" y="900600"/>
                      <a:pt x="172754" y="707481"/>
                      <a:pt x="143648" y="613293"/>
                    </a:cubicBezTo>
                    <a:cubicBezTo>
                      <a:pt x="114542" y="519105"/>
                      <a:pt x="-18029" y="414289"/>
                      <a:pt x="2063" y="349269"/>
                    </a:cubicBezTo>
                    <a:close/>
                  </a:path>
                </a:pathLst>
              </a:custGeom>
              <a:solidFill>
                <a:srgbClr val="8AFA4C"/>
              </a:solidFill>
              <a:ln w="15875">
                <a:solidFill>
                  <a:schemeClr val="bg1"/>
                </a:solidFill>
              </a:ln>
              <a:effectLst>
                <a:innerShdw blurRad="292100">
                  <a:srgbClr val="76CE0C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" name="五角星 2"/>
              <p:cNvSpPr/>
              <p:nvPr/>
            </p:nvSpPr>
            <p:spPr>
              <a:xfrm rot="20424262">
                <a:off x="11046365" y="4655056"/>
                <a:ext cx="290576" cy="221980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-1" fmla="*/ 0 w 914398"/>
                  <a:gd name="connsiteY0-2" fmla="*/ 349269 h 923906"/>
                  <a:gd name="connsiteX1-3" fmla="*/ 262139 w 914398"/>
                  <a:gd name="connsiteY1-4" fmla="*/ 223173 h 923906"/>
                  <a:gd name="connsiteX2-5" fmla="*/ 457199 w 914398"/>
                  <a:gd name="connsiteY2-6" fmla="*/ 0 h 923906"/>
                  <a:gd name="connsiteX3-7" fmla="*/ 652259 w 914398"/>
                  <a:gd name="connsiteY3-8" fmla="*/ 223173 h 923906"/>
                  <a:gd name="connsiteX4-9" fmla="*/ 914398 w 914398"/>
                  <a:gd name="connsiteY4-10" fmla="*/ 349269 h 923906"/>
                  <a:gd name="connsiteX5-11" fmla="*/ 772813 w 914398"/>
                  <a:gd name="connsiteY5-12" fmla="*/ 613293 h 923906"/>
                  <a:gd name="connsiteX6-13" fmla="*/ 739764 w 914398"/>
                  <a:gd name="connsiteY6-14" fmla="*/ 914398 h 923906"/>
                  <a:gd name="connsiteX7-15" fmla="*/ 457199 w 914398"/>
                  <a:gd name="connsiteY7-16" fmla="*/ 854400 h 923906"/>
                  <a:gd name="connsiteX8-17" fmla="*/ 174634 w 914398"/>
                  <a:gd name="connsiteY8-18" fmla="*/ 914398 h 923906"/>
                  <a:gd name="connsiteX9-19" fmla="*/ 141585 w 914398"/>
                  <a:gd name="connsiteY9-20" fmla="*/ 613293 h 923906"/>
                  <a:gd name="connsiteX10-21" fmla="*/ 0 w 914398"/>
                  <a:gd name="connsiteY10-22" fmla="*/ 349269 h 923906"/>
                  <a:gd name="connsiteX0-23" fmla="*/ 0 w 916461"/>
                  <a:gd name="connsiteY0-24" fmla="*/ 349269 h 923906"/>
                  <a:gd name="connsiteX1-25" fmla="*/ 262139 w 916461"/>
                  <a:gd name="connsiteY1-26" fmla="*/ 223173 h 923906"/>
                  <a:gd name="connsiteX2-27" fmla="*/ 457199 w 916461"/>
                  <a:gd name="connsiteY2-28" fmla="*/ 0 h 923906"/>
                  <a:gd name="connsiteX3-29" fmla="*/ 652259 w 916461"/>
                  <a:gd name="connsiteY3-30" fmla="*/ 223173 h 923906"/>
                  <a:gd name="connsiteX4-31" fmla="*/ 914398 w 916461"/>
                  <a:gd name="connsiteY4-32" fmla="*/ 349269 h 923906"/>
                  <a:gd name="connsiteX5-33" fmla="*/ 772813 w 916461"/>
                  <a:gd name="connsiteY5-34" fmla="*/ 613293 h 923906"/>
                  <a:gd name="connsiteX6-35" fmla="*/ 739764 w 916461"/>
                  <a:gd name="connsiteY6-36" fmla="*/ 914398 h 923906"/>
                  <a:gd name="connsiteX7-37" fmla="*/ 457199 w 916461"/>
                  <a:gd name="connsiteY7-38" fmla="*/ 854400 h 923906"/>
                  <a:gd name="connsiteX8-39" fmla="*/ 174634 w 916461"/>
                  <a:gd name="connsiteY8-40" fmla="*/ 914398 h 923906"/>
                  <a:gd name="connsiteX9-41" fmla="*/ 141585 w 916461"/>
                  <a:gd name="connsiteY9-42" fmla="*/ 613293 h 923906"/>
                  <a:gd name="connsiteX10-43" fmla="*/ 0 w 916461"/>
                  <a:gd name="connsiteY10-44" fmla="*/ 349269 h 923906"/>
                  <a:gd name="connsiteX0-45" fmla="*/ 0 w 916461"/>
                  <a:gd name="connsiteY0-46" fmla="*/ 349269 h 923906"/>
                  <a:gd name="connsiteX1-47" fmla="*/ 262139 w 916461"/>
                  <a:gd name="connsiteY1-48" fmla="*/ 223173 h 923906"/>
                  <a:gd name="connsiteX2-49" fmla="*/ 457199 w 916461"/>
                  <a:gd name="connsiteY2-50" fmla="*/ 0 h 923906"/>
                  <a:gd name="connsiteX3-51" fmla="*/ 652259 w 916461"/>
                  <a:gd name="connsiteY3-52" fmla="*/ 223173 h 923906"/>
                  <a:gd name="connsiteX4-53" fmla="*/ 914398 w 916461"/>
                  <a:gd name="connsiteY4-54" fmla="*/ 349269 h 923906"/>
                  <a:gd name="connsiteX5-55" fmla="*/ 772813 w 916461"/>
                  <a:gd name="connsiteY5-56" fmla="*/ 613293 h 923906"/>
                  <a:gd name="connsiteX6-57" fmla="*/ 739764 w 916461"/>
                  <a:gd name="connsiteY6-58" fmla="*/ 914398 h 923906"/>
                  <a:gd name="connsiteX7-59" fmla="*/ 457199 w 916461"/>
                  <a:gd name="connsiteY7-60" fmla="*/ 854400 h 923906"/>
                  <a:gd name="connsiteX8-61" fmla="*/ 174634 w 916461"/>
                  <a:gd name="connsiteY8-62" fmla="*/ 914398 h 923906"/>
                  <a:gd name="connsiteX9-63" fmla="*/ 141585 w 916461"/>
                  <a:gd name="connsiteY9-64" fmla="*/ 613293 h 923906"/>
                  <a:gd name="connsiteX10-65" fmla="*/ 0 w 916461"/>
                  <a:gd name="connsiteY10-66" fmla="*/ 349269 h 923906"/>
                  <a:gd name="connsiteX0-67" fmla="*/ 2063 w 918524"/>
                  <a:gd name="connsiteY0-68" fmla="*/ 349269 h 923906"/>
                  <a:gd name="connsiteX1-69" fmla="*/ 264202 w 918524"/>
                  <a:gd name="connsiteY1-70" fmla="*/ 223173 h 923906"/>
                  <a:gd name="connsiteX2-71" fmla="*/ 459262 w 918524"/>
                  <a:gd name="connsiteY2-72" fmla="*/ 0 h 923906"/>
                  <a:gd name="connsiteX3-73" fmla="*/ 654322 w 918524"/>
                  <a:gd name="connsiteY3-74" fmla="*/ 223173 h 923906"/>
                  <a:gd name="connsiteX4-75" fmla="*/ 916461 w 918524"/>
                  <a:gd name="connsiteY4-76" fmla="*/ 349269 h 923906"/>
                  <a:gd name="connsiteX5-77" fmla="*/ 774876 w 918524"/>
                  <a:gd name="connsiteY5-78" fmla="*/ 613293 h 923906"/>
                  <a:gd name="connsiteX6-79" fmla="*/ 741827 w 918524"/>
                  <a:gd name="connsiteY6-80" fmla="*/ 914398 h 923906"/>
                  <a:gd name="connsiteX7-81" fmla="*/ 459262 w 918524"/>
                  <a:gd name="connsiteY7-82" fmla="*/ 854400 h 923906"/>
                  <a:gd name="connsiteX8-83" fmla="*/ 176697 w 918524"/>
                  <a:gd name="connsiteY8-84" fmla="*/ 914398 h 923906"/>
                  <a:gd name="connsiteX9-85" fmla="*/ 143648 w 918524"/>
                  <a:gd name="connsiteY9-86" fmla="*/ 613293 h 923906"/>
                  <a:gd name="connsiteX10-87" fmla="*/ 2063 w 918524"/>
                  <a:gd name="connsiteY10-88" fmla="*/ 349269 h 923906"/>
                  <a:gd name="connsiteX0-89" fmla="*/ 2063 w 918524"/>
                  <a:gd name="connsiteY0-90" fmla="*/ 349269 h 923906"/>
                  <a:gd name="connsiteX1-91" fmla="*/ 264202 w 918524"/>
                  <a:gd name="connsiteY1-92" fmla="*/ 223173 h 923906"/>
                  <a:gd name="connsiteX2-93" fmla="*/ 459262 w 918524"/>
                  <a:gd name="connsiteY2-94" fmla="*/ 0 h 923906"/>
                  <a:gd name="connsiteX3-95" fmla="*/ 654322 w 918524"/>
                  <a:gd name="connsiteY3-96" fmla="*/ 223173 h 923906"/>
                  <a:gd name="connsiteX4-97" fmla="*/ 916461 w 918524"/>
                  <a:gd name="connsiteY4-98" fmla="*/ 349269 h 923906"/>
                  <a:gd name="connsiteX5-99" fmla="*/ 774876 w 918524"/>
                  <a:gd name="connsiteY5-100" fmla="*/ 613293 h 923906"/>
                  <a:gd name="connsiteX6-101" fmla="*/ 741827 w 918524"/>
                  <a:gd name="connsiteY6-102" fmla="*/ 914398 h 923906"/>
                  <a:gd name="connsiteX7-103" fmla="*/ 459262 w 918524"/>
                  <a:gd name="connsiteY7-104" fmla="*/ 854400 h 923906"/>
                  <a:gd name="connsiteX8-105" fmla="*/ 176697 w 918524"/>
                  <a:gd name="connsiteY8-106" fmla="*/ 914398 h 923906"/>
                  <a:gd name="connsiteX9-107" fmla="*/ 143648 w 918524"/>
                  <a:gd name="connsiteY9-108" fmla="*/ 613293 h 923906"/>
                  <a:gd name="connsiteX10-109" fmla="*/ 2063 w 918524"/>
                  <a:gd name="connsiteY10-110" fmla="*/ 349269 h 923906"/>
                  <a:gd name="connsiteX0-111" fmla="*/ 2063 w 918524"/>
                  <a:gd name="connsiteY0-112" fmla="*/ 349269 h 923906"/>
                  <a:gd name="connsiteX1-113" fmla="*/ 264202 w 918524"/>
                  <a:gd name="connsiteY1-114" fmla="*/ 223173 h 923906"/>
                  <a:gd name="connsiteX2-115" fmla="*/ 459262 w 918524"/>
                  <a:gd name="connsiteY2-116" fmla="*/ 0 h 923906"/>
                  <a:gd name="connsiteX3-117" fmla="*/ 654322 w 918524"/>
                  <a:gd name="connsiteY3-118" fmla="*/ 223173 h 923906"/>
                  <a:gd name="connsiteX4-119" fmla="*/ 916461 w 918524"/>
                  <a:gd name="connsiteY4-120" fmla="*/ 349269 h 923906"/>
                  <a:gd name="connsiteX5-121" fmla="*/ 774876 w 918524"/>
                  <a:gd name="connsiteY5-122" fmla="*/ 613293 h 923906"/>
                  <a:gd name="connsiteX6-123" fmla="*/ 741827 w 918524"/>
                  <a:gd name="connsiteY6-124" fmla="*/ 914398 h 923906"/>
                  <a:gd name="connsiteX7-125" fmla="*/ 459262 w 918524"/>
                  <a:gd name="connsiteY7-126" fmla="*/ 854400 h 923906"/>
                  <a:gd name="connsiteX8-127" fmla="*/ 176697 w 918524"/>
                  <a:gd name="connsiteY8-128" fmla="*/ 914398 h 923906"/>
                  <a:gd name="connsiteX9-129" fmla="*/ 143648 w 918524"/>
                  <a:gd name="connsiteY9-130" fmla="*/ 613293 h 923906"/>
                  <a:gd name="connsiteX10-131" fmla="*/ 2063 w 918524"/>
                  <a:gd name="connsiteY10-132" fmla="*/ 349269 h 923906"/>
                  <a:gd name="connsiteX0-133" fmla="*/ 2063 w 918524"/>
                  <a:gd name="connsiteY0-134" fmla="*/ 349269 h 923906"/>
                  <a:gd name="connsiteX1-135" fmla="*/ 264202 w 918524"/>
                  <a:gd name="connsiteY1-136" fmla="*/ 223173 h 923906"/>
                  <a:gd name="connsiteX2-137" fmla="*/ 459262 w 918524"/>
                  <a:gd name="connsiteY2-138" fmla="*/ 0 h 923906"/>
                  <a:gd name="connsiteX3-139" fmla="*/ 654322 w 918524"/>
                  <a:gd name="connsiteY3-140" fmla="*/ 223173 h 923906"/>
                  <a:gd name="connsiteX4-141" fmla="*/ 916461 w 918524"/>
                  <a:gd name="connsiteY4-142" fmla="*/ 349269 h 923906"/>
                  <a:gd name="connsiteX5-143" fmla="*/ 774876 w 918524"/>
                  <a:gd name="connsiteY5-144" fmla="*/ 613293 h 923906"/>
                  <a:gd name="connsiteX6-145" fmla="*/ 741827 w 918524"/>
                  <a:gd name="connsiteY6-146" fmla="*/ 914398 h 923906"/>
                  <a:gd name="connsiteX7-147" fmla="*/ 459262 w 918524"/>
                  <a:gd name="connsiteY7-148" fmla="*/ 854400 h 923906"/>
                  <a:gd name="connsiteX8-149" fmla="*/ 176697 w 918524"/>
                  <a:gd name="connsiteY8-150" fmla="*/ 914398 h 923906"/>
                  <a:gd name="connsiteX9-151" fmla="*/ 143648 w 918524"/>
                  <a:gd name="connsiteY9-152" fmla="*/ 613293 h 923906"/>
                  <a:gd name="connsiteX10-153" fmla="*/ 2063 w 918524"/>
                  <a:gd name="connsiteY10-154" fmla="*/ 349269 h 923906"/>
                  <a:gd name="connsiteX0-155" fmla="*/ 654322 w 918524"/>
                  <a:gd name="connsiteY0-156" fmla="*/ 223173 h 923906"/>
                  <a:gd name="connsiteX1-157" fmla="*/ 916461 w 918524"/>
                  <a:gd name="connsiteY1-158" fmla="*/ 349269 h 923906"/>
                  <a:gd name="connsiteX2-159" fmla="*/ 774876 w 918524"/>
                  <a:gd name="connsiteY2-160" fmla="*/ 613293 h 923906"/>
                  <a:gd name="connsiteX3-161" fmla="*/ 741827 w 918524"/>
                  <a:gd name="connsiteY3-162" fmla="*/ 914398 h 923906"/>
                  <a:gd name="connsiteX4-163" fmla="*/ 459262 w 918524"/>
                  <a:gd name="connsiteY4-164" fmla="*/ 854400 h 923906"/>
                  <a:gd name="connsiteX5-165" fmla="*/ 176697 w 918524"/>
                  <a:gd name="connsiteY5-166" fmla="*/ 914398 h 923906"/>
                  <a:gd name="connsiteX6-167" fmla="*/ 143648 w 918524"/>
                  <a:gd name="connsiteY6-168" fmla="*/ 613293 h 923906"/>
                  <a:gd name="connsiteX7-169" fmla="*/ 2063 w 918524"/>
                  <a:gd name="connsiteY7-170" fmla="*/ 349269 h 923906"/>
                  <a:gd name="connsiteX8-171" fmla="*/ 264202 w 918524"/>
                  <a:gd name="connsiteY8-172" fmla="*/ 223173 h 923906"/>
                  <a:gd name="connsiteX9-173" fmla="*/ 459262 w 918524"/>
                  <a:gd name="connsiteY9-174" fmla="*/ 0 h 923906"/>
                  <a:gd name="connsiteX10-175" fmla="*/ 715845 w 918524"/>
                  <a:gd name="connsiteY10-176" fmla="*/ 284696 h 923906"/>
                  <a:gd name="connsiteX0-177" fmla="*/ 916461 w 918524"/>
                  <a:gd name="connsiteY0-178" fmla="*/ 349269 h 923906"/>
                  <a:gd name="connsiteX1-179" fmla="*/ 774876 w 918524"/>
                  <a:gd name="connsiteY1-180" fmla="*/ 613293 h 923906"/>
                  <a:gd name="connsiteX2-181" fmla="*/ 741827 w 918524"/>
                  <a:gd name="connsiteY2-182" fmla="*/ 914398 h 923906"/>
                  <a:gd name="connsiteX3-183" fmla="*/ 459262 w 918524"/>
                  <a:gd name="connsiteY3-184" fmla="*/ 854400 h 923906"/>
                  <a:gd name="connsiteX4-185" fmla="*/ 176697 w 918524"/>
                  <a:gd name="connsiteY4-186" fmla="*/ 914398 h 923906"/>
                  <a:gd name="connsiteX5-187" fmla="*/ 143648 w 918524"/>
                  <a:gd name="connsiteY5-188" fmla="*/ 613293 h 923906"/>
                  <a:gd name="connsiteX6-189" fmla="*/ 2063 w 918524"/>
                  <a:gd name="connsiteY6-190" fmla="*/ 349269 h 923906"/>
                  <a:gd name="connsiteX7-191" fmla="*/ 264202 w 918524"/>
                  <a:gd name="connsiteY7-192" fmla="*/ 223173 h 923906"/>
                  <a:gd name="connsiteX8-193" fmla="*/ 459262 w 918524"/>
                  <a:gd name="connsiteY8-194" fmla="*/ 0 h 923906"/>
                  <a:gd name="connsiteX9-195" fmla="*/ 715845 w 918524"/>
                  <a:gd name="connsiteY9-196" fmla="*/ 284696 h 923906"/>
                  <a:gd name="connsiteX0-197" fmla="*/ 774876 w 774876"/>
                  <a:gd name="connsiteY0-198" fmla="*/ 613293 h 923906"/>
                  <a:gd name="connsiteX1-199" fmla="*/ 741827 w 774876"/>
                  <a:gd name="connsiteY1-200" fmla="*/ 914398 h 923906"/>
                  <a:gd name="connsiteX2-201" fmla="*/ 459262 w 774876"/>
                  <a:gd name="connsiteY2-202" fmla="*/ 854400 h 923906"/>
                  <a:gd name="connsiteX3-203" fmla="*/ 176697 w 774876"/>
                  <a:gd name="connsiteY3-204" fmla="*/ 914398 h 923906"/>
                  <a:gd name="connsiteX4-205" fmla="*/ 143648 w 774876"/>
                  <a:gd name="connsiteY4-206" fmla="*/ 613293 h 923906"/>
                  <a:gd name="connsiteX5-207" fmla="*/ 2063 w 774876"/>
                  <a:gd name="connsiteY5-208" fmla="*/ 349269 h 923906"/>
                  <a:gd name="connsiteX6-209" fmla="*/ 264202 w 774876"/>
                  <a:gd name="connsiteY6-210" fmla="*/ 223173 h 923906"/>
                  <a:gd name="connsiteX7-211" fmla="*/ 459262 w 774876"/>
                  <a:gd name="connsiteY7-212" fmla="*/ 0 h 923906"/>
                  <a:gd name="connsiteX8-213" fmla="*/ 715845 w 774876"/>
                  <a:gd name="connsiteY8-214" fmla="*/ 284696 h 923906"/>
                  <a:gd name="connsiteX0-215" fmla="*/ 741827 w 741827"/>
                  <a:gd name="connsiteY0-216" fmla="*/ 914398 h 923906"/>
                  <a:gd name="connsiteX1-217" fmla="*/ 459262 w 741827"/>
                  <a:gd name="connsiteY1-218" fmla="*/ 854400 h 923906"/>
                  <a:gd name="connsiteX2-219" fmla="*/ 176697 w 741827"/>
                  <a:gd name="connsiteY2-220" fmla="*/ 914398 h 923906"/>
                  <a:gd name="connsiteX3-221" fmla="*/ 143648 w 741827"/>
                  <a:gd name="connsiteY3-222" fmla="*/ 613293 h 923906"/>
                  <a:gd name="connsiteX4-223" fmla="*/ 2063 w 741827"/>
                  <a:gd name="connsiteY4-224" fmla="*/ 349269 h 923906"/>
                  <a:gd name="connsiteX5-225" fmla="*/ 264202 w 741827"/>
                  <a:gd name="connsiteY5-226" fmla="*/ 223173 h 923906"/>
                  <a:gd name="connsiteX6-227" fmla="*/ 459262 w 741827"/>
                  <a:gd name="connsiteY6-228" fmla="*/ 0 h 923906"/>
                  <a:gd name="connsiteX7-229" fmla="*/ 715845 w 741827"/>
                  <a:gd name="connsiteY7-230" fmla="*/ 284696 h 923906"/>
                  <a:gd name="connsiteX0-231" fmla="*/ 459262 w 715845"/>
                  <a:gd name="connsiteY0-232" fmla="*/ 854400 h 916632"/>
                  <a:gd name="connsiteX1-233" fmla="*/ 176697 w 715845"/>
                  <a:gd name="connsiteY1-234" fmla="*/ 914398 h 916632"/>
                  <a:gd name="connsiteX2-235" fmla="*/ 143648 w 715845"/>
                  <a:gd name="connsiteY2-236" fmla="*/ 613293 h 916632"/>
                  <a:gd name="connsiteX3-237" fmla="*/ 2063 w 715845"/>
                  <a:gd name="connsiteY3-238" fmla="*/ 349269 h 916632"/>
                  <a:gd name="connsiteX4-239" fmla="*/ 264202 w 715845"/>
                  <a:gd name="connsiteY4-240" fmla="*/ 223173 h 916632"/>
                  <a:gd name="connsiteX5-241" fmla="*/ 459262 w 715845"/>
                  <a:gd name="connsiteY5-242" fmla="*/ 0 h 916632"/>
                  <a:gd name="connsiteX6-243" fmla="*/ 715845 w 715845"/>
                  <a:gd name="connsiteY6-244" fmla="*/ 284696 h 916632"/>
                  <a:gd name="connsiteX0-245" fmla="*/ 176697 w 715845"/>
                  <a:gd name="connsiteY0-246" fmla="*/ 914398 h 914398"/>
                  <a:gd name="connsiteX1-247" fmla="*/ 143648 w 715845"/>
                  <a:gd name="connsiteY1-248" fmla="*/ 613293 h 914398"/>
                  <a:gd name="connsiteX2-249" fmla="*/ 2063 w 715845"/>
                  <a:gd name="connsiteY2-250" fmla="*/ 349269 h 914398"/>
                  <a:gd name="connsiteX3-251" fmla="*/ 264202 w 715845"/>
                  <a:gd name="connsiteY3-252" fmla="*/ 223173 h 914398"/>
                  <a:gd name="connsiteX4-253" fmla="*/ 459262 w 715845"/>
                  <a:gd name="connsiteY4-254" fmla="*/ 0 h 914398"/>
                  <a:gd name="connsiteX5-255" fmla="*/ 715845 w 715845"/>
                  <a:gd name="connsiteY5-256" fmla="*/ 284696 h 914398"/>
                  <a:gd name="connsiteX0-257" fmla="*/ 143648 w 715845"/>
                  <a:gd name="connsiteY0-258" fmla="*/ 613293 h 613293"/>
                  <a:gd name="connsiteX1-259" fmla="*/ 2063 w 715845"/>
                  <a:gd name="connsiteY1-260" fmla="*/ 349269 h 613293"/>
                  <a:gd name="connsiteX2-261" fmla="*/ 264202 w 715845"/>
                  <a:gd name="connsiteY2-262" fmla="*/ 223173 h 613293"/>
                  <a:gd name="connsiteX3-263" fmla="*/ 459262 w 715845"/>
                  <a:gd name="connsiteY3-264" fmla="*/ 0 h 613293"/>
                  <a:gd name="connsiteX4-265" fmla="*/ 715845 w 715845"/>
                  <a:gd name="connsiteY4-266" fmla="*/ 284696 h 613293"/>
                  <a:gd name="connsiteX0-267" fmla="*/ 0 w 713782"/>
                  <a:gd name="connsiteY0-268" fmla="*/ 349269 h 349269"/>
                  <a:gd name="connsiteX1-269" fmla="*/ 262139 w 713782"/>
                  <a:gd name="connsiteY1-270" fmla="*/ 223173 h 349269"/>
                  <a:gd name="connsiteX2-271" fmla="*/ 457199 w 713782"/>
                  <a:gd name="connsiteY2-272" fmla="*/ 0 h 349269"/>
                  <a:gd name="connsiteX3-273" fmla="*/ 713782 w 713782"/>
                  <a:gd name="connsiteY3-274" fmla="*/ 284696 h 349269"/>
                  <a:gd name="connsiteX0-275" fmla="*/ 0 w 457199"/>
                  <a:gd name="connsiteY0-276" fmla="*/ 349269 h 349269"/>
                  <a:gd name="connsiteX1-277" fmla="*/ 262139 w 457199"/>
                  <a:gd name="connsiteY1-278" fmla="*/ 223173 h 349269"/>
                  <a:gd name="connsiteX2-279" fmla="*/ 457199 w 457199"/>
                  <a:gd name="connsiteY2-280" fmla="*/ 0 h 34926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457199" h="349269">
                    <a:moveTo>
                      <a:pt x="0" y="349269"/>
                    </a:moveTo>
                    <a:cubicBezTo>
                      <a:pt x="20092" y="284249"/>
                      <a:pt x="185939" y="281384"/>
                      <a:pt x="262139" y="223173"/>
                    </a:cubicBezTo>
                    <a:cubicBezTo>
                      <a:pt x="338339" y="164962"/>
                      <a:pt x="392179" y="0"/>
                      <a:pt x="457199" y="0"/>
                    </a:cubicBezTo>
                  </a:path>
                </a:pathLst>
              </a:custGeom>
              <a:noFill/>
              <a:ln w="28575" cap="rnd">
                <a:solidFill>
                  <a:schemeClr val="bg1">
                    <a:alpha val="8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1" name="五角星 2"/>
              <p:cNvSpPr/>
              <p:nvPr/>
            </p:nvSpPr>
            <p:spPr>
              <a:xfrm rot="6997346">
                <a:off x="11587935" y="4901938"/>
                <a:ext cx="128719" cy="147271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-1" fmla="*/ 0 w 914398"/>
                  <a:gd name="connsiteY0-2" fmla="*/ 349269 h 923906"/>
                  <a:gd name="connsiteX1-3" fmla="*/ 262139 w 914398"/>
                  <a:gd name="connsiteY1-4" fmla="*/ 223173 h 923906"/>
                  <a:gd name="connsiteX2-5" fmla="*/ 457199 w 914398"/>
                  <a:gd name="connsiteY2-6" fmla="*/ 0 h 923906"/>
                  <a:gd name="connsiteX3-7" fmla="*/ 652259 w 914398"/>
                  <a:gd name="connsiteY3-8" fmla="*/ 223173 h 923906"/>
                  <a:gd name="connsiteX4-9" fmla="*/ 914398 w 914398"/>
                  <a:gd name="connsiteY4-10" fmla="*/ 349269 h 923906"/>
                  <a:gd name="connsiteX5-11" fmla="*/ 772813 w 914398"/>
                  <a:gd name="connsiteY5-12" fmla="*/ 613293 h 923906"/>
                  <a:gd name="connsiteX6-13" fmla="*/ 739764 w 914398"/>
                  <a:gd name="connsiteY6-14" fmla="*/ 914398 h 923906"/>
                  <a:gd name="connsiteX7-15" fmla="*/ 457199 w 914398"/>
                  <a:gd name="connsiteY7-16" fmla="*/ 854400 h 923906"/>
                  <a:gd name="connsiteX8-17" fmla="*/ 174634 w 914398"/>
                  <a:gd name="connsiteY8-18" fmla="*/ 914398 h 923906"/>
                  <a:gd name="connsiteX9-19" fmla="*/ 141585 w 914398"/>
                  <a:gd name="connsiteY9-20" fmla="*/ 613293 h 923906"/>
                  <a:gd name="connsiteX10-21" fmla="*/ 0 w 914398"/>
                  <a:gd name="connsiteY10-22" fmla="*/ 349269 h 923906"/>
                  <a:gd name="connsiteX0-23" fmla="*/ 0 w 916461"/>
                  <a:gd name="connsiteY0-24" fmla="*/ 349269 h 923906"/>
                  <a:gd name="connsiteX1-25" fmla="*/ 262139 w 916461"/>
                  <a:gd name="connsiteY1-26" fmla="*/ 223173 h 923906"/>
                  <a:gd name="connsiteX2-27" fmla="*/ 457199 w 916461"/>
                  <a:gd name="connsiteY2-28" fmla="*/ 0 h 923906"/>
                  <a:gd name="connsiteX3-29" fmla="*/ 652259 w 916461"/>
                  <a:gd name="connsiteY3-30" fmla="*/ 223173 h 923906"/>
                  <a:gd name="connsiteX4-31" fmla="*/ 914398 w 916461"/>
                  <a:gd name="connsiteY4-32" fmla="*/ 349269 h 923906"/>
                  <a:gd name="connsiteX5-33" fmla="*/ 772813 w 916461"/>
                  <a:gd name="connsiteY5-34" fmla="*/ 613293 h 923906"/>
                  <a:gd name="connsiteX6-35" fmla="*/ 739764 w 916461"/>
                  <a:gd name="connsiteY6-36" fmla="*/ 914398 h 923906"/>
                  <a:gd name="connsiteX7-37" fmla="*/ 457199 w 916461"/>
                  <a:gd name="connsiteY7-38" fmla="*/ 854400 h 923906"/>
                  <a:gd name="connsiteX8-39" fmla="*/ 174634 w 916461"/>
                  <a:gd name="connsiteY8-40" fmla="*/ 914398 h 923906"/>
                  <a:gd name="connsiteX9-41" fmla="*/ 141585 w 916461"/>
                  <a:gd name="connsiteY9-42" fmla="*/ 613293 h 923906"/>
                  <a:gd name="connsiteX10-43" fmla="*/ 0 w 916461"/>
                  <a:gd name="connsiteY10-44" fmla="*/ 349269 h 923906"/>
                  <a:gd name="connsiteX0-45" fmla="*/ 0 w 916461"/>
                  <a:gd name="connsiteY0-46" fmla="*/ 349269 h 923906"/>
                  <a:gd name="connsiteX1-47" fmla="*/ 262139 w 916461"/>
                  <a:gd name="connsiteY1-48" fmla="*/ 223173 h 923906"/>
                  <a:gd name="connsiteX2-49" fmla="*/ 457199 w 916461"/>
                  <a:gd name="connsiteY2-50" fmla="*/ 0 h 923906"/>
                  <a:gd name="connsiteX3-51" fmla="*/ 652259 w 916461"/>
                  <a:gd name="connsiteY3-52" fmla="*/ 223173 h 923906"/>
                  <a:gd name="connsiteX4-53" fmla="*/ 914398 w 916461"/>
                  <a:gd name="connsiteY4-54" fmla="*/ 349269 h 923906"/>
                  <a:gd name="connsiteX5-55" fmla="*/ 772813 w 916461"/>
                  <a:gd name="connsiteY5-56" fmla="*/ 613293 h 923906"/>
                  <a:gd name="connsiteX6-57" fmla="*/ 739764 w 916461"/>
                  <a:gd name="connsiteY6-58" fmla="*/ 914398 h 923906"/>
                  <a:gd name="connsiteX7-59" fmla="*/ 457199 w 916461"/>
                  <a:gd name="connsiteY7-60" fmla="*/ 854400 h 923906"/>
                  <a:gd name="connsiteX8-61" fmla="*/ 174634 w 916461"/>
                  <a:gd name="connsiteY8-62" fmla="*/ 914398 h 923906"/>
                  <a:gd name="connsiteX9-63" fmla="*/ 141585 w 916461"/>
                  <a:gd name="connsiteY9-64" fmla="*/ 613293 h 923906"/>
                  <a:gd name="connsiteX10-65" fmla="*/ 0 w 916461"/>
                  <a:gd name="connsiteY10-66" fmla="*/ 349269 h 923906"/>
                  <a:gd name="connsiteX0-67" fmla="*/ 2063 w 918524"/>
                  <a:gd name="connsiteY0-68" fmla="*/ 349269 h 923906"/>
                  <a:gd name="connsiteX1-69" fmla="*/ 264202 w 918524"/>
                  <a:gd name="connsiteY1-70" fmla="*/ 223173 h 923906"/>
                  <a:gd name="connsiteX2-71" fmla="*/ 459262 w 918524"/>
                  <a:gd name="connsiteY2-72" fmla="*/ 0 h 923906"/>
                  <a:gd name="connsiteX3-73" fmla="*/ 654322 w 918524"/>
                  <a:gd name="connsiteY3-74" fmla="*/ 223173 h 923906"/>
                  <a:gd name="connsiteX4-75" fmla="*/ 916461 w 918524"/>
                  <a:gd name="connsiteY4-76" fmla="*/ 349269 h 923906"/>
                  <a:gd name="connsiteX5-77" fmla="*/ 774876 w 918524"/>
                  <a:gd name="connsiteY5-78" fmla="*/ 613293 h 923906"/>
                  <a:gd name="connsiteX6-79" fmla="*/ 741827 w 918524"/>
                  <a:gd name="connsiteY6-80" fmla="*/ 914398 h 923906"/>
                  <a:gd name="connsiteX7-81" fmla="*/ 459262 w 918524"/>
                  <a:gd name="connsiteY7-82" fmla="*/ 854400 h 923906"/>
                  <a:gd name="connsiteX8-83" fmla="*/ 176697 w 918524"/>
                  <a:gd name="connsiteY8-84" fmla="*/ 914398 h 923906"/>
                  <a:gd name="connsiteX9-85" fmla="*/ 143648 w 918524"/>
                  <a:gd name="connsiteY9-86" fmla="*/ 613293 h 923906"/>
                  <a:gd name="connsiteX10-87" fmla="*/ 2063 w 918524"/>
                  <a:gd name="connsiteY10-88" fmla="*/ 349269 h 923906"/>
                  <a:gd name="connsiteX0-89" fmla="*/ 2063 w 918524"/>
                  <a:gd name="connsiteY0-90" fmla="*/ 349269 h 923906"/>
                  <a:gd name="connsiteX1-91" fmla="*/ 264202 w 918524"/>
                  <a:gd name="connsiteY1-92" fmla="*/ 223173 h 923906"/>
                  <a:gd name="connsiteX2-93" fmla="*/ 459262 w 918524"/>
                  <a:gd name="connsiteY2-94" fmla="*/ 0 h 923906"/>
                  <a:gd name="connsiteX3-95" fmla="*/ 654322 w 918524"/>
                  <a:gd name="connsiteY3-96" fmla="*/ 223173 h 923906"/>
                  <a:gd name="connsiteX4-97" fmla="*/ 916461 w 918524"/>
                  <a:gd name="connsiteY4-98" fmla="*/ 349269 h 923906"/>
                  <a:gd name="connsiteX5-99" fmla="*/ 774876 w 918524"/>
                  <a:gd name="connsiteY5-100" fmla="*/ 613293 h 923906"/>
                  <a:gd name="connsiteX6-101" fmla="*/ 741827 w 918524"/>
                  <a:gd name="connsiteY6-102" fmla="*/ 914398 h 923906"/>
                  <a:gd name="connsiteX7-103" fmla="*/ 459262 w 918524"/>
                  <a:gd name="connsiteY7-104" fmla="*/ 854400 h 923906"/>
                  <a:gd name="connsiteX8-105" fmla="*/ 176697 w 918524"/>
                  <a:gd name="connsiteY8-106" fmla="*/ 914398 h 923906"/>
                  <a:gd name="connsiteX9-107" fmla="*/ 143648 w 918524"/>
                  <a:gd name="connsiteY9-108" fmla="*/ 613293 h 923906"/>
                  <a:gd name="connsiteX10-109" fmla="*/ 2063 w 918524"/>
                  <a:gd name="connsiteY10-110" fmla="*/ 349269 h 923906"/>
                  <a:gd name="connsiteX0-111" fmla="*/ 2063 w 918524"/>
                  <a:gd name="connsiteY0-112" fmla="*/ 349269 h 923906"/>
                  <a:gd name="connsiteX1-113" fmla="*/ 264202 w 918524"/>
                  <a:gd name="connsiteY1-114" fmla="*/ 223173 h 923906"/>
                  <a:gd name="connsiteX2-115" fmla="*/ 459262 w 918524"/>
                  <a:gd name="connsiteY2-116" fmla="*/ 0 h 923906"/>
                  <a:gd name="connsiteX3-117" fmla="*/ 654322 w 918524"/>
                  <a:gd name="connsiteY3-118" fmla="*/ 223173 h 923906"/>
                  <a:gd name="connsiteX4-119" fmla="*/ 916461 w 918524"/>
                  <a:gd name="connsiteY4-120" fmla="*/ 349269 h 923906"/>
                  <a:gd name="connsiteX5-121" fmla="*/ 774876 w 918524"/>
                  <a:gd name="connsiteY5-122" fmla="*/ 613293 h 923906"/>
                  <a:gd name="connsiteX6-123" fmla="*/ 741827 w 918524"/>
                  <a:gd name="connsiteY6-124" fmla="*/ 914398 h 923906"/>
                  <a:gd name="connsiteX7-125" fmla="*/ 459262 w 918524"/>
                  <a:gd name="connsiteY7-126" fmla="*/ 854400 h 923906"/>
                  <a:gd name="connsiteX8-127" fmla="*/ 176697 w 918524"/>
                  <a:gd name="connsiteY8-128" fmla="*/ 914398 h 923906"/>
                  <a:gd name="connsiteX9-129" fmla="*/ 143648 w 918524"/>
                  <a:gd name="connsiteY9-130" fmla="*/ 613293 h 923906"/>
                  <a:gd name="connsiteX10-131" fmla="*/ 2063 w 918524"/>
                  <a:gd name="connsiteY10-132" fmla="*/ 349269 h 923906"/>
                  <a:gd name="connsiteX0-133" fmla="*/ 2063 w 918524"/>
                  <a:gd name="connsiteY0-134" fmla="*/ 349269 h 923906"/>
                  <a:gd name="connsiteX1-135" fmla="*/ 264202 w 918524"/>
                  <a:gd name="connsiteY1-136" fmla="*/ 223173 h 923906"/>
                  <a:gd name="connsiteX2-137" fmla="*/ 459262 w 918524"/>
                  <a:gd name="connsiteY2-138" fmla="*/ 0 h 923906"/>
                  <a:gd name="connsiteX3-139" fmla="*/ 654322 w 918524"/>
                  <a:gd name="connsiteY3-140" fmla="*/ 223173 h 923906"/>
                  <a:gd name="connsiteX4-141" fmla="*/ 916461 w 918524"/>
                  <a:gd name="connsiteY4-142" fmla="*/ 349269 h 923906"/>
                  <a:gd name="connsiteX5-143" fmla="*/ 774876 w 918524"/>
                  <a:gd name="connsiteY5-144" fmla="*/ 613293 h 923906"/>
                  <a:gd name="connsiteX6-145" fmla="*/ 741827 w 918524"/>
                  <a:gd name="connsiteY6-146" fmla="*/ 914398 h 923906"/>
                  <a:gd name="connsiteX7-147" fmla="*/ 459262 w 918524"/>
                  <a:gd name="connsiteY7-148" fmla="*/ 854400 h 923906"/>
                  <a:gd name="connsiteX8-149" fmla="*/ 176697 w 918524"/>
                  <a:gd name="connsiteY8-150" fmla="*/ 914398 h 923906"/>
                  <a:gd name="connsiteX9-151" fmla="*/ 143648 w 918524"/>
                  <a:gd name="connsiteY9-152" fmla="*/ 613293 h 923906"/>
                  <a:gd name="connsiteX10-153" fmla="*/ 2063 w 918524"/>
                  <a:gd name="connsiteY10-154" fmla="*/ 349269 h 923906"/>
                  <a:gd name="connsiteX0-155" fmla="*/ 654322 w 918524"/>
                  <a:gd name="connsiteY0-156" fmla="*/ 223173 h 923906"/>
                  <a:gd name="connsiteX1-157" fmla="*/ 916461 w 918524"/>
                  <a:gd name="connsiteY1-158" fmla="*/ 349269 h 923906"/>
                  <a:gd name="connsiteX2-159" fmla="*/ 774876 w 918524"/>
                  <a:gd name="connsiteY2-160" fmla="*/ 613293 h 923906"/>
                  <a:gd name="connsiteX3-161" fmla="*/ 741827 w 918524"/>
                  <a:gd name="connsiteY3-162" fmla="*/ 914398 h 923906"/>
                  <a:gd name="connsiteX4-163" fmla="*/ 459262 w 918524"/>
                  <a:gd name="connsiteY4-164" fmla="*/ 854400 h 923906"/>
                  <a:gd name="connsiteX5-165" fmla="*/ 176697 w 918524"/>
                  <a:gd name="connsiteY5-166" fmla="*/ 914398 h 923906"/>
                  <a:gd name="connsiteX6-167" fmla="*/ 143648 w 918524"/>
                  <a:gd name="connsiteY6-168" fmla="*/ 613293 h 923906"/>
                  <a:gd name="connsiteX7-169" fmla="*/ 2063 w 918524"/>
                  <a:gd name="connsiteY7-170" fmla="*/ 349269 h 923906"/>
                  <a:gd name="connsiteX8-171" fmla="*/ 264202 w 918524"/>
                  <a:gd name="connsiteY8-172" fmla="*/ 223173 h 923906"/>
                  <a:gd name="connsiteX9-173" fmla="*/ 459262 w 918524"/>
                  <a:gd name="connsiteY9-174" fmla="*/ 0 h 923906"/>
                  <a:gd name="connsiteX10-175" fmla="*/ 715845 w 918524"/>
                  <a:gd name="connsiteY10-176" fmla="*/ 284696 h 923906"/>
                  <a:gd name="connsiteX0-177" fmla="*/ 916461 w 918524"/>
                  <a:gd name="connsiteY0-178" fmla="*/ 349269 h 923906"/>
                  <a:gd name="connsiteX1-179" fmla="*/ 774876 w 918524"/>
                  <a:gd name="connsiteY1-180" fmla="*/ 613293 h 923906"/>
                  <a:gd name="connsiteX2-181" fmla="*/ 741827 w 918524"/>
                  <a:gd name="connsiteY2-182" fmla="*/ 914398 h 923906"/>
                  <a:gd name="connsiteX3-183" fmla="*/ 459262 w 918524"/>
                  <a:gd name="connsiteY3-184" fmla="*/ 854400 h 923906"/>
                  <a:gd name="connsiteX4-185" fmla="*/ 176697 w 918524"/>
                  <a:gd name="connsiteY4-186" fmla="*/ 914398 h 923906"/>
                  <a:gd name="connsiteX5-187" fmla="*/ 143648 w 918524"/>
                  <a:gd name="connsiteY5-188" fmla="*/ 613293 h 923906"/>
                  <a:gd name="connsiteX6-189" fmla="*/ 2063 w 918524"/>
                  <a:gd name="connsiteY6-190" fmla="*/ 349269 h 923906"/>
                  <a:gd name="connsiteX7-191" fmla="*/ 264202 w 918524"/>
                  <a:gd name="connsiteY7-192" fmla="*/ 223173 h 923906"/>
                  <a:gd name="connsiteX8-193" fmla="*/ 459262 w 918524"/>
                  <a:gd name="connsiteY8-194" fmla="*/ 0 h 923906"/>
                  <a:gd name="connsiteX9-195" fmla="*/ 715845 w 918524"/>
                  <a:gd name="connsiteY9-196" fmla="*/ 284696 h 923906"/>
                  <a:gd name="connsiteX0-197" fmla="*/ 774876 w 774876"/>
                  <a:gd name="connsiteY0-198" fmla="*/ 613293 h 923906"/>
                  <a:gd name="connsiteX1-199" fmla="*/ 741827 w 774876"/>
                  <a:gd name="connsiteY1-200" fmla="*/ 914398 h 923906"/>
                  <a:gd name="connsiteX2-201" fmla="*/ 459262 w 774876"/>
                  <a:gd name="connsiteY2-202" fmla="*/ 854400 h 923906"/>
                  <a:gd name="connsiteX3-203" fmla="*/ 176697 w 774876"/>
                  <a:gd name="connsiteY3-204" fmla="*/ 914398 h 923906"/>
                  <a:gd name="connsiteX4-205" fmla="*/ 143648 w 774876"/>
                  <a:gd name="connsiteY4-206" fmla="*/ 613293 h 923906"/>
                  <a:gd name="connsiteX5-207" fmla="*/ 2063 w 774876"/>
                  <a:gd name="connsiteY5-208" fmla="*/ 349269 h 923906"/>
                  <a:gd name="connsiteX6-209" fmla="*/ 264202 w 774876"/>
                  <a:gd name="connsiteY6-210" fmla="*/ 223173 h 923906"/>
                  <a:gd name="connsiteX7-211" fmla="*/ 459262 w 774876"/>
                  <a:gd name="connsiteY7-212" fmla="*/ 0 h 923906"/>
                  <a:gd name="connsiteX8-213" fmla="*/ 715845 w 774876"/>
                  <a:gd name="connsiteY8-214" fmla="*/ 284696 h 923906"/>
                  <a:gd name="connsiteX0-215" fmla="*/ 741827 w 741827"/>
                  <a:gd name="connsiteY0-216" fmla="*/ 914398 h 923906"/>
                  <a:gd name="connsiteX1-217" fmla="*/ 459262 w 741827"/>
                  <a:gd name="connsiteY1-218" fmla="*/ 854400 h 923906"/>
                  <a:gd name="connsiteX2-219" fmla="*/ 176697 w 741827"/>
                  <a:gd name="connsiteY2-220" fmla="*/ 914398 h 923906"/>
                  <a:gd name="connsiteX3-221" fmla="*/ 143648 w 741827"/>
                  <a:gd name="connsiteY3-222" fmla="*/ 613293 h 923906"/>
                  <a:gd name="connsiteX4-223" fmla="*/ 2063 w 741827"/>
                  <a:gd name="connsiteY4-224" fmla="*/ 349269 h 923906"/>
                  <a:gd name="connsiteX5-225" fmla="*/ 264202 w 741827"/>
                  <a:gd name="connsiteY5-226" fmla="*/ 223173 h 923906"/>
                  <a:gd name="connsiteX6-227" fmla="*/ 459262 w 741827"/>
                  <a:gd name="connsiteY6-228" fmla="*/ 0 h 923906"/>
                  <a:gd name="connsiteX7-229" fmla="*/ 715845 w 741827"/>
                  <a:gd name="connsiteY7-230" fmla="*/ 284696 h 923906"/>
                  <a:gd name="connsiteX0-231" fmla="*/ 459262 w 715845"/>
                  <a:gd name="connsiteY0-232" fmla="*/ 854400 h 916632"/>
                  <a:gd name="connsiteX1-233" fmla="*/ 176697 w 715845"/>
                  <a:gd name="connsiteY1-234" fmla="*/ 914398 h 916632"/>
                  <a:gd name="connsiteX2-235" fmla="*/ 143648 w 715845"/>
                  <a:gd name="connsiteY2-236" fmla="*/ 613293 h 916632"/>
                  <a:gd name="connsiteX3-237" fmla="*/ 2063 w 715845"/>
                  <a:gd name="connsiteY3-238" fmla="*/ 349269 h 916632"/>
                  <a:gd name="connsiteX4-239" fmla="*/ 264202 w 715845"/>
                  <a:gd name="connsiteY4-240" fmla="*/ 223173 h 916632"/>
                  <a:gd name="connsiteX5-241" fmla="*/ 459262 w 715845"/>
                  <a:gd name="connsiteY5-242" fmla="*/ 0 h 916632"/>
                  <a:gd name="connsiteX6-243" fmla="*/ 715845 w 715845"/>
                  <a:gd name="connsiteY6-244" fmla="*/ 284696 h 916632"/>
                  <a:gd name="connsiteX0-245" fmla="*/ 176697 w 715845"/>
                  <a:gd name="connsiteY0-246" fmla="*/ 914398 h 914398"/>
                  <a:gd name="connsiteX1-247" fmla="*/ 143648 w 715845"/>
                  <a:gd name="connsiteY1-248" fmla="*/ 613293 h 914398"/>
                  <a:gd name="connsiteX2-249" fmla="*/ 2063 w 715845"/>
                  <a:gd name="connsiteY2-250" fmla="*/ 349269 h 914398"/>
                  <a:gd name="connsiteX3-251" fmla="*/ 264202 w 715845"/>
                  <a:gd name="connsiteY3-252" fmla="*/ 223173 h 914398"/>
                  <a:gd name="connsiteX4-253" fmla="*/ 459262 w 715845"/>
                  <a:gd name="connsiteY4-254" fmla="*/ 0 h 914398"/>
                  <a:gd name="connsiteX5-255" fmla="*/ 715845 w 715845"/>
                  <a:gd name="connsiteY5-256" fmla="*/ 284696 h 914398"/>
                  <a:gd name="connsiteX0-257" fmla="*/ 143648 w 715845"/>
                  <a:gd name="connsiteY0-258" fmla="*/ 613293 h 613293"/>
                  <a:gd name="connsiteX1-259" fmla="*/ 2063 w 715845"/>
                  <a:gd name="connsiteY1-260" fmla="*/ 349269 h 613293"/>
                  <a:gd name="connsiteX2-261" fmla="*/ 264202 w 715845"/>
                  <a:gd name="connsiteY2-262" fmla="*/ 223173 h 613293"/>
                  <a:gd name="connsiteX3-263" fmla="*/ 459262 w 715845"/>
                  <a:gd name="connsiteY3-264" fmla="*/ 0 h 613293"/>
                  <a:gd name="connsiteX4-265" fmla="*/ 715845 w 715845"/>
                  <a:gd name="connsiteY4-266" fmla="*/ 284696 h 613293"/>
                  <a:gd name="connsiteX0-267" fmla="*/ 0 w 713782"/>
                  <a:gd name="connsiteY0-268" fmla="*/ 349269 h 349269"/>
                  <a:gd name="connsiteX1-269" fmla="*/ 262139 w 713782"/>
                  <a:gd name="connsiteY1-270" fmla="*/ 223173 h 349269"/>
                  <a:gd name="connsiteX2-271" fmla="*/ 457199 w 713782"/>
                  <a:gd name="connsiteY2-272" fmla="*/ 0 h 349269"/>
                  <a:gd name="connsiteX3-273" fmla="*/ 713782 w 713782"/>
                  <a:gd name="connsiteY3-274" fmla="*/ 284696 h 349269"/>
                  <a:gd name="connsiteX0-275" fmla="*/ 0 w 457199"/>
                  <a:gd name="connsiteY0-276" fmla="*/ 349269 h 349269"/>
                  <a:gd name="connsiteX1-277" fmla="*/ 262139 w 457199"/>
                  <a:gd name="connsiteY1-278" fmla="*/ 223173 h 349269"/>
                  <a:gd name="connsiteX2-279" fmla="*/ 457199 w 457199"/>
                  <a:gd name="connsiteY2-280" fmla="*/ 0 h 349269"/>
                  <a:gd name="connsiteX0-281" fmla="*/ 0 w 195060"/>
                  <a:gd name="connsiteY0-282" fmla="*/ 223173 h 223173"/>
                  <a:gd name="connsiteX1-283" fmla="*/ 195060 w 195060"/>
                  <a:gd name="connsiteY1-284" fmla="*/ 0 h 22317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</a:cxnLst>
                <a:rect l="l" t="t" r="r" b="b"/>
                <a:pathLst>
                  <a:path w="195060" h="223173">
                    <a:moveTo>
                      <a:pt x="0" y="223173"/>
                    </a:moveTo>
                    <a:cubicBezTo>
                      <a:pt x="76200" y="164962"/>
                      <a:pt x="130040" y="0"/>
                      <a:pt x="195060" y="0"/>
                    </a:cubicBezTo>
                  </a:path>
                </a:pathLst>
              </a:custGeom>
              <a:noFill/>
              <a:ln w="28575" cap="rnd">
                <a:solidFill>
                  <a:schemeClr val="bg1">
                    <a:alpha val="6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cxnSp>
        <p:nvCxnSpPr>
          <p:cNvPr id="82" name="直接连接符 81"/>
          <p:cNvCxnSpPr/>
          <p:nvPr/>
        </p:nvCxnSpPr>
        <p:spPr>
          <a:xfrm>
            <a:off x="5199227" y="1702706"/>
            <a:ext cx="3062905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接连接符 82"/>
          <p:cNvCxnSpPr/>
          <p:nvPr/>
        </p:nvCxnSpPr>
        <p:spPr>
          <a:xfrm>
            <a:off x="4551071" y="4178739"/>
            <a:ext cx="3062905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5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/>
          <p:nvPr/>
        </p:nvSpPr>
        <p:spPr bwMode="auto">
          <a:xfrm>
            <a:off x="855448" y="1285300"/>
            <a:ext cx="280293" cy="266987"/>
          </a:xfrm>
          <a:custGeom>
            <a:avLst/>
            <a:gdLst>
              <a:gd name="T0" fmla="*/ 560 w 1195"/>
              <a:gd name="T1" fmla="*/ 27 h 1138"/>
              <a:gd name="T2" fmla="*/ 597 w 1195"/>
              <a:gd name="T3" fmla="*/ 0 h 1138"/>
              <a:gd name="T4" fmla="*/ 635 w 1195"/>
              <a:gd name="T5" fmla="*/ 27 h 1138"/>
              <a:gd name="T6" fmla="*/ 748 w 1195"/>
              <a:gd name="T7" fmla="*/ 376 h 1138"/>
              <a:gd name="T8" fmla="*/ 786 w 1195"/>
              <a:gd name="T9" fmla="*/ 403 h 1138"/>
              <a:gd name="T10" fmla="*/ 1152 w 1195"/>
              <a:gd name="T11" fmla="*/ 403 h 1138"/>
              <a:gd name="T12" fmla="*/ 1190 w 1195"/>
              <a:gd name="T13" fmla="*/ 430 h 1138"/>
              <a:gd name="T14" fmla="*/ 1175 w 1195"/>
              <a:gd name="T15" fmla="*/ 475 h 1138"/>
              <a:gd name="T16" fmla="*/ 879 w 1195"/>
              <a:gd name="T17" fmla="*/ 691 h 1138"/>
              <a:gd name="T18" fmla="*/ 864 w 1195"/>
              <a:gd name="T19" fmla="*/ 735 h 1138"/>
              <a:gd name="T20" fmla="*/ 978 w 1195"/>
              <a:gd name="T21" fmla="*/ 1084 h 1138"/>
              <a:gd name="T22" fmla="*/ 963 w 1195"/>
              <a:gd name="T23" fmla="*/ 1128 h 1138"/>
              <a:gd name="T24" fmla="*/ 917 w 1195"/>
              <a:gd name="T25" fmla="*/ 1128 h 1138"/>
              <a:gd name="T26" fmla="*/ 621 w 1195"/>
              <a:gd name="T27" fmla="*/ 913 h 1138"/>
              <a:gd name="T28" fmla="*/ 574 w 1195"/>
              <a:gd name="T29" fmla="*/ 913 h 1138"/>
              <a:gd name="T30" fmla="*/ 278 w 1195"/>
              <a:gd name="T31" fmla="*/ 1128 h 1138"/>
              <a:gd name="T32" fmla="*/ 231 w 1195"/>
              <a:gd name="T33" fmla="*/ 1128 h 1138"/>
              <a:gd name="T34" fmla="*/ 217 w 1195"/>
              <a:gd name="T35" fmla="*/ 1084 h 1138"/>
              <a:gd name="T36" fmla="*/ 330 w 1195"/>
              <a:gd name="T37" fmla="*/ 735 h 1138"/>
              <a:gd name="T38" fmla="*/ 316 w 1195"/>
              <a:gd name="T39" fmla="*/ 691 h 1138"/>
              <a:gd name="T40" fmla="*/ 19 w 1195"/>
              <a:gd name="T41" fmla="*/ 475 h 1138"/>
              <a:gd name="T42" fmla="*/ 5 w 1195"/>
              <a:gd name="T43" fmla="*/ 430 h 1138"/>
              <a:gd name="T44" fmla="*/ 42 w 1195"/>
              <a:gd name="T45" fmla="*/ 403 h 1138"/>
              <a:gd name="T46" fmla="*/ 409 w 1195"/>
              <a:gd name="T47" fmla="*/ 403 h 1138"/>
              <a:gd name="T48" fmla="*/ 446 w 1195"/>
              <a:gd name="T49" fmla="*/ 376 h 1138"/>
              <a:gd name="T50" fmla="*/ 560 w 1195"/>
              <a:gd name="T51" fmla="*/ 27 h 1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195" h="1138">
                <a:moveTo>
                  <a:pt x="560" y="27"/>
                </a:moveTo>
                <a:cubicBezTo>
                  <a:pt x="565" y="11"/>
                  <a:pt x="580" y="0"/>
                  <a:pt x="597" y="0"/>
                </a:cubicBezTo>
                <a:cubicBezTo>
                  <a:pt x="614" y="0"/>
                  <a:pt x="630" y="11"/>
                  <a:pt x="635" y="27"/>
                </a:cubicBezTo>
                <a:cubicBezTo>
                  <a:pt x="748" y="376"/>
                  <a:pt x="748" y="376"/>
                  <a:pt x="748" y="376"/>
                </a:cubicBezTo>
                <a:cubicBezTo>
                  <a:pt x="753" y="392"/>
                  <a:pt x="769" y="403"/>
                  <a:pt x="786" y="403"/>
                </a:cubicBezTo>
                <a:cubicBezTo>
                  <a:pt x="1152" y="403"/>
                  <a:pt x="1152" y="403"/>
                  <a:pt x="1152" y="403"/>
                </a:cubicBezTo>
                <a:cubicBezTo>
                  <a:pt x="1169" y="403"/>
                  <a:pt x="1184" y="414"/>
                  <a:pt x="1190" y="430"/>
                </a:cubicBezTo>
                <a:cubicBezTo>
                  <a:pt x="1195" y="447"/>
                  <a:pt x="1189" y="464"/>
                  <a:pt x="1175" y="475"/>
                </a:cubicBezTo>
                <a:cubicBezTo>
                  <a:pt x="879" y="691"/>
                  <a:pt x="879" y="691"/>
                  <a:pt x="879" y="691"/>
                </a:cubicBezTo>
                <a:cubicBezTo>
                  <a:pt x="865" y="701"/>
                  <a:pt x="859" y="719"/>
                  <a:pt x="864" y="735"/>
                </a:cubicBezTo>
                <a:cubicBezTo>
                  <a:pt x="978" y="1084"/>
                  <a:pt x="978" y="1084"/>
                  <a:pt x="978" y="1084"/>
                </a:cubicBezTo>
                <a:cubicBezTo>
                  <a:pt x="983" y="1100"/>
                  <a:pt x="977" y="1118"/>
                  <a:pt x="963" y="1128"/>
                </a:cubicBezTo>
                <a:cubicBezTo>
                  <a:pt x="949" y="1138"/>
                  <a:pt x="931" y="1138"/>
                  <a:pt x="917" y="1128"/>
                </a:cubicBezTo>
                <a:cubicBezTo>
                  <a:pt x="621" y="913"/>
                  <a:pt x="621" y="913"/>
                  <a:pt x="621" y="913"/>
                </a:cubicBezTo>
                <a:cubicBezTo>
                  <a:pt x="607" y="903"/>
                  <a:pt x="588" y="903"/>
                  <a:pt x="574" y="913"/>
                </a:cubicBezTo>
                <a:cubicBezTo>
                  <a:pt x="278" y="1128"/>
                  <a:pt x="278" y="1128"/>
                  <a:pt x="278" y="1128"/>
                </a:cubicBezTo>
                <a:cubicBezTo>
                  <a:pt x="264" y="1138"/>
                  <a:pt x="245" y="1138"/>
                  <a:pt x="231" y="1128"/>
                </a:cubicBezTo>
                <a:cubicBezTo>
                  <a:pt x="217" y="1118"/>
                  <a:pt x="212" y="1100"/>
                  <a:pt x="217" y="1084"/>
                </a:cubicBezTo>
                <a:cubicBezTo>
                  <a:pt x="330" y="735"/>
                  <a:pt x="330" y="735"/>
                  <a:pt x="330" y="735"/>
                </a:cubicBezTo>
                <a:cubicBezTo>
                  <a:pt x="335" y="719"/>
                  <a:pt x="330" y="701"/>
                  <a:pt x="316" y="691"/>
                </a:cubicBezTo>
                <a:cubicBezTo>
                  <a:pt x="19" y="475"/>
                  <a:pt x="19" y="475"/>
                  <a:pt x="19" y="475"/>
                </a:cubicBezTo>
                <a:cubicBezTo>
                  <a:pt x="5" y="464"/>
                  <a:pt x="0" y="447"/>
                  <a:pt x="5" y="430"/>
                </a:cubicBezTo>
                <a:cubicBezTo>
                  <a:pt x="10" y="414"/>
                  <a:pt x="25" y="403"/>
                  <a:pt x="42" y="403"/>
                </a:cubicBezTo>
                <a:cubicBezTo>
                  <a:pt x="409" y="403"/>
                  <a:pt x="409" y="403"/>
                  <a:pt x="409" y="403"/>
                </a:cubicBezTo>
                <a:cubicBezTo>
                  <a:pt x="426" y="403"/>
                  <a:pt x="441" y="392"/>
                  <a:pt x="446" y="376"/>
                </a:cubicBezTo>
                <a:lnTo>
                  <a:pt x="560" y="27"/>
                </a:lnTo>
                <a:close/>
              </a:path>
            </a:pathLst>
          </a:cu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9" name="文本框 65"/>
          <p:cNvSpPr txBox="1"/>
          <p:nvPr/>
        </p:nvSpPr>
        <p:spPr>
          <a:xfrm>
            <a:off x="1191189" y="1298869"/>
            <a:ext cx="1505578" cy="31547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600" b="1" dirty="0"/>
              <a:t>添加关键文本</a:t>
            </a:r>
          </a:p>
        </p:txBody>
      </p:sp>
      <p:sp>
        <p:nvSpPr>
          <p:cNvPr id="10" name="文本框 66"/>
          <p:cNvSpPr txBox="1"/>
          <p:nvPr/>
        </p:nvSpPr>
        <p:spPr>
          <a:xfrm>
            <a:off x="1128834" y="3344952"/>
            <a:ext cx="1642966" cy="31547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600" b="1" dirty="0"/>
              <a:t>添加关键文本</a:t>
            </a:r>
          </a:p>
        </p:txBody>
      </p:sp>
      <p:sp>
        <p:nvSpPr>
          <p:cNvPr id="11" name="文本框 67"/>
          <p:cNvSpPr txBox="1"/>
          <p:nvPr/>
        </p:nvSpPr>
        <p:spPr>
          <a:xfrm>
            <a:off x="755914" y="1620594"/>
            <a:ext cx="2386046" cy="900247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2" name="Freeform 5"/>
          <p:cNvSpPr/>
          <p:nvPr/>
        </p:nvSpPr>
        <p:spPr bwMode="auto">
          <a:xfrm>
            <a:off x="848220" y="3327834"/>
            <a:ext cx="280293" cy="266987"/>
          </a:xfrm>
          <a:custGeom>
            <a:avLst/>
            <a:gdLst>
              <a:gd name="T0" fmla="*/ 560 w 1195"/>
              <a:gd name="T1" fmla="*/ 27 h 1138"/>
              <a:gd name="T2" fmla="*/ 597 w 1195"/>
              <a:gd name="T3" fmla="*/ 0 h 1138"/>
              <a:gd name="T4" fmla="*/ 635 w 1195"/>
              <a:gd name="T5" fmla="*/ 27 h 1138"/>
              <a:gd name="T6" fmla="*/ 748 w 1195"/>
              <a:gd name="T7" fmla="*/ 376 h 1138"/>
              <a:gd name="T8" fmla="*/ 786 w 1195"/>
              <a:gd name="T9" fmla="*/ 403 h 1138"/>
              <a:gd name="T10" fmla="*/ 1152 w 1195"/>
              <a:gd name="T11" fmla="*/ 403 h 1138"/>
              <a:gd name="T12" fmla="*/ 1190 w 1195"/>
              <a:gd name="T13" fmla="*/ 430 h 1138"/>
              <a:gd name="T14" fmla="*/ 1175 w 1195"/>
              <a:gd name="T15" fmla="*/ 475 h 1138"/>
              <a:gd name="T16" fmla="*/ 879 w 1195"/>
              <a:gd name="T17" fmla="*/ 691 h 1138"/>
              <a:gd name="T18" fmla="*/ 864 w 1195"/>
              <a:gd name="T19" fmla="*/ 735 h 1138"/>
              <a:gd name="T20" fmla="*/ 978 w 1195"/>
              <a:gd name="T21" fmla="*/ 1084 h 1138"/>
              <a:gd name="T22" fmla="*/ 963 w 1195"/>
              <a:gd name="T23" fmla="*/ 1128 h 1138"/>
              <a:gd name="T24" fmla="*/ 917 w 1195"/>
              <a:gd name="T25" fmla="*/ 1128 h 1138"/>
              <a:gd name="T26" fmla="*/ 621 w 1195"/>
              <a:gd name="T27" fmla="*/ 913 h 1138"/>
              <a:gd name="T28" fmla="*/ 574 w 1195"/>
              <a:gd name="T29" fmla="*/ 913 h 1138"/>
              <a:gd name="T30" fmla="*/ 278 w 1195"/>
              <a:gd name="T31" fmla="*/ 1128 h 1138"/>
              <a:gd name="T32" fmla="*/ 231 w 1195"/>
              <a:gd name="T33" fmla="*/ 1128 h 1138"/>
              <a:gd name="T34" fmla="*/ 217 w 1195"/>
              <a:gd name="T35" fmla="*/ 1084 h 1138"/>
              <a:gd name="T36" fmla="*/ 330 w 1195"/>
              <a:gd name="T37" fmla="*/ 735 h 1138"/>
              <a:gd name="T38" fmla="*/ 316 w 1195"/>
              <a:gd name="T39" fmla="*/ 691 h 1138"/>
              <a:gd name="T40" fmla="*/ 19 w 1195"/>
              <a:gd name="T41" fmla="*/ 475 h 1138"/>
              <a:gd name="T42" fmla="*/ 5 w 1195"/>
              <a:gd name="T43" fmla="*/ 430 h 1138"/>
              <a:gd name="T44" fmla="*/ 42 w 1195"/>
              <a:gd name="T45" fmla="*/ 403 h 1138"/>
              <a:gd name="T46" fmla="*/ 409 w 1195"/>
              <a:gd name="T47" fmla="*/ 403 h 1138"/>
              <a:gd name="T48" fmla="*/ 446 w 1195"/>
              <a:gd name="T49" fmla="*/ 376 h 1138"/>
              <a:gd name="T50" fmla="*/ 560 w 1195"/>
              <a:gd name="T51" fmla="*/ 27 h 1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195" h="1138">
                <a:moveTo>
                  <a:pt x="560" y="27"/>
                </a:moveTo>
                <a:cubicBezTo>
                  <a:pt x="565" y="11"/>
                  <a:pt x="580" y="0"/>
                  <a:pt x="597" y="0"/>
                </a:cubicBezTo>
                <a:cubicBezTo>
                  <a:pt x="614" y="0"/>
                  <a:pt x="630" y="11"/>
                  <a:pt x="635" y="27"/>
                </a:cubicBezTo>
                <a:cubicBezTo>
                  <a:pt x="748" y="376"/>
                  <a:pt x="748" y="376"/>
                  <a:pt x="748" y="376"/>
                </a:cubicBezTo>
                <a:cubicBezTo>
                  <a:pt x="753" y="392"/>
                  <a:pt x="769" y="403"/>
                  <a:pt x="786" y="403"/>
                </a:cubicBezTo>
                <a:cubicBezTo>
                  <a:pt x="1152" y="403"/>
                  <a:pt x="1152" y="403"/>
                  <a:pt x="1152" y="403"/>
                </a:cubicBezTo>
                <a:cubicBezTo>
                  <a:pt x="1169" y="403"/>
                  <a:pt x="1184" y="414"/>
                  <a:pt x="1190" y="430"/>
                </a:cubicBezTo>
                <a:cubicBezTo>
                  <a:pt x="1195" y="447"/>
                  <a:pt x="1189" y="464"/>
                  <a:pt x="1175" y="475"/>
                </a:cubicBezTo>
                <a:cubicBezTo>
                  <a:pt x="879" y="691"/>
                  <a:pt x="879" y="691"/>
                  <a:pt x="879" y="691"/>
                </a:cubicBezTo>
                <a:cubicBezTo>
                  <a:pt x="865" y="701"/>
                  <a:pt x="859" y="719"/>
                  <a:pt x="864" y="735"/>
                </a:cubicBezTo>
                <a:cubicBezTo>
                  <a:pt x="978" y="1084"/>
                  <a:pt x="978" y="1084"/>
                  <a:pt x="978" y="1084"/>
                </a:cubicBezTo>
                <a:cubicBezTo>
                  <a:pt x="983" y="1100"/>
                  <a:pt x="977" y="1118"/>
                  <a:pt x="963" y="1128"/>
                </a:cubicBezTo>
                <a:cubicBezTo>
                  <a:pt x="949" y="1138"/>
                  <a:pt x="931" y="1138"/>
                  <a:pt x="917" y="1128"/>
                </a:cubicBezTo>
                <a:cubicBezTo>
                  <a:pt x="621" y="913"/>
                  <a:pt x="621" y="913"/>
                  <a:pt x="621" y="913"/>
                </a:cubicBezTo>
                <a:cubicBezTo>
                  <a:pt x="607" y="903"/>
                  <a:pt x="588" y="903"/>
                  <a:pt x="574" y="913"/>
                </a:cubicBezTo>
                <a:cubicBezTo>
                  <a:pt x="278" y="1128"/>
                  <a:pt x="278" y="1128"/>
                  <a:pt x="278" y="1128"/>
                </a:cubicBezTo>
                <a:cubicBezTo>
                  <a:pt x="264" y="1138"/>
                  <a:pt x="245" y="1138"/>
                  <a:pt x="231" y="1128"/>
                </a:cubicBezTo>
                <a:cubicBezTo>
                  <a:pt x="217" y="1118"/>
                  <a:pt x="212" y="1100"/>
                  <a:pt x="217" y="1084"/>
                </a:cubicBezTo>
                <a:cubicBezTo>
                  <a:pt x="330" y="735"/>
                  <a:pt x="330" y="735"/>
                  <a:pt x="330" y="735"/>
                </a:cubicBezTo>
                <a:cubicBezTo>
                  <a:pt x="335" y="719"/>
                  <a:pt x="330" y="701"/>
                  <a:pt x="316" y="691"/>
                </a:cubicBezTo>
                <a:cubicBezTo>
                  <a:pt x="19" y="475"/>
                  <a:pt x="19" y="475"/>
                  <a:pt x="19" y="475"/>
                </a:cubicBezTo>
                <a:cubicBezTo>
                  <a:pt x="5" y="464"/>
                  <a:pt x="0" y="447"/>
                  <a:pt x="5" y="430"/>
                </a:cubicBezTo>
                <a:cubicBezTo>
                  <a:pt x="10" y="414"/>
                  <a:pt x="25" y="403"/>
                  <a:pt x="42" y="403"/>
                </a:cubicBezTo>
                <a:cubicBezTo>
                  <a:pt x="409" y="403"/>
                  <a:pt x="409" y="403"/>
                  <a:pt x="409" y="403"/>
                </a:cubicBezTo>
                <a:cubicBezTo>
                  <a:pt x="426" y="403"/>
                  <a:pt x="441" y="392"/>
                  <a:pt x="446" y="376"/>
                </a:cubicBezTo>
                <a:lnTo>
                  <a:pt x="560" y="27"/>
                </a:ln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13" name="文本框 70"/>
          <p:cNvSpPr txBox="1"/>
          <p:nvPr/>
        </p:nvSpPr>
        <p:spPr>
          <a:xfrm>
            <a:off x="761124" y="3653939"/>
            <a:ext cx="2376573" cy="900247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5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68580" tIns="34290" rIns="68580" bIns="34290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2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4" name="Freeform 5"/>
          <p:cNvSpPr/>
          <p:nvPr/>
        </p:nvSpPr>
        <p:spPr bwMode="auto">
          <a:xfrm>
            <a:off x="6117446" y="1285300"/>
            <a:ext cx="280293" cy="266987"/>
          </a:xfrm>
          <a:custGeom>
            <a:avLst/>
            <a:gdLst>
              <a:gd name="T0" fmla="*/ 560 w 1195"/>
              <a:gd name="T1" fmla="*/ 27 h 1138"/>
              <a:gd name="T2" fmla="*/ 597 w 1195"/>
              <a:gd name="T3" fmla="*/ 0 h 1138"/>
              <a:gd name="T4" fmla="*/ 635 w 1195"/>
              <a:gd name="T5" fmla="*/ 27 h 1138"/>
              <a:gd name="T6" fmla="*/ 748 w 1195"/>
              <a:gd name="T7" fmla="*/ 376 h 1138"/>
              <a:gd name="T8" fmla="*/ 786 w 1195"/>
              <a:gd name="T9" fmla="*/ 403 h 1138"/>
              <a:gd name="T10" fmla="*/ 1152 w 1195"/>
              <a:gd name="T11" fmla="*/ 403 h 1138"/>
              <a:gd name="T12" fmla="*/ 1190 w 1195"/>
              <a:gd name="T13" fmla="*/ 430 h 1138"/>
              <a:gd name="T14" fmla="*/ 1175 w 1195"/>
              <a:gd name="T15" fmla="*/ 475 h 1138"/>
              <a:gd name="T16" fmla="*/ 879 w 1195"/>
              <a:gd name="T17" fmla="*/ 691 h 1138"/>
              <a:gd name="T18" fmla="*/ 864 w 1195"/>
              <a:gd name="T19" fmla="*/ 735 h 1138"/>
              <a:gd name="T20" fmla="*/ 978 w 1195"/>
              <a:gd name="T21" fmla="*/ 1084 h 1138"/>
              <a:gd name="T22" fmla="*/ 963 w 1195"/>
              <a:gd name="T23" fmla="*/ 1128 h 1138"/>
              <a:gd name="T24" fmla="*/ 917 w 1195"/>
              <a:gd name="T25" fmla="*/ 1128 h 1138"/>
              <a:gd name="T26" fmla="*/ 621 w 1195"/>
              <a:gd name="T27" fmla="*/ 913 h 1138"/>
              <a:gd name="T28" fmla="*/ 574 w 1195"/>
              <a:gd name="T29" fmla="*/ 913 h 1138"/>
              <a:gd name="T30" fmla="*/ 278 w 1195"/>
              <a:gd name="T31" fmla="*/ 1128 h 1138"/>
              <a:gd name="T32" fmla="*/ 231 w 1195"/>
              <a:gd name="T33" fmla="*/ 1128 h 1138"/>
              <a:gd name="T34" fmla="*/ 217 w 1195"/>
              <a:gd name="T35" fmla="*/ 1084 h 1138"/>
              <a:gd name="T36" fmla="*/ 330 w 1195"/>
              <a:gd name="T37" fmla="*/ 735 h 1138"/>
              <a:gd name="T38" fmla="*/ 316 w 1195"/>
              <a:gd name="T39" fmla="*/ 691 h 1138"/>
              <a:gd name="T40" fmla="*/ 19 w 1195"/>
              <a:gd name="T41" fmla="*/ 475 h 1138"/>
              <a:gd name="T42" fmla="*/ 5 w 1195"/>
              <a:gd name="T43" fmla="*/ 430 h 1138"/>
              <a:gd name="T44" fmla="*/ 42 w 1195"/>
              <a:gd name="T45" fmla="*/ 403 h 1138"/>
              <a:gd name="T46" fmla="*/ 409 w 1195"/>
              <a:gd name="T47" fmla="*/ 403 h 1138"/>
              <a:gd name="T48" fmla="*/ 446 w 1195"/>
              <a:gd name="T49" fmla="*/ 376 h 1138"/>
              <a:gd name="T50" fmla="*/ 560 w 1195"/>
              <a:gd name="T51" fmla="*/ 27 h 1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195" h="1138">
                <a:moveTo>
                  <a:pt x="560" y="27"/>
                </a:moveTo>
                <a:cubicBezTo>
                  <a:pt x="565" y="11"/>
                  <a:pt x="580" y="0"/>
                  <a:pt x="597" y="0"/>
                </a:cubicBezTo>
                <a:cubicBezTo>
                  <a:pt x="614" y="0"/>
                  <a:pt x="630" y="11"/>
                  <a:pt x="635" y="27"/>
                </a:cubicBezTo>
                <a:cubicBezTo>
                  <a:pt x="748" y="376"/>
                  <a:pt x="748" y="376"/>
                  <a:pt x="748" y="376"/>
                </a:cubicBezTo>
                <a:cubicBezTo>
                  <a:pt x="753" y="392"/>
                  <a:pt x="769" y="403"/>
                  <a:pt x="786" y="403"/>
                </a:cubicBezTo>
                <a:cubicBezTo>
                  <a:pt x="1152" y="403"/>
                  <a:pt x="1152" y="403"/>
                  <a:pt x="1152" y="403"/>
                </a:cubicBezTo>
                <a:cubicBezTo>
                  <a:pt x="1169" y="403"/>
                  <a:pt x="1184" y="414"/>
                  <a:pt x="1190" y="430"/>
                </a:cubicBezTo>
                <a:cubicBezTo>
                  <a:pt x="1195" y="447"/>
                  <a:pt x="1189" y="464"/>
                  <a:pt x="1175" y="475"/>
                </a:cubicBezTo>
                <a:cubicBezTo>
                  <a:pt x="879" y="691"/>
                  <a:pt x="879" y="691"/>
                  <a:pt x="879" y="691"/>
                </a:cubicBezTo>
                <a:cubicBezTo>
                  <a:pt x="865" y="701"/>
                  <a:pt x="859" y="719"/>
                  <a:pt x="864" y="735"/>
                </a:cubicBezTo>
                <a:cubicBezTo>
                  <a:pt x="978" y="1084"/>
                  <a:pt x="978" y="1084"/>
                  <a:pt x="978" y="1084"/>
                </a:cubicBezTo>
                <a:cubicBezTo>
                  <a:pt x="983" y="1100"/>
                  <a:pt x="977" y="1118"/>
                  <a:pt x="963" y="1128"/>
                </a:cubicBezTo>
                <a:cubicBezTo>
                  <a:pt x="949" y="1138"/>
                  <a:pt x="931" y="1138"/>
                  <a:pt x="917" y="1128"/>
                </a:cubicBezTo>
                <a:cubicBezTo>
                  <a:pt x="621" y="913"/>
                  <a:pt x="621" y="913"/>
                  <a:pt x="621" y="913"/>
                </a:cubicBezTo>
                <a:cubicBezTo>
                  <a:pt x="607" y="903"/>
                  <a:pt x="588" y="903"/>
                  <a:pt x="574" y="913"/>
                </a:cubicBezTo>
                <a:cubicBezTo>
                  <a:pt x="278" y="1128"/>
                  <a:pt x="278" y="1128"/>
                  <a:pt x="278" y="1128"/>
                </a:cubicBezTo>
                <a:cubicBezTo>
                  <a:pt x="264" y="1138"/>
                  <a:pt x="245" y="1138"/>
                  <a:pt x="231" y="1128"/>
                </a:cubicBezTo>
                <a:cubicBezTo>
                  <a:pt x="217" y="1118"/>
                  <a:pt x="212" y="1100"/>
                  <a:pt x="217" y="1084"/>
                </a:cubicBezTo>
                <a:cubicBezTo>
                  <a:pt x="330" y="735"/>
                  <a:pt x="330" y="735"/>
                  <a:pt x="330" y="735"/>
                </a:cubicBezTo>
                <a:cubicBezTo>
                  <a:pt x="335" y="719"/>
                  <a:pt x="330" y="701"/>
                  <a:pt x="316" y="691"/>
                </a:cubicBezTo>
                <a:cubicBezTo>
                  <a:pt x="19" y="475"/>
                  <a:pt x="19" y="475"/>
                  <a:pt x="19" y="475"/>
                </a:cubicBezTo>
                <a:cubicBezTo>
                  <a:pt x="5" y="464"/>
                  <a:pt x="0" y="447"/>
                  <a:pt x="5" y="430"/>
                </a:cubicBezTo>
                <a:cubicBezTo>
                  <a:pt x="10" y="414"/>
                  <a:pt x="25" y="403"/>
                  <a:pt x="42" y="403"/>
                </a:cubicBezTo>
                <a:cubicBezTo>
                  <a:pt x="409" y="403"/>
                  <a:pt x="409" y="403"/>
                  <a:pt x="409" y="403"/>
                </a:cubicBezTo>
                <a:cubicBezTo>
                  <a:pt x="426" y="403"/>
                  <a:pt x="441" y="392"/>
                  <a:pt x="446" y="376"/>
                </a:cubicBezTo>
                <a:lnTo>
                  <a:pt x="560" y="27"/>
                </a:lnTo>
                <a:close/>
              </a:path>
            </a:pathLst>
          </a:cu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15" name="文本框 72"/>
          <p:cNvSpPr txBox="1"/>
          <p:nvPr/>
        </p:nvSpPr>
        <p:spPr>
          <a:xfrm>
            <a:off x="6450798" y="1298869"/>
            <a:ext cx="1505578" cy="31547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600" b="1" dirty="0"/>
              <a:t>添加关键文本</a:t>
            </a:r>
          </a:p>
        </p:txBody>
      </p:sp>
      <p:sp>
        <p:nvSpPr>
          <p:cNvPr id="16" name="文本框 73"/>
          <p:cNvSpPr txBox="1"/>
          <p:nvPr/>
        </p:nvSpPr>
        <p:spPr>
          <a:xfrm>
            <a:off x="6030352" y="1620594"/>
            <a:ext cx="2376573" cy="900247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68580" tIns="34290" rIns="68580" bIns="34290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2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7" name="Freeform 5"/>
          <p:cNvSpPr/>
          <p:nvPr/>
        </p:nvSpPr>
        <p:spPr bwMode="auto">
          <a:xfrm>
            <a:off x="6117446" y="3340285"/>
            <a:ext cx="280293" cy="266987"/>
          </a:xfrm>
          <a:custGeom>
            <a:avLst/>
            <a:gdLst>
              <a:gd name="T0" fmla="*/ 560 w 1195"/>
              <a:gd name="T1" fmla="*/ 27 h 1138"/>
              <a:gd name="T2" fmla="*/ 597 w 1195"/>
              <a:gd name="T3" fmla="*/ 0 h 1138"/>
              <a:gd name="T4" fmla="*/ 635 w 1195"/>
              <a:gd name="T5" fmla="*/ 27 h 1138"/>
              <a:gd name="T6" fmla="*/ 748 w 1195"/>
              <a:gd name="T7" fmla="*/ 376 h 1138"/>
              <a:gd name="T8" fmla="*/ 786 w 1195"/>
              <a:gd name="T9" fmla="*/ 403 h 1138"/>
              <a:gd name="T10" fmla="*/ 1152 w 1195"/>
              <a:gd name="T11" fmla="*/ 403 h 1138"/>
              <a:gd name="T12" fmla="*/ 1190 w 1195"/>
              <a:gd name="T13" fmla="*/ 430 h 1138"/>
              <a:gd name="T14" fmla="*/ 1175 w 1195"/>
              <a:gd name="T15" fmla="*/ 475 h 1138"/>
              <a:gd name="T16" fmla="*/ 879 w 1195"/>
              <a:gd name="T17" fmla="*/ 691 h 1138"/>
              <a:gd name="T18" fmla="*/ 864 w 1195"/>
              <a:gd name="T19" fmla="*/ 735 h 1138"/>
              <a:gd name="T20" fmla="*/ 978 w 1195"/>
              <a:gd name="T21" fmla="*/ 1084 h 1138"/>
              <a:gd name="T22" fmla="*/ 963 w 1195"/>
              <a:gd name="T23" fmla="*/ 1128 h 1138"/>
              <a:gd name="T24" fmla="*/ 917 w 1195"/>
              <a:gd name="T25" fmla="*/ 1128 h 1138"/>
              <a:gd name="T26" fmla="*/ 621 w 1195"/>
              <a:gd name="T27" fmla="*/ 913 h 1138"/>
              <a:gd name="T28" fmla="*/ 574 w 1195"/>
              <a:gd name="T29" fmla="*/ 913 h 1138"/>
              <a:gd name="T30" fmla="*/ 278 w 1195"/>
              <a:gd name="T31" fmla="*/ 1128 h 1138"/>
              <a:gd name="T32" fmla="*/ 231 w 1195"/>
              <a:gd name="T33" fmla="*/ 1128 h 1138"/>
              <a:gd name="T34" fmla="*/ 217 w 1195"/>
              <a:gd name="T35" fmla="*/ 1084 h 1138"/>
              <a:gd name="T36" fmla="*/ 330 w 1195"/>
              <a:gd name="T37" fmla="*/ 735 h 1138"/>
              <a:gd name="T38" fmla="*/ 316 w 1195"/>
              <a:gd name="T39" fmla="*/ 691 h 1138"/>
              <a:gd name="T40" fmla="*/ 19 w 1195"/>
              <a:gd name="T41" fmla="*/ 475 h 1138"/>
              <a:gd name="T42" fmla="*/ 5 w 1195"/>
              <a:gd name="T43" fmla="*/ 430 h 1138"/>
              <a:gd name="T44" fmla="*/ 42 w 1195"/>
              <a:gd name="T45" fmla="*/ 403 h 1138"/>
              <a:gd name="T46" fmla="*/ 409 w 1195"/>
              <a:gd name="T47" fmla="*/ 403 h 1138"/>
              <a:gd name="T48" fmla="*/ 446 w 1195"/>
              <a:gd name="T49" fmla="*/ 376 h 1138"/>
              <a:gd name="T50" fmla="*/ 560 w 1195"/>
              <a:gd name="T51" fmla="*/ 27 h 1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195" h="1138">
                <a:moveTo>
                  <a:pt x="560" y="27"/>
                </a:moveTo>
                <a:cubicBezTo>
                  <a:pt x="565" y="11"/>
                  <a:pt x="580" y="0"/>
                  <a:pt x="597" y="0"/>
                </a:cubicBezTo>
                <a:cubicBezTo>
                  <a:pt x="614" y="0"/>
                  <a:pt x="630" y="11"/>
                  <a:pt x="635" y="27"/>
                </a:cubicBezTo>
                <a:cubicBezTo>
                  <a:pt x="748" y="376"/>
                  <a:pt x="748" y="376"/>
                  <a:pt x="748" y="376"/>
                </a:cubicBezTo>
                <a:cubicBezTo>
                  <a:pt x="753" y="392"/>
                  <a:pt x="769" y="403"/>
                  <a:pt x="786" y="403"/>
                </a:cubicBezTo>
                <a:cubicBezTo>
                  <a:pt x="1152" y="403"/>
                  <a:pt x="1152" y="403"/>
                  <a:pt x="1152" y="403"/>
                </a:cubicBezTo>
                <a:cubicBezTo>
                  <a:pt x="1169" y="403"/>
                  <a:pt x="1184" y="414"/>
                  <a:pt x="1190" y="430"/>
                </a:cubicBezTo>
                <a:cubicBezTo>
                  <a:pt x="1195" y="447"/>
                  <a:pt x="1189" y="464"/>
                  <a:pt x="1175" y="475"/>
                </a:cubicBezTo>
                <a:cubicBezTo>
                  <a:pt x="879" y="691"/>
                  <a:pt x="879" y="691"/>
                  <a:pt x="879" y="691"/>
                </a:cubicBezTo>
                <a:cubicBezTo>
                  <a:pt x="865" y="701"/>
                  <a:pt x="859" y="719"/>
                  <a:pt x="864" y="735"/>
                </a:cubicBezTo>
                <a:cubicBezTo>
                  <a:pt x="978" y="1084"/>
                  <a:pt x="978" y="1084"/>
                  <a:pt x="978" y="1084"/>
                </a:cubicBezTo>
                <a:cubicBezTo>
                  <a:pt x="983" y="1100"/>
                  <a:pt x="977" y="1118"/>
                  <a:pt x="963" y="1128"/>
                </a:cubicBezTo>
                <a:cubicBezTo>
                  <a:pt x="949" y="1138"/>
                  <a:pt x="931" y="1138"/>
                  <a:pt x="917" y="1128"/>
                </a:cubicBezTo>
                <a:cubicBezTo>
                  <a:pt x="621" y="913"/>
                  <a:pt x="621" y="913"/>
                  <a:pt x="621" y="913"/>
                </a:cubicBezTo>
                <a:cubicBezTo>
                  <a:pt x="607" y="903"/>
                  <a:pt x="588" y="903"/>
                  <a:pt x="574" y="913"/>
                </a:cubicBezTo>
                <a:cubicBezTo>
                  <a:pt x="278" y="1128"/>
                  <a:pt x="278" y="1128"/>
                  <a:pt x="278" y="1128"/>
                </a:cubicBezTo>
                <a:cubicBezTo>
                  <a:pt x="264" y="1138"/>
                  <a:pt x="245" y="1138"/>
                  <a:pt x="231" y="1128"/>
                </a:cubicBezTo>
                <a:cubicBezTo>
                  <a:pt x="217" y="1118"/>
                  <a:pt x="212" y="1100"/>
                  <a:pt x="217" y="1084"/>
                </a:cubicBezTo>
                <a:cubicBezTo>
                  <a:pt x="330" y="735"/>
                  <a:pt x="330" y="735"/>
                  <a:pt x="330" y="735"/>
                </a:cubicBezTo>
                <a:cubicBezTo>
                  <a:pt x="335" y="719"/>
                  <a:pt x="330" y="701"/>
                  <a:pt x="316" y="691"/>
                </a:cubicBezTo>
                <a:cubicBezTo>
                  <a:pt x="19" y="475"/>
                  <a:pt x="19" y="475"/>
                  <a:pt x="19" y="475"/>
                </a:cubicBezTo>
                <a:cubicBezTo>
                  <a:pt x="5" y="464"/>
                  <a:pt x="0" y="447"/>
                  <a:pt x="5" y="430"/>
                </a:cubicBezTo>
                <a:cubicBezTo>
                  <a:pt x="10" y="414"/>
                  <a:pt x="25" y="403"/>
                  <a:pt x="42" y="403"/>
                </a:cubicBezTo>
                <a:cubicBezTo>
                  <a:pt x="409" y="403"/>
                  <a:pt x="409" y="403"/>
                  <a:pt x="409" y="403"/>
                </a:cubicBezTo>
                <a:cubicBezTo>
                  <a:pt x="426" y="403"/>
                  <a:pt x="441" y="392"/>
                  <a:pt x="446" y="376"/>
                </a:cubicBezTo>
                <a:lnTo>
                  <a:pt x="560" y="27"/>
                </a:lnTo>
                <a:close/>
              </a:path>
            </a:pathLst>
          </a:cu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18" name="文本框 75"/>
          <p:cNvSpPr txBox="1"/>
          <p:nvPr/>
        </p:nvSpPr>
        <p:spPr>
          <a:xfrm>
            <a:off x="6450798" y="3353854"/>
            <a:ext cx="1505578" cy="31547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600" b="1" dirty="0"/>
              <a:t>添加关键文本</a:t>
            </a:r>
          </a:p>
        </p:txBody>
      </p:sp>
      <p:sp>
        <p:nvSpPr>
          <p:cNvPr id="19" name="文本框 76"/>
          <p:cNvSpPr txBox="1"/>
          <p:nvPr/>
        </p:nvSpPr>
        <p:spPr>
          <a:xfrm>
            <a:off x="6030352" y="3675580"/>
            <a:ext cx="2376573" cy="900247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68580" tIns="34290" rIns="68580" bIns="34290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2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您的内容打在这里，或者通过复制您的文本后，在此框中选择粘贴，并选择只保留文字。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14"/>
          <a:stretch>
            <a:fillRect/>
          </a:stretch>
        </p:blipFill>
        <p:spPr>
          <a:xfrm>
            <a:off x="3355012" y="1842864"/>
            <a:ext cx="2453205" cy="22445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 animBg="1"/>
      <p:bldP spid="12" grpId="0" animBg="1"/>
      <p:bldP spid="13" grpId="0" animBg="1"/>
      <p:bldP spid="14" grpId="0" animBg="1"/>
      <p:bldP spid="15" grpId="0"/>
      <p:bldP spid="16" grpId="0" animBg="1"/>
      <p:bldP spid="17" grpId="0" animBg="1"/>
      <p:bldP spid="18" grpId="0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77" y="1244792"/>
            <a:ext cx="2261778" cy="2700164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633385" y="1302172"/>
            <a:ext cx="3067087" cy="1269578"/>
          </a:xfrm>
          <a:prstGeom prst="rect">
            <a:avLst/>
          </a:prstGeom>
          <a:solidFill>
            <a:schemeClr val="bg1"/>
          </a:solidFill>
          <a:effectLst>
            <a:outerShdw blurRad="444500" dist="177800" dir="4140000" algn="t" rotWithShape="0">
              <a:prstClr val="black">
                <a:alpha val="40000"/>
              </a:prstClr>
            </a:outerShdw>
          </a:effectLst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b="1" dirty="0">
                <a:solidFill>
                  <a:srgbClr val="C00000"/>
                </a:solidFill>
                <a:latin typeface="+mn-ea"/>
              </a:rPr>
              <a:t>情况</a:t>
            </a:r>
            <a:r>
              <a:rPr lang="en-US" altLang="zh-CN" sz="1200" b="1" dirty="0">
                <a:solidFill>
                  <a:srgbClr val="C00000"/>
                </a:solidFill>
                <a:latin typeface="+mn-ea"/>
              </a:rPr>
              <a:t>1</a:t>
            </a:r>
            <a:r>
              <a:rPr lang="zh-CN" altLang="en-US" sz="1200" b="1" dirty="0">
                <a:solidFill>
                  <a:srgbClr val="C00000"/>
                </a:solidFill>
                <a:latin typeface="+mn-ea"/>
              </a:rPr>
              <a:t>：</a:t>
            </a:r>
            <a:r>
              <a: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图片是在幻灯片上单独存在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（即直接插入的图片）：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只需右击图片→选择“更改图片”→在弹出的对话框窗口中 重新选择你需要插入的图片即可。    </a:t>
            </a:r>
          </a:p>
        </p:txBody>
      </p:sp>
      <p:sp>
        <p:nvSpPr>
          <p:cNvPr id="4" name="矩形 3"/>
          <p:cNvSpPr/>
          <p:nvPr/>
        </p:nvSpPr>
        <p:spPr>
          <a:xfrm>
            <a:off x="2604767" y="2960952"/>
            <a:ext cx="3095705" cy="1509644"/>
          </a:xfrm>
          <a:prstGeom prst="rect">
            <a:avLst/>
          </a:prstGeom>
          <a:solidFill>
            <a:schemeClr val="bg1"/>
          </a:solidFill>
          <a:effectLst>
            <a:outerShdw blurRad="444500" dist="177800" dir="4140000" algn="t" rotWithShape="0">
              <a:prstClr val="black">
                <a:alpha val="40000"/>
              </a:prstClr>
            </a:outerShdw>
          </a:effectLst>
        </p:spPr>
        <p:txBody>
          <a:bodyPr wrap="square" lIns="68580" tIns="34290" rIns="68580" bIns="3429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情况</a:t>
            </a:r>
            <a:r>
              <a:rPr lang="en-US" altLang="zh-CN" sz="1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2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填充在图形中的图片（多因排版的需要，将图片填充在图形中）：选中图片→在窗口上方功能区位置单击→“绘图工具”</a:t>
            </a:r>
            <a:r>
              <a:rPr lang="en-US" altLang="zh-CN" sz="12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/“</a:t>
            </a:r>
            <a:r>
              <a:rPr lang="zh-CN" altLang="en-US" sz="12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格式”→单击“形状填充”展开下拉菜单→选择“图片”→字弹出的“插入图片”的对话框窗口中选择需要的图片即可。</a:t>
            </a:r>
          </a:p>
        </p:txBody>
      </p:sp>
      <p:sp>
        <p:nvSpPr>
          <p:cNvPr id="5" name="矩形 4"/>
          <p:cNvSpPr/>
          <p:nvPr/>
        </p:nvSpPr>
        <p:spPr>
          <a:xfrm>
            <a:off x="5922050" y="2899897"/>
            <a:ext cx="2754405" cy="1675472"/>
          </a:xfrm>
          <a:prstGeom prst="rect">
            <a:avLst/>
          </a:prstGeom>
          <a:blipFill dpi="0"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7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b="1" dirty="0" smtClean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2051" y="1138026"/>
            <a:ext cx="2754405" cy="159786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439803" y="3948055"/>
            <a:ext cx="1980029" cy="40011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zh-CN" altLang="en-US" sz="2000" b="1" dirty="0" smtClean="0"/>
              <a:t>更换图片的方法</a:t>
            </a:r>
            <a:endParaRPr lang="zh-CN" altLang="en-US" sz="20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349" y="2610775"/>
            <a:ext cx="1465012" cy="252660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3384854"/>
            <a:ext cx="2222512" cy="1967878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2384243" y="-39334"/>
            <a:ext cx="4339650" cy="1978885"/>
            <a:chOff x="2987824" y="-39334"/>
            <a:chExt cx="4339650" cy="1978885"/>
          </a:xfrm>
        </p:grpSpPr>
        <p:sp>
          <p:nvSpPr>
            <p:cNvPr id="7" name="任意多边形 6"/>
            <p:cNvSpPr/>
            <p:nvPr/>
          </p:nvSpPr>
          <p:spPr>
            <a:xfrm>
              <a:off x="3962397" y="-39334"/>
              <a:ext cx="2338251" cy="1254180"/>
            </a:xfrm>
            <a:custGeom>
              <a:avLst/>
              <a:gdLst>
                <a:gd name="connsiteX0" fmla="*/ 0 w 2338251"/>
                <a:gd name="connsiteY0" fmla="*/ 1254180 h 1254180"/>
                <a:gd name="connsiteX1" fmla="*/ 1188720 w 2338251"/>
                <a:gd name="connsiteY1" fmla="*/ 145 h 1254180"/>
                <a:gd name="connsiteX2" fmla="*/ 2338251 w 2338251"/>
                <a:gd name="connsiteY2" fmla="*/ 1188865 h 1254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38251" h="1254180">
                  <a:moveTo>
                    <a:pt x="0" y="1254180"/>
                  </a:moveTo>
                  <a:cubicBezTo>
                    <a:pt x="399506" y="632605"/>
                    <a:pt x="799012" y="11031"/>
                    <a:pt x="1188720" y="145"/>
                  </a:cubicBezTo>
                  <a:cubicBezTo>
                    <a:pt x="1578428" y="-10741"/>
                    <a:pt x="1958339" y="589062"/>
                    <a:pt x="2338251" y="1188865"/>
                  </a:cubicBezTo>
                </a:path>
              </a:pathLst>
            </a:cu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2987824" y="1229164"/>
              <a:ext cx="4339650" cy="710387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  <a:defRPr/>
              </a:pPr>
              <a:r>
                <a:rPr lang="zh-CN" altLang="en-US" sz="3600" kern="0" dirty="0">
                  <a:solidFill>
                    <a:schemeClr val="bg1"/>
                  </a:solidFill>
                  <a:latin typeface="华康方圆体W7(P)" pitchFamily="82" charset="-122"/>
                  <a:ea typeface="华康方圆体W7(P)" pitchFamily="82" charset="-122"/>
                </a:rPr>
                <a:t>学生特点和学习情况</a:t>
              </a:r>
            </a:p>
          </p:txBody>
        </p:sp>
        <p:sp>
          <p:nvSpPr>
            <p:cNvPr id="5" name="椭圆 4"/>
            <p:cNvSpPr/>
            <p:nvPr/>
          </p:nvSpPr>
          <p:spPr>
            <a:xfrm>
              <a:off x="3868360" y="1112854"/>
              <a:ext cx="216000" cy="216000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6231837" y="1106846"/>
              <a:ext cx="216000" cy="216000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751" y="3408504"/>
            <a:ext cx="2203537" cy="19205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random/>
      </p:transition>
    </mc:Choice>
    <mc:Fallback xmlns="">
      <p:transition spd="slow" advClick="0" advTm="3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7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8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MH_Other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rot="1805303" flipH="1">
            <a:off x="927943" y="1567012"/>
            <a:ext cx="586288" cy="505265"/>
          </a:xfrm>
          <a:prstGeom prst="triangle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defRPr/>
            </a:pPr>
            <a:endParaRPr lang="zh-CN" altLang="en-US">
              <a:solidFill>
                <a:srgbClr val="FFFFFF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9" name="MH_Other_2"/>
          <p:cNvSpPr/>
          <p:nvPr>
            <p:custDataLst>
              <p:tags r:id="rId2"/>
            </p:custDataLst>
          </p:nvPr>
        </p:nvSpPr>
        <p:spPr bwMode="auto">
          <a:xfrm>
            <a:off x="467010" y="1305893"/>
            <a:ext cx="779540" cy="898249"/>
          </a:xfrm>
          <a:custGeom>
            <a:avLst/>
            <a:gdLst>
              <a:gd name="T0" fmla="*/ 477 w 1030516"/>
              <a:gd name="T1" fmla="*/ 0 h 1186577"/>
              <a:gd name="T2" fmla="*/ 678091 w 1030516"/>
              <a:gd name="T3" fmla="*/ 389224 h 1186577"/>
              <a:gd name="T4" fmla="*/ 0 w 1030516"/>
              <a:gd name="T5" fmla="*/ 783469 h 1186577"/>
              <a:gd name="T6" fmla="*/ 0 60000 65536"/>
              <a:gd name="T7" fmla="*/ 0 60000 65536"/>
              <a:gd name="T8" fmla="*/ 0 60000 65536"/>
              <a:gd name="T9" fmla="*/ 0 w 1030516"/>
              <a:gd name="T10" fmla="*/ 0 h 1186577"/>
              <a:gd name="T11" fmla="*/ 1030516 w 1030516"/>
              <a:gd name="T12" fmla="*/ 1186577 h 118657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lnTo>
                  <a:pt x="72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324000" bIns="3429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100" dirty="0">
                <a:solidFill>
                  <a:srgbClr val="FFFFFF"/>
                </a:solidFill>
                <a:latin typeface="Impact" panose="020B0806030902050204" pitchFamily="34" charset="0"/>
                <a:ea typeface="幼圆" panose="02010509060101010101" pitchFamily="49" charset="-122"/>
              </a:rPr>
              <a:t>A</a:t>
            </a:r>
            <a:endParaRPr lang="zh-CN" altLang="en-US" sz="2100" dirty="0">
              <a:solidFill>
                <a:srgbClr val="FFFFFF"/>
              </a:solidFill>
              <a:latin typeface="Impact" panose="020B0806030902050204" pitchFamily="34" charset="0"/>
              <a:ea typeface="幼圆" panose="02010509060101010101" pitchFamily="49" charset="-122"/>
            </a:endParaRPr>
          </a:p>
        </p:txBody>
      </p:sp>
      <p:sp>
        <p:nvSpPr>
          <p:cNvPr id="60" name="MH_SubTitle_1"/>
          <p:cNvSpPr/>
          <p:nvPr>
            <p:custDataLst>
              <p:tags r:id="rId3"/>
            </p:custDataLst>
          </p:nvPr>
        </p:nvSpPr>
        <p:spPr>
          <a:xfrm>
            <a:off x="1392795" y="1574845"/>
            <a:ext cx="1860714" cy="965457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68580" tIns="34290" rIns="68580" bIns="34290" anchor="ctr"/>
          <a:lstStyle/>
          <a:p>
            <a:pPr defTabSz="913765">
              <a:lnSpc>
                <a:spcPct val="15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61" name="MH_Other_3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rot="1805303" flipH="1">
            <a:off x="1189095" y="2834743"/>
            <a:ext cx="586288" cy="505265"/>
          </a:xfrm>
          <a:prstGeom prst="triangle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defRPr/>
            </a:pPr>
            <a:endParaRPr lang="zh-CN" altLang="en-US">
              <a:solidFill>
                <a:srgbClr val="FFFFFF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2" name="MH_Other_4"/>
          <p:cNvSpPr/>
          <p:nvPr>
            <p:custDataLst>
              <p:tags r:id="rId5"/>
            </p:custDataLst>
          </p:nvPr>
        </p:nvSpPr>
        <p:spPr bwMode="auto">
          <a:xfrm>
            <a:off x="726856" y="2574931"/>
            <a:ext cx="779541" cy="896943"/>
          </a:xfrm>
          <a:custGeom>
            <a:avLst/>
            <a:gdLst>
              <a:gd name="T0" fmla="*/ 666 w 1030516"/>
              <a:gd name="T1" fmla="*/ 0 h 1186577"/>
              <a:gd name="T2" fmla="*/ 947884 w 1030516"/>
              <a:gd name="T3" fmla="*/ 542219 h 1186577"/>
              <a:gd name="T4" fmla="*/ 0 w 1030516"/>
              <a:gd name="T5" fmla="*/ 1091432 h 1186577"/>
              <a:gd name="T6" fmla="*/ 0 60000 65536"/>
              <a:gd name="T7" fmla="*/ 0 60000 65536"/>
              <a:gd name="T8" fmla="*/ 0 60000 65536"/>
              <a:gd name="T9" fmla="*/ 0 w 1030516"/>
              <a:gd name="T10" fmla="*/ 0 h 1186577"/>
              <a:gd name="T11" fmla="*/ 1030516 w 1030516"/>
              <a:gd name="T12" fmla="*/ 1186577 h 118657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lnTo>
                  <a:pt x="724" y="0"/>
                </a:lnTo>
                <a:close/>
              </a:path>
            </a:pathLst>
          </a:custGeom>
          <a:solidFill>
            <a:schemeClr val="accent3"/>
          </a:solidFill>
          <a:ln w="19050">
            <a:noFill/>
            <a:miter lim="800000"/>
          </a:ln>
        </p:spPr>
        <p:txBody>
          <a:bodyPr lIns="68580" tIns="34290" rIns="324000" bIns="3429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zh-CN" sz="2100" dirty="0">
                <a:solidFill>
                  <a:srgbClr val="FFFFFF"/>
                </a:solidFill>
                <a:latin typeface="Impact" panose="020B0806030902050204" pitchFamily="34" charset="0"/>
                <a:ea typeface="幼圆" panose="02010509060101010101" pitchFamily="49" charset="-122"/>
              </a:rPr>
              <a:t>C</a:t>
            </a:r>
            <a:endParaRPr lang="zh-CN" altLang="en-US" sz="2100" dirty="0">
              <a:solidFill>
                <a:srgbClr val="FFFFFF"/>
              </a:solidFill>
              <a:latin typeface="Impact" panose="020B0806030902050204" pitchFamily="34" charset="0"/>
              <a:ea typeface="幼圆" panose="02010509060101010101" pitchFamily="49" charset="-122"/>
            </a:endParaRPr>
          </a:p>
        </p:txBody>
      </p:sp>
      <p:sp>
        <p:nvSpPr>
          <p:cNvPr id="63" name="MH_SubTitle_3"/>
          <p:cNvSpPr/>
          <p:nvPr>
            <p:custDataLst>
              <p:tags r:id="rId6"/>
            </p:custDataLst>
          </p:nvPr>
        </p:nvSpPr>
        <p:spPr>
          <a:xfrm>
            <a:off x="1652643" y="2842577"/>
            <a:ext cx="1860713" cy="958555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68580" tIns="34290" rIns="68580" bIns="34290" anchor="ctr"/>
          <a:lstStyle/>
          <a:p>
            <a:pPr defTabSz="913765">
              <a:lnSpc>
                <a:spcPct val="150000"/>
              </a:lnSpc>
            </a:pPr>
            <a:r>
              <a:rPr lang="zh-CN" altLang="en-US" sz="12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64" name="MH_Other_5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 rot="1805303" flipH="1">
            <a:off x="4139743" y="2200225"/>
            <a:ext cx="586288" cy="505265"/>
          </a:xfrm>
          <a:prstGeom prst="triangle">
            <a:avLst>
              <a:gd name="adj" fmla="val 50000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defRPr/>
            </a:pPr>
            <a:endParaRPr lang="zh-CN" altLang="en-US">
              <a:solidFill>
                <a:srgbClr val="FFFFFF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5" name="MH_Other_6"/>
          <p:cNvSpPr/>
          <p:nvPr>
            <p:custDataLst>
              <p:tags r:id="rId8"/>
            </p:custDataLst>
          </p:nvPr>
        </p:nvSpPr>
        <p:spPr bwMode="auto">
          <a:xfrm>
            <a:off x="3678810" y="1940412"/>
            <a:ext cx="779540" cy="898249"/>
          </a:xfrm>
          <a:custGeom>
            <a:avLst/>
            <a:gdLst>
              <a:gd name="T0" fmla="*/ 477 w 1030516"/>
              <a:gd name="T1" fmla="*/ 0 h 1186577"/>
              <a:gd name="T2" fmla="*/ 678091 w 1030516"/>
              <a:gd name="T3" fmla="*/ 389224 h 1186577"/>
              <a:gd name="T4" fmla="*/ 0 w 1030516"/>
              <a:gd name="T5" fmla="*/ 783469 h 1186577"/>
              <a:gd name="T6" fmla="*/ 0 60000 65536"/>
              <a:gd name="T7" fmla="*/ 0 60000 65536"/>
              <a:gd name="T8" fmla="*/ 0 60000 65536"/>
              <a:gd name="T9" fmla="*/ 0 w 1030516"/>
              <a:gd name="T10" fmla="*/ 0 h 1186577"/>
              <a:gd name="T11" fmla="*/ 1030516 w 1030516"/>
              <a:gd name="T12" fmla="*/ 1186577 h 118657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lnTo>
                  <a:pt x="72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324000" bIns="3429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100" dirty="0">
                <a:solidFill>
                  <a:srgbClr val="FFFFFF"/>
                </a:solidFill>
                <a:latin typeface="Impact" panose="020B0806030902050204" pitchFamily="34" charset="0"/>
                <a:ea typeface="幼圆" panose="02010509060101010101" pitchFamily="49" charset="-122"/>
              </a:rPr>
              <a:t>B</a:t>
            </a:r>
            <a:endParaRPr lang="zh-CN" altLang="en-US" sz="2100" dirty="0">
              <a:solidFill>
                <a:srgbClr val="FFFFFF"/>
              </a:solidFill>
              <a:latin typeface="Impact" panose="020B0806030902050204" pitchFamily="34" charset="0"/>
              <a:ea typeface="幼圆" panose="02010509060101010101" pitchFamily="49" charset="-122"/>
            </a:endParaRPr>
          </a:p>
        </p:txBody>
      </p:sp>
      <p:sp>
        <p:nvSpPr>
          <p:cNvPr id="66" name="MH_SubTitle_2"/>
          <p:cNvSpPr/>
          <p:nvPr>
            <p:custDataLst>
              <p:tags r:id="rId9"/>
            </p:custDataLst>
          </p:nvPr>
        </p:nvSpPr>
        <p:spPr>
          <a:xfrm>
            <a:off x="4603290" y="2209364"/>
            <a:ext cx="1860713" cy="879750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68580" tIns="34290" rIns="68580" bIns="34290" anchor="ctr"/>
          <a:lstStyle/>
          <a:p>
            <a:pPr defTabSz="913765">
              <a:lnSpc>
                <a:spcPct val="150000"/>
              </a:lnSpc>
            </a:pPr>
            <a:r>
              <a:rPr lang="zh-CN" altLang="en-US" sz="12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67" name="MH_Other_7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 rot="1805303" flipH="1">
            <a:off x="4399591" y="3467956"/>
            <a:ext cx="586288" cy="506570"/>
          </a:xfrm>
          <a:prstGeom prst="triangle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defRPr/>
            </a:pPr>
            <a:endParaRPr lang="zh-CN" altLang="en-US">
              <a:solidFill>
                <a:srgbClr val="FFFFFF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8" name="MH_Other_8"/>
          <p:cNvSpPr/>
          <p:nvPr>
            <p:custDataLst>
              <p:tags r:id="rId11"/>
            </p:custDataLst>
          </p:nvPr>
        </p:nvSpPr>
        <p:spPr bwMode="auto">
          <a:xfrm>
            <a:off x="3938656" y="3208143"/>
            <a:ext cx="779541" cy="898249"/>
          </a:xfrm>
          <a:custGeom>
            <a:avLst/>
            <a:gdLst>
              <a:gd name="T0" fmla="*/ 666 w 1030516"/>
              <a:gd name="T1" fmla="*/ 0 h 1186577"/>
              <a:gd name="T2" fmla="*/ 947884 w 1030516"/>
              <a:gd name="T3" fmla="*/ 542219 h 1186577"/>
              <a:gd name="T4" fmla="*/ 0 w 1030516"/>
              <a:gd name="T5" fmla="*/ 1091432 h 1186577"/>
              <a:gd name="T6" fmla="*/ 0 60000 65536"/>
              <a:gd name="T7" fmla="*/ 0 60000 65536"/>
              <a:gd name="T8" fmla="*/ 0 60000 65536"/>
              <a:gd name="T9" fmla="*/ 0 w 1030516"/>
              <a:gd name="T10" fmla="*/ 0 h 1186577"/>
              <a:gd name="T11" fmla="*/ 1030516 w 1030516"/>
              <a:gd name="T12" fmla="*/ 1186577 h 118657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lnTo>
                  <a:pt x="724" y="0"/>
                </a:lnTo>
                <a:close/>
              </a:path>
            </a:pathLst>
          </a:custGeom>
          <a:solidFill>
            <a:schemeClr val="accent4"/>
          </a:solidFill>
          <a:ln w="19050">
            <a:noFill/>
            <a:miter lim="800000"/>
          </a:ln>
        </p:spPr>
        <p:txBody>
          <a:bodyPr lIns="68580" tIns="34290" rIns="324000" bIns="3429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zh-CN" sz="2100" dirty="0">
                <a:solidFill>
                  <a:srgbClr val="FFFFFF"/>
                </a:solidFill>
                <a:latin typeface="Impact" panose="020B0806030902050204" pitchFamily="34" charset="0"/>
                <a:ea typeface="幼圆" panose="02010509060101010101" pitchFamily="49" charset="-122"/>
              </a:rPr>
              <a:t>C</a:t>
            </a:r>
            <a:endParaRPr lang="zh-CN" altLang="en-US" sz="2100" dirty="0">
              <a:solidFill>
                <a:srgbClr val="FFFFFF"/>
              </a:solidFill>
              <a:latin typeface="Impact" panose="020B0806030902050204" pitchFamily="34" charset="0"/>
              <a:ea typeface="幼圆" panose="02010509060101010101" pitchFamily="49" charset="-122"/>
            </a:endParaRPr>
          </a:p>
        </p:txBody>
      </p:sp>
      <p:sp>
        <p:nvSpPr>
          <p:cNvPr id="69" name="MH_SubTitle_4"/>
          <p:cNvSpPr/>
          <p:nvPr>
            <p:custDataLst>
              <p:tags r:id="rId12"/>
            </p:custDataLst>
          </p:nvPr>
        </p:nvSpPr>
        <p:spPr>
          <a:xfrm>
            <a:off x="4863136" y="3477096"/>
            <a:ext cx="1860714" cy="876272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68580" tIns="34290" rIns="68580" bIns="34290" anchor="ctr"/>
          <a:lstStyle/>
          <a:p>
            <a:pPr defTabSz="913765">
              <a:lnSpc>
                <a:spcPct val="150000"/>
              </a:lnSpc>
            </a:pPr>
            <a:r>
              <a:rPr lang="zh-CN" altLang="en-US" sz="12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</a:p>
        </p:txBody>
      </p:sp>
      <p:pic>
        <p:nvPicPr>
          <p:cNvPr id="70" name="图片 69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764" y="724683"/>
            <a:ext cx="2410959" cy="3700496"/>
          </a:xfrm>
          <a:prstGeom prst="rect">
            <a:avLst/>
          </a:prstGeom>
        </p:spPr>
      </p:pic>
      <p:pic>
        <p:nvPicPr>
          <p:cNvPr id="71" name="图片 70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53" y="4267135"/>
            <a:ext cx="1122868" cy="75559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6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6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6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6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7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8288795" y="726342"/>
            <a:ext cx="633788" cy="674030"/>
            <a:chOff x="11050288" y="954351"/>
            <a:chExt cx="844941" cy="898707"/>
          </a:xfrm>
        </p:grpSpPr>
        <p:sp>
          <p:nvSpPr>
            <p:cNvPr id="30" name="Freeform 14"/>
            <p:cNvSpPr/>
            <p:nvPr/>
          </p:nvSpPr>
          <p:spPr bwMode="auto">
            <a:xfrm rot="1358535" flipH="1">
              <a:off x="11050288" y="954351"/>
              <a:ext cx="844941" cy="723481"/>
            </a:xfrm>
            <a:custGeom>
              <a:avLst/>
              <a:gdLst>
                <a:gd name="T0" fmla="*/ 229 w 877"/>
                <a:gd name="T1" fmla="*/ 112 h 752"/>
                <a:gd name="T2" fmla="*/ 821 w 877"/>
                <a:gd name="T3" fmla="*/ 193 h 752"/>
                <a:gd name="T4" fmla="*/ 493 w 877"/>
                <a:gd name="T5" fmla="*/ 752 h 752"/>
                <a:gd name="T6" fmla="*/ 229 w 877"/>
                <a:gd name="T7" fmla="*/ 112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7" h="752">
                  <a:moveTo>
                    <a:pt x="229" y="112"/>
                  </a:moveTo>
                  <a:cubicBezTo>
                    <a:pt x="358" y="18"/>
                    <a:pt x="762" y="0"/>
                    <a:pt x="821" y="193"/>
                  </a:cubicBezTo>
                  <a:cubicBezTo>
                    <a:pt x="877" y="378"/>
                    <a:pt x="640" y="675"/>
                    <a:pt x="493" y="752"/>
                  </a:cubicBezTo>
                  <a:cubicBezTo>
                    <a:pt x="326" y="660"/>
                    <a:pt x="0" y="283"/>
                    <a:pt x="229" y="112"/>
                  </a:cubicBezTo>
                  <a:close/>
                </a:path>
              </a:pathLst>
            </a:custGeom>
            <a:solidFill>
              <a:schemeClr val="accent4"/>
            </a:solidFill>
            <a:ln w="15875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11099054" y="976235"/>
              <a:ext cx="443012" cy="876823"/>
              <a:chOff x="11099054" y="976235"/>
              <a:chExt cx="443012" cy="876823"/>
            </a:xfrm>
          </p:grpSpPr>
          <p:sp>
            <p:nvSpPr>
              <p:cNvPr id="32" name="Line 15"/>
              <p:cNvSpPr>
                <a:spLocks noChangeShapeType="1"/>
              </p:cNvSpPr>
              <p:nvPr/>
            </p:nvSpPr>
            <p:spPr bwMode="auto">
              <a:xfrm rot="1358535" flipH="1">
                <a:off x="11396220" y="1786592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Line 16"/>
              <p:cNvSpPr>
                <a:spLocks noChangeShapeType="1"/>
              </p:cNvSpPr>
              <p:nvPr/>
            </p:nvSpPr>
            <p:spPr bwMode="auto">
              <a:xfrm rot="1358535" flipH="1">
                <a:off x="11396220" y="1786592"/>
                <a:ext cx="0" cy="0"/>
              </a:xfrm>
              <a:prstGeom prst="line">
                <a:avLst/>
              </a:prstGeom>
              <a:noFill/>
              <a:ln w="15875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Freeform 17"/>
              <p:cNvSpPr/>
              <p:nvPr/>
            </p:nvSpPr>
            <p:spPr bwMode="auto">
              <a:xfrm rot="1358535" flipH="1">
                <a:off x="11121571" y="1623137"/>
                <a:ext cx="242921" cy="229921"/>
              </a:xfrm>
              <a:custGeom>
                <a:avLst/>
                <a:gdLst>
                  <a:gd name="T0" fmla="*/ 313 w 598"/>
                  <a:gd name="T1" fmla="*/ 0 h 566"/>
                  <a:gd name="T2" fmla="*/ 0 w 598"/>
                  <a:gd name="T3" fmla="*/ 248 h 566"/>
                  <a:gd name="T4" fmla="*/ 0 w 598"/>
                  <a:gd name="T5" fmla="*/ 566 h 566"/>
                  <a:gd name="T6" fmla="*/ 598 w 598"/>
                  <a:gd name="T7" fmla="*/ 566 h 566"/>
                  <a:gd name="T8" fmla="*/ 598 w 598"/>
                  <a:gd name="T9" fmla="*/ 248 h 566"/>
                  <a:gd name="T10" fmla="*/ 313 w 598"/>
                  <a:gd name="T11" fmla="*/ 0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8" h="566">
                    <a:moveTo>
                      <a:pt x="313" y="0"/>
                    </a:moveTo>
                    <a:lnTo>
                      <a:pt x="0" y="248"/>
                    </a:lnTo>
                    <a:lnTo>
                      <a:pt x="0" y="566"/>
                    </a:lnTo>
                    <a:lnTo>
                      <a:pt x="598" y="566"/>
                    </a:lnTo>
                    <a:lnTo>
                      <a:pt x="598" y="248"/>
                    </a:lnTo>
                    <a:lnTo>
                      <a:pt x="313" y="0"/>
                    </a:lnTo>
                    <a:close/>
                  </a:path>
                </a:pathLst>
              </a:custGeom>
              <a:noFill/>
              <a:ln w="15875" cap="flat">
                <a:solidFill>
                  <a:srgbClr val="B5E201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18"/>
              <p:cNvSpPr/>
              <p:nvPr/>
            </p:nvSpPr>
            <p:spPr bwMode="auto">
              <a:xfrm rot="1358535" flipH="1">
                <a:off x="11099054" y="1721403"/>
                <a:ext cx="245764" cy="127147"/>
              </a:xfrm>
              <a:custGeom>
                <a:avLst/>
                <a:gdLst>
                  <a:gd name="T0" fmla="*/ 0 w 605"/>
                  <a:gd name="T1" fmla="*/ 0 h 313"/>
                  <a:gd name="T2" fmla="*/ 185 w 605"/>
                  <a:gd name="T3" fmla="*/ 0 h 313"/>
                  <a:gd name="T4" fmla="*/ 600 w 605"/>
                  <a:gd name="T5" fmla="*/ 0 h 313"/>
                  <a:gd name="T6" fmla="*/ 605 w 605"/>
                  <a:gd name="T7" fmla="*/ 313 h 313"/>
                  <a:gd name="T8" fmla="*/ 0 w 605"/>
                  <a:gd name="T9" fmla="*/ 313 h 313"/>
                  <a:gd name="T10" fmla="*/ 0 w 605"/>
                  <a:gd name="T11" fmla="*/ 0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5" h="313">
                    <a:moveTo>
                      <a:pt x="0" y="0"/>
                    </a:moveTo>
                    <a:lnTo>
                      <a:pt x="185" y="0"/>
                    </a:lnTo>
                    <a:lnTo>
                      <a:pt x="600" y="0"/>
                    </a:lnTo>
                    <a:lnTo>
                      <a:pt x="605" y="313"/>
                    </a:lnTo>
                    <a:lnTo>
                      <a:pt x="0" y="3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5E201"/>
              </a:solidFill>
              <a:ln w="15875" cap="flat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Freeform 19"/>
              <p:cNvSpPr/>
              <p:nvPr/>
            </p:nvSpPr>
            <p:spPr bwMode="auto">
              <a:xfrm rot="1358535" flipH="1">
                <a:off x="11297114" y="976235"/>
                <a:ext cx="244952" cy="682452"/>
              </a:xfrm>
              <a:custGeom>
                <a:avLst/>
                <a:gdLst>
                  <a:gd name="T0" fmla="*/ 132 w 254"/>
                  <a:gd name="T1" fmla="*/ 0 h 709"/>
                  <a:gd name="T2" fmla="*/ 2 w 254"/>
                  <a:gd name="T3" fmla="*/ 300 h 709"/>
                  <a:gd name="T4" fmla="*/ 134 w 254"/>
                  <a:gd name="T5" fmla="*/ 709 h 709"/>
                  <a:gd name="T6" fmla="*/ 254 w 254"/>
                  <a:gd name="T7" fmla="*/ 318 h 709"/>
                  <a:gd name="T8" fmla="*/ 132 w 254"/>
                  <a:gd name="T9" fmla="*/ 0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4" h="709">
                    <a:moveTo>
                      <a:pt x="132" y="0"/>
                    </a:moveTo>
                    <a:cubicBezTo>
                      <a:pt x="132" y="0"/>
                      <a:pt x="0" y="78"/>
                      <a:pt x="2" y="300"/>
                    </a:cubicBezTo>
                    <a:cubicBezTo>
                      <a:pt x="4" y="522"/>
                      <a:pt x="134" y="709"/>
                      <a:pt x="134" y="709"/>
                    </a:cubicBezTo>
                    <a:cubicBezTo>
                      <a:pt x="134" y="709"/>
                      <a:pt x="237" y="547"/>
                      <a:pt x="254" y="318"/>
                    </a:cubicBezTo>
                    <a:cubicBezTo>
                      <a:pt x="254" y="73"/>
                      <a:pt x="132" y="0"/>
                      <a:pt x="132" y="0"/>
                    </a:cubicBezTo>
                    <a:close/>
                  </a:path>
                </a:pathLst>
              </a:custGeom>
              <a:solidFill>
                <a:srgbClr val="B6E300"/>
              </a:solidFill>
              <a:ln w="15875" cap="flat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37" name="文本框 57"/>
          <p:cNvSpPr txBox="1"/>
          <p:nvPr/>
        </p:nvSpPr>
        <p:spPr>
          <a:xfrm>
            <a:off x="399755" y="3143693"/>
            <a:ext cx="2215569" cy="9002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2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8" name="文本框 58"/>
          <p:cNvSpPr txBox="1"/>
          <p:nvPr/>
        </p:nvSpPr>
        <p:spPr>
          <a:xfrm>
            <a:off x="3372352" y="3140812"/>
            <a:ext cx="2196646" cy="9002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2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9" name="文本框 59"/>
          <p:cNvSpPr txBox="1"/>
          <p:nvPr/>
        </p:nvSpPr>
        <p:spPr>
          <a:xfrm>
            <a:off x="6228608" y="3140811"/>
            <a:ext cx="2212293" cy="9002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2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您的内容打在这里，或者通过复制您的文本后，在此框中选择粘贴，并选择只保留文字。</a:t>
            </a:r>
          </a:p>
        </p:txBody>
      </p:sp>
      <p:grpSp>
        <p:nvGrpSpPr>
          <p:cNvPr id="40" name="组合 39"/>
          <p:cNvGrpSpPr/>
          <p:nvPr/>
        </p:nvGrpSpPr>
        <p:grpSpPr>
          <a:xfrm>
            <a:off x="677615" y="1687048"/>
            <a:ext cx="1675899" cy="1075053"/>
            <a:chOff x="1025634" y="2422911"/>
            <a:chExt cx="2234241" cy="1433404"/>
          </a:xfrm>
        </p:grpSpPr>
        <p:grpSp>
          <p:nvGrpSpPr>
            <p:cNvPr id="41" name="组合 40"/>
            <p:cNvGrpSpPr/>
            <p:nvPr/>
          </p:nvGrpSpPr>
          <p:grpSpPr>
            <a:xfrm>
              <a:off x="1025634" y="2422911"/>
              <a:ext cx="2234241" cy="1433404"/>
              <a:chOff x="3464228" y="2075322"/>
              <a:chExt cx="3712898" cy="2382054"/>
            </a:xfrm>
            <a:solidFill>
              <a:srgbClr val="7FDADB"/>
            </a:solidFill>
          </p:grpSpPr>
          <p:sp>
            <p:nvSpPr>
              <p:cNvPr id="43" name="椭圆 42"/>
              <p:cNvSpPr/>
              <p:nvPr/>
            </p:nvSpPr>
            <p:spPr>
              <a:xfrm>
                <a:off x="4567794" y="2075322"/>
                <a:ext cx="1470212" cy="14702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椭圆 43"/>
              <p:cNvSpPr/>
              <p:nvPr/>
            </p:nvSpPr>
            <p:spPr>
              <a:xfrm>
                <a:off x="5099717" y="3030450"/>
                <a:ext cx="1358774" cy="135877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椭圆 44"/>
              <p:cNvSpPr/>
              <p:nvPr/>
            </p:nvSpPr>
            <p:spPr>
              <a:xfrm>
                <a:off x="4224941" y="3098602"/>
                <a:ext cx="1358774" cy="135877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椭圆 45"/>
              <p:cNvSpPr/>
              <p:nvPr/>
            </p:nvSpPr>
            <p:spPr>
              <a:xfrm>
                <a:off x="4012259" y="2523551"/>
                <a:ext cx="1052745" cy="105274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3464228" y="3021778"/>
                <a:ext cx="1198101" cy="1198101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5694500" y="2585014"/>
                <a:ext cx="1104636" cy="110463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5818352" y="2938205"/>
                <a:ext cx="1358774" cy="135877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2" name="文本框 60"/>
            <p:cNvSpPr txBox="1"/>
            <p:nvPr/>
          </p:nvSpPr>
          <p:spPr>
            <a:xfrm>
              <a:off x="1533705" y="2726579"/>
              <a:ext cx="1239599" cy="10095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800" b="1" dirty="0">
                  <a:solidFill>
                    <a:schemeClr val="bg1"/>
                  </a:solidFill>
                </a:rPr>
                <a:t>添加</a:t>
              </a:r>
              <a:endParaRPr lang="en-US" altLang="zh-CN" sz="1800" b="1" dirty="0">
                <a:solidFill>
                  <a:schemeClr val="bg1"/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800" b="1" dirty="0">
                  <a:solidFill>
                    <a:schemeClr val="bg1"/>
                  </a:solidFill>
                </a:rPr>
                <a:t>关键字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3414829" y="1556984"/>
            <a:ext cx="2132110" cy="1367702"/>
            <a:chOff x="4674778" y="2249491"/>
            <a:chExt cx="2842443" cy="1823603"/>
          </a:xfrm>
        </p:grpSpPr>
        <p:grpSp>
          <p:nvGrpSpPr>
            <p:cNvPr id="51" name="组合 50"/>
            <p:cNvGrpSpPr/>
            <p:nvPr/>
          </p:nvGrpSpPr>
          <p:grpSpPr>
            <a:xfrm>
              <a:off x="4674778" y="2249491"/>
              <a:ext cx="2842443" cy="1823603"/>
              <a:chOff x="3464228" y="2075322"/>
              <a:chExt cx="3712898" cy="2382054"/>
            </a:xfrm>
          </p:grpSpPr>
          <p:sp>
            <p:nvSpPr>
              <p:cNvPr id="53" name="椭圆 52"/>
              <p:cNvSpPr/>
              <p:nvPr/>
            </p:nvSpPr>
            <p:spPr>
              <a:xfrm>
                <a:off x="4567794" y="2075322"/>
                <a:ext cx="1470212" cy="1470212"/>
              </a:xfrm>
              <a:prstGeom prst="ellipse">
                <a:avLst/>
              </a:prstGeom>
              <a:solidFill>
                <a:srgbClr val="F5C2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椭圆 53"/>
              <p:cNvSpPr/>
              <p:nvPr/>
            </p:nvSpPr>
            <p:spPr>
              <a:xfrm>
                <a:off x="5099717" y="3030450"/>
                <a:ext cx="1358774" cy="1358774"/>
              </a:xfrm>
              <a:prstGeom prst="ellipse">
                <a:avLst/>
              </a:prstGeom>
              <a:solidFill>
                <a:srgbClr val="F5C2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椭圆 54"/>
              <p:cNvSpPr/>
              <p:nvPr/>
            </p:nvSpPr>
            <p:spPr>
              <a:xfrm>
                <a:off x="4224941" y="3098602"/>
                <a:ext cx="1358774" cy="1358774"/>
              </a:xfrm>
              <a:prstGeom prst="ellipse">
                <a:avLst/>
              </a:prstGeom>
              <a:solidFill>
                <a:srgbClr val="F5C2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4012259" y="2523551"/>
                <a:ext cx="1052745" cy="1052745"/>
              </a:xfrm>
              <a:prstGeom prst="ellipse">
                <a:avLst/>
              </a:prstGeom>
              <a:solidFill>
                <a:srgbClr val="F5C2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3464228" y="3021778"/>
                <a:ext cx="1198101" cy="1198101"/>
              </a:xfrm>
              <a:prstGeom prst="ellipse">
                <a:avLst/>
              </a:prstGeom>
              <a:solidFill>
                <a:srgbClr val="F5C2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椭圆 57"/>
              <p:cNvSpPr/>
              <p:nvPr/>
            </p:nvSpPr>
            <p:spPr>
              <a:xfrm>
                <a:off x="5694500" y="2585014"/>
                <a:ext cx="1104636" cy="1104636"/>
              </a:xfrm>
              <a:prstGeom prst="ellipse">
                <a:avLst/>
              </a:prstGeom>
              <a:solidFill>
                <a:srgbClr val="F5C2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5818352" y="2938205"/>
                <a:ext cx="1358774" cy="1358774"/>
              </a:xfrm>
              <a:prstGeom prst="ellipse">
                <a:avLst/>
              </a:prstGeom>
              <a:solidFill>
                <a:srgbClr val="F5C2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2" name="文本框 61"/>
            <p:cNvSpPr txBox="1"/>
            <p:nvPr/>
          </p:nvSpPr>
          <p:spPr>
            <a:xfrm>
              <a:off x="5476200" y="2763606"/>
              <a:ext cx="1239598" cy="10095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800" b="1" dirty="0">
                  <a:solidFill>
                    <a:schemeClr val="bg1"/>
                  </a:solidFill>
                </a:rPr>
                <a:t>添加</a:t>
              </a:r>
              <a:endParaRPr lang="en-US" altLang="zh-CN" sz="1800" b="1" dirty="0">
                <a:solidFill>
                  <a:schemeClr val="bg1"/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800" b="1" dirty="0">
                  <a:solidFill>
                    <a:schemeClr val="bg1"/>
                  </a:solidFill>
                </a:rPr>
                <a:t>关键字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6454454" y="1687048"/>
            <a:ext cx="1675899" cy="1075053"/>
            <a:chOff x="8727083" y="2422911"/>
            <a:chExt cx="2234241" cy="1433404"/>
          </a:xfrm>
        </p:grpSpPr>
        <p:grpSp>
          <p:nvGrpSpPr>
            <p:cNvPr id="61" name="组合 60"/>
            <p:cNvGrpSpPr/>
            <p:nvPr/>
          </p:nvGrpSpPr>
          <p:grpSpPr>
            <a:xfrm>
              <a:off x="8727083" y="2422911"/>
              <a:ext cx="2234241" cy="1433404"/>
              <a:chOff x="3464228" y="2075322"/>
              <a:chExt cx="3712898" cy="2382054"/>
            </a:xfrm>
            <a:solidFill>
              <a:srgbClr val="EC7070"/>
            </a:solidFill>
          </p:grpSpPr>
          <p:sp>
            <p:nvSpPr>
              <p:cNvPr id="63" name="椭圆 62"/>
              <p:cNvSpPr/>
              <p:nvPr/>
            </p:nvSpPr>
            <p:spPr>
              <a:xfrm>
                <a:off x="4567794" y="2075322"/>
                <a:ext cx="1470212" cy="14702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" name="椭圆 63"/>
              <p:cNvSpPr/>
              <p:nvPr/>
            </p:nvSpPr>
            <p:spPr>
              <a:xfrm>
                <a:off x="5099717" y="3030450"/>
                <a:ext cx="1358774" cy="135877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椭圆 64"/>
              <p:cNvSpPr/>
              <p:nvPr/>
            </p:nvSpPr>
            <p:spPr>
              <a:xfrm>
                <a:off x="4224941" y="3098602"/>
                <a:ext cx="1358774" cy="135877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椭圆 65"/>
              <p:cNvSpPr/>
              <p:nvPr/>
            </p:nvSpPr>
            <p:spPr>
              <a:xfrm>
                <a:off x="4012259" y="2523551"/>
                <a:ext cx="1052745" cy="105274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3464228" y="3021778"/>
                <a:ext cx="1198101" cy="1198101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" name="椭圆 67"/>
              <p:cNvSpPr/>
              <p:nvPr/>
            </p:nvSpPr>
            <p:spPr>
              <a:xfrm>
                <a:off x="5694500" y="2585014"/>
                <a:ext cx="1104636" cy="110463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" name="椭圆 68"/>
              <p:cNvSpPr/>
              <p:nvPr/>
            </p:nvSpPr>
            <p:spPr>
              <a:xfrm>
                <a:off x="5818352" y="2938205"/>
                <a:ext cx="1358774" cy="135877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2" name="文本框 71"/>
            <p:cNvSpPr txBox="1"/>
            <p:nvPr/>
          </p:nvSpPr>
          <p:spPr>
            <a:xfrm>
              <a:off x="9280866" y="2763606"/>
              <a:ext cx="1239599" cy="10095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800" b="1" dirty="0">
                  <a:solidFill>
                    <a:schemeClr val="bg1"/>
                  </a:solidFill>
                </a:rPr>
                <a:t>添加</a:t>
              </a:r>
              <a:endParaRPr lang="en-US" altLang="zh-CN" sz="1800" b="1" dirty="0">
                <a:solidFill>
                  <a:schemeClr val="bg1"/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800" b="1" dirty="0">
                  <a:solidFill>
                    <a:schemeClr val="bg1"/>
                  </a:solidFill>
                </a:rPr>
                <a:t>关键字</a:t>
              </a:r>
            </a:p>
          </p:txBody>
        </p:sp>
      </p:grpSp>
      <p:grpSp>
        <p:nvGrpSpPr>
          <p:cNvPr id="70" name="Group 13"/>
          <p:cNvGrpSpPr>
            <a:grpSpLocks noChangeAspect="1"/>
          </p:cNvGrpSpPr>
          <p:nvPr/>
        </p:nvGrpSpPr>
        <p:grpSpPr bwMode="auto">
          <a:xfrm rot="20521541" flipH="1">
            <a:off x="7720968" y="638478"/>
            <a:ext cx="479262" cy="541403"/>
            <a:chOff x="2678" y="933"/>
            <a:chExt cx="2080" cy="2350"/>
          </a:xfrm>
          <a:solidFill>
            <a:srgbClr val="206F6F"/>
          </a:solidFill>
        </p:grpSpPr>
        <p:sp>
          <p:nvSpPr>
            <p:cNvPr id="71" name="Freeform 14"/>
            <p:cNvSpPr/>
            <p:nvPr/>
          </p:nvSpPr>
          <p:spPr bwMode="auto">
            <a:xfrm>
              <a:off x="2678" y="933"/>
              <a:ext cx="2080" cy="1781"/>
            </a:xfrm>
            <a:custGeom>
              <a:avLst/>
              <a:gdLst>
                <a:gd name="T0" fmla="*/ 229 w 877"/>
                <a:gd name="T1" fmla="*/ 112 h 752"/>
                <a:gd name="T2" fmla="*/ 821 w 877"/>
                <a:gd name="T3" fmla="*/ 193 h 752"/>
                <a:gd name="T4" fmla="*/ 493 w 877"/>
                <a:gd name="T5" fmla="*/ 752 h 752"/>
                <a:gd name="T6" fmla="*/ 229 w 877"/>
                <a:gd name="T7" fmla="*/ 112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7" h="752">
                  <a:moveTo>
                    <a:pt x="229" y="112"/>
                  </a:moveTo>
                  <a:cubicBezTo>
                    <a:pt x="358" y="18"/>
                    <a:pt x="762" y="0"/>
                    <a:pt x="821" y="193"/>
                  </a:cubicBezTo>
                  <a:cubicBezTo>
                    <a:pt x="877" y="378"/>
                    <a:pt x="640" y="675"/>
                    <a:pt x="493" y="752"/>
                  </a:cubicBezTo>
                  <a:cubicBezTo>
                    <a:pt x="326" y="660"/>
                    <a:pt x="0" y="283"/>
                    <a:pt x="229" y="112"/>
                  </a:cubicBezTo>
                  <a:close/>
                </a:path>
              </a:pathLst>
            </a:custGeom>
            <a:solidFill>
              <a:schemeClr val="accent2"/>
            </a:solidFill>
            <a:ln w="15875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Line 15"/>
            <p:cNvSpPr>
              <a:spLocks noChangeShapeType="1"/>
            </p:cNvSpPr>
            <p:nvPr/>
          </p:nvSpPr>
          <p:spPr bwMode="auto">
            <a:xfrm>
              <a:off x="3446" y="2965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Line 16"/>
            <p:cNvSpPr>
              <a:spLocks noChangeShapeType="1"/>
            </p:cNvSpPr>
            <p:nvPr/>
          </p:nvSpPr>
          <p:spPr bwMode="auto">
            <a:xfrm>
              <a:off x="3446" y="2965"/>
              <a:ext cx="0" cy="0"/>
            </a:xfrm>
            <a:prstGeom prst="line">
              <a:avLst/>
            </a:prstGeom>
            <a:grpFill/>
            <a:ln w="15875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17"/>
            <p:cNvSpPr/>
            <p:nvPr/>
          </p:nvSpPr>
          <p:spPr bwMode="auto">
            <a:xfrm>
              <a:off x="3541" y="2717"/>
              <a:ext cx="598" cy="566"/>
            </a:xfrm>
            <a:custGeom>
              <a:avLst/>
              <a:gdLst>
                <a:gd name="T0" fmla="*/ 313 w 598"/>
                <a:gd name="T1" fmla="*/ 0 h 566"/>
                <a:gd name="T2" fmla="*/ 0 w 598"/>
                <a:gd name="T3" fmla="*/ 248 h 566"/>
                <a:gd name="T4" fmla="*/ 0 w 598"/>
                <a:gd name="T5" fmla="*/ 566 h 566"/>
                <a:gd name="T6" fmla="*/ 598 w 598"/>
                <a:gd name="T7" fmla="*/ 566 h 566"/>
                <a:gd name="T8" fmla="*/ 598 w 598"/>
                <a:gd name="T9" fmla="*/ 248 h 566"/>
                <a:gd name="T10" fmla="*/ 313 w 598"/>
                <a:gd name="T11" fmla="*/ 0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8" h="566">
                  <a:moveTo>
                    <a:pt x="313" y="0"/>
                  </a:moveTo>
                  <a:lnTo>
                    <a:pt x="0" y="248"/>
                  </a:lnTo>
                  <a:lnTo>
                    <a:pt x="0" y="566"/>
                  </a:lnTo>
                  <a:lnTo>
                    <a:pt x="598" y="566"/>
                  </a:lnTo>
                  <a:lnTo>
                    <a:pt x="598" y="248"/>
                  </a:lnTo>
                  <a:lnTo>
                    <a:pt x="313" y="0"/>
                  </a:lnTo>
                  <a:close/>
                </a:path>
              </a:pathLst>
            </a:custGeom>
            <a:noFill/>
            <a:ln w="15875" cap="flat">
              <a:solidFill>
                <a:srgbClr val="FFF70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18"/>
            <p:cNvSpPr/>
            <p:nvPr/>
          </p:nvSpPr>
          <p:spPr bwMode="auto">
            <a:xfrm>
              <a:off x="3541" y="2970"/>
              <a:ext cx="605" cy="313"/>
            </a:xfrm>
            <a:custGeom>
              <a:avLst/>
              <a:gdLst>
                <a:gd name="T0" fmla="*/ 0 w 605"/>
                <a:gd name="T1" fmla="*/ 0 h 313"/>
                <a:gd name="T2" fmla="*/ 185 w 605"/>
                <a:gd name="T3" fmla="*/ 0 h 313"/>
                <a:gd name="T4" fmla="*/ 600 w 605"/>
                <a:gd name="T5" fmla="*/ 0 h 313"/>
                <a:gd name="T6" fmla="*/ 605 w 605"/>
                <a:gd name="T7" fmla="*/ 313 h 313"/>
                <a:gd name="T8" fmla="*/ 0 w 605"/>
                <a:gd name="T9" fmla="*/ 313 h 313"/>
                <a:gd name="T10" fmla="*/ 0 w 605"/>
                <a:gd name="T11" fmla="*/ 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5" h="313">
                  <a:moveTo>
                    <a:pt x="0" y="0"/>
                  </a:moveTo>
                  <a:lnTo>
                    <a:pt x="185" y="0"/>
                  </a:lnTo>
                  <a:lnTo>
                    <a:pt x="600" y="0"/>
                  </a:lnTo>
                  <a:lnTo>
                    <a:pt x="605" y="313"/>
                  </a:lnTo>
                  <a:lnTo>
                    <a:pt x="0" y="3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15875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19"/>
            <p:cNvSpPr/>
            <p:nvPr/>
          </p:nvSpPr>
          <p:spPr bwMode="auto">
            <a:xfrm>
              <a:off x="3536" y="1037"/>
              <a:ext cx="603" cy="1680"/>
            </a:xfrm>
            <a:custGeom>
              <a:avLst/>
              <a:gdLst>
                <a:gd name="T0" fmla="*/ 132 w 254"/>
                <a:gd name="T1" fmla="*/ 0 h 709"/>
                <a:gd name="T2" fmla="*/ 2 w 254"/>
                <a:gd name="T3" fmla="*/ 300 h 709"/>
                <a:gd name="T4" fmla="*/ 134 w 254"/>
                <a:gd name="T5" fmla="*/ 709 h 709"/>
                <a:gd name="T6" fmla="*/ 254 w 254"/>
                <a:gd name="T7" fmla="*/ 318 h 709"/>
                <a:gd name="T8" fmla="*/ 132 w 254"/>
                <a:gd name="T9" fmla="*/ 0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709">
                  <a:moveTo>
                    <a:pt x="132" y="0"/>
                  </a:moveTo>
                  <a:cubicBezTo>
                    <a:pt x="132" y="0"/>
                    <a:pt x="0" y="78"/>
                    <a:pt x="2" y="300"/>
                  </a:cubicBezTo>
                  <a:cubicBezTo>
                    <a:pt x="4" y="522"/>
                    <a:pt x="134" y="709"/>
                    <a:pt x="134" y="709"/>
                  </a:cubicBezTo>
                  <a:cubicBezTo>
                    <a:pt x="134" y="709"/>
                    <a:pt x="237" y="547"/>
                    <a:pt x="254" y="318"/>
                  </a:cubicBezTo>
                  <a:cubicBezTo>
                    <a:pt x="254" y="73"/>
                    <a:pt x="132" y="0"/>
                    <a:pt x="132" y="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15875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477229" y="1556984"/>
            <a:ext cx="850407" cy="657141"/>
            <a:chOff x="550389" y="5845949"/>
            <a:chExt cx="1133729" cy="876188"/>
          </a:xfrm>
        </p:grpSpPr>
        <p:sp>
          <p:nvSpPr>
            <p:cNvPr id="78" name="Freeform 5"/>
            <p:cNvSpPr/>
            <p:nvPr/>
          </p:nvSpPr>
          <p:spPr bwMode="auto">
            <a:xfrm rot="20069048" flipH="1">
              <a:off x="550389" y="6136867"/>
              <a:ext cx="570262" cy="585270"/>
            </a:xfrm>
            <a:custGeom>
              <a:avLst/>
              <a:gdLst>
                <a:gd name="T0" fmla="*/ 327 w 382"/>
                <a:gd name="T1" fmla="*/ 0 h 393"/>
                <a:gd name="T2" fmla="*/ 259 w 382"/>
                <a:gd name="T3" fmla="*/ 44 h 393"/>
                <a:gd name="T4" fmla="*/ 113 w 382"/>
                <a:gd name="T5" fmla="*/ 321 h 393"/>
                <a:gd name="T6" fmla="*/ 147 w 382"/>
                <a:gd name="T7" fmla="*/ 281 h 393"/>
                <a:gd name="T8" fmla="*/ 297 w 382"/>
                <a:gd name="T9" fmla="*/ 84 h 393"/>
                <a:gd name="T10" fmla="*/ 158 w 382"/>
                <a:gd name="T11" fmla="*/ 290 h 393"/>
                <a:gd name="T12" fmla="*/ 110 w 382"/>
                <a:gd name="T13" fmla="*/ 393 h 393"/>
                <a:gd name="T14" fmla="*/ 135 w 382"/>
                <a:gd name="T15" fmla="*/ 384 h 393"/>
                <a:gd name="T16" fmla="*/ 154 w 382"/>
                <a:gd name="T17" fmla="*/ 331 h 393"/>
                <a:gd name="T18" fmla="*/ 367 w 382"/>
                <a:gd name="T19" fmla="*/ 181 h 393"/>
                <a:gd name="T20" fmla="*/ 327 w 382"/>
                <a:gd name="T21" fmla="*/ 0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2" h="393">
                  <a:moveTo>
                    <a:pt x="327" y="0"/>
                  </a:moveTo>
                  <a:cubicBezTo>
                    <a:pt x="327" y="0"/>
                    <a:pt x="294" y="31"/>
                    <a:pt x="259" y="44"/>
                  </a:cubicBezTo>
                  <a:cubicBezTo>
                    <a:pt x="0" y="138"/>
                    <a:pt x="109" y="320"/>
                    <a:pt x="113" y="321"/>
                  </a:cubicBezTo>
                  <a:cubicBezTo>
                    <a:pt x="113" y="321"/>
                    <a:pt x="128" y="296"/>
                    <a:pt x="147" y="281"/>
                  </a:cubicBezTo>
                  <a:cubicBezTo>
                    <a:pt x="272" y="190"/>
                    <a:pt x="297" y="84"/>
                    <a:pt x="297" y="84"/>
                  </a:cubicBezTo>
                  <a:cubicBezTo>
                    <a:pt x="297" y="84"/>
                    <a:pt x="269" y="211"/>
                    <a:pt x="158" y="290"/>
                  </a:cubicBezTo>
                  <a:cubicBezTo>
                    <a:pt x="134" y="307"/>
                    <a:pt x="117" y="350"/>
                    <a:pt x="110" y="393"/>
                  </a:cubicBezTo>
                  <a:cubicBezTo>
                    <a:pt x="110" y="393"/>
                    <a:pt x="128" y="386"/>
                    <a:pt x="135" y="384"/>
                  </a:cubicBezTo>
                  <a:cubicBezTo>
                    <a:pt x="138" y="365"/>
                    <a:pt x="144" y="347"/>
                    <a:pt x="154" y="331"/>
                  </a:cubicBezTo>
                  <a:cubicBezTo>
                    <a:pt x="309" y="349"/>
                    <a:pt x="360" y="224"/>
                    <a:pt x="367" y="181"/>
                  </a:cubicBezTo>
                  <a:cubicBezTo>
                    <a:pt x="382" y="78"/>
                    <a:pt x="327" y="0"/>
                    <a:pt x="327" y="0"/>
                  </a:cubicBezTo>
                  <a:close/>
                </a:path>
              </a:pathLst>
            </a:cu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5"/>
            <p:cNvSpPr/>
            <p:nvPr/>
          </p:nvSpPr>
          <p:spPr bwMode="auto">
            <a:xfrm rot="398001">
              <a:off x="880469" y="5845949"/>
              <a:ext cx="803649" cy="824799"/>
            </a:xfrm>
            <a:custGeom>
              <a:avLst/>
              <a:gdLst>
                <a:gd name="T0" fmla="*/ 327 w 382"/>
                <a:gd name="T1" fmla="*/ 0 h 393"/>
                <a:gd name="T2" fmla="*/ 259 w 382"/>
                <a:gd name="T3" fmla="*/ 44 h 393"/>
                <a:gd name="T4" fmla="*/ 113 w 382"/>
                <a:gd name="T5" fmla="*/ 321 h 393"/>
                <a:gd name="T6" fmla="*/ 147 w 382"/>
                <a:gd name="T7" fmla="*/ 281 h 393"/>
                <a:gd name="T8" fmla="*/ 297 w 382"/>
                <a:gd name="T9" fmla="*/ 84 h 393"/>
                <a:gd name="T10" fmla="*/ 158 w 382"/>
                <a:gd name="T11" fmla="*/ 290 h 393"/>
                <a:gd name="T12" fmla="*/ 110 w 382"/>
                <a:gd name="T13" fmla="*/ 393 h 393"/>
                <a:gd name="T14" fmla="*/ 135 w 382"/>
                <a:gd name="T15" fmla="*/ 384 h 393"/>
                <a:gd name="T16" fmla="*/ 154 w 382"/>
                <a:gd name="T17" fmla="*/ 331 h 393"/>
                <a:gd name="T18" fmla="*/ 367 w 382"/>
                <a:gd name="T19" fmla="*/ 181 h 393"/>
                <a:gd name="T20" fmla="*/ 327 w 382"/>
                <a:gd name="T21" fmla="*/ 0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2" h="393">
                  <a:moveTo>
                    <a:pt x="327" y="0"/>
                  </a:moveTo>
                  <a:cubicBezTo>
                    <a:pt x="327" y="0"/>
                    <a:pt x="294" y="31"/>
                    <a:pt x="259" y="44"/>
                  </a:cubicBezTo>
                  <a:cubicBezTo>
                    <a:pt x="0" y="138"/>
                    <a:pt x="109" y="320"/>
                    <a:pt x="113" y="321"/>
                  </a:cubicBezTo>
                  <a:cubicBezTo>
                    <a:pt x="113" y="321"/>
                    <a:pt x="128" y="296"/>
                    <a:pt x="147" y="281"/>
                  </a:cubicBezTo>
                  <a:cubicBezTo>
                    <a:pt x="272" y="190"/>
                    <a:pt x="297" y="84"/>
                    <a:pt x="297" y="84"/>
                  </a:cubicBezTo>
                  <a:cubicBezTo>
                    <a:pt x="297" y="84"/>
                    <a:pt x="269" y="211"/>
                    <a:pt x="158" y="290"/>
                  </a:cubicBezTo>
                  <a:cubicBezTo>
                    <a:pt x="134" y="307"/>
                    <a:pt x="117" y="350"/>
                    <a:pt x="110" y="393"/>
                  </a:cubicBezTo>
                  <a:cubicBezTo>
                    <a:pt x="110" y="393"/>
                    <a:pt x="128" y="386"/>
                    <a:pt x="135" y="384"/>
                  </a:cubicBezTo>
                  <a:cubicBezTo>
                    <a:pt x="138" y="365"/>
                    <a:pt x="144" y="347"/>
                    <a:pt x="154" y="331"/>
                  </a:cubicBezTo>
                  <a:cubicBezTo>
                    <a:pt x="309" y="349"/>
                    <a:pt x="360" y="224"/>
                    <a:pt x="367" y="181"/>
                  </a:cubicBezTo>
                  <a:cubicBezTo>
                    <a:pt x="382" y="78"/>
                    <a:pt x="327" y="0"/>
                    <a:pt x="327" y="0"/>
                  </a:cubicBezTo>
                  <a:close/>
                </a:path>
              </a:pathLst>
            </a:cu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3503592" y="1395284"/>
            <a:ext cx="850407" cy="657141"/>
            <a:chOff x="550389" y="5845949"/>
            <a:chExt cx="1133729" cy="876188"/>
          </a:xfrm>
        </p:grpSpPr>
        <p:sp>
          <p:nvSpPr>
            <p:cNvPr id="81" name="Freeform 5"/>
            <p:cNvSpPr/>
            <p:nvPr/>
          </p:nvSpPr>
          <p:spPr bwMode="auto">
            <a:xfrm rot="20069048" flipH="1">
              <a:off x="550389" y="6136867"/>
              <a:ext cx="570262" cy="585270"/>
            </a:xfrm>
            <a:custGeom>
              <a:avLst/>
              <a:gdLst>
                <a:gd name="T0" fmla="*/ 327 w 382"/>
                <a:gd name="T1" fmla="*/ 0 h 393"/>
                <a:gd name="T2" fmla="*/ 259 w 382"/>
                <a:gd name="T3" fmla="*/ 44 h 393"/>
                <a:gd name="T4" fmla="*/ 113 w 382"/>
                <a:gd name="T5" fmla="*/ 321 h 393"/>
                <a:gd name="T6" fmla="*/ 147 w 382"/>
                <a:gd name="T7" fmla="*/ 281 h 393"/>
                <a:gd name="T8" fmla="*/ 297 w 382"/>
                <a:gd name="T9" fmla="*/ 84 h 393"/>
                <a:gd name="T10" fmla="*/ 158 w 382"/>
                <a:gd name="T11" fmla="*/ 290 h 393"/>
                <a:gd name="T12" fmla="*/ 110 w 382"/>
                <a:gd name="T13" fmla="*/ 393 h 393"/>
                <a:gd name="T14" fmla="*/ 135 w 382"/>
                <a:gd name="T15" fmla="*/ 384 h 393"/>
                <a:gd name="T16" fmla="*/ 154 w 382"/>
                <a:gd name="T17" fmla="*/ 331 h 393"/>
                <a:gd name="T18" fmla="*/ 367 w 382"/>
                <a:gd name="T19" fmla="*/ 181 h 393"/>
                <a:gd name="T20" fmla="*/ 327 w 382"/>
                <a:gd name="T21" fmla="*/ 0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2" h="393">
                  <a:moveTo>
                    <a:pt x="327" y="0"/>
                  </a:moveTo>
                  <a:cubicBezTo>
                    <a:pt x="327" y="0"/>
                    <a:pt x="294" y="31"/>
                    <a:pt x="259" y="44"/>
                  </a:cubicBezTo>
                  <a:cubicBezTo>
                    <a:pt x="0" y="138"/>
                    <a:pt x="109" y="320"/>
                    <a:pt x="113" y="321"/>
                  </a:cubicBezTo>
                  <a:cubicBezTo>
                    <a:pt x="113" y="321"/>
                    <a:pt x="128" y="296"/>
                    <a:pt x="147" y="281"/>
                  </a:cubicBezTo>
                  <a:cubicBezTo>
                    <a:pt x="272" y="190"/>
                    <a:pt x="297" y="84"/>
                    <a:pt x="297" y="84"/>
                  </a:cubicBezTo>
                  <a:cubicBezTo>
                    <a:pt x="297" y="84"/>
                    <a:pt x="269" y="211"/>
                    <a:pt x="158" y="290"/>
                  </a:cubicBezTo>
                  <a:cubicBezTo>
                    <a:pt x="134" y="307"/>
                    <a:pt x="117" y="350"/>
                    <a:pt x="110" y="393"/>
                  </a:cubicBezTo>
                  <a:cubicBezTo>
                    <a:pt x="110" y="393"/>
                    <a:pt x="128" y="386"/>
                    <a:pt x="135" y="384"/>
                  </a:cubicBezTo>
                  <a:cubicBezTo>
                    <a:pt x="138" y="365"/>
                    <a:pt x="144" y="347"/>
                    <a:pt x="154" y="331"/>
                  </a:cubicBezTo>
                  <a:cubicBezTo>
                    <a:pt x="309" y="349"/>
                    <a:pt x="360" y="224"/>
                    <a:pt x="367" y="181"/>
                  </a:cubicBezTo>
                  <a:cubicBezTo>
                    <a:pt x="382" y="78"/>
                    <a:pt x="327" y="0"/>
                    <a:pt x="327" y="0"/>
                  </a:cubicBezTo>
                  <a:close/>
                </a:path>
              </a:pathLst>
            </a:cu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5"/>
            <p:cNvSpPr/>
            <p:nvPr/>
          </p:nvSpPr>
          <p:spPr bwMode="auto">
            <a:xfrm rot="398001">
              <a:off x="880469" y="5845949"/>
              <a:ext cx="803649" cy="824799"/>
            </a:xfrm>
            <a:custGeom>
              <a:avLst/>
              <a:gdLst>
                <a:gd name="T0" fmla="*/ 327 w 382"/>
                <a:gd name="T1" fmla="*/ 0 h 393"/>
                <a:gd name="T2" fmla="*/ 259 w 382"/>
                <a:gd name="T3" fmla="*/ 44 h 393"/>
                <a:gd name="T4" fmla="*/ 113 w 382"/>
                <a:gd name="T5" fmla="*/ 321 h 393"/>
                <a:gd name="T6" fmla="*/ 147 w 382"/>
                <a:gd name="T7" fmla="*/ 281 h 393"/>
                <a:gd name="T8" fmla="*/ 297 w 382"/>
                <a:gd name="T9" fmla="*/ 84 h 393"/>
                <a:gd name="T10" fmla="*/ 158 w 382"/>
                <a:gd name="T11" fmla="*/ 290 h 393"/>
                <a:gd name="T12" fmla="*/ 110 w 382"/>
                <a:gd name="T13" fmla="*/ 393 h 393"/>
                <a:gd name="T14" fmla="*/ 135 w 382"/>
                <a:gd name="T15" fmla="*/ 384 h 393"/>
                <a:gd name="T16" fmla="*/ 154 w 382"/>
                <a:gd name="T17" fmla="*/ 331 h 393"/>
                <a:gd name="T18" fmla="*/ 367 w 382"/>
                <a:gd name="T19" fmla="*/ 181 h 393"/>
                <a:gd name="T20" fmla="*/ 327 w 382"/>
                <a:gd name="T21" fmla="*/ 0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2" h="393">
                  <a:moveTo>
                    <a:pt x="327" y="0"/>
                  </a:moveTo>
                  <a:cubicBezTo>
                    <a:pt x="327" y="0"/>
                    <a:pt x="294" y="31"/>
                    <a:pt x="259" y="44"/>
                  </a:cubicBezTo>
                  <a:cubicBezTo>
                    <a:pt x="0" y="138"/>
                    <a:pt x="109" y="320"/>
                    <a:pt x="113" y="321"/>
                  </a:cubicBezTo>
                  <a:cubicBezTo>
                    <a:pt x="113" y="321"/>
                    <a:pt x="128" y="296"/>
                    <a:pt x="147" y="281"/>
                  </a:cubicBezTo>
                  <a:cubicBezTo>
                    <a:pt x="272" y="190"/>
                    <a:pt x="297" y="84"/>
                    <a:pt x="297" y="84"/>
                  </a:cubicBezTo>
                  <a:cubicBezTo>
                    <a:pt x="297" y="84"/>
                    <a:pt x="269" y="211"/>
                    <a:pt x="158" y="290"/>
                  </a:cubicBezTo>
                  <a:cubicBezTo>
                    <a:pt x="134" y="307"/>
                    <a:pt x="117" y="350"/>
                    <a:pt x="110" y="393"/>
                  </a:cubicBezTo>
                  <a:cubicBezTo>
                    <a:pt x="110" y="393"/>
                    <a:pt x="128" y="386"/>
                    <a:pt x="135" y="384"/>
                  </a:cubicBezTo>
                  <a:cubicBezTo>
                    <a:pt x="138" y="365"/>
                    <a:pt x="144" y="347"/>
                    <a:pt x="154" y="331"/>
                  </a:cubicBezTo>
                  <a:cubicBezTo>
                    <a:pt x="309" y="349"/>
                    <a:pt x="360" y="224"/>
                    <a:pt x="367" y="181"/>
                  </a:cubicBezTo>
                  <a:cubicBezTo>
                    <a:pt x="382" y="78"/>
                    <a:pt x="327" y="0"/>
                    <a:pt x="327" y="0"/>
                  </a:cubicBezTo>
                  <a:close/>
                </a:path>
              </a:pathLst>
            </a:cu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6372615" y="1443269"/>
            <a:ext cx="850407" cy="657141"/>
            <a:chOff x="550389" y="5845949"/>
            <a:chExt cx="1133729" cy="876188"/>
          </a:xfrm>
        </p:grpSpPr>
        <p:sp>
          <p:nvSpPr>
            <p:cNvPr id="84" name="Freeform 5"/>
            <p:cNvSpPr/>
            <p:nvPr/>
          </p:nvSpPr>
          <p:spPr bwMode="auto">
            <a:xfrm rot="20069048" flipH="1">
              <a:off x="550389" y="6136867"/>
              <a:ext cx="570262" cy="585270"/>
            </a:xfrm>
            <a:custGeom>
              <a:avLst/>
              <a:gdLst>
                <a:gd name="T0" fmla="*/ 327 w 382"/>
                <a:gd name="T1" fmla="*/ 0 h 393"/>
                <a:gd name="T2" fmla="*/ 259 w 382"/>
                <a:gd name="T3" fmla="*/ 44 h 393"/>
                <a:gd name="T4" fmla="*/ 113 w 382"/>
                <a:gd name="T5" fmla="*/ 321 h 393"/>
                <a:gd name="T6" fmla="*/ 147 w 382"/>
                <a:gd name="T7" fmla="*/ 281 h 393"/>
                <a:gd name="T8" fmla="*/ 297 w 382"/>
                <a:gd name="T9" fmla="*/ 84 h 393"/>
                <a:gd name="T10" fmla="*/ 158 w 382"/>
                <a:gd name="T11" fmla="*/ 290 h 393"/>
                <a:gd name="T12" fmla="*/ 110 w 382"/>
                <a:gd name="T13" fmla="*/ 393 h 393"/>
                <a:gd name="T14" fmla="*/ 135 w 382"/>
                <a:gd name="T15" fmla="*/ 384 h 393"/>
                <a:gd name="T16" fmla="*/ 154 w 382"/>
                <a:gd name="T17" fmla="*/ 331 h 393"/>
                <a:gd name="T18" fmla="*/ 367 w 382"/>
                <a:gd name="T19" fmla="*/ 181 h 393"/>
                <a:gd name="T20" fmla="*/ 327 w 382"/>
                <a:gd name="T21" fmla="*/ 0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2" h="393">
                  <a:moveTo>
                    <a:pt x="327" y="0"/>
                  </a:moveTo>
                  <a:cubicBezTo>
                    <a:pt x="327" y="0"/>
                    <a:pt x="294" y="31"/>
                    <a:pt x="259" y="44"/>
                  </a:cubicBezTo>
                  <a:cubicBezTo>
                    <a:pt x="0" y="138"/>
                    <a:pt x="109" y="320"/>
                    <a:pt x="113" y="321"/>
                  </a:cubicBezTo>
                  <a:cubicBezTo>
                    <a:pt x="113" y="321"/>
                    <a:pt x="128" y="296"/>
                    <a:pt x="147" y="281"/>
                  </a:cubicBezTo>
                  <a:cubicBezTo>
                    <a:pt x="272" y="190"/>
                    <a:pt x="297" y="84"/>
                    <a:pt x="297" y="84"/>
                  </a:cubicBezTo>
                  <a:cubicBezTo>
                    <a:pt x="297" y="84"/>
                    <a:pt x="269" y="211"/>
                    <a:pt x="158" y="290"/>
                  </a:cubicBezTo>
                  <a:cubicBezTo>
                    <a:pt x="134" y="307"/>
                    <a:pt x="117" y="350"/>
                    <a:pt x="110" y="393"/>
                  </a:cubicBezTo>
                  <a:cubicBezTo>
                    <a:pt x="110" y="393"/>
                    <a:pt x="128" y="386"/>
                    <a:pt x="135" y="384"/>
                  </a:cubicBezTo>
                  <a:cubicBezTo>
                    <a:pt x="138" y="365"/>
                    <a:pt x="144" y="347"/>
                    <a:pt x="154" y="331"/>
                  </a:cubicBezTo>
                  <a:cubicBezTo>
                    <a:pt x="309" y="349"/>
                    <a:pt x="360" y="224"/>
                    <a:pt x="367" y="181"/>
                  </a:cubicBezTo>
                  <a:cubicBezTo>
                    <a:pt x="382" y="78"/>
                    <a:pt x="327" y="0"/>
                    <a:pt x="327" y="0"/>
                  </a:cubicBezTo>
                  <a:close/>
                </a:path>
              </a:pathLst>
            </a:cu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5"/>
            <p:cNvSpPr/>
            <p:nvPr/>
          </p:nvSpPr>
          <p:spPr bwMode="auto">
            <a:xfrm rot="398001">
              <a:off x="880469" y="5845949"/>
              <a:ext cx="803649" cy="824799"/>
            </a:xfrm>
            <a:custGeom>
              <a:avLst/>
              <a:gdLst>
                <a:gd name="T0" fmla="*/ 327 w 382"/>
                <a:gd name="T1" fmla="*/ 0 h 393"/>
                <a:gd name="T2" fmla="*/ 259 w 382"/>
                <a:gd name="T3" fmla="*/ 44 h 393"/>
                <a:gd name="T4" fmla="*/ 113 w 382"/>
                <a:gd name="T5" fmla="*/ 321 h 393"/>
                <a:gd name="T6" fmla="*/ 147 w 382"/>
                <a:gd name="T7" fmla="*/ 281 h 393"/>
                <a:gd name="T8" fmla="*/ 297 w 382"/>
                <a:gd name="T9" fmla="*/ 84 h 393"/>
                <a:gd name="T10" fmla="*/ 158 w 382"/>
                <a:gd name="T11" fmla="*/ 290 h 393"/>
                <a:gd name="T12" fmla="*/ 110 w 382"/>
                <a:gd name="T13" fmla="*/ 393 h 393"/>
                <a:gd name="T14" fmla="*/ 135 w 382"/>
                <a:gd name="T15" fmla="*/ 384 h 393"/>
                <a:gd name="T16" fmla="*/ 154 w 382"/>
                <a:gd name="T17" fmla="*/ 331 h 393"/>
                <a:gd name="T18" fmla="*/ 367 w 382"/>
                <a:gd name="T19" fmla="*/ 181 h 393"/>
                <a:gd name="T20" fmla="*/ 327 w 382"/>
                <a:gd name="T21" fmla="*/ 0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2" h="393">
                  <a:moveTo>
                    <a:pt x="327" y="0"/>
                  </a:moveTo>
                  <a:cubicBezTo>
                    <a:pt x="327" y="0"/>
                    <a:pt x="294" y="31"/>
                    <a:pt x="259" y="44"/>
                  </a:cubicBezTo>
                  <a:cubicBezTo>
                    <a:pt x="0" y="138"/>
                    <a:pt x="109" y="320"/>
                    <a:pt x="113" y="321"/>
                  </a:cubicBezTo>
                  <a:cubicBezTo>
                    <a:pt x="113" y="321"/>
                    <a:pt x="128" y="296"/>
                    <a:pt x="147" y="281"/>
                  </a:cubicBezTo>
                  <a:cubicBezTo>
                    <a:pt x="272" y="190"/>
                    <a:pt x="297" y="84"/>
                    <a:pt x="297" y="84"/>
                  </a:cubicBezTo>
                  <a:cubicBezTo>
                    <a:pt x="297" y="84"/>
                    <a:pt x="269" y="211"/>
                    <a:pt x="158" y="290"/>
                  </a:cubicBezTo>
                  <a:cubicBezTo>
                    <a:pt x="134" y="307"/>
                    <a:pt x="117" y="350"/>
                    <a:pt x="110" y="393"/>
                  </a:cubicBezTo>
                  <a:cubicBezTo>
                    <a:pt x="110" y="393"/>
                    <a:pt x="128" y="386"/>
                    <a:pt x="135" y="384"/>
                  </a:cubicBezTo>
                  <a:cubicBezTo>
                    <a:pt x="138" y="365"/>
                    <a:pt x="144" y="347"/>
                    <a:pt x="154" y="331"/>
                  </a:cubicBezTo>
                  <a:cubicBezTo>
                    <a:pt x="309" y="349"/>
                    <a:pt x="360" y="224"/>
                    <a:pt x="367" y="181"/>
                  </a:cubicBezTo>
                  <a:cubicBezTo>
                    <a:pt x="382" y="78"/>
                    <a:pt x="327" y="0"/>
                    <a:pt x="327" y="0"/>
                  </a:cubicBezTo>
                  <a:close/>
                </a:path>
              </a:pathLst>
            </a:cu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random/>
      </p:transition>
    </mc:Choice>
    <mc:Fallback xmlns="">
      <p:transition spd="slow" advClick="0" advTm="3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7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4000">
                                          <p:cBhvr additive="base">
                                            <p:cTn id="7" dur="1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4000">
                                          <p:cBhvr additive="base">
                                            <p:cTn id="8" dur="1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74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4000">
                                          <p:cBhvr additive="base">
                                            <p:cTn id="11" dur="1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4000">
                                          <p:cBhvr additive="base">
                                            <p:cTn id="12" dur="1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74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4000">
                                          <p:cBhvr additive="base">
                                            <p:cTn id="15" dur="12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4000">
                                          <p:cBhvr additive="base">
                                            <p:cTn id="16" dur="12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42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7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42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75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7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7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75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75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2" dur="75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75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4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0" dur="75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/>
          <p:bldP spid="38" grpId="0"/>
          <p:bldP spid="3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2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2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42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7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42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75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7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7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75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75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2" dur="75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75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4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0" dur="75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/>
          <p:bldP spid="38" grpId="0"/>
          <p:bldP spid="39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椭圆 13"/>
          <p:cNvSpPr/>
          <p:nvPr/>
        </p:nvSpPr>
        <p:spPr>
          <a:xfrm>
            <a:off x="1402742" y="1287036"/>
            <a:ext cx="3096344" cy="309634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94" r="17305"/>
          <a:stretch>
            <a:fillRect/>
          </a:stretch>
        </p:blipFill>
        <p:spPr>
          <a:xfrm>
            <a:off x="761655" y="1409577"/>
            <a:ext cx="2199503" cy="2952328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4247014" y="1122474"/>
            <a:ext cx="3785626" cy="55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/>
              <a:t>您的内容打在这里，或者通过复制您的文本后，在此框中选择粘贴，并选择只保留文字。</a:t>
            </a:r>
          </a:p>
        </p:txBody>
      </p:sp>
      <p:sp>
        <p:nvSpPr>
          <p:cNvPr id="17" name="矩形 16"/>
          <p:cNvSpPr/>
          <p:nvPr/>
        </p:nvSpPr>
        <p:spPr>
          <a:xfrm>
            <a:off x="4932040" y="1910991"/>
            <a:ext cx="3785626" cy="55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/>
              <a:t>您的内容打在这里，或者通过复制您的文本后，在此框中选择粘贴，并选择只保留文字。</a:t>
            </a:r>
          </a:p>
        </p:txBody>
      </p:sp>
      <p:sp>
        <p:nvSpPr>
          <p:cNvPr id="18" name="矩形 17"/>
          <p:cNvSpPr/>
          <p:nvPr/>
        </p:nvSpPr>
        <p:spPr>
          <a:xfrm>
            <a:off x="4932040" y="2907216"/>
            <a:ext cx="3785626" cy="55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/>
              <a:t>您的内容打在这里，或者通过复制您的文本后，在此框中选择粘贴，并选择只保留文字。</a:t>
            </a:r>
          </a:p>
        </p:txBody>
      </p:sp>
      <p:sp>
        <p:nvSpPr>
          <p:cNvPr id="19" name="矩形 18"/>
          <p:cNvSpPr/>
          <p:nvPr/>
        </p:nvSpPr>
        <p:spPr>
          <a:xfrm>
            <a:off x="4448178" y="3867718"/>
            <a:ext cx="3785626" cy="55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/>
              <a:t>您的内容打在这里，或者通过复制您的文本后，在此框中选择粘贴，并选择只保留文字。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20934" y="2685686"/>
            <a:ext cx="1236236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zh-CN"/>
            </a:defPPr>
            <a:lvl1pPr>
              <a:defRPr sz="2000" b="1" spc="50">
                <a:ln w="11430"/>
                <a:solidFill>
                  <a:schemeClr val="accent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关键文本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3203030" y="1143108"/>
            <a:ext cx="813394" cy="792000"/>
            <a:chOff x="3203030" y="1095630"/>
            <a:chExt cx="813394" cy="792000"/>
          </a:xfrm>
        </p:grpSpPr>
        <p:sp>
          <p:nvSpPr>
            <p:cNvPr id="22" name="椭圆 21"/>
            <p:cNvSpPr/>
            <p:nvPr/>
          </p:nvSpPr>
          <p:spPr>
            <a:xfrm>
              <a:off x="3203030" y="1095630"/>
              <a:ext cx="792000" cy="792000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216205" y="1347067"/>
              <a:ext cx="8002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</a:rPr>
                <a:t>关键字</a:t>
              </a:r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851014" y="1791092"/>
            <a:ext cx="824933" cy="792000"/>
            <a:chOff x="3851014" y="1743614"/>
            <a:chExt cx="824933" cy="792000"/>
          </a:xfrm>
        </p:grpSpPr>
        <p:sp>
          <p:nvSpPr>
            <p:cNvPr id="25" name="椭圆 24"/>
            <p:cNvSpPr/>
            <p:nvPr/>
          </p:nvSpPr>
          <p:spPr>
            <a:xfrm>
              <a:off x="3851014" y="1743614"/>
              <a:ext cx="792000" cy="792000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875728" y="1995051"/>
              <a:ext cx="8002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</a:rPr>
                <a:t>关键字</a:t>
              </a:r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031078" y="2727196"/>
            <a:ext cx="804600" cy="792000"/>
            <a:chOff x="4031078" y="2679718"/>
            <a:chExt cx="804600" cy="792000"/>
          </a:xfrm>
        </p:grpSpPr>
        <p:sp>
          <p:nvSpPr>
            <p:cNvPr id="28" name="椭圆 27"/>
            <p:cNvSpPr/>
            <p:nvPr/>
          </p:nvSpPr>
          <p:spPr>
            <a:xfrm>
              <a:off x="4031078" y="2679718"/>
              <a:ext cx="792000" cy="792000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035459" y="2931155"/>
              <a:ext cx="8002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</a:rPr>
                <a:t>关键字</a:t>
              </a:r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3455014" y="3519196"/>
            <a:ext cx="812576" cy="792000"/>
            <a:chOff x="3455014" y="3471718"/>
            <a:chExt cx="812576" cy="792000"/>
          </a:xfrm>
        </p:grpSpPr>
        <p:sp>
          <p:nvSpPr>
            <p:cNvPr id="31" name="椭圆 30"/>
            <p:cNvSpPr/>
            <p:nvPr/>
          </p:nvSpPr>
          <p:spPr>
            <a:xfrm>
              <a:off x="3455014" y="3471718"/>
              <a:ext cx="792000" cy="792000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467371" y="3723155"/>
              <a:ext cx="8002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</a:rPr>
                <a:t>关键字</a:t>
              </a:r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/>
      <p:bldP spid="17" grpId="0"/>
      <p:bldP spid="18" grpId="0"/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10"/>
          <p:cNvSpPr/>
          <p:nvPr/>
        </p:nvSpPr>
        <p:spPr>
          <a:xfrm>
            <a:off x="467009" y="1547034"/>
            <a:ext cx="2302929" cy="2302629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9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2" name="KSO_Shape"/>
          <p:cNvSpPr/>
          <p:nvPr/>
        </p:nvSpPr>
        <p:spPr bwMode="auto">
          <a:xfrm>
            <a:off x="1120747" y="1875813"/>
            <a:ext cx="979515" cy="981023"/>
          </a:xfrm>
          <a:custGeom>
            <a:avLst/>
            <a:gdLst>
              <a:gd name="T0" fmla="*/ 2147483646 w 4409"/>
              <a:gd name="T1" fmla="*/ 2147483646 h 4408"/>
              <a:gd name="T2" fmla="*/ 2147483646 w 4409"/>
              <a:gd name="T3" fmla="*/ 2147483646 h 4408"/>
              <a:gd name="T4" fmla="*/ 2147483646 w 4409"/>
              <a:gd name="T5" fmla="*/ 2147483646 h 4408"/>
              <a:gd name="T6" fmla="*/ 2147483646 w 4409"/>
              <a:gd name="T7" fmla="*/ 2147483646 h 4408"/>
              <a:gd name="T8" fmla="*/ 2147483646 w 4409"/>
              <a:gd name="T9" fmla="*/ 2147483646 h 4408"/>
              <a:gd name="T10" fmla="*/ 2147483646 w 4409"/>
              <a:gd name="T11" fmla="*/ 2147483646 h 4408"/>
              <a:gd name="T12" fmla="*/ 2147483646 w 4409"/>
              <a:gd name="T13" fmla="*/ 2147483646 h 4408"/>
              <a:gd name="T14" fmla="*/ 2147483646 w 4409"/>
              <a:gd name="T15" fmla="*/ 2147483646 h 4408"/>
              <a:gd name="T16" fmla="*/ 481718167 w 4409"/>
              <a:gd name="T17" fmla="*/ 2147483646 h 4408"/>
              <a:gd name="T18" fmla="*/ 321145301 w 4409"/>
              <a:gd name="T19" fmla="*/ 2147483646 h 4408"/>
              <a:gd name="T20" fmla="*/ 2147483646 w 4409"/>
              <a:gd name="T21" fmla="*/ 2147483646 h 4408"/>
              <a:gd name="T22" fmla="*/ 2147483646 w 4409"/>
              <a:gd name="T23" fmla="*/ 2147483646 h 4408"/>
              <a:gd name="T24" fmla="*/ 2147483646 w 4409"/>
              <a:gd name="T25" fmla="*/ 2147483646 h 4408"/>
              <a:gd name="T26" fmla="*/ 2147483646 w 4409"/>
              <a:gd name="T27" fmla="*/ 2147483646 h 4408"/>
              <a:gd name="T28" fmla="*/ 2147483646 w 4409"/>
              <a:gd name="T29" fmla="*/ 2147483646 h 4408"/>
              <a:gd name="T30" fmla="*/ 2147483646 w 4409"/>
              <a:gd name="T31" fmla="*/ 2147483646 h 4408"/>
              <a:gd name="T32" fmla="*/ 2147483646 w 4409"/>
              <a:gd name="T33" fmla="*/ 2147483646 h 4408"/>
              <a:gd name="T34" fmla="*/ 2147483646 w 4409"/>
              <a:gd name="T35" fmla="*/ 2147483646 h 4408"/>
              <a:gd name="T36" fmla="*/ 2147483646 w 4409"/>
              <a:gd name="T37" fmla="*/ 2147483646 h 4408"/>
              <a:gd name="T38" fmla="*/ 2147483646 w 4409"/>
              <a:gd name="T39" fmla="*/ 2147483646 h 4408"/>
              <a:gd name="T40" fmla="*/ 2147483646 w 4409"/>
              <a:gd name="T41" fmla="*/ 2147483646 h 4408"/>
              <a:gd name="T42" fmla="*/ 2147483646 w 4409"/>
              <a:gd name="T43" fmla="*/ 2147483646 h 4408"/>
              <a:gd name="T44" fmla="*/ 2147483646 w 4409"/>
              <a:gd name="T45" fmla="*/ 2147483646 h 4408"/>
              <a:gd name="T46" fmla="*/ 2147483646 w 4409"/>
              <a:gd name="T47" fmla="*/ 2147483646 h 4408"/>
              <a:gd name="T48" fmla="*/ 2147483646 w 4409"/>
              <a:gd name="T49" fmla="*/ 2147483646 h 4408"/>
              <a:gd name="T50" fmla="*/ 2147483646 w 4409"/>
              <a:gd name="T51" fmla="*/ 2147483646 h 4408"/>
              <a:gd name="T52" fmla="*/ 2147483646 w 4409"/>
              <a:gd name="T53" fmla="*/ 2147483646 h 4408"/>
              <a:gd name="T54" fmla="*/ 2147483646 w 4409"/>
              <a:gd name="T55" fmla="*/ 2147483646 h 4408"/>
              <a:gd name="T56" fmla="*/ 2147483646 w 4409"/>
              <a:gd name="T57" fmla="*/ 2147483646 h 4408"/>
              <a:gd name="T58" fmla="*/ 2147483646 w 4409"/>
              <a:gd name="T59" fmla="*/ 2147483646 h 4408"/>
              <a:gd name="T60" fmla="*/ 2147483646 w 4409"/>
              <a:gd name="T61" fmla="*/ 2147483646 h 4408"/>
              <a:gd name="T62" fmla="*/ 2147483646 w 4409"/>
              <a:gd name="T63" fmla="*/ 2147483646 h 4408"/>
              <a:gd name="T64" fmla="*/ 2147483646 w 4409"/>
              <a:gd name="T65" fmla="*/ 2147483646 h 4408"/>
              <a:gd name="T66" fmla="*/ 2147483646 w 4409"/>
              <a:gd name="T67" fmla="*/ 2147483646 h 4408"/>
              <a:gd name="T68" fmla="*/ 2147483646 w 4409"/>
              <a:gd name="T69" fmla="*/ 2147483646 h 4408"/>
              <a:gd name="T70" fmla="*/ 2147483646 w 4409"/>
              <a:gd name="T71" fmla="*/ 2147483646 h 4408"/>
              <a:gd name="T72" fmla="*/ 2147483646 w 4409"/>
              <a:gd name="T73" fmla="*/ 2147483646 h 4408"/>
              <a:gd name="T74" fmla="*/ 2147483646 w 4409"/>
              <a:gd name="T75" fmla="*/ 2147483646 h 4408"/>
              <a:gd name="T76" fmla="*/ 2147483646 w 4409"/>
              <a:gd name="T77" fmla="*/ 2147483646 h 4408"/>
              <a:gd name="T78" fmla="*/ 2147483646 w 4409"/>
              <a:gd name="T79" fmla="*/ 2147483646 h 4408"/>
              <a:gd name="T80" fmla="*/ 2147483646 w 4409"/>
              <a:gd name="T81" fmla="*/ 2147483646 h 4408"/>
              <a:gd name="T82" fmla="*/ 2147483646 w 4409"/>
              <a:gd name="T83" fmla="*/ 2147483646 h 4408"/>
              <a:gd name="T84" fmla="*/ 2147483646 w 4409"/>
              <a:gd name="T85" fmla="*/ 2147483646 h 4408"/>
              <a:gd name="T86" fmla="*/ 2147483646 w 4409"/>
              <a:gd name="T87" fmla="*/ 2147483646 h 4408"/>
              <a:gd name="T88" fmla="*/ 2147483646 w 4409"/>
              <a:gd name="T89" fmla="*/ 2147483646 h 4408"/>
              <a:gd name="T90" fmla="*/ 2147483646 w 4409"/>
              <a:gd name="T91" fmla="*/ 2147483646 h 4408"/>
              <a:gd name="T92" fmla="*/ 2147483646 w 4409"/>
              <a:gd name="T93" fmla="*/ 2147483646 h 4408"/>
              <a:gd name="T94" fmla="*/ 2147483646 w 4409"/>
              <a:gd name="T95" fmla="*/ 2147483646 h 4408"/>
              <a:gd name="T96" fmla="*/ 2147483646 w 4409"/>
              <a:gd name="T97" fmla="*/ 2147483646 h 4408"/>
              <a:gd name="T98" fmla="*/ 2147483646 w 4409"/>
              <a:gd name="T99" fmla="*/ 2147483646 h 4408"/>
              <a:gd name="T100" fmla="*/ 2147483646 w 4409"/>
              <a:gd name="T101" fmla="*/ 2147483646 h 4408"/>
              <a:gd name="T102" fmla="*/ 2147483646 w 4409"/>
              <a:gd name="T103" fmla="*/ 2147483646 h 4408"/>
              <a:gd name="T104" fmla="*/ 2147483646 w 4409"/>
              <a:gd name="T105" fmla="*/ 2147483646 h 4408"/>
              <a:gd name="T106" fmla="*/ 2147483646 w 4409"/>
              <a:gd name="T107" fmla="*/ 2147483646 h 4408"/>
              <a:gd name="T108" fmla="*/ 2147483646 w 4409"/>
              <a:gd name="T109" fmla="*/ 2147483646 h 440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4409" h="4408">
                <a:moveTo>
                  <a:pt x="3025" y="2127"/>
                </a:moveTo>
                <a:lnTo>
                  <a:pt x="3025" y="2127"/>
                </a:lnTo>
                <a:lnTo>
                  <a:pt x="3097" y="2107"/>
                </a:lnTo>
                <a:lnTo>
                  <a:pt x="3179" y="2081"/>
                </a:lnTo>
                <a:lnTo>
                  <a:pt x="3271" y="2053"/>
                </a:lnTo>
                <a:lnTo>
                  <a:pt x="3375" y="2020"/>
                </a:lnTo>
                <a:lnTo>
                  <a:pt x="3429" y="2002"/>
                </a:lnTo>
                <a:lnTo>
                  <a:pt x="3481" y="1982"/>
                </a:lnTo>
                <a:lnTo>
                  <a:pt x="3532" y="1961"/>
                </a:lnTo>
                <a:lnTo>
                  <a:pt x="3580" y="1938"/>
                </a:lnTo>
                <a:lnTo>
                  <a:pt x="3626" y="1914"/>
                </a:lnTo>
                <a:lnTo>
                  <a:pt x="3672" y="1889"/>
                </a:lnTo>
                <a:lnTo>
                  <a:pt x="3715" y="1861"/>
                </a:lnTo>
                <a:lnTo>
                  <a:pt x="3756" y="1834"/>
                </a:lnTo>
                <a:lnTo>
                  <a:pt x="3797" y="1804"/>
                </a:lnTo>
                <a:lnTo>
                  <a:pt x="3834" y="1774"/>
                </a:lnTo>
                <a:lnTo>
                  <a:pt x="3871" y="1744"/>
                </a:lnTo>
                <a:lnTo>
                  <a:pt x="3906" y="1711"/>
                </a:lnTo>
                <a:lnTo>
                  <a:pt x="3940" y="1679"/>
                </a:lnTo>
                <a:lnTo>
                  <a:pt x="3971" y="1644"/>
                </a:lnTo>
                <a:lnTo>
                  <a:pt x="4002" y="1610"/>
                </a:lnTo>
                <a:lnTo>
                  <a:pt x="4031" y="1575"/>
                </a:lnTo>
                <a:lnTo>
                  <a:pt x="4059" y="1539"/>
                </a:lnTo>
                <a:lnTo>
                  <a:pt x="4085" y="1502"/>
                </a:lnTo>
                <a:lnTo>
                  <a:pt x="4110" y="1466"/>
                </a:lnTo>
                <a:lnTo>
                  <a:pt x="4134" y="1428"/>
                </a:lnTo>
                <a:lnTo>
                  <a:pt x="4157" y="1390"/>
                </a:lnTo>
                <a:lnTo>
                  <a:pt x="4177" y="1351"/>
                </a:lnTo>
                <a:lnTo>
                  <a:pt x="4198" y="1312"/>
                </a:lnTo>
                <a:lnTo>
                  <a:pt x="4217" y="1274"/>
                </a:lnTo>
                <a:lnTo>
                  <a:pt x="4234" y="1235"/>
                </a:lnTo>
                <a:lnTo>
                  <a:pt x="4251" y="1196"/>
                </a:lnTo>
                <a:lnTo>
                  <a:pt x="4267" y="1156"/>
                </a:lnTo>
                <a:lnTo>
                  <a:pt x="4281" y="1117"/>
                </a:lnTo>
                <a:lnTo>
                  <a:pt x="4295" y="1078"/>
                </a:lnTo>
                <a:lnTo>
                  <a:pt x="4307" y="1039"/>
                </a:lnTo>
                <a:lnTo>
                  <a:pt x="4319" y="1000"/>
                </a:lnTo>
                <a:lnTo>
                  <a:pt x="4329" y="961"/>
                </a:lnTo>
                <a:lnTo>
                  <a:pt x="4340" y="923"/>
                </a:lnTo>
                <a:lnTo>
                  <a:pt x="4349" y="884"/>
                </a:lnTo>
                <a:lnTo>
                  <a:pt x="4357" y="847"/>
                </a:lnTo>
                <a:lnTo>
                  <a:pt x="4365" y="809"/>
                </a:lnTo>
                <a:lnTo>
                  <a:pt x="4377" y="736"/>
                </a:lnTo>
                <a:lnTo>
                  <a:pt x="4387" y="665"/>
                </a:lnTo>
                <a:lnTo>
                  <a:pt x="4395" y="598"/>
                </a:lnTo>
                <a:lnTo>
                  <a:pt x="4401" y="534"/>
                </a:lnTo>
                <a:lnTo>
                  <a:pt x="4405" y="474"/>
                </a:lnTo>
                <a:lnTo>
                  <a:pt x="4407" y="418"/>
                </a:lnTo>
                <a:lnTo>
                  <a:pt x="4409" y="367"/>
                </a:lnTo>
                <a:lnTo>
                  <a:pt x="4409" y="321"/>
                </a:lnTo>
                <a:lnTo>
                  <a:pt x="4409" y="281"/>
                </a:lnTo>
                <a:lnTo>
                  <a:pt x="4407" y="247"/>
                </a:lnTo>
                <a:lnTo>
                  <a:pt x="4404" y="201"/>
                </a:lnTo>
                <a:lnTo>
                  <a:pt x="4403" y="183"/>
                </a:lnTo>
                <a:lnTo>
                  <a:pt x="3786" y="183"/>
                </a:lnTo>
                <a:lnTo>
                  <a:pt x="3491" y="183"/>
                </a:lnTo>
                <a:lnTo>
                  <a:pt x="3491" y="0"/>
                </a:lnTo>
                <a:lnTo>
                  <a:pt x="919" y="0"/>
                </a:lnTo>
                <a:lnTo>
                  <a:pt x="919" y="183"/>
                </a:lnTo>
                <a:lnTo>
                  <a:pt x="624" y="183"/>
                </a:lnTo>
                <a:lnTo>
                  <a:pt x="6" y="183"/>
                </a:lnTo>
                <a:lnTo>
                  <a:pt x="5" y="201"/>
                </a:lnTo>
                <a:lnTo>
                  <a:pt x="2" y="247"/>
                </a:lnTo>
                <a:lnTo>
                  <a:pt x="1" y="282"/>
                </a:lnTo>
                <a:lnTo>
                  <a:pt x="0" y="321"/>
                </a:lnTo>
                <a:lnTo>
                  <a:pt x="1" y="367"/>
                </a:lnTo>
                <a:lnTo>
                  <a:pt x="2" y="419"/>
                </a:lnTo>
                <a:lnTo>
                  <a:pt x="4" y="475"/>
                </a:lnTo>
                <a:lnTo>
                  <a:pt x="8" y="535"/>
                </a:lnTo>
                <a:lnTo>
                  <a:pt x="14" y="599"/>
                </a:lnTo>
                <a:lnTo>
                  <a:pt x="22" y="667"/>
                </a:lnTo>
                <a:lnTo>
                  <a:pt x="32" y="737"/>
                </a:lnTo>
                <a:lnTo>
                  <a:pt x="45" y="811"/>
                </a:lnTo>
                <a:lnTo>
                  <a:pt x="52" y="848"/>
                </a:lnTo>
                <a:lnTo>
                  <a:pt x="61" y="886"/>
                </a:lnTo>
                <a:lnTo>
                  <a:pt x="69" y="924"/>
                </a:lnTo>
                <a:lnTo>
                  <a:pt x="79" y="962"/>
                </a:lnTo>
                <a:lnTo>
                  <a:pt x="91" y="1002"/>
                </a:lnTo>
                <a:lnTo>
                  <a:pt x="102" y="1041"/>
                </a:lnTo>
                <a:lnTo>
                  <a:pt x="115" y="1080"/>
                </a:lnTo>
                <a:lnTo>
                  <a:pt x="128" y="1120"/>
                </a:lnTo>
                <a:lnTo>
                  <a:pt x="142" y="1158"/>
                </a:lnTo>
                <a:lnTo>
                  <a:pt x="159" y="1198"/>
                </a:lnTo>
                <a:lnTo>
                  <a:pt x="175" y="1237"/>
                </a:lnTo>
                <a:lnTo>
                  <a:pt x="193" y="1276"/>
                </a:lnTo>
                <a:lnTo>
                  <a:pt x="211" y="1315"/>
                </a:lnTo>
                <a:lnTo>
                  <a:pt x="232" y="1354"/>
                </a:lnTo>
                <a:lnTo>
                  <a:pt x="253" y="1392"/>
                </a:lnTo>
                <a:lnTo>
                  <a:pt x="275" y="1430"/>
                </a:lnTo>
                <a:lnTo>
                  <a:pt x="299" y="1468"/>
                </a:lnTo>
                <a:lnTo>
                  <a:pt x="324" y="1504"/>
                </a:lnTo>
                <a:lnTo>
                  <a:pt x="350" y="1541"/>
                </a:lnTo>
                <a:lnTo>
                  <a:pt x="378" y="1577"/>
                </a:lnTo>
                <a:lnTo>
                  <a:pt x="407" y="1612"/>
                </a:lnTo>
                <a:lnTo>
                  <a:pt x="438" y="1646"/>
                </a:lnTo>
                <a:lnTo>
                  <a:pt x="470" y="1681"/>
                </a:lnTo>
                <a:lnTo>
                  <a:pt x="503" y="1713"/>
                </a:lnTo>
                <a:lnTo>
                  <a:pt x="538" y="1746"/>
                </a:lnTo>
                <a:lnTo>
                  <a:pt x="574" y="1776"/>
                </a:lnTo>
                <a:lnTo>
                  <a:pt x="613" y="1806"/>
                </a:lnTo>
                <a:lnTo>
                  <a:pt x="653" y="1835"/>
                </a:lnTo>
                <a:lnTo>
                  <a:pt x="694" y="1863"/>
                </a:lnTo>
                <a:lnTo>
                  <a:pt x="738" y="1890"/>
                </a:lnTo>
                <a:lnTo>
                  <a:pt x="782" y="1915"/>
                </a:lnTo>
                <a:lnTo>
                  <a:pt x="829" y="1939"/>
                </a:lnTo>
                <a:lnTo>
                  <a:pt x="878" y="1962"/>
                </a:lnTo>
                <a:lnTo>
                  <a:pt x="928" y="1983"/>
                </a:lnTo>
                <a:lnTo>
                  <a:pt x="981" y="2002"/>
                </a:lnTo>
                <a:lnTo>
                  <a:pt x="1035" y="2020"/>
                </a:lnTo>
                <a:lnTo>
                  <a:pt x="1137" y="2053"/>
                </a:lnTo>
                <a:lnTo>
                  <a:pt x="1230" y="2080"/>
                </a:lnTo>
                <a:lnTo>
                  <a:pt x="1311" y="2105"/>
                </a:lnTo>
                <a:lnTo>
                  <a:pt x="1384" y="2125"/>
                </a:lnTo>
                <a:lnTo>
                  <a:pt x="1417" y="2164"/>
                </a:lnTo>
                <a:lnTo>
                  <a:pt x="1452" y="2203"/>
                </a:lnTo>
                <a:lnTo>
                  <a:pt x="1488" y="2241"/>
                </a:lnTo>
                <a:lnTo>
                  <a:pt x="1525" y="2275"/>
                </a:lnTo>
                <a:lnTo>
                  <a:pt x="1562" y="2309"/>
                </a:lnTo>
                <a:lnTo>
                  <a:pt x="1600" y="2340"/>
                </a:lnTo>
                <a:lnTo>
                  <a:pt x="1639" y="2370"/>
                </a:lnTo>
                <a:lnTo>
                  <a:pt x="1679" y="2398"/>
                </a:lnTo>
                <a:lnTo>
                  <a:pt x="1720" y="2424"/>
                </a:lnTo>
                <a:lnTo>
                  <a:pt x="1761" y="2449"/>
                </a:lnTo>
                <a:lnTo>
                  <a:pt x="1803" y="2471"/>
                </a:lnTo>
                <a:lnTo>
                  <a:pt x="1845" y="2490"/>
                </a:lnTo>
                <a:lnTo>
                  <a:pt x="1888" y="2508"/>
                </a:lnTo>
                <a:lnTo>
                  <a:pt x="1933" y="2525"/>
                </a:lnTo>
                <a:lnTo>
                  <a:pt x="1976" y="2538"/>
                </a:lnTo>
                <a:lnTo>
                  <a:pt x="2021" y="2549"/>
                </a:lnTo>
                <a:lnTo>
                  <a:pt x="2021" y="3864"/>
                </a:lnTo>
                <a:lnTo>
                  <a:pt x="1963" y="3868"/>
                </a:lnTo>
                <a:lnTo>
                  <a:pt x="1906" y="3873"/>
                </a:lnTo>
                <a:lnTo>
                  <a:pt x="1850" y="3880"/>
                </a:lnTo>
                <a:lnTo>
                  <a:pt x="1795" y="3887"/>
                </a:lnTo>
                <a:lnTo>
                  <a:pt x="1741" y="3895"/>
                </a:lnTo>
                <a:lnTo>
                  <a:pt x="1688" y="3904"/>
                </a:lnTo>
                <a:lnTo>
                  <a:pt x="1636" y="3915"/>
                </a:lnTo>
                <a:lnTo>
                  <a:pt x="1587" y="3926"/>
                </a:lnTo>
                <a:lnTo>
                  <a:pt x="1537" y="3939"/>
                </a:lnTo>
                <a:lnTo>
                  <a:pt x="1489" y="3951"/>
                </a:lnTo>
                <a:lnTo>
                  <a:pt x="1444" y="3965"/>
                </a:lnTo>
                <a:lnTo>
                  <a:pt x="1399" y="3980"/>
                </a:lnTo>
                <a:lnTo>
                  <a:pt x="1355" y="3995"/>
                </a:lnTo>
                <a:lnTo>
                  <a:pt x="1314" y="4012"/>
                </a:lnTo>
                <a:lnTo>
                  <a:pt x="1274" y="4029"/>
                </a:lnTo>
                <a:lnTo>
                  <a:pt x="1237" y="4046"/>
                </a:lnTo>
                <a:lnTo>
                  <a:pt x="1200" y="4065"/>
                </a:lnTo>
                <a:lnTo>
                  <a:pt x="1166" y="4085"/>
                </a:lnTo>
                <a:lnTo>
                  <a:pt x="1134" y="4104"/>
                </a:lnTo>
                <a:lnTo>
                  <a:pt x="1104" y="4124"/>
                </a:lnTo>
                <a:lnTo>
                  <a:pt x="1076" y="4146"/>
                </a:lnTo>
                <a:lnTo>
                  <a:pt x="1049" y="4167"/>
                </a:lnTo>
                <a:lnTo>
                  <a:pt x="1026" y="4189"/>
                </a:lnTo>
                <a:lnTo>
                  <a:pt x="1004" y="4211"/>
                </a:lnTo>
                <a:lnTo>
                  <a:pt x="984" y="4235"/>
                </a:lnTo>
                <a:lnTo>
                  <a:pt x="968" y="4259"/>
                </a:lnTo>
                <a:lnTo>
                  <a:pt x="953" y="4282"/>
                </a:lnTo>
                <a:lnTo>
                  <a:pt x="947" y="4295"/>
                </a:lnTo>
                <a:lnTo>
                  <a:pt x="941" y="4307"/>
                </a:lnTo>
                <a:lnTo>
                  <a:pt x="936" y="4320"/>
                </a:lnTo>
                <a:lnTo>
                  <a:pt x="931" y="4332"/>
                </a:lnTo>
                <a:lnTo>
                  <a:pt x="927" y="4344"/>
                </a:lnTo>
                <a:lnTo>
                  <a:pt x="924" y="4358"/>
                </a:lnTo>
                <a:lnTo>
                  <a:pt x="922" y="4370"/>
                </a:lnTo>
                <a:lnTo>
                  <a:pt x="920" y="4383"/>
                </a:lnTo>
                <a:lnTo>
                  <a:pt x="919" y="4396"/>
                </a:lnTo>
                <a:lnTo>
                  <a:pt x="919" y="4408"/>
                </a:lnTo>
                <a:lnTo>
                  <a:pt x="3491" y="4408"/>
                </a:lnTo>
                <a:lnTo>
                  <a:pt x="3491" y="4396"/>
                </a:lnTo>
                <a:lnTo>
                  <a:pt x="3490" y="4383"/>
                </a:lnTo>
                <a:lnTo>
                  <a:pt x="3488" y="4370"/>
                </a:lnTo>
                <a:lnTo>
                  <a:pt x="3486" y="4358"/>
                </a:lnTo>
                <a:lnTo>
                  <a:pt x="3482" y="4344"/>
                </a:lnTo>
                <a:lnTo>
                  <a:pt x="3478" y="4332"/>
                </a:lnTo>
                <a:lnTo>
                  <a:pt x="3474" y="4320"/>
                </a:lnTo>
                <a:lnTo>
                  <a:pt x="3469" y="4307"/>
                </a:lnTo>
                <a:lnTo>
                  <a:pt x="3463" y="4295"/>
                </a:lnTo>
                <a:lnTo>
                  <a:pt x="3457" y="4282"/>
                </a:lnTo>
                <a:lnTo>
                  <a:pt x="3443" y="4259"/>
                </a:lnTo>
                <a:lnTo>
                  <a:pt x="3426" y="4235"/>
                </a:lnTo>
                <a:lnTo>
                  <a:pt x="3406" y="4211"/>
                </a:lnTo>
                <a:lnTo>
                  <a:pt x="3384" y="4189"/>
                </a:lnTo>
                <a:lnTo>
                  <a:pt x="3361" y="4167"/>
                </a:lnTo>
                <a:lnTo>
                  <a:pt x="3334" y="4146"/>
                </a:lnTo>
                <a:lnTo>
                  <a:pt x="3306" y="4124"/>
                </a:lnTo>
                <a:lnTo>
                  <a:pt x="3276" y="4104"/>
                </a:lnTo>
                <a:lnTo>
                  <a:pt x="3244" y="4085"/>
                </a:lnTo>
                <a:lnTo>
                  <a:pt x="3210" y="4065"/>
                </a:lnTo>
                <a:lnTo>
                  <a:pt x="3173" y="4046"/>
                </a:lnTo>
                <a:lnTo>
                  <a:pt x="3136" y="4029"/>
                </a:lnTo>
                <a:lnTo>
                  <a:pt x="3096" y="4012"/>
                </a:lnTo>
                <a:lnTo>
                  <a:pt x="3054" y="3995"/>
                </a:lnTo>
                <a:lnTo>
                  <a:pt x="3011" y="3980"/>
                </a:lnTo>
                <a:lnTo>
                  <a:pt x="2966" y="3965"/>
                </a:lnTo>
                <a:lnTo>
                  <a:pt x="2921" y="3951"/>
                </a:lnTo>
                <a:lnTo>
                  <a:pt x="2873" y="3939"/>
                </a:lnTo>
                <a:lnTo>
                  <a:pt x="2823" y="3926"/>
                </a:lnTo>
                <a:lnTo>
                  <a:pt x="2773" y="3915"/>
                </a:lnTo>
                <a:lnTo>
                  <a:pt x="2722" y="3904"/>
                </a:lnTo>
                <a:lnTo>
                  <a:pt x="2669" y="3895"/>
                </a:lnTo>
                <a:lnTo>
                  <a:pt x="2615" y="3887"/>
                </a:lnTo>
                <a:lnTo>
                  <a:pt x="2559" y="3880"/>
                </a:lnTo>
                <a:lnTo>
                  <a:pt x="2504" y="3873"/>
                </a:lnTo>
                <a:lnTo>
                  <a:pt x="2447" y="3868"/>
                </a:lnTo>
                <a:lnTo>
                  <a:pt x="2389" y="3864"/>
                </a:lnTo>
                <a:lnTo>
                  <a:pt x="2389" y="2549"/>
                </a:lnTo>
                <a:lnTo>
                  <a:pt x="2434" y="2538"/>
                </a:lnTo>
                <a:lnTo>
                  <a:pt x="2477" y="2525"/>
                </a:lnTo>
                <a:lnTo>
                  <a:pt x="2521" y="2508"/>
                </a:lnTo>
                <a:lnTo>
                  <a:pt x="2565" y="2491"/>
                </a:lnTo>
                <a:lnTo>
                  <a:pt x="2607" y="2471"/>
                </a:lnTo>
                <a:lnTo>
                  <a:pt x="2649" y="2449"/>
                </a:lnTo>
                <a:lnTo>
                  <a:pt x="2689" y="2425"/>
                </a:lnTo>
                <a:lnTo>
                  <a:pt x="2730" y="2399"/>
                </a:lnTo>
                <a:lnTo>
                  <a:pt x="2769" y="2370"/>
                </a:lnTo>
                <a:lnTo>
                  <a:pt x="2809" y="2341"/>
                </a:lnTo>
                <a:lnTo>
                  <a:pt x="2846" y="2310"/>
                </a:lnTo>
                <a:lnTo>
                  <a:pt x="2884" y="2276"/>
                </a:lnTo>
                <a:lnTo>
                  <a:pt x="2921" y="2242"/>
                </a:lnTo>
                <a:lnTo>
                  <a:pt x="2956" y="2205"/>
                </a:lnTo>
                <a:lnTo>
                  <a:pt x="2992" y="2167"/>
                </a:lnTo>
                <a:lnTo>
                  <a:pt x="3025" y="2127"/>
                </a:lnTo>
                <a:close/>
                <a:moveTo>
                  <a:pt x="3491" y="791"/>
                </a:moveTo>
                <a:lnTo>
                  <a:pt x="3491" y="367"/>
                </a:lnTo>
                <a:lnTo>
                  <a:pt x="3786" y="367"/>
                </a:lnTo>
                <a:lnTo>
                  <a:pt x="4226" y="367"/>
                </a:lnTo>
                <a:lnTo>
                  <a:pt x="4226" y="403"/>
                </a:lnTo>
                <a:lnTo>
                  <a:pt x="4225" y="441"/>
                </a:lnTo>
                <a:lnTo>
                  <a:pt x="4223" y="482"/>
                </a:lnTo>
                <a:lnTo>
                  <a:pt x="4220" y="525"/>
                </a:lnTo>
                <a:lnTo>
                  <a:pt x="4216" y="570"/>
                </a:lnTo>
                <a:lnTo>
                  <a:pt x="4211" y="617"/>
                </a:lnTo>
                <a:lnTo>
                  <a:pt x="4205" y="665"/>
                </a:lnTo>
                <a:lnTo>
                  <a:pt x="4198" y="716"/>
                </a:lnTo>
                <a:lnTo>
                  <a:pt x="4188" y="767"/>
                </a:lnTo>
                <a:lnTo>
                  <a:pt x="4177" y="819"/>
                </a:lnTo>
                <a:lnTo>
                  <a:pt x="4165" y="873"/>
                </a:lnTo>
                <a:lnTo>
                  <a:pt x="4152" y="927"/>
                </a:lnTo>
                <a:lnTo>
                  <a:pt x="4136" y="982"/>
                </a:lnTo>
                <a:lnTo>
                  <a:pt x="4117" y="1037"/>
                </a:lnTo>
                <a:lnTo>
                  <a:pt x="4097" y="1091"/>
                </a:lnTo>
                <a:lnTo>
                  <a:pt x="4075" y="1146"/>
                </a:lnTo>
                <a:lnTo>
                  <a:pt x="4050" y="1201"/>
                </a:lnTo>
                <a:lnTo>
                  <a:pt x="4037" y="1227"/>
                </a:lnTo>
                <a:lnTo>
                  <a:pt x="4023" y="1255"/>
                </a:lnTo>
                <a:lnTo>
                  <a:pt x="4009" y="1281"/>
                </a:lnTo>
                <a:lnTo>
                  <a:pt x="3994" y="1307"/>
                </a:lnTo>
                <a:lnTo>
                  <a:pt x="3977" y="1334"/>
                </a:lnTo>
                <a:lnTo>
                  <a:pt x="3961" y="1360"/>
                </a:lnTo>
                <a:lnTo>
                  <a:pt x="3944" y="1385"/>
                </a:lnTo>
                <a:lnTo>
                  <a:pt x="3926" y="1412"/>
                </a:lnTo>
                <a:lnTo>
                  <a:pt x="3907" y="1436"/>
                </a:lnTo>
                <a:lnTo>
                  <a:pt x="3887" y="1462"/>
                </a:lnTo>
                <a:lnTo>
                  <a:pt x="3867" y="1486"/>
                </a:lnTo>
                <a:lnTo>
                  <a:pt x="3847" y="1510"/>
                </a:lnTo>
                <a:lnTo>
                  <a:pt x="3824" y="1534"/>
                </a:lnTo>
                <a:lnTo>
                  <a:pt x="3802" y="1557"/>
                </a:lnTo>
                <a:lnTo>
                  <a:pt x="3779" y="1579"/>
                </a:lnTo>
                <a:lnTo>
                  <a:pt x="3754" y="1602"/>
                </a:lnTo>
                <a:lnTo>
                  <a:pt x="3729" y="1623"/>
                </a:lnTo>
                <a:lnTo>
                  <a:pt x="3703" y="1644"/>
                </a:lnTo>
                <a:lnTo>
                  <a:pt x="3676" y="1664"/>
                </a:lnTo>
                <a:lnTo>
                  <a:pt x="3649" y="1685"/>
                </a:lnTo>
                <a:lnTo>
                  <a:pt x="3619" y="1704"/>
                </a:lnTo>
                <a:lnTo>
                  <a:pt x="3590" y="1722"/>
                </a:lnTo>
                <a:lnTo>
                  <a:pt x="3560" y="1740"/>
                </a:lnTo>
                <a:lnTo>
                  <a:pt x="3528" y="1758"/>
                </a:lnTo>
                <a:lnTo>
                  <a:pt x="3496" y="1775"/>
                </a:lnTo>
                <a:lnTo>
                  <a:pt x="3462" y="1790"/>
                </a:lnTo>
                <a:lnTo>
                  <a:pt x="3428" y="1805"/>
                </a:lnTo>
                <a:lnTo>
                  <a:pt x="3392" y="1820"/>
                </a:lnTo>
                <a:lnTo>
                  <a:pt x="3357" y="1833"/>
                </a:lnTo>
                <a:lnTo>
                  <a:pt x="3319" y="1846"/>
                </a:lnTo>
                <a:lnTo>
                  <a:pt x="3192" y="1886"/>
                </a:lnTo>
                <a:lnTo>
                  <a:pt x="3227" y="1825"/>
                </a:lnTo>
                <a:lnTo>
                  <a:pt x="3258" y="1763"/>
                </a:lnTo>
                <a:lnTo>
                  <a:pt x="3289" y="1700"/>
                </a:lnTo>
                <a:lnTo>
                  <a:pt x="3317" y="1635"/>
                </a:lnTo>
                <a:lnTo>
                  <a:pt x="3345" y="1569"/>
                </a:lnTo>
                <a:lnTo>
                  <a:pt x="3369" y="1501"/>
                </a:lnTo>
                <a:lnTo>
                  <a:pt x="3391" y="1433"/>
                </a:lnTo>
                <a:lnTo>
                  <a:pt x="3411" y="1364"/>
                </a:lnTo>
                <a:lnTo>
                  <a:pt x="3430" y="1294"/>
                </a:lnTo>
                <a:lnTo>
                  <a:pt x="3446" y="1223"/>
                </a:lnTo>
                <a:lnTo>
                  <a:pt x="3459" y="1152"/>
                </a:lnTo>
                <a:lnTo>
                  <a:pt x="3470" y="1080"/>
                </a:lnTo>
                <a:lnTo>
                  <a:pt x="3475" y="1044"/>
                </a:lnTo>
                <a:lnTo>
                  <a:pt x="3479" y="1008"/>
                </a:lnTo>
                <a:lnTo>
                  <a:pt x="3482" y="972"/>
                </a:lnTo>
                <a:lnTo>
                  <a:pt x="3486" y="936"/>
                </a:lnTo>
                <a:lnTo>
                  <a:pt x="3488" y="900"/>
                </a:lnTo>
                <a:lnTo>
                  <a:pt x="3490" y="863"/>
                </a:lnTo>
                <a:lnTo>
                  <a:pt x="3491" y="828"/>
                </a:lnTo>
                <a:lnTo>
                  <a:pt x="3491" y="791"/>
                </a:lnTo>
                <a:close/>
                <a:moveTo>
                  <a:pt x="1091" y="1846"/>
                </a:moveTo>
                <a:lnTo>
                  <a:pt x="1091" y="1846"/>
                </a:lnTo>
                <a:lnTo>
                  <a:pt x="1053" y="1833"/>
                </a:lnTo>
                <a:lnTo>
                  <a:pt x="1017" y="1820"/>
                </a:lnTo>
                <a:lnTo>
                  <a:pt x="981" y="1805"/>
                </a:lnTo>
                <a:lnTo>
                  <a:pt x="947" y="1791"/>
                </a:lnTo>
                <a:lnTo>
                  <a:pt x="913" y="1775"/>
                </a:lnTo>
                <a:lnTo>
                  <a:pt x="881" y="1759"/>
                </a:lnTo>
                <a:lnTo>
                  <a:pt x="849" y="1741"/>
                </a:lnTo>
                <a:lnTo>
                  <a:pt x="819" y="1723"/>
                </a:lnTo>
                <a:lnTo>
                  <a:pt x="789" y="1705"/>
                </a:lnTo>
                <a:lnTo>
                  <a:pt x="760" y="1686"/>
                </a:lnTo>
                <a:lnTo>
                  <a:pt x="733" y="1665"/>
                </a:lnTo>
                <a:lnTo>
                  <a:pt x="705" y="1645"/>
                </a:lnTo>
                <a:lnTo>
                  <a:pt x="680" y="1624"/>
                </a:lnTo>
                <a:lnTo>
                  <a:pt x="655" y="1603"/>
                </a:lnTo>
                <a:lnTo>
                  <a:pt x="630" y="1580"/>
                </a:lnTo>
                <a:lnTo>
                  <a:pt x="607" y="1558"/>
                </a:lnTo>
                <a:lnTo>
                  <a:pt x="585" y="1535"/>
                </a:lnTo>
                <a:lnTo>
                  <a:pt x="562" y="1511"/>
                </a:lnTo>
                <a:lnTo>
                  <a:pt x="541" y="1487"/>
                </a:lnTo>
                <a:lnTo>
                  <a:pt x="521" y="1463"/>
                </a:lnTo>
                <a:lnTo>
                  <a:pt x="501" y="1438"/>
                </a:lnTo>
                <a:lnTo>
                  <a:pt x="483" y="1413"/>
                </a:lnTo>
                <a:lnTo>
                  <a:pt x="465" y="1387"/>
                </a:lnTo>
                <a:lnTo>
                  <a:pt x="448" y="1361"/>
                </a:lnTo>
                <a:lnTo>
                  <a:pt x="431" y="1336"/>
                </a:lnTo>
                <a:lnTo>
                  <a:pt x="415" y="1309"/>
                </a:lnTo>
                <a:lnTo>
                  <a:pt x="400" y="1283"/>
                </a:lnTo>
                <a:lnTo>
                  <a:pt x="386" y="1256"/>
                </a:lnTo>
                <a:lnTo>
                  <a:pt x="372" y="1229"/>
                </a:lnTo>
                <a:lnTo>
                  <a:pt x="358" y="1202"/>
                </a:lnTo>
                <a:lnTo>
                  <a:pt x="334" y="1147"/>
                </a:lnTo>
                <a:lnTo>
                  <a:pt x="312" y="1092"/>
                </a:lnTo>
                <a:lnTo>
                  <a:pt x="291" y="1038"/>
                </a:lnTo>
                <a:lnTo>
                  <a:pt x="273" y="983"/>
                </a:lnTo>
                <a:lnTo>
                  <a:pt x="258" y="928"/>
                </a:lnTo>
                <a:lnTo>
                  <a:pt x="244" y="874"/>
                </a:lnTo>
                <a:lnTo>
                  <a:pt x="232" y="820"/>
                </a:lnTo>
                <a:lnTo>
                  <a:pt x="221" y="768"/>
                </a:lnTo>
                <a:lnTo>
                  <a:pt x="212" y="716"/>
                </a:lnTo>
                <a:lnTo>
                  <a:pt x="204" y="666"/>
                </a:lnTo>
                <a:lnTo>
                  <a:pt x="198" y="618"/>
                </a:lnTo>
                <a:lnTo>
                  <a:pt x="194" y="570"/>
                </a:lnTo>
                <a:lnTo>
                  <a:pt x="190" y="525"/>
                </a:lnTo>
                <a:lnTo>
                  <a:pt x="187" y="482"/>
                </a:lnTo>
                <a:lnTo>
                  <a:pt x="185" y="441"/>
                </a:lnTo>
                <a:lnTo>
                  <a:pt x="184" y="404"/>
                </a:lnTo>
                <a:lnTo>
                  <a:pt x="184" y="367"/>
                </a:lnTo>
                <a:lnTo>
                  <a:pt x="624" y="367"/>
                </a:lnTo>
                <a:lnTo>
                  <a:pt x="919" y="367"/>
                </a:lnTo>
                <a:lnTo>
                  <a:pt x="919" y="791"/>
                </a:lnTo>
                <a:lnTo>
                  <a:pt x="919" y="828"/>
                </a:lnTo>
                <a:lnTo>
                  <a:pt x="920" y="863"/>
                </a:lnTo>
                <a:lnTo>
                  <a:pt x="922" y="900"/>
                </a:lnTo>
                <a:lnTo>
                  <a:pt x="924" y="936"/>
                </a:lnTo>
                <a:lnTo>
                  <a:pt x="927" y="972"/>
                </a:lnTo>
                <a:lnTo>
                  <a:pt x="930" y="1008"/>
                </a:lnTo>
                <a:lnTo>
                  <a:pt x="935" y="1044"/>
                </a:lnTo>
                <a:lnTo>
                  <a:pt x="940" y="1080"/>
                </a:lnTo>
                <a:lnTo>
                  <a:pt x="951" y="1151"/>
                </a:lnTo>
                <a:lnTo>
                  <a:pt x="964" y="1223"/>
                </a:lnTo>
                <a:lnTo>
                  <a:pt x="980" y="1293"/>
                </a:lnTo>
                <a:lnTo>
                  <a:pt x="998" y="1363"/>
                </a:lnTo>
                <a:lnTo>
                  <a:pt x="1019" y="1432"/>
                </a:lnTo>
                <a:lnTo>
                  <a:pt x="1041" y="1501"/>
                </a:lnTo>
                <a:lnTo>
                  <a:pt x="1065" y="1568"/>
                </a:lnTo>
                <a:lnTo>
                  <a:pt x="1092" y="1634"/>
                </a:lnTo>
                <a:lnTo>
                  <a:pt x="1120" y="1699"/>
                </a:lnTo>
                <a:lnTo>
                  <a:pt x="1151" y="1763"/>
                </a:lnTo>
                <a:lnTo>
                  <a:pt x="1183" y="1825"/>
                </a:lnTo>
                <a:lnTo>
                  <a:pt x="1217" y="1885"/>
                </a:lnTo>
                <a:lnTo>
                  <a:pt x="1091" y="1846"/>
                </a:lnTo>
                <a:close/>
                <a:moveTo>
                  <a:pt x="2205" y="1626"/>
                </a:moveTo>
                <a:lnTo>
                  <a:pt x="1637" y="2020"/>
                </a:lnTo>
                <a:lnTo>
                  <a:pt x="1837" y="1359"/>
                </a:lnTo>
                <a:lnTo>
                  <a:pt x="1287" y="940"/>
                </a:lnTo>
                <a:lnTo>
                  <a:pt x="1978" y="927"/>
                </a:lnTo>
                <a:lnTo>
                  <a:pt x="2205" y="274"/>
                </a:lnTo>
                <a:lnTo>
                  <a:pt x="2433" y="927"/>
                </a:lnTo>
                <a:lnTo>
                  <a:pt x="3123" y="940"/>
                </a:lnTo>
                <a:lnTo>
                  <a:pt x="2573" y="1359"/>
                </a:lnTo>
                <a:lnTo>
                  <a:pt x="2772" y="2020"/>
                </a:lnTo>
                <a:lnTo>
                  <a:pt x="2205" y="1626"/>
                </a:lnTo>
                <a:close/>
              </a:path>
            </a:pathLst>
          </a:cu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" name="文本框 13"/>
          <p:cNvSpPr txBox="1"/>
          <p:nvPr/>
        </p:nvSpPr>
        <p:spPr>
          <a:xfrm>
            <a:off x="695784" y="3033185"/>
            <a:ext cx="1845377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zh-CN"/>
            </a:defPPr>
            <a:lvl1pPr>
              <a:defRPr sz="2000" b="1" spc="50">
                <a:ln w="11430"/>
                <a:solidFill>
                  <a:schemeClr val="accent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defRPr>
            </a:lvl1pPr>
          </a:lstStyle>
          <a:p>
            <a:r>
              <a:rPr lang="zh-CN" altLang="en-US" sz="1800" dirty="0">
                <a:solidFill>
                  <a:schemeClr val="accent1"/>
                </a:solidFill>
              </a:rPr>
              <a:t>添加小标题文本</a:t>
            </a:r>
          </a:p>
        </p:txBody>
      </p:sp>
      <p:sp>
        <p:nvSpPr>
          <p:cNvPr id="14" name="椭圆 13"/>
          <p:cNvSpPr/>
          <p:nvPr/>
        </p:nvSpPr>
        <p:spPr>
          <a:xfrm>
            <a:off x="3757697" y="1038151"/>
            <a:ext cx="1350326" cy="1350150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5432100" y="1038151"/>
            <a:ext cx="1350326" cy="1350150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7106504" y="1038151"/>
            <a:ext cx="1350326" cy="1350150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3757697" y="2982367"/>
            <a:ext cx="1350326" cy="1350150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5432100" y="2982367"/>
            <a:ext cx="1350326" cy="1350150"/>
          </a:xfrm>
          <a:prstGeom prst="ellipse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7121082" y="2982367"/>
            <a:ext cx="1350326" cy="1350150"/>
          </a:xfrm>
          <a:prstGeom prst="ellipse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3894791" y="2525225"/>
            <a:ext cx="1076138" cy="346249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dirty="0" smtClean="0"/>
              <a:t>小魔仙</a:t>
            </a:r>
            <a:endParaRPr lang="zh-CN" altLang="en-US" dirty="0"/>
          </a:p>
        </p:txBody>
      </p:sp>
      <p:grpSp>
        <p:nvGrpSpPr>
          <p:cNvPr id="21" name="组合 20"/>
          <p:cNvGrpSpPr/>
          <p:nvPr/>
        </p:nvGrpSpPr>
        <p:grpSpPr>
          <a:xfrm>
            <a:off x="2347449" y="2156533"/>
            <a:ext cx="1005379" cy="1005248"/>
            <a:chOff x="2846967" y="3047968"/>
            <a:chExt cx="1340330" cy="1340330"/>
          </a:xfrm>
        </p:grpSpPr>
        <p:sp>
          <p:nvSpPr>
            <p:cNvPr id="22" name="十二角星 21"/>
            <p:cNvSpPr/>
            <p:nvPr/>
          </p:nvSpPr>
          <p:spPr>
            <a:xfrm>
              <a:off x="2846967" y="3047968"/>
              <a:ext cx="1340330" cy="1340330"/>
            </a:xfrm>
            <a:prstGeom prst="star12">
              <a:avLst/>
            </a:prstGeom>
            <a:solidFill>
              <a:schemeClr val="accent2">
                <a:alpha val="65098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010103" y="3471912"/>
              <a:ext cx="1169398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800" dirty="0" smtClean="0">
                  <a:solidFill>
                    <a:schemeClr val="accent6"/>
                  </a:solidFill>
                </a:rPr>
                <a:t>关键字</a:t>
              </a:r>
              <a:endParaRPr lang="zh-CN" altLang="en-US" sz="18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5569195" y="2525225"/>
            <a:ext cx="1076138" cy="346249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dirty="0" smtClean="0"/>
              <a:t>奥特曼</a:t>
            </a:r>
            <a:endParaRPr lang="zh-CN" alt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7258176" y="2525225"/>
            <a:ext cx="1076138" cy="346249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dirty="0"/>
              <a:t>奥特曼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894791" y="4439338"/>
            <a:ext cx="1076138" cy="346249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dirty="0"/>
              <a:t>小魔仙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569195" y="4439338"/>
            <a:ext cx="1076138" cy="346249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dirty="0"/>
              <a:t>小魔仙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58176" y="4439338"/>
            <a:ext cx="1076138" cy="346249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dirty="0"/>
              <a:t>小魔仙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2878018"/>
            <a:ext cx="3456384" cy="259302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2987824" y="-39334"/>
            <a:ext cx="3416320" cy="1978885"/>
            <a:chOff x="2987824" y="-39334"/>
            <a:chExt cx="3416320" cy="1978885"/>
          </a:xfrm>
        </p:grpSpPr>
        <p:sp>
          <p:nvSpPr>
            <p:cNvPr id="7" name="任意多边形 6"/>
            <p:cNvSpPr/>
            <p:nvPr/>
          </p:nvSpPr>
          <p:spPr>
            <a:xfrm>
              <a:off x="3513909" y="-39334"/>
              <a:ext cx="2338251" cy="1254180"/>
            </a:xfrm>
            <a:custGeom>
              <a:avLst/>
              <a:gdLst>
                <a:gd name="connsiteX0" fmla="*/ 0 w 2338251"/>
                <a:gd name="connsiteY0" fmla="*/ 1254180 h 1254180"/>
                <a:gd name="connsiteX1" fmla="*/ 1188720 w 2338251"/>
                <a:gd name="connsiteY1" fmla="*/ 145 h 1254180"/>
                <a:gd name="connsiteX2" fmla="*/ 2338251 w 2338251"/>
                <a:gd name="connsiteY2" fmla="*/ 1188865 h 1254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38251" h="1254180">
                  <a:moveTo>
                    <a:pt x="0" y="1254180"/>
                  </a:moveTo>
                  <a:cubicBezTo>
                    <a:pt x="399506" y="632605"/>
                    <a:pt x="799012" y="11031"/>
                    <a:pt x="1188720" y="145"/>
                  </a:cubicBezTo>
                  <a:cubicBezTo>
                    <a:pt x="1578428" y="-10741"/>
                    <a:pt x="1958339" y="589062"/>
                    <a:pt x="2338251" y="1188865"/>
                  </a:cubicBezTo>
                </a:path>
              </a:pathLst>
            </a:custGeom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2987824" y="1229164"/>
              <a:ext cx="3416320" cy="710387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  <a:defRPr/>
              </a:pPr>
              <a:r>
                <a:rPr lang="zh-CN" altLang="en-US" sz="3600" kern="0" dirty="0">
                  <a:solidFill>
                    <a:schemeClr val="bg1"/>
                  </a:solidFill>
                  <a:latin typeface="华康方圆体W7(P)" pitchFamily="82" charset="-122"/>
                  <a:ea typeface="华康方圆体W7(P)" pitchFamily="82" charset="-122"/>
                </a:rPr>
                <a:t>本学期工作安排</a:t>
              </a:r>
            </a:p>
          </p:txBody>
        </p:sp>
        <p:sp>
          <p:nvSpPr>
            <p:cNvPr id="5" name="椭圆 4"/>
            <p:cNvSpPr/>
            <p:nvPr/>
          </p:nvSpPr>
          <p:spPr>
            <a:xfrm>
              <a:off x="3419872" y="1112854"/>
              <a:ext cx="216000" cy="216000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5783349" y="1106846"/>
              <a:ext cx="216000" cy="216000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784" y="2859782"/>
            <a:ext cx="3456384" cy="259302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842937"/>
            <a:ext cx="3456384" cy="25930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random/>
      </p:transition>
    </mc:Choice>
    <mc:Fallback xmlns="">
      <p:transition spd="slow" advClick="0" advTm="3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7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8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7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900" decel="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37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900" decel="100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37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900" decel="100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7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900" decel="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37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900" decel="100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37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900" decel="100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479273"/>
            <a:ext cx="859726" cy="106101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65" y="1417796"/>
            <a:ext cx="823965" cy="103078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285" y="3127460"/>
            <a:ext cx="841453" cy="105266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134846"/>
            <a:ext cx="895730" cy="1105444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1864675" y="1479273"/>
            <a:ext cx="2452537" cy="1092477"/>
            <a:chOff x="1864675" y="1479273"/>
            <a:chExt cx="2452537" cy="1092477"/>
          </a:xfrm>
        </p:grpSpPr>
        <p:sp>
          <p:nvSpPr>
            <p:cNvPr id="2" name="圆角矩形 1"/>
            <p:cNvSpPr/>
            <p:nvPr/>
          </p:nvSpPr>
          <p:spPr>
            <a:xfrm>
              <a:off x="1864675" y="1479273"/>
              <a:ext cx="2448272" cy="1092477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1879982" y="1603513"/>
              <a:ext cx="2437230" cy="8725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300" dirty="0"/>
                <a:t>您的内容打在这里，或者通过复制您的文本后，在此框中选择粘贴，并选择只保留文字。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623363" y="1479273"/>
            <a:ext cx="2448272" cy="1092477"/>
            <a:chOff x="5623363" y="1479273"/>
            <a:chExt cx="2448272" cy="1092477"/>
          </a:xfrm>
        </p:grpSpPr>
        <p:sp>
          <p:nvSpPr>
            <p:cNvPr id="4" name="圆角矩形 3"/>
            <p:cNvSpPr/>
            <p:nvPr/>
          </p:nvSpPr>
          <p:spPr>
            <a:xfrm>
              <a:off x="5623363" y="1479273"/>
              <a:ext cx="2448272" cy="1092477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5634405" y="1603513"/>
              <a:ext cx="2437230" cy="8725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300" dirty="0"/>
                <a:t>您的内容打在这里，或者通过复制您的文本后，在此框中选择粘贴，并选择只保留文字。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846738" y="3147814"/>
            <a:ext cx="2470474" cy="1092477"/>
            <a:chOff x="1846738" y="3147814"/>
            <a:chExt cx="2470474" cy="1092477"/>
          </a:xfrm>
        </p:grpSpPr>
        <p:sp>
          <p:nvSpPr>
            <p:cNvPr id="5" name="圆角矩形 4"/>
            <p:cNvSpPr/>
            <p:nvPr/>
          </p:nvSpPr>
          <p:spPr>
            <a:xfrm>
              <a:off x="1846738" y="3147814"/>
              <a:ext cx="2448272" cy="1092477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879982" y="3292355"/>
              <a:ext cx="2437230" cy="8725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300" dirty="0"/>
                <a:t>您的内容打在这里，或者通过复制您的文本后，在此框中选择粘贴，并选择只保留文字。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623363" y="3147813"/>
            <a:ext cx="2448272" cy="1092477"/>
            <a:chOff x="5623363" y="3147813"/>
            <a:chExt cx="2448272" cy="1092477"/>
          </a:xfrm>
        </p:grpSpPr>
        <p:sp>
          <p:nvSpPr>
            <p:cNvPr id="6" name="圆角矩形 5"/>
            <p:cNvSpPr/>
            <p:nvPr/>
          </p:nvSpPr>
          <p:spPr>
            <a:xfrm>
              <a:off x="5623363" y="3147813"/>
              <a:ext cx="2448272" cy="1092477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5634405" y="3257778"/>
              <a:ext cx="2437230" cy="8725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300" dirty="0"/>
                <a:t>您的内容打在这里，或者通过复制您的文本后，在此框中选择粘贴，并选择只保留文字。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5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5536" y="1131590"/>
            <a:ext cx="5081147" cy="4178184"/>
          </a:xfrm>
          <a:prstGeom prst="rect">
            <a:avLst/>
          </a:prstGeom>
        </p:spPr>
      </p:pic>
      <p:sp>
        <p:nvSpPr>
          <p:cNvPr id="17" name="心形 16"/>
          <p:cNvSpPr/>
          <p:nvPr/>
        </p:nvSpPr>
        <p:spPr>
          <a:xfrm>
            <a:off x="3143652" y="1119084"/>
            <a:ext cx="2283963" cy="2283963"/>
          </a:xfrm>
          <a:prstGeom prst="hear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心形 17"/>
          <p:cNvSpPr/>
          <p:nvPr/>
        </p:nvSpPr>
        <p:spPr>
          <a:xfrm>
            <a:off x="5940152" y="2556464"/>
            <a:ext cx="2283963" cy="2283963"/>
          </a:xfrm>
          <a:prstGeom prst="hear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3263660" y="3692336"/>
            <a:ext cx="2043946" cy="11326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00" dirty="0"/>
              <a:t>您的内容打在这里，或者通过复制您的文本后，在此框中选择粘贴，并选择只保留文字。</a:t>
            </a:r>
          </a:p>
        </p:txBody>
      </p:sp>
      <p:sp>
        <p:nvSpPr>
          <p:cNvPr id="21" name="矩形 20"/>
          <p:cNvSpPr/>
          <p:nvPr/>
        </p:nvSpPr>
        <p:spPr>
          <a:xfrm>
            <a:off x="6060160" y="1347614"/>
            <a:ext cx="2043946" cy="11326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00" dirty="0"/>
              <a:t>您的内容打在这里，或者通过复制您的文本后，在此框中选择粘贴，并选择只保留文字。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20" grpId="0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03" y="1995594"/>
            <a:ext cx="4090413" cy="2950683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625603" y="1006283"/>
            <a:ext cx="1188132" cy="792088"/>
            <a:chOff x="649441" y="915566"/>
            <a:chExt cx="1188132" cy="792088"/>
          </a:xfrm>
        </p:grpSpPr>
        <p:sp>
          <p:nvSpPr>
            <p:cNvPr id="3" name="云形 2"/>
            <p:cNvSpPr/>
            <p:nvPr/>
          </p:nvSpPr>
          <p:spPr>
            <a:xfrm>
              <a:off x="649441" y="915566"/>
              <a:ext cx="1188132" cy="792088"/>
            </a:xfrm>
            <a:prstGeom prst="cloud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" name="矩形 5"/>
            <p:cNvSpPr/>
            <p:nvPr/>
          </p:nvSpPr>
          <p:spPr>
            <a:xfrm>
              <a:off x="795307" y="1126944"/>
              <a:ext cx="896400" cy="369332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lvl="0" algn="ctr"/>
              <a:r>
                <a:rPr lang="zh-CN" altLang="en-US" b="1" spc="50" dirty="0">
                  <a:ln w="11430"/>
                  <a:solidFill>
                    <a:schemeClr val="accent5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关键字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121878" y="1006283"/>
            <a:ext cx="1188132" cy="792088"/>
            <a:chOff x="649441" y="915566"/>
            <a:chExt cx="1188132" cy="792088"/>
          </a:xfrm>
        </p:grpSpPr>
        <p:sp>
          <p:nvSpPr>
            <p:cNvPr id="9" name="云形 8"/>
            <p:cNvSpPr/>
            <p:nvPr/>
          </p:nvSpPr>
          <p:spPr>
            <a:xfrm>
              <a:off x="649441" y="915566"/>
              <a:ext cx="1188132" cy="792088"/>
            </a:xfrm>
            <a:prstGeom prst="cloud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" name="矩形 9"/>
            <p:cNvSpPr/>
            <p:nvPr/>
          </p:nvSpPr>
          <p:spPr>
            <a:xfrm>
              <a:off x="795307" y="1126944"/>
              <a:ext cx="896400" cy="369332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lvl="0" algn="ctr"/>
              <a:r>
                <a:rPr lang="zh-CN" altLang="en-US" b="1" spc="50" dirty="0">
                  <a:ln w="11430"/>
                  <a:solidFill>
                    <a:schemeClr val="accent5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关键字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707904" y="1006283"/>
            <a:ext cx="1188132" cy="792088"/>
            <a:chOff x="649441" y="915566"/>
            <a:chExt cx="1188132" cy="792088"/>
          </a:xfrm>
        </p:grpSpPr>
        <p:sp>
          <p:nvSpPr>
            <p:cNvPr id="12" name="云形 11"/>
            <p:cNvSpPr/>
            <p:nvPr/>
          </p:nvSpPr>
          <p:spPr>
            <a:xfrm>
              <a:off x="649441" y="915566"/>
              <a:ext cx="1188132" cy="792088"/>
            </a:xfrm>
            <a:prstGeom prst="cloud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3" name="矩形 12"/>
            <p:cNvSpPr/>
            <p:nvPr/>
          </p:nvSpPr>
          <p:spPr>
            <a:xfrm>
              <a:off x="795307" y="1126944"/>
              <a:ext cx="896400" cy="369332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lvl="0" algn="ctr"/>
              <a:r>
                <a:rPr lang="zh-CN" altLang="en-US" b="1" spc="50" dirty="0">
                  <a:ln w="11430"/>
                  <a:solidFill>
                    <a:schemeClr val="accent5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关键字</a:t>
              </a:r>
            </a:p>
          </p:txBody>
        </p:sp>
      </p:grpSp>
      <p:sp>
        <p:nvSpPr>
          <p:cNvPr id="15" name="矩形 14"/>
          <p:cNvSpPr/>
          <p:nvPr/>
        </p:nvSpPr>
        <p:spPr>
          <a:xfrm>
            <a:off x="5292080" y="1255607"/>
            <a:ext cx="3312368" cy="341632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accent3"/>
                </a:solidFill>
                <a:latin typeface="+mj-ea"/>
                <a:ea typeface="+mj-ea"/>
              </a:rPr>
              <a:t>保留文字的格式和动画效果不变</a:t>
            </a: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，请不要删除文本框，直接把文本框中的文字替换即可。</a:t>
            </a: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accent3"/>
                </a:solidFill>
                <a:latin typeface="+mj-ea"/>
                <a:ea typeface="+mj-ea"/>
              </a:rPr>
              <a:t>    方法</a:t>
            </a:r>
            <a:r>
              <a:rPr lang="en-US" altLang="zh-CN" sz="1600" b="1" dirty="0">
                <a:solidFill>
                  <a:schemeClr val="accent3"/>
                </a:solidFill>
                <a:latin typeface="+mj-ea"/>
                <a:ea typeface="+mj-ea"/>
              </a:rPr>
              <a:t>1</a:t>
            </a:r>
            <a:r>
              <a:rPr lang="zh-CN" altLang="en-US" sz="1600" b="1" dirty="0">
                <a:solidFill>
                  <a:schemeClr val="accent3"/>
                </a:solidFill>
                <a:latin typeface="+mj-ea"/>
                <a:ea typeface="+mj-ea"/>
              </a:rPr>
              <a:t>：</a:t>
            </a: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按</a:t>
            </a:r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Backspace</a:t>
            </a: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依次删除掉框内文字，重新输入。</a:t>
            </a: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accent3"/>
                </a:solidFill>
                <a:latin typeface="+mj-ea"/>
                <a:ea typeface="+mj-ea"/>
              </a:rPr>
              <a:t>    方法</a:t>
            </a:r>
            <a:r>
              <a:rPr lang="en-US" altLang="zh-CN" sz="1600" b="1" dirty="0">
                <a:solidFill>
                  <a:schemeClr val="accent3"/>
                </a:solidFill>
                <a:latin typeface="+mj-ea"/>
                <a:ea typeface="+mj-ea"/>
              </a:rPr>
              <a:t>2</a:t>
            </a:r>
            <a:r>
              <a:rPr lang="zh-CN" altLang="en-US" sz="1600" b="1" dirty="0">
                <a:solidFill>
                  <a:schemeClr val="accent3"/>
                </a:solidFill>
                <a:latin typeface="+mj-ea"/>
                <a:ea typeface="+mj-ea"/>
              </a:rPr>
              <a:t>：</a:t>
            </a: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复制需要的文字→单击目标文本框→选中框内文字→右击→在右键菜单选择粘贴的方式：“只保留文本”。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6287835" y="1131590"/>
            <a:ext cx="2304256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5292080" y="4803998"/>
            <a:ext cx="2509242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35873" y="2255067"/>
            <a:ext cx="1548390" cy="774374"/>
            <a:chOff x="2926854" y="2305603"/>
            <a:chExt cx="2064251" cy="1032499"/>
          </a:xfrm>
        </p:grpSpPr>
        <p:sp>
          <p:nvSpPr>
            <p:cNvPr id="3" name="Freeform 12"/>
            <p:cNvSpPr/>
            <p:nvPr/>
          </p:nvSpPr>
          <p:spPr bwMode="auto">
            <a:xfrm>
              <a:off x="2926854" y="2305603"/>
              <a:ext cx="2064251" cy="1032499"/>
            </a:xfrm>
            <a:custGeom>
              <a:avLst/>
              <a:gdLst>
                <a:gd name="T0" fmla="*/ 753 w 753"/>
                <a:gd name="T1" fmla="*/ 377 h 377"/>
                <a:gd name="T2" fmla="*/ 0 w 753"/>
                <a:gd name="T3" fmla="*/ 377 h 377"/>
                <a:gd name="T4" fmla="*/ 376 w 753"/>
                <a:gd name="T5" fmla="*/ 0 h 377"/>
                <a:gd name="T6" fmla="*/ 753 w 753"/>
                <a:gd name="T7" fmla="*/ 377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3" h="377">
                  <a:moveTo>
                    <a:pt x="753" y="377"/>
                  </a:moveTo>
                  <a:cubicBezTo>
                    <a:pt x="519" y="377"/>
                    <a:pt x="259" y="377"/>
                    <a:pt x="0" y="377"/>
                  </a:cubicBezTo>
                  <a:cubicBezTo>
                    <a:pt x="0" y="169"/>
                    <a:pt x="168" y="0"/>
                    <a:pt x="376" y="0"/>
                  </a:cubicBezTo>
                  <a:cubicBezTo>
                    <a:pt x="584" y="0"/>
                    <a:pt x="753" y="169"/>
                    <a:pt x="753" y="377"/>
                  </a:cubicBezTo>
                </a:path>
              </a:pathLst>
            </a:custGeom>
            <a:solidFill>
              <a:schemeClr val="bg1"/>
            </a:solidFill>
            <a:ln>
              <a:solidFill>
                <a:schemeClr val="accent1">
                  <a:lumMod val="75000"/>
                </a:schemeClr>
              </a:solidFill>
              <a:prstDash val="dash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accent3"/>
                </a:solidFill>
                <a:latin typeface="华康方圆体W7(P)" pitchFamily="82" charset="-122"/>
                <a:ea typeface="华康方圆体W7(P)" pitchFamily="82" charset="-122"/>
              </a:endParaRPr>
            </a:p>
          </p:txBody>
        </p:sp>
        <p:sp>
          <p:nvSpPr>
            <p:cNvPr id="4" name="TextBox 682"/>
            <p:cNvSpPr txBox="1"/>
            <p:nvPr/>
          </p:nvSpPr>
          <p:spPr>
            <a:xfrm>
              <a:off x="3130363" y="2561115"/>
              <a:ext cx="1659492" cy="553994"/>
            </a:xfrm>
            <a:prstGeom prst="rect">
              <a:avLst/>
            </a:prstGeom>
            <a:noFill/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3200">
                  <a:solidFill>
                    <a:schemeClr val="accent3"/>
                  </a:solidFill>
                  <a:latin typeface="华康方圆体W7(P)" pitchFamily="82" charset="-122"/>
                  <a:ea typeface="华康方圆体W7(P)" pitchFamily="82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sz="2400" dirty="0">
                  <a:solidFill>
                    <a:schemeClr val="accent1">
                      <a:lumMod val="75000"/>
                    </a:schemeClr>
                  </a:solidFill>
                </a:rPr>
                <a:t>关键字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886650" y="1946321"/>
            <a:ext cx="2165739" cy="1083120"/>
            <a:chOff x="5193518" y="1893943"/>
            <a:chExt cx="2887276" cy="1444160"/>
          </a:xfrm>
        </p:grpSpPr>
        <p:sp>
          <p:nvSpPr>
            <p:cNvPr id="6" name="Freeform 5"/>
            <p:cNvSpPr/>
            <p:nvPr/>
          </p:nvSpPr>
          <p:spPr bwMode="auto">
            <a:xfrm>
              <a:off x="5193518" y="1893943"/>
              <a:ext cx="2887276" cy="1444160"/>
            </a:xfrm>
            <a:custGeom>
              <a:avLst/>
              <a:gdLst>
                <a:gd name="T0" fmla="*/ 1053 w 1053"/>
                <a:gd name="T1" fmla="*/ 527 h 527"/>
                <a:gd name="T2" fmla="*/ 0 w 1053"/>
                <a:gd name="T3" fmla="*/ 527 h 527"/>
                <a:gd name="T4" fmla="*/ 526 w 1053"/>
                <a:gd name="T5" fmla="*/ 0 h 527"/>
                <a:gd name="T6" fmla="*/ 1053 w 1053"/>
                <a:gd name="T7" fmla="*/ 527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3" h="527">
                  <a:moveTo>
                    <a:pt x="1053" y="527"/>
                  </a:moveTo>
                  <a:cubicBezTo>
                    <a:pt x="727" y="527"/>
                    <a:pt x="363" y="527"/>
                    <a:pt x="0" y="527"/>
                  </a:cubicBezTo>
                  <a:cubicBezTo>
                    <a:pt x="0" y="236"/>
                    <a:pt x="236" y="0"/>
                    <a:pt x="526" y="0"/>
                  </a:cubicBezTo>
                  <a:cubicBezTo>
                    <a:pt x="818" y="0"/>
                    <a:pt x="1053" y="236"/>
                    <a:pt x="1053" y="527"/>
                  </a:cubicBezTo>
                </a:path>
              </a:pathLst>
            </a:custGeom>
            <a:solidFill>
              <a:schemeClr val="bg1"/>
            </a:solidFill>
            <a:ln>
              <a:solidFill>
                <a:schemeClr val="accent3"/>
              </a:solidFill>
              <a:prstDash val="dash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accent3"/>
                </a:solidFill>
                <a:latin typeface="华康方圆体W7(P)" pitchFamily="82" charset="-122"/>
                <a:ea typeface="华康方圆体W7(P)" pitchFamily="82" charset="-122"/>
              </a:endParaRPr>
            </a:p>
          </p:txBody>
        </p:sp>
        <p:sp>
          <p:nvSpPr>
            <p:cNvPr id="7" name="TextBox 682"/>
            <p:cNvSpPr txBox="1"/>
            <p:nvPr/>
          </p:nvSpPr>
          <p:spPr>
            <a:xfrm>
              <a:off x="5734733" y="2420074"/>
              <a:ext cx="1911166" cy="615549"/>
            </a:xfrm>
            <a:prstGeom prst="rect">
              <a:avLst/>
            </a:prstGeom>
            <a:noFill/>
            <a:ln>
              <a:noFill/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3200">
                  <a:solidFill>
                    <a:schemeClr val="accent3"/>
                  </a:solidFill>
                  <a:latin typeface="华康方圆体W7(P)" pitchFamily="82" charset="-122"/>
                  <a:ea typeface="华康方圆体W7(P)" pitchFamily="82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dirty="0"/>
                <a:t>关键字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524116" y="1694054"/>
            <a:ext cx="2668903" cy="1335387"/>
            <a:chOff x="8284877" y="1557586"/>
            <a:chExt cx="3558074" cy="1780516"/>
          </a:xfrm>
        </p:grpSpPr>
        <p:sp>
          <p:nvSpPr>
            <p:cNvPr id="9" name="Freeform 8"/>
            <p:cNvSpPr/>
            <p:nvPr/>
          </p:nvSpPr>
          <p:spPr bwMode="auto">
            <a:xfrm>
              <a:off x="8284877" y="1557586"/>
              <a:ext cx="3558074" cy="1780516"/>
            </a:xfrm>
            <a:custGeom>
              <a:avLst/>
              <a:gdLst>
                <a:gd name="T0" fmla="*/ 1298 w 1298"/>
                <a:gd name="T1" fmla="*/ 650 h 650"/>
                <a:gd name="T2" fmla="*/ 0 w 1298"/>
                <a:gd name="T3" fmla="*/ 650 h 650"/>
                <a:gd name="T4" fmla="*/ 649 w 1298"/>
                <a:gd name="T5" fmla="*/ 0 h 650"/>
                <a:gd name="T6" fmla="*/ 1298 w 1298"/>
                <a:gd name="T7" fmla="*/ 650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8" h="650">
                  <a:moveTo>
                    <a:pt x="1298" y="650"/>
                  </a:moveTo>
                  <a:cubicBezTo>
                    <a:pt x="895" y="650"/>
                    <a:pt x="448" y="650"/>
                    <a:pt x="0" y="650"/>
                  </a:cubicBezTo>
                  <a:cubicBezTo>
                    <a:pt x="0" y="291"/>
                    <a:pt x="290" y="0"/>
                    <a:pt x="649" y="0"/>
                  </a:cubicBezTo>
                  <a:cubicBezTo>
                    <a:pt x="1008" y="0"/>
                    <a:pt x="1298" y="291"/>
                    <a:pt x="1298" y="650"/>
                  </a:cubicBezTo>
                </a:path>
              </a:pathLst>
            </a:custGeom>
            <a:solidFill>
              <a:schemeClr val="bg1"/>
            </a:solidFill>
            <a:ln>
              <a:solidFill>
                <a:schemeClr val="accent2"/>
              </a:solidFill>
              <a:prstDash val="dash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accent3"/>
                </a:solidFill>
                <a:latin typeface="华康方圆体W7(P)" pitchFamily="82" charset="-122"/>
                <a:ea typeface="华康方圆体W7(P)" pitchFamily="82" charset="-122"/>
              </a:endParaRPr>
            </a:p>
          </p:txBody>
        </p:sp>
        <p:sp>
          <p:nvSpPr>
            <p:cNvPr id="10" name="TextBox 682"/>
            <p:cNvSpPr txBox="1"/>
            <p:nvPr/>
          </p:nvSpPr>
          <p:spPr>
            <a:xfrm>
              <a:off x="8798827" y="2305603"/>
              <a:ext cx="2594642" cy="677104"/>
            </a:xfrm>
            <a:prstGeom prst="rect">
              <a:avLst/>
            </a:prstGeom>
            <a:noFill/>
            <a:ln>
              <a:noFill/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3200">
                  <a:solidFill>
                    <a:schemeClr val="accent3"/>
                  </a:solidFill>
                  <a:latin typeface="华康方圆体W7(P)" pitchFamily="82" charset="-122"/>
                  <a:ea typeface="华康方圆体W7(P)" pitchFamily="82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dirty="0">
                  <a:solidFill>
                    <a:srgbClr val="FFC000"/>
                  </a:solidFill>
                </a:rPr>
                <a:t>关键字</a:t>
              </a:r>
            </a:p>
          </p:txBody>
        </p:sp>
      </p:grpSp>
      <p:sp>
        <p:nvSpPr>
          <p:cNvPr id="11" name="矩形 10"/>
          <p:cNvSpPr/>
          <p:nvPr/>
        </p:nvSpPr>
        <p:spPr>
          <a:xfrm>
            <a:off x="862353" y="3238835"/>
            <a:ext cx="1621910" cy="1200321"/>
          </a:xfrm>
          <a:prstGeom prst="rect">
            <a:avLst/>
          </a:prstGeom>
        </p:spPr>
        <p:txBody>
          <a:bodyPr wrap="square" lIns="91432" tIns="45716" rIns="91432" bIns="45716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</a:t>
            </a:r>
            <a:r>
              <a:rPr lang="zh-CN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致力于</a:t>
            </a: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教学课件、教学设计、汇报</a:t>
            </a:r>
            <a:r>
              <a:rPr lang="en-US" altLang="zh-CN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及相册</a:t>
            </a:r>
            <a:r>
              <a:rPr lang="en-US" altLang="zh-CN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的原创设计与美化。</a:t>
            </a:r>
          </a:p>
        </p:txBody>
      </p:sp>
      <p:sp>
        <p:nvSpPr>
          <p:cNvPr id="12" name="矩形 11"/>
          <p:cNvSpPr/>
          <p:nvPr/>
        </p:nvSpPr>
        <p:spPr>
          <a:xfrm>
            <a:off x="2811814" y="3238835"/>
            <a:ext cx="2317568" cy="923322"/>
          </a:xfrm>
          <a:prstGeom prst="rect">
            <a:avLst/>
          </a:prstGeom>
        </p:spPr>
        <p:txBody>
          <a:bodyPr wrap="square" lIns="91432" tIns="45716" rIns="91432" bIns="45716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幻灯片中不能直接修改的图形或文字，请进入幻灯片母版，找到对应的位置进行修改。</a:t>
            </a:r>
          </a:p>
        </p:txBody>
      </p:sp>
      <p:sp>
        <p:nvSpPr>
          <p:cNvPr id="13" name="矩形 12"/>
          <p:cNvSpPr/>
          <p:nvPr/>
        </p:nvSpPr>
        <p:spPr>
          <a:xfrm>
            <a:off x="5454777" y="3238835"/>
            <a:ext cx="2855941" cy="1200321"/>
          </a:xfrm>
          <a:prstGeom prst="rect">
            <a:avLst/>
          </a:prstGeom>
        </p:spPr>
        <p:txBody>
          <a:bodyPr wrap="square" lIns="91432" tIns="45716" rIns="91432" bIns="45716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选中图片→在窗口上方功能区位置单击→“绘图工具”</a:t>
            </a:r>
            <a:r>
              <a:rPr lang="en-US" altLang="zh-CN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/“</a:t>
            </a: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格式”→单击“形状填充”展开下拉菜单→选择“图片”→字弹出的“插入图片” 。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5764" y="1396337"/>
            <a:ext cx="1315084" cy="59543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175" y="1109042"/>
            <a:ext cx="1595882" cy="7225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59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139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3217957" y="-39334"/>
            <a:ext cx="2954655" cy="1978885"/>
            <a:chOff x="3217957" y="-39334"/>
            <a:chExt cx="2954655" cy="1978885"/>
          </a:xfrm>
        </p:grpSpPr>
        <p:sp>
          <p:nvSpPr>
            <p:cNvPr id="7" name="任意多边形 6"/>
            <p:cNvSpPr/>
            <p:nvPr/>
          </p:nvSpPr>
          <p:spPr>
            <a:xfrm>
              <a:off x="3513909" y="-39334"/>
              <a:ext cx="2338251" cy="1254180"/>
            </a:xfrm>
            <a:custGeom>
              <a:avLst/>
              <a:gdLst>
                <a:gd name="connsiteX0" fmla="*/ 0 w 2338251"/>
                <a:gd name="connsiteY0" fmla="*/ 1254180 h 1254180"/>
                <a:gd name="connsiteX1" fmla="*/ 1188720 w 2338251"/>
                <a:gd name="connsiteY1" fmla="*/ 145 h 1254180"/>
                <a:gd name="connsiteX2" fmla="*/ 2338251 w 2338251"/>
                <a:gd name="connsiteY2" fmla="*/ 1188865 h 1254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38251" h="1254180">
                  <a:moveTo>
                    <a:pt x="0" y="1254180"/>
                  </a:moveTo>
                  <a:cubicBezTo>
                    <a:pt x="399506" y="632605"/>
                    <a:pt x="799012" y="11031"/>
                    <a:pt x="1188720" y="145"/>
                  </a:cubicBezTo>
                  <a:cubicBezTo>
                    <a:pt x="1578428" y="-10741"/>
                    <a:pt x="1958339" y="589062"/>
                    <a:pt x="2338251" y="1188865"/>
                  </a:cubicBezTo>
                </a:path>
              </a:pathLst>
            </a:cu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3217957" y="1229164"/>
              <a:ext cx="2954655" cy="710387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  <a:defRPr/>
              </a:pPr>
              <a:r>
                <a:rPr lang="zh-CN" altLang="en-US" sz="3600" kern="0" dirty="0">
                  <a:solidFill>
                    <a:schemeClr val="bg1"/>
                  </a:solidFill>
                  <a:latin typeface="华康方圆体W7(P)" pitchFamily="82" charset="-122"/>
                  <a:ea typeface="华康方圆体W7(P)" pitchFamily="82" charset="-122"/>
                </a:rPr>
                <a:t>给家长的建议</a:t>
              </a:r>
            </a:p>
          </p:txBody>
        </p:sp>
        <p:sp>
          <p:nvSpPr>
            <p:cNvPr id="5" name="椭圆 4"/>
            <p:cNvSpPr/>
            <p:nvPr/>
          </p:nvSpPr>
          <p:spPr>
            <a:xfrm>
              <a:off x="3419872" y="1112854"/>
              <a:ext cx="216000" cy="216000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5783349" y="1106846"/>
              <a:ext cx="216000" cy="216000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584357"/>
            <a:ext cx="2203953" cy="237286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48"/>
          <a:stretch>
            <a:fillRect/>
          </a:stretch>
        </p:blipFill>
        <p:spPr>
          <a:xfrm>
            <a:off x="2460990" y="2355725"/>
            <a:ext cx="4631290" cy="27877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random/>
      </p:transition>
    </mc:Choice>
    <mc:Fallback xmlns="">
      <p:transition spd="slow" advClick="0" advTm="3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7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8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7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42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7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42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1590"/>
            <a:ext cx="9144000" cy="2619375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289254" y="1064022"/>
            <a:ext cx="3024336" cy="3024336"/>
            <a:chOff x="539552" y="1419622"/>
            <a:chExt cx="3024336" cy="302433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552" y="1419622"/>
              <a:ext cx="3024336" cy="3024336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 rot="544169">
              <a:off x="1115616" y="2652396"/>
              <a:ext cx="1621910" cy="1200321"/>
            </a:xfrm>
            <a:prstGeom prst="rect">
              <a:avLst/>
            </a:prstGeom>
          </p:spPr>
          <p:txBody>
            <a:bodyPr wrap="square" lIns="91432" tIns="45716" rIns="91432" bIns="45716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altLang="zh-CN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</a:t>
              </a:r>
              <a:r>
                <a:rPr lang="zh-CN" altLang="en-US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致力于</a:t>
              </a:r>
              <a:r>
                <a:rPr lang="zh-CN" alt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教学课件、教学设计、汇报</a:t>
              </a:r>
              <a:r>
                <a:rPr lang="en-US" altLang="zh-CN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及相册</a:t>
              </a:r>
              <a:r>
                <a:rPr lang="en-US" altLang="zh-CN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的原创设计与美化。</a:t>
              </a: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433" y="4286997"/>
            <a:ext cx="2686050" cy="657225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 rot="21379380">
            <a:off x="3383508" y="1212631"/>
            <a:ext cx="2416260" cy="2889609"/>
            <a:chOff x="3362757" y="1321210"/>
            <a:chExt cx="2416260" cy="2579829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2757" y="1321210"/>
              <a:ext cx="2416260" cy="2579829"/>
            </a:xfrm>
            <a:prstGeom prst="rect">
              <a:avLst/>
            </a:prstGeom>
          </p:spPr>
        </p:pic>
        <p:sp>
          <p:nvSpPr>
            <p:cNvPr id="13" name="矩形 12"/>
            <p:cNvSpPr/>
            <p:nvPr/>
          </p:nvSpPr>
          <p:spPr>
            <a:xfrm>
              <a:off x="3735776" y="1894834"/>
              <a:ext cx="1997510" cy="15112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rgbClr val="002060"/>
                  </a:solidFill>
                </a:rPr>
                <a:t>幻灯片中不能直接修改的图形或文字，请进入幻灯片母版，找到对应的位置进行修改。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 rot="449500">
            <a:off x="5800827" y="1168567"/>
            <a:ext cx="2416260" cy="2889609"/>
            <a:chOff x="3362757" y="1321210"/>
            <a:chExt cx="2416260" cy="2579829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2757" y="1321210"/>
              <a:ext cx="2416260" cy="2579829"/>
            </a:xfrm>
            <a:prstGeom prst="rect">
              <a:avLst/>
            </a:prstGeom>
          </p:spPr>
        </p:pic>
        <p:sp>
          <p:nvSpPr>
            <p:cNvPr id="21" name="矩形 20"/>
            <p:cNvSpPr/>
            <p:nvPr/>
          </p:nvSpPr>
          <p:spPr>
            <a:xfrm>
              <a:off x="3735776" y="1894834"/>
              <a:ext cx="1997510" cy="15112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rgbClr val="002060"/>
                  </a:solidFill>
                </a:rPr>
                <a:t>幻灯片中不能直接修改的图形或文字，请进入幻灯片母版，找到对应的位置进行修改。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random/>
      </p:transition>
    </mc:Choice>
    <mc:Fallback xmlns="">
      <p:transition spd="slow" advClick="0" advTm="3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49" presetClass="entr" presetSubtype="0" de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49" presetClass="entr" presetSubtype="0" de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897477" y="835746"/>
            <a:ext cx="1872208" cy="2058822"/>
            <a:chOff x="1395837" y="835746"/>
            <a:chExt cx="2088232" cy="2088232"/>
          </a:xfrm>
        </p:grpSpPr>
        <p:sp>
          <p:nvSpPr>
            <p:cNvPr id="2" name="六角星 1"/>
            <p:cNvSpPr/>
            <p:nvPr/>
          </p:nvSpPr>
          <p:spPr>
            <a:xfrm rot="20819568">
              <a:off x="1395837" y="835746"/>
              <a:ext cx="2088232" cy="2088232"/>
            </a:xfrm>
            <a:prstGeom prst="star6">
              <a:avLst>
                <a:gd name="adj" fmla="val 32418"/>
                <a:gd name="hf" fmla="val 115470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六角星 4"/>
            <p:cNvSpPr/>
            <p:nvPr/>
          </p:nvSpPr>
          <p:spPr>
            <a:xfrm rot="20819568">
              <a:off x="1593952" y="1033862"/>
              <a:ext cx="1692000" cy="1692000"/>
            </a:xfrm>
            <a:prstGeom prst="star6">
              <a:avLst>
                <a:gd name="adj" fmla="val 32418"/>
                <a:gd name="hf" fmla="val 115470"/>
              </a:avLst>
            </a:prstGeom>
            <a:solidFill>
              <a:schemeClr val="bg1"/>
            </a:solidFill>
            <a:ln w="1905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139544" y="1593252"/>
            <a:ext cx="1872208" cy="2058822"/>
            <a:chOff x="1395837" y="835746"/>
            <a:chExt cx="2088232" cy="2088232"/>
          </a:xfrm>
        </p:grpSpPr>
        <p:sp>
          <p:nvSpPr>
            <p:cNvPr id="8" name="六角星 7"/>
            <p:cNvSpPr/>
            <p:nvPr/>
          </p:nvSpPr>
          <p:spPr>
            <a:xfrm rot="20819568">
              <a:off x="1395837" y="835746"/>
              <a:ext cx="2088232" cy="2088232"/>
            </a:xfrm>
            <a:prstGeom prst="star6">
              <a:avLst>
                <a:gd name="adj" fmla="val 32418"/>
                <a:gd name="hf" fmla="val 115470"/>
              </a:avLst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六角星 8"/>
            <p:cNvSpPr/>
            <p:nvPr/>
          </p:nvSpPr>
          <p:spPr>
            <a:xfrm rot="20819568">
              <a:off x="1593952" y="1033862"/>
              <a:ext cx="1692000" cy="1692000"/>
            </a:xfrm>
            <a:prstGeom prst="star6">
              <a:avLst>
                <a:gd name="adj" fmla="val 32418"/>
                <a:gd name="hf" fmla="val 115470"/>
              </a:avLst>
            </a:prstGeom>
            <a:solidFill>
              <a:schemeClr val="bg1"/>
            </a:solidFill>
            <a:ln w="1905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 rot="473583">
            <a:off x="5213363" y="670936"/>
            <a:ext cx="1872208" cy="2058822"/>
            <a:chOff x="1395837" y="835746"/>
            <a:chExt cx="2088232" cy="2088232"/>
          </a:xfrm>
        </p:grpSpPr>
        <p:sp>
          <p:nvSpPr>
            <p:cNvPr id="11" name="六角星 10"/>
            <p:cNvSpPr/>
            <p:nvPr/>
          </p:nvSpPr>
          <p:spPr>
            <a:xfrm rot="20819568">
              <a:off x="1395837" y="835746"/>
              <a:ext cx="2088232" cy="2088232"/>
            </a:xfrm>
            <a:prstGeom prst="star6">
              <a:avLst>
                <a:gd name="adj" fmla="val 32418"/>
                <a:gd name="hf" fmla="val 115470"/>
              </a:avLst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六角星 11"/>
            <p:cNvSpPr/>
            <p:nvPr/>
          </p:nvSpPr>
          <p:spPr>
            <a:xfrm rot="20819568">
              <a:off x="1593952" y="1033862"/>
              <a:ext cx="1692000" cy="1692000"/>
            </a:xfrm>
            <a:prstGeom prst="star6">
              <a:avLst>
                <a:gd name="adj" fmla="val 32418"/>
                <a:gd name="hf" fmla="val 115470"/>
              </a:avLst>
            </a:prstGeom>
            <a:solidFill>
              <a:schemeClr val="bg1"/>
            </a:solidFill>
            <a:ln w="1905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 rot="234110">
            <a:off x="6908054" y="1691813"/>
            <a:ext cx="1872208" cy="2058822"/>
            <a:chOff x="1395837" y="835746"/>
            <a:chExt cx="2088232" cy="2088232"/>
          </a:xfrm>
        </p:grpSpPr>
        <p:sp>
          <p:nvSpPr>
            <p:cNvPr id="14" name="六角星 13"/>
            <p:cNvSpPr/>
            <p:nvPr/>
          </p:nvSpPr>
          <p:spPr>
            <a:xfrm rot="20819568">
              <a:off x="1395837" y="835746"/>
              <a:ext cx="2088232" cy="2088232"/>
            </a:xfrm>
            <a:prstGeom prst="star6">
              <a:avLst>
                <a:gd name="adj" fmla="val 32418"/>
                <a:gd name="hf" fmla="val 115470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六角星 14"/>
            <p:cNvSpPr/>
            <p:nvPr/>
          </p:nvSpPr>
          <p:spPr>
            <a:xfrm rot="20819568">
              <a:off x="1593952" y="1033862"/>
              <a:ext cx="1692000" cy="1692000"/>
            </a:xfrm>
            <a:prstGeom prst="star6">
              <a:avLst>
                <a:gd name="adj" fmla="val 32418"/>
                <a:gd name="hf" fmla="val 115470"/>
              </a:avLst>
            </a:prstGeom>
            <a:solidFill>
              <a:schemeClr val="bg1"/>
            </a:solidFill>
            <a:ln w="1905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66" y="3219822"/>
            <a:ext cx="3604630" cy="1828221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3863467" y="3793702"/>
            <a:ext cx="438094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</a:t>
            </a: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致力于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教学课件、教学设计、汇报</a:t>
            </a: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及相册</a:t>
            </a: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的原创设计与美化。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46908" y="1639264"/>
            <a:ext cx="973343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zh-CN" altLang="en-US" sz="20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关键字</a:t>
            </a:r>
            <a:endParaRPr lang="zh-CN" altLang="en-US" sz="2000" b="1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88975" y="2422608"/>
            <a:ext cx="973343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zh-CN" altLang="en-US" sz="2000" b="1" spc="50" dirty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关键字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2795" y="1439209"/>
            <a:ext cx="973343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zh-CN" altLang="en-US" sz="2000" b="1" spc="50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关键字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57486" y="2521169"/>
            <a:ext cx="973343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zh-CN" altLang="en-US" sz="2000" b="1" spc="50" dirty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关键字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6" presetClass="entr" presetSubtype="37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37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37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37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9" grpId="0"/>
      <p:bldP spid="20" grpId="0"/>
      <p:bldP spid="2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rot="21411378">
            <a:off x="2412788" y="1144976"/>
            <a:ext cx="2088232" cy="1440160"/>
          </a:xfrm>
          <a:prstGeom prst="rect">
            <a:avLst/>
          </a:prstGeom>
          <a:blipFill dpi="0"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 rot="574202">
            <a:off x="4594470" y="1194641"/>
            <a:ext cx="2088232" cy="1440160"/>
          </a:xfrm>
          <a:prstGeom prst="rect">
            <a:avLst/>
          </a:prstGeom>
          <a:blipFill dpi="0"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 rot="861713">
            <a:off x="2359159" y="3060955"/>
            <a:ext cx="2088232" cy="1440160"/>
          </a:xfrm>
          <a:prstGeom prst="rect">
            <a:avLst/>
          </a:prstGeom>
          <a:blipFill dpi="0"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18000" contrast="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20408891">
            <a:off x="4594470" y="3078476"/>
            <a:ext cx="2088232" cy="1440160"/>
          </a:xfrm>
          <a:prstGeom prst="rect">
            <a:avLst/>
          </a:prstGeom>
          <a:blipFill dpi="0" rotWithShape="1"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1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95536" y="1412664"/>
            <a:ext cx="1909532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/>
              <a:t>您的内容打在这里，或者通过复制您的文本后，在此框中选择粘贴，并选择只保留文字。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89375" y="2666265"/>
            <a:ext cx="1499128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zh-CN" altLang="en-US" sz="2000" b="1" spc="50" dirty="0" smtClean="0">
                <a:ln w="11430"/>
                <a:solidFill>
                  <a:schemeClr val="accent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小标题文本</a:t>
            </a:r>
            <a:endParaRPr lang="zh-CN" altLang="en-US" sz="2000" b="1" spc="50" dirty="0">
              <a:ln w="11430"/>
              <a:solidFill>
                <a:schemeClr val="accent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矩形 7"/>
          <p:cNvSpPr/>
          <p:nvPr/>
        </p:nvSpPr>
        <p:spPr>
          <a:xfrm>
            <a:off x="395536" y="3045075"/>
            <a:ext cx="1909532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/>
              <a:t>您的内容打在这里，或者通过复制您的文本后，在此框中选择粘贴，并选择只保留文字。</a:t>
            </a:r>
          </a:p>
        </p:txBody>
      </p:sp>
      <p:sp>
        <p:nvSpPr>
          <p:cNvPr id="9" name="矩形 8"/>
          <p:cNvSpPr/>
          <p:nvPr/>
        </p:nvSpPr>
        <p:spPr>
          <a:xfrm>
            <a:off x="6787887" y="1477285"/>
            <a:ext cx="1909532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/>
              <a:t>您的内容打在这里，或者通过复制您的文本后，在此框中选择粘贴，并选择只保留文字。</a:t>
            </a:r>
          </a:p>
        </p:txBody>
      </p:sp>
      <p:sp>
        <p:nvSpPr>
          <p:cNvPr id="10" name="矩形 9"/>
          <p:cNvSpPr/>
          <p:nvPr/>
        </p:nvSpPr>
        <p:spPr>
          <a:xfrm>
            <a:off x="6787887" y="3045075"/>
            <a:ext cx="1909532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/>
              <a:t>您的内容打在这里，或者通过复制您的文本后，在此框中选择粘贴，并选择只保留文字。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/>
      <p:bldP spid="7" grpId="0"/>
      <p:bldP spid="8" grpId="0"/>
      <p:bldP spid="9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63888" y="1779662"/>
            <a:ext cx="5130854" cy="2677656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lvl="0" defTabSz="6858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总之</a:t>
            </a:r>
            <a:r>
              <a:rPr lang="en-US" altLang="zh-CN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zh-CN" alt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一切为了孩子，为了孩子一切，</a:t>
            </a:r>
            <a:r>
              <a:rPr lang="en-US" altLang="zh-CN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zh-CN" alt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是我们的共同目标。今天的家长会是我们在一起去探讨，怎样让孩子更好去学习，更好成长。对于我们来说，我们履行自己的责任，用我们的爱，去呵护他们，不图什么回报，只想成为他们人生路上的其中一位引路人。今天您的孩子以学校为荣，明天我们的学校以您的孩子为荣。让我们携起手来，共同进步，为了孩子而倍加努力</a:t>
            </a:r>
            <a:r>
              <a:rPr lang="en-US" altLang="zh-CN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en-US" altLang="zh-CN" sz="1600" b="1" dirty="0">
              <a:solidFill>
                <a:srgbClr val="002060"/>
              </a:solidFill>
              <a:latin typeface="Times New Roman" panose="02020603050405020304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563888" y="1078879"/>
            <a:ext cx="3123220" cy="5232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/>
            <a:r>
              <a:rPr lang="zh-CN" altLang="en-US" sz="2800" b="1" spc="50" dirty="0" smtClean="0">
                <a:ln w="11430"/>
                <a:solidFill>
                  <a:schemeClr val="accent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康方圆体W7(P)" pitchFamily="82" charset="-122"/>
                <a:ea typeface="华康方圆体W7(P)" pitchFamily="82" charset="-122"/>
              </a:rPr>
              <a:t>尊敬的各位家长：</a:t>
            </a:r>
            <a:endParaRPr lang="zh-CN" altLang="en-US" sz="2800" b="1" spc="50" dirty="0">
              <a:ln w="11430"/>
              <a:solidFill>
                <a:schemeClr val="accent3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华康方圆体W7(P)" pitchFamily="82" charset="-122"/>
              <a:ea typeface="华康方圆体W7(P)" pitchFamily="8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88966"/>
            <a:ext cx="3168352" cy="316835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74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36"/>
          <a:stretch>
            <a:fillRect/>
          </a:stretch>
        </p:blipFill>
        <p:spPr>
          <a:xfrm flipH="1">
            <a:off x="0" y="-596601"/>
            <a:ext cx="9144000" cy="574010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555525"/>
            <a:ext cx="3763232" cy="253266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3528" y="1773399"/>
            <a:ext cx="4538422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zh-CN" altLang="en-US" sz="4800" spc="50" dirty="0" smtClean="0">
                <a:ln w="11430"/>
                <a:solidFill>
                  <a:schemeClr val="accent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康POP3体W12" pitchFamily="81" charset="-122"/>
                <a:ea typeface="华康POP3体W12" pitchFamily="81" charset="-122"/>
              </a:rPr>
              <a:t>谢谢您的到来！</a:t>
            </a:r>
            <a:endParaRPr lang="zh-CN" altLang="en-US" sz="4800" spc="50" dirty="0">
              <a:ln w="11430"/>
              <a:solidFill>
                <a:schemeClr val="accent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华康POP3体W12" pitchFamily="81" charset="-122"/>
              <a:ea typeface="华康POP3体W12" pitchFamily="8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幻灯片 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31143017"/>
  <p:tag name="MH_LIBRARY" val="GRAPHIC"/>
  <p:tag name="MH_TYPE" val="Other"/>
  <p:tag name="MH_ORDER" val="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31143017"/>
  <p:tag name="MH_LIBRARY" val="GRAPHIC"/>
  <p:tag name="MH_TYPE" val="SubTitle"/>
  <p:tag name="MH_ORDER" val="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31143017"/>
  <p:tag name="MH_LIBRARY" val="GRAPHIC"/>
  <p:tag name="MH_TYPE" val="Other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31143017"/>
  <p:tag name="MH_LIBRARY" val="GRAPHIC"/>
  <p:tag name="MH_TYPE" val="Other"/>
  <p:tag name="MH_ORDER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31143017"/>
  <p:tag name="MH_LIBRARY" val="GRAPHIC"/>
  <p:tag name="MH_TYPE" val="SubTitle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31143017"/>
  <p:tag name="MH_LIBRARY" val="GRAPHIC"/>
  <p:tag name="MH_TYPE" val="Other"/>
  <p:tag name="MH_ORDER" val="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31143017"/>
  <p:tag name="MH_LIBRARY" val="GRAPHIC"/>
  <p:tag name="MH_TYPE" val="Other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31143017"/>
  <p:tag name="MH_LIBRARY" val="GRAPHIC"/>
  <p:tag name="MH_TYPE" val="SubTitle"/>
  <p:tag name="MH_ORDER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31143017"/>
  <p:tag name="MH_LIBRARY" val="GRAPHIC"/>
  <p:tag name="MH_TYPE" val="Other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31143017"/>
  <p:tag name="MH_LIBRARY" val="GRAPHIC"/>
  <p:tag name="MH_TYPE" val="SubTitle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058"/>
  <p:tag name="MH_LIBRARY" val="GRAPHIC"/>
  <p:tag name="MH_TYPE" val="Other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058"/>
  <p:tag name="MH_LIBRARY" val="GRAPHIC"/>
  <p:tag name="MH_TYPE" val="Other"/>
  <p:tag name="MH_ORDER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058"/>
  <p:tag name="MH_LIBRARY" val="GRAPHIC"/>
  <p:tag name="MH_TYPE" val="SubTitle"/>
  <p:tag name="MH_ORDER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058"/>
  <p:tag name="MH_LIBRARY" val="GRAPHIC"/>
  <p:tag name="MH_TYPE" val="Other"/>
  <p:tag name="MH_ORDER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058"/>
  <p:tag name="MH_LIBRARY" val="GRAPHIC"/>
  <p:tag name="MH_TYPE" val="Other"/>
  <p:tag name="MH_ORDER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058"/>
  <p:tag name="MH_LIBRARY" val="GRAPHIC"/>
  <p:tag name="MH_TYPE" val="SubTitle"/>
  <p:tag name="MH_ORDER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058"/>
  <p:tag name="MH_LIBRARY" val="GRAPHIC"/>
  <p:tag name="MH_TYPE" val="Other"/>
  <p:tag name="MH_ORDER" val="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058"/>
  <p:tag name="MH_LIBRARY" val="GRAPHIC"/>
  <p:tag name="MH_TYPE" val="Other"/>
  <p:tag name="MH_ORDER" val="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058"/>
  <p:tag name="MH_LIBRARY" val="GRAPHIC"/>
  <p:tag name="MH_TYPE" val="SubTitle"/>
  <p:tag name="MH_ORDER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058"/>
  <p:tag name="MH_LIBRARY" val="GRAPHIC"/>
  <p:tag name="MH_TYPE" val="Other"/>
  <p:tag name="MH_ORDER" val="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058"/>
  <p:tag name="MH_LIBRARY" val="GRAPHIC"/>
  <p:tag name="MH_TYPE" val="Other"/>
  <p:tag name="MH_ORDER" val="8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058"/>
  <p:tag name="MH_LIBRARY" val="GRAPHIC"/>
  <p:tag name="MH_TYPE" val="SubTitle"/>
  <p:tag name="MH_ORDER" val="4"/>
</p:tagLst>
</file>

<file path=ppt/theme/theme1.xml><?xml version="1.0" encoding="utf-8"?>
<a:theme xmlns:a="http://schemas.openxmlformats.org/drawingml/2006/main" name="更多模版请关注:尚佳素材公社shop64427429.taobao.com">
  <a:themeElements>
    <a:clrScheme name="自定义 59">
      <a:dk1>
        <a:srgbClr val="000000"/>
      </a:dk1>
      <a:lt1>
        <a:srgbClr val="FFFFFF"/>
      </a:lt1>
      <a:dk2>
        <a:srgbClr val="5E5E5E"/>
      </a:dk2>
      <a:lt2>
        <a:srgbClr val="DDDDDD"/>
      </a:lt2>
      <a:accent1>
        <a:srgbClr val="58CDD0"/>
      </a:accent1>
      <a:accent2>
        <a:srgbClr val="FFC305"/>
      </a:accent2>
      <a:accent3>
        <a:srgbClr val="EC7070"/>
      </a:accent3>
      <a:accent4>
        <a:srgbClr val="A5CB01"/>
      </a:accent4>
      <a:accent5>
        <a:srgbClr val="05BEFF"/>
      </a:accent5>
      <a:accent6>
        <a:srgbClr val="CC0066"/>
      </a:accent6>
      <a:hlink>
        <a:srgbClr val="F59E00"/>
      </a:hlink>
      <a:folHlink>
        <a:srgbClr val="42835E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茅草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1437</Words>
  <Application>Microsoft Office PowerPoint</Application>
  <PresentationFormat>全屏显示(16:9)</PresentationFormat>
  <Paragraphs>142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4" baseType="lpstr">
      <vt:lpstr>华康方圆体W7(P)</vt:lpstr>
      <vt:lpstr>Impact</vt:lpstr>
      <vt:lpstr>Calibri</vt:lpstr>
      <vt:lpstr>华康POP3体W12</vt:lpstr>
      <vt:lpstr>幼圆</vt:lpstr>
      <vt:lpstr>微软雅黑</vt:lpstr>
      <vt:lpstr>Times New Roman</vt:lpstr>
      <vt:lpstr>Arial</vt:lpstr>
      <vt:lpstr>宋体</vt:lpstr>
      <vt:lpstr>更多模版请关注:尚佳素材公社shop64427429.taobao.com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LSJ-TM</cp:lastModifiedBy>
  <cp:revision>6</cp:revision>
  <dcterms:created xsi:type="dcterms:W3CDTF">2015-10-27T02:40:00Z</dcterms:created>
  <dcterms:modified xsi:type="dcterms:W3CDTF">2017-11-02T05:27:56Z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