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60" r:id="rId5"/>
    <p:sldId id="287" r:id="rId6"/>
    <p:sldId id="288" r:id="rId7"/>
    <p:sldId id="283" r:id="rId8"/>
    <p:sldId id="284" r:id="rId9"/>
    <p:sldId id="285" r:id="rId10"/>
    <p:sldId id="286" r:id="rId11"/>
    <p:sldId id="261" r:id="rId12"/>
    <p:sldId id="262" r:id="rId13"/>
    <p:sldId id="263" r:id="rId14"/>
    <p:sldId id="280" r:id="rId15"/>
    <p:sldId id="265" r:id="rId16"/>
    <p:sldId id="266" r:id="rId17"/>
    <p:sldId id="267" r:id="rId18"/>
    <p:sldId id="281" r:id="rId19"/>
    <p:sldId id="270" r:id="rId20"/>
    <p:sldId id="279" r:id="rId21"/>
    <p:sldId id="273" r:id="rId22"/>
    <p:sldId id="274" r:id="rId23"/>
    <p:sldId id="275" r:id="rId24"/>
    <p:sldId id="289" r:id="rId25"/>
    <p:sldId id="282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694"/>
    <a:srgbClr val="313944"/>
    <a:srgbClr val="2D2727"/>
    <a:srgbClr val="15203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98" y="84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E6953F-5602-4D9C-AE61-4EFE6D0F546A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5B2652-C969-4F13-98D8-50EFF048CE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039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B2652-C969-4F13-98D8-50EFF048CE3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41898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B2652-C969-4F13-98D8-50EFF048CE3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1174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B2652-C969-4F13-98D8-50EFF048CE3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96389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B2652-C969-4F13-98D8-50EFF048CE3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6688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B2652-C969-4F13-98D8-50EFF048CE3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06562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B2652-C969-4F13-98D8-50EFF048CE3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78685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B2652-C969-4F13-98D8-50EFF048CE3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3418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B2652-C969-4F13-98D8-50EFF048CE3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02022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B2652-C969-4F13-98D8-50EFF048CE3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74973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B2652-C969-4F13-98D8-50EFF048CE3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95763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B2652-C969-4F13-98D8-50EFF048CE3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6567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B2652-C969-4F13-98D8-50EFF048CE3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71111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B2652-C969-4F13-98D8-50EFF048CE3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72723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B2652-C969-4F13-98D8-50EFF048CE3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1255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B2652-C969-4F13-98D8-50EFF048CE3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85318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B2652-C969-4F13-98D8-50EFF048CE3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45005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B2652-C969-4F13-98D8-50EFF048CE3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83270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B2652-C969-4F13-98D8-50EFF048CE3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96035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B2652-C969-4F13-98D8-50EFF048CE3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63717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B2652-C969-4F13-98D8-50EFF048CE3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3538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B2652-C969-4F13-98D8-50EFF048CE3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16606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B2652-C969-4F13-98D8-50EFF048CE3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88451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B2652-C969-4F13-98D8-50EFF048CE3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17619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B2652-C969-4F13-98D8-50EFF048CE3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57838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B2652-C969-4F13-98D8-50EFF048CE37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7444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08CE1-A87F-45FC-A6FF-E6A7E043C6B6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F7BE2-55F0-4319-BA2B-709CD8127F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08CE1-A87F-45FC-A6FF-E6A7E043C6B6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F7BE2-55F0-4319-BA2B-709CD8127F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08CE1-A87F-45FC-A6FF-E6A7E043C6B6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F7BE2-55F0-4319-BA2B-709CD8127F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08CE1-A87F-45FC-A6FF-E6A7E043C6B6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F7BE2-55F0-4319-BA2B-709CD8127F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08CE1-A87F-45FC-A6FF-E6A7E043C6B6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F7BE2-55F0-4319-BA2B-709CD8127F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08CE1-A87F-45FC-A6FF-E6A7E043C6B6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F7BE2-55F0-4319-BA2B-709CD8127F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08CE1-A87F-45FC-A6FF-E6A7E043C6B6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F7BE2-55F0-4319-BA2B-709CD8127F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08CE1-A87F-45FC-A6FF-E6A7E043C6B6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F7BE2-55F0-4319-BA2B-709CD8127F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08CE1-A87F-45FC-A6FF-E6A7E043C6B6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F7BE2-55F0-4319-BA2B-709CD8127F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08CE1-A87F-45FC-A6FF-E6A7E043C6B6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F7BE2-55F0-4319-BA2B-709CD8127F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08CE1-A87F-45FC-A6FF-E6A7E043C6B6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F7BE2-55F0-4319-BA2B-709CD8127F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08CE1-A87F-45FC-A6FF-E6A7E043C6B6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F7BE2-55F0-4319-BA2B-709CD8127F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3190875" y="2904886"/>
            <a:ext cx="5810250" cy="1993222"/>
            <a:chOff x="4262484" y="2102402"/>
            <a:chExt cx="5810250" cy="1993222"/>
          </a:xfrm>
        </p:grpSpPr>
        <p:sp>
          <p:nvSpPr>
            <p:cNvPr id="6" name="文本框 5"/>
            <p:cNvSpPr txBox="1"/>
            <p:nvPr/>
          </p:nvSpPr>
          <p:spPr>
            <a:xfrm>
              <a:off x="4262484" y="2102402"/>
              <a:ext cx="581025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招商引资推介</a:t>
              </a:r>
              <a:r>
                <a:rPr lang="en-US" altLang="zh-CN" sz="4400" dirty="0" err="1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ppt</a:t>
              </a:r>
              <a:r>
                <a:rPr lang="zh-CN" altLang="en-US" sz="4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模板</a:t>
              </a:r>
              <a:endParaRPr lang="zh-CN" altLang="en-US" sz="4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4722813" y="3098843"/>
              <a:ext cx="45529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框架完整 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· 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图表详实 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· 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超级好改 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· 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专业团队</a:t>
              </a: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4770834" y="3581844"/>
              <a:ext cx="4456918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/>
            <p:cNvSpPr txBox="1"/>
            <p:nvPr/>
          </p:nvSpPr>
          <p:spPr>
            <a:xfrm>
              <a:off x="5185694" y="3695514"/>
              <a:ext cx="39638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汇报人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：</a:t>
              </a:r>
              <a:r>
                <a:rPr lang="en-US" altLang="zh-CN" sz="20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xxx   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 </a:t>
              </a:r>
              <a:r>
                <a:rPr lang="zh-CN" altLang="en-US" sz="2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合作方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：觅知网</a:t>
              </a:r>
              <a:endParaRPr lang="zh-CN" altLang="en-US" sz="2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573" y="1377338"/>
            <a:ext cx="1444854" cy="144485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34"/>
          <p:cNvSpPr>
            <a:spLocks noChangeArrowheads="1"/>
          </p:cNvSpPr>
          <p:nvPr/>
        </p:nvSpPr>
        <p:spPr bwMode="auto">
          <a:xfrm>
            <a:off x="2991883" y="3894077"/>
            <a:ext cx="16209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选择原因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79"/>
          <p:cNvSpPr>
            <a:spLocks noEditPoints="1"/>
          </p:cNvSpPr>
          <p:nvPr/>
        </p:nvSpPr>
        <p:spPr bwMode="auto">
          <a:xfrm>
            <a:off x="2503313" y="3961058"/>
            <a:ext cx="402651" cy="401664"/>
          </a:xfrm>
          <a:custGeom>
            <a:avLst/>
            <a:gdLst>
              <a:gd name="T0" fmla="*/ 2147483646 w 838"/>
              <a:gd name="T1" fmla="*/ 2147483646 h 838"/>
              <a:gd name="T2" fmla="*/ 2147483646 w 838"/>
              <a:gd name="T3" fmla="*/ 2147483646 h 838"/>
              <a:gd name="T4" fmla="*/ 2147483646 w 838"/>
              <a:gd name="T5" fmla="*/ 0 h 838"/>
              <a:gd name="T6" fmla="*/ 0 w 838"/>
              <a:gd name="T7" fmla="*/ 2147483646 h 838"/>
              <a:gd name="T8" fmla="*/ 2147483646 w 838"/>
              <a:gd name="T9" fmla="*/ 2147483646 h 838"/>
              <a:gd name="T10" fmla="*/ 2147483646 w 838"/>
              <a:gd name="T11" fmla="*/ 2147483646 h 838"/>
              <a:gd name="T12" fmla="*/ 2147483646 w 838"/>
              <a:gd name="T13" fmla="*/ 2147483646 h 838"/>
              <a:gd name="T14" fmla="*/ 2147483646 w 838"/>
              <a:gd name="T15" fmla="*/ 2147483646 h 838"/>
              <a:gd name="T16" fmla="*/ 2147483646 w 838"/>
              <a:gd name="T17" fmla="*/ 2147483646 h 838"/>
              <a:gd name="T18" fmla="*/ 2147483646 w 838"/>
              <a:gd name="T19" fmla="*/ 2147483646 h 838"/>
              <a:gd name="T20" fmla="*/ 2147483646 w 838"/>
              <a:gd name="T21" fmla="*/ 2147483646 h 838"/>
              <a:gd name="T22" fmla="*/ 2147483646 w 838"/>
              <a:gd name="T23" fmla="*/ 2147483646 h 838"/>
              <a:gd name="T24" fmla="*/ 2147483646 w 838"/>
              <a:gd name="T25" fmla="*/ 2147483646 h 838"/>
              <a:gd name="T26" fmla="*/ 2147483646 w 838"/>
              <a:gd name="T27" fmla="*/ 2147483646 h 838"/>
              <a:gd name="T28" fmla="*/ 2147483646 w 838"/>
              <a:gd name="T29" fmla="*/ 2147483646 h 838"/>
              <a:gd name="T30" fmla="*/ 2147483646 w 838"/>
              <a:gd name="T31" fmla="*/ 2147483646 h 838"/>
              <a:gd name="T32" fmla="*/ 2147483646 w 838"/>
              <a:gd name="T33" fmla="*/ 2147483646 h 838"/>
              <a:gd name="T34" fmla="*/ 2147483646 w 838"/>
              <a:gd name="T35" fmla="*/ 2147483646 h 838"/>
              <a:gd name="T36" fmla="*/ 2147483646 w 838"/>
              <a:gd name="T37" fmla="*/ 2147483646 h 838"/>
              <a:gd name="T38" fmla="*/ 2147483646 w 838"/>
              <a:gd name="T39" fmla="*/ 2147483646 h 838"/>
              <a:gd name="T40" fmla="*/ 2147483646 w 838"/>
              <a:gd name="T41" fmla="*/ 2147483646 h 838"/>
              <a:gd name="T42" fmla="*/ 2147483646 w 838"/>
              <a:gd name="T43" fmla="*/ 2147483646 h 838"/>
              <a:gd name="T44" fmla="*/ 2147483646 w 838"/>
              <a:gd name="T45" fmla="*/ 2147483646 h 838"/>
              <a:gd name="T46" fmla="*/ 2147483646 w 838"/>
              <a:gd name="T47" fmla="*/ 2147483646 h 838"/>
              <a:gd name="T48" fmla="*/ 2147483646 w 838"/>
              <a:gd name="T49" fmla="*/ 2147483646 h 838"/>
              <a:gd name="T50" fmla="*/ 2147483646 w 838"/>
              <a:gd name="T51" fmla="*/ 2147483646 h 838"/>
              <a:gd name="T52" fmla="*/ 2147483646 w 838"/>
              <a:gd name="T53" fmla="*/ 2147483646 h 838"/>
              <a:gd name="T54" fmla="*/ 2147483646 w 838"/>
              <a:gd name="T55" fmla="*/ 2147483646 h 838"/>
              <a:gd name="T56" fmla="*/ 2147483646 w 838"/>
              <a:gd name="T57" fmla="*/ 2147483646 h 838"/>
              <a:gd name="T58" fmla="*/ 2147483646 w 838"/>
              <a:gd name="T59" fmla="*/ 2147483646 h 838"/>
              <a:gd name="T60" fmla="*/ 2147483646 w 838"/>
              <a:gd name="T61" fmla="*/ 2147483646 h 838"/>
              <a:gd name="T62" fmla="*/ 2147483646 w 838"/>
              <a:gd name="T63" fmla="*/ 2147483646 h 838"/>
              <a:gd name="T64" fmla="*/ 2147483646 w 838"/>
              <a:gd name="T65" fmla="*/ 2147483646 h 838"/>
              <a:gd name="T66" fmla="*/ 2147483646 w 838"/>
              <a:gd name="T67" fmla="*/ 2147483646 h 838"/>
              <a:gd name="T68" fmla="*/ 2147483646 w 838"/>
              <a:gd name="T69" fmla="*/ 2147483646 h 838"/>
              <a:gd name="T70" fmla="*/ 2147483646 w 838"/>
              <a:gd name="T71" fmla="*/ 2147483646 h 838"/>
              <a:gd name="T72" fmla="*/ 2147483646 w 838"/>
              <a:gd name="T73" fmla="*/ 2147483646 h 838"/>
              <a:gd name="T74" fmla="*/ 2147483646 w 838"/>
              <a:gd name="T75" fmla="*/ 2147483646 h 838"/>
              <a:gd name="T76" fmla="*/ 2147483646 w 838"/>
              <a:gd name="T77" fmla="*/ 2147483646 h 838"/>
              <a:gd name="T78" fmla="*/ 2147483646 w 838"/>
              <a:gd name="T79" fmla="*/ 2147483646 h 838"/>
              <a:gd name="T80" fmla="*/ 2147483646 w 838"/>
              <a:gd name="T81" fmla="*/ 2147483646 h 838"/>
              <a:gd name="T82" fmla="*/ 2147483646 w 838"/>
              <a:gd name="T83" fmla="*/ 2147483646 h 838"/>
              <a:gd name="T84" fmla="*/ 2147483646 w 838"/>
              <a:gd name="T85" fmla="*/ 2147483646 h 838"/>
              <a:gd name="T86" fmla="*/ 2147483646 w 838"/>
              <a:gd name="T87" fmla="*/ 2147483646 h 838"/>
              <a:gd name="T88" fmla="*/ 2147483646 w 838"/>
              <a:gd name="T89" fmla="*/ 2147483646 h 838"/>
              <a:gd name="T90" fmla="*/ 2147483646 w 838"/>
              <a:gd name="T91" fmla="*/ 2147483646 h 838"/>
              <a:gd name="T92" fmla="*/ 2147483646 w 838"/>
              <a:gd name="T93" fmla="*/ 2147483646 h 838"/>
              <a:gd name="T94" fmla="*/ 2147483646 w 838"/>
              <a:gd name="T95" fmla="*/ 2147483646 h 838"/>
              <a:gd name="T96" fmla="*/ 2147483646 w 838"/>
              <a:gd name="T97" fmla="*/ 2147483646 h 838"/>
              <a:gd name="T98" fmla="*/ 2147483646 w 838"/>
              <a:gd name="T99" fmla="*/ 2147483646 h 838"/>
              <a:gd name="T100" fmla="*/ 2147483646 w 838"/>
              <a:gd name="T101" fmla="*/ 2147483646 h 838"/>
              <a:gd name="T102" fmla="*/ 2147483646 w 838"/>
              <a:gd name="T103" fmla="*/ 2147483646 h 838"/>
              <a:gd name="T104" fmla="*/ 2147483646 w 838"/>
              <a:gd name="T105" fmla="*/ 2147483646 h 838"/>
              <a:gd name="T106" fmla="*/ 2147483646 w 838"/>
              <a:gd name="T107" fmla="*/ 2147483646 h 838"/>
              <a:gd name="T108" fmla="*/ 2147483646 w 838"/>
              <a:gd name="T109" fmla="*/ 2147483646 h 838"/>
              <a:gd name="T110" fmla="*/ 2147483646 w 838"/>
              <a:gd name="T111" fmla="*/ 2147483646 h 838"/>
              <a:gd name="T112" fmla="*/ 2147483646 w 838"/>
              <a:gd name="T113" fmla="*/ 2147483646 h 838"/>
              <a:gd name="T114" fmla="*/ 2147483646 w 838"/>
              <a:gd name="T115" fmla="*/ 2147483646 h 838"/>
              <a:gd name="T116" fmla="*/ 2147483646 w 838"/>
              <a:gd name="T117" fmla="*/ 2147483646 h 838"/>
              <a:gd name="T118" fmla="*/ 2147483646 w 838"/>
              <a:gd name="T119" fmla="*/ 2147483646 h 8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838" h="838">
                <a:moveTo>
                  <a:pt x="419" y="838"/>
                </a:moveTo>
                <a:cubicBezTo>
                  <a:pt x="650" y="838"/>
                  <a:pt x="838" y="650"/>
                  <a:pt x="838" y="419"/>
                </a:cubicBezTo>
                <a:cubicBezTo>
                  <a:pt x="838" y="188"/>
                  <a:pt x="650" y="0"/>
                  <a:pt x="419" y="0"/>
                </a:cubicBezTo>
                <a:cubicBezTo>
                  <a:pt x="188" y="0"/>
                  <a:pt x="0" y="188"/>
                  <a:pt x="0" y="419"/>
                </a:cubicBezTo>
                <a:cubicBezTo>
                  <a:pt x="0" y="650"/>
                  <a:pt x="188" y="838"/>
                  <a:pt x="419" y="838"/>
                </a:cubicBezTo>
                <a:close/>
                <a:moveTo>
                  <a:pt x="295" y="335"/>
                </a:moveTo>
                <a:cubicBezTo>
                  <a:pt x="324" y="347"/>
                  <a:pt x="359" y="355"/>
                  <a:pt x="399" y="358"/>
                </a:cubicBezTo>
                <a:cubicBezTo>
                  <a:pt x="399" y="339"/>
                  <a:pt x="399" y="339"/>
                  <a:pt x="399" y="339"/>
                </a:cubicBezTo>
                <a:cubicBezTo>
                  <a:pt x="359" y="336"/>
                  <a:pt x="323" y="327"/>
                  <a:pt x="295" y="314"/>
                </a:cubicBezTo>
                <a:cubicBezTo>
                  <a:pt x="295" y="289"/>
                  <a:pt x="295" y="289"/>
                  <a:pt x="295" y="289"/>
                </a:cubicBezTo>
                <a:cubicBezTo>
                  <a:pt x="324" y="301"/>
                  <a:pt x="360" y="309"/>
                  <a:pt x="399" y="312"/>
                </a:cubicBezTo>
                <a:cubicBezTo>
                  <a:pt x="399" y="293"/>
                  <a:pt x="399" y="293"/>
                  <a:pt x="399" y="293"/>
                </a:cubicBezTo>
                <a:cubicBezTo>
                  <a:pt x="359" y="290"/>
                  <a:pt x="323" y="281"/>
                  <a:pt x="295" y="268"/>
                </a:cubicBezTo>
                <a:cubicBezTo>
                  <a:pt x="295" y="242"/>
                  <a:pt x="295" y="242"/>
                  <a:pt x="295" y="242"/>
                </a:cubicBezTo>
                <a:cubicBezTo>
                  <a:pt x="295" y="242"/>
                  <a:pt x="295" y="242"/>
                  <a:pt x="295" y="242"/>
                </a:cubicBezTo>
                <a:cubicBezTo>
                  <a:pt x="324" y="254"/>
                  <a:pt x="360" y="262"/>
                  <a:pt x="399" y="265"/>
                </a:cubicBezTo>
                <a:cubicBezTo>
                  <a:pt x="399" y="246"/>
                  <a:pt x="399" y="246"/>
                  <a:pt x="399" y="246"/>
                </a:cubicBezTo>
                <a:cubicBezTo>
                  <a:pt x="360" y="244"/>
                  <a:pt x="324" y="235"/>
                  <a:pt x="296" y="222"/>
                </a:cubicBezTo>
                <a:cubicBezTo>
                  <a:pt x="305" y="159"/>
                  <a:pt x="355" y="111"/>
                  <a:pt x="416" y="111"/>
                </a:cubicBezTo>
                <a:cubicBezTo>
                  <a:pt x="419" y="111"/>
                  <a:pt x="419" y="111"/>
                  <a:pt x="419" y="111"/>
                </a:cubicBezTo>
                <a:cubicBezTo>
                  <a:pt x="422" y="111"/>
                  <a:pt x="422" y="111"/>
                  <a:pt x="422" y="111"/>
                </a:cubicBezTo>
                <a:cubicBezTo>
                  <a:pt x="484" y="111"/>
                  <a:pt x="535" y="161"/>
                  <a:pt x="542" y="227"/>
                </a:cubicBezTo>
                <a:cubicBezTo>
                  <a:pt x="513" y="238"/>
                  <a:pt x="478" y="245"/>
                  <a:pt x="439" y="247"/>
                </a:cubicBezTo>
                <a:cubicBezTo>
                  <a:pt x="439" y="265"/>
                  <a:pt x="439" y="265"/>
                  <a:pt x="439" y="265"/>
                </a:cubicBezTo>
                <a:cubicBezTo>
                  <a:pt x="478" y="264"/>
                  <a:pt x="513" y="257"/>
                  <a:pt x="543" y="247"/>
                </a:cubicBezTo>
                <a:cubicBezTo>
                  <a:pt x="543" y="274"/>
                  <a:pt x="543" y="274"/>
                  <a:pt x="543" y="274"/>
                </a:cubicBezTo>
                <a:cubicBezTo>
                  <a:pt x="514" y="285"/>
                  <a:pt x="478" y="292"/>
                  <a:pt x="439" y="294"/>
                </a:cubicBezTo>
                <a:cubicBezTo>
                  <a:pt x="439" y="312"/>
                  <a:pt x="439" y="312"/>
                  <a:pt x="439" y="312"/>
                </a:cubicBezTo>
                <a:cubicBezTo>
                  <a:pt x="478" y="311"/>
                  <a:pt x="513" y="304"/>
                  <a:pt x="543" y="294"/>
                </a:cubicBezTo>
                <a:cubicBezTo>
                  <a:pt x="543" y="320"/>
                  <a:pt x="543" y="320"/>
                  <a:pt x="543" y="320"/>
                </a:cubicBezTo>
                <a:cubicBezTo>
                  <a:pt x="514" y="331"/>
                  <a:pt x="478" y="339"/>
                  <a:pt x="439" y="340"/>
                </a:cubicBezTo>
                <a:cubicBezTo>
                  <a:pt x="439" y="358"/>
                  <a:pt x="439" y="358"/>
                  <a:pt x="439" y="358"/>
                </a:cubicBezTo>
                <a:cubicBezTo>
                  <a:pt x="478" y="357"/>
                  <a:pt x="513" y="351"/>
                  <a:pt x="543" y="340"/>
                </a:cubicBezTo>
                <a:cubicBezTo>
                  <a:pt x="543" y="405"/>
                  <a:pt x="543" y="405"/>
                  <a:pt x="543" y="405"/>
                </a:cubicBezTo>
                <a:cubicBezTo>
                  <a:pt x="543" y="478"/>
                  <a:pt x="489" y="537"/>
                  <a:pt x="422" y="537"/>
                </a:cubicBezTo>
                <a:cubicBezTo>
                  <a:pt x="419" y="537"/>
                  <a:pt x="419" y="537"/>
                  <a:pt x="419" y="537"/>
                </a:cubicBezTo>
                <a:cubicBezTo>
                  <a:pt x="416" y="537"/>
                  <a:pt x="416" y="537"/>
                  <a:pt x="416" y="537"/>
                </a:cubicBezTo>
                <a:cubicBezTo>
                  <a:pt x="349" y="537"/>
                  <a:pt x="295" y="478"/>
                  <a:pt x="295" y="405"/>
                </a:cubicBezTo>
                <a:lnTo>
                  <a:pt x="295" y="335"/>
                </a:lnTo>
                <a:close/>
                <a:moveTo>
                  <a:pt x="249" y="329"/>
                </a:moveTo>
                <a:cubicBezTo>
                  <a:pt x="277" y="329"/>
                  <a:pt x="277" y="329"/>
                  <a:pt x="277" y="329"/>
                </a:cubicBezTo>
                <a:cubicBezTo>
                  <a:pt x="277" y="488"/>
                  <a:pt x="277" y="488"/>
                  <a:pt x="277" y="488"/>
                </a:cubicBezTo>
                <a:cubicBezTo>
                  <a:pt x="277" y="535"/>
                  <a:pt x="315" y="572"/>
                  <a:pt x="361" y="572"/>
                </a:cubicBezTo>
                <a:cubicBezTo>
                  <a:pt x="419" y="572"/>
                  <a:pt x="419" y="572"/>
                  <a:pt x="419" y="572"/>
                </a:cubicBezTo>
                <a:cubicBezTo>
                  <a:pt x="477" y="572"/>
                  <a:pt x="477" y="572"/>
                  <a:pt x="477" y="572"/>
                </a:cubicBezTo>
                <a:cubicBezTo>
                  <a:pt x="523" y="572"/>
                  <a:pt x="561" y="535"/>
                  <a:pt x="561" y="488"/>
                </a:cubicBezTo>
                <a:cubicBezTo>
                  <a:pt x="561" y="329"/>
                  <a:pt x="561" y="329"/>
                  <a:pt x="561" y="329"/>
                </a:cubicBezTo>
                <a:cubicBezTo>
                  <a:pt x="589" y="329"/>
                  <a:pt x="589" y="329"/>
                  <a:pt x="589" y="329"/>
                </a:cubicBezTo>
                <a:cubicBezTo>
                  <a:pt x="589" y="488"/>
                  <a:pt x="589" y="488"/>
                  <a:pt x="589" y="488"/>
                </a:cubicBezTo>
                <a:cubicBezTo>
                  <a:pt x="589" y="550"/>
                  <a:pt x="539" y="600"/>
                  <a:pt x="477" y="600"/>
                </a:cubicBezTo>
                <a:cubicBezTo>
                  <a:pt x="451" y="600"/>
                  <a:pt x="451" y="600"/>
                  <a:pt x="451" y="600"/>
                </a:cubicBezTo>
                <a:cubicBezTo>
                  <a:pt x="451" y="654"/>
                  <a:pt x="451" y="654"/>
                  <a:pt x="451" y="654"/>
                </a:cubicBezTo>
                <a:cubicBezTo>
                  <a:pt x="525" y="661"/>
                  <a:pt x="581" y="691"/>
                  <a:pt x="581" y="727"/>
                </a:cubicBezTo>
                <a:cubicBezTo>
                  <a:pt x="419" y="727"/>
                  <a:pt x="419" y="727"/>
                  <a:pt x="419" y="727"/>
                </a:cubicBezTo>
                <a:cubicBezTo>
                  <a:pt x="257" y="727"/>
                  <a:pt x="257" y="727"/>
                  <a:pt x="257" y="727"/>
                </a:cubicBezTo>
                <a:cubicBezTo>
                  <a:pt x="258" y="691"/>
                  <a:pt x="313" y="661"/>
                  <a:pt x="387" y="654"/>
                </a:cubicBezTo>
                <a:cubicBezTo>
                  <a:pt x="387" y="600"/>
                  <a:pt x="387" y="600"/>
                  <a:pt x="387" y="600"/>
                </a:cubicBezTo>
                <a:cubicBezTo>
                  <a:pt x="361" y="600"/>
                  <a:pt x="361" y="600"/>
                  <a:pt x="361" y="600"/>
                </a:cubicBezTo>
                <a:cubicBezTo>
                  <a:pt x="299" y="600"/>
                  <a:pt x="249" y="550"/>
                  <a:pt x="249" y="488"/>
                </a:cubicBezTo>
                <a:lnTo>
                  <a:pt x="249" y="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400"/>
          </a:p>
        </p:txBody>
      </p:sp>
      <p:sp>
        <p:nvSpPr>
          <p:cNvPr id="8" name="矩形 2"/>
          <p:cNvSpPr>
            <a:spLocks noChangeArrowheads="1"/>
          </p:cNvSpPr>
          <p:nvPr/>
        </p:nvSpPr>
        <p:spPr bwMode="auto">
          <a:xfrm>
            <a:off x="2991883" y="2414798"/>
            <a:ext cx="16209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506448" y="2506204"/>
            <a:ext cx="407215" cy="407215"/>
            <a:chOff x="2347913" y="1039813"/>
            <a:chExt cx="496888" cy="496888"/>
          </a:xfrm>
          <a:solidFill>
            <a:schemeClr val="bg1"/>
          </a:solidFill>
        </p:grpSpPr>
        <p:sp>
          <p:nvSpPr>
            <p:cNvPr id="12" name="Freeform 93"/>
            <p:cNvSpPr>
              <a:spLocks noEditPoints="1"/>
            </p:cNvSpPr>
            <p:nvPr/>
          </p:nvSpPr>
          <p:spPr bwMode="auto">
            <a:xfrm>
              <a:off x="2573338" y="1185863"/>
              <a:ext cx="44450" cy="46038"/>
            </a:xfrm>
            <a:custGeom>
              <a:avLst/>
              <a:gdLst>
                <a:gd name="T0" fmla="*/ 38 w 76"/>
                <a:gd name="T1" fmla="*/ 76 h 76"/>
                <a:gd name="T2" fmla="*/ 76 w 76"/>
                <a:gd name="T3" fmla="*/ 38 h 76"/>
                <a:gd name="T4" fmla="*/ 38 w 76"/>
                <a:gd name="T5" fmla="*/ 0 h 76"/>
                <a:gd name="T6" fmla="*/ 0 w 76"/>
                <a:gd name="T7" fmla="*/ 38 h 76"/>
                <a:gd name="T8" fmla="*/ 38 w 76"/>
                <a:gd name="T9" fmla="*/ 76 h 76"/>
                <a:gd name="T10" fmla="*/ 38 w 76"/>
                <a:gd name="T11" fmla="*/ 10 h 76"/>
                <a:gd name="T12" fmla="*/ 66 w 76"/>
                <a:gd name="T13" fmla="*/ 38 h 76"/>
                <a:gd name="T14" fmla="*/ 38 w 76"/>
                <a:gd name="T15" fmla="*/ 66 h 76"/>
                <a:gd name="T16" fmla="*/ 10 w 76"/>
                <a:gd name="T17" fmla="*/ 38 h 76"/>
                <a:gd name="T18" fmla="*/ 38 w 76"/>
                <a:gd name="T19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6">
                  <a:moveTo>
                    <a:pt x="38" y="76"/>
                  </a:moveTo>
                  <a:cubicBezTo>
                    <a:pt x="59" y="76"/>
                    <a:pt x="76" y="59"/>
                    <a:pt x="76" y="38"/>
                  </a:cubicBezTo>
                  <a:cubicBezTo>
                    <a:pt x="76" y="17"/>
                    <a:pt x="59" y="0"/>
                    <a:pt x="38" y="0"/>
                  </a:cubicBezTo>
                  <a:cubicBezTo>
                    <a:pt x="17" y="0"/>
                    <a:pt x="0" y="17"/>
                    <a:pt x="0" y="38"/>
                  </a:cubicBezTo>
                  <a:cubicBezTo>
                    <a:pt x="0" y="59"/>
                    <a:pt x="17" y="76"/>
                    <a:pt x="38" y="76"/>
                  </a:cubicBezTo>
                  <a:close/>
                  <a:moveTo>
                    <a:pt x="38" y="10"/>
                  </a:moveTo>
                  <a:cubicBezTo>
                    <a:pt x="54" y="10"/>
                    <a:pt x="66" y="22"/>
                    <a:pt x="66" y="38"/>
                  </a:cubicBezTo>
                  <a:cubicBezTo>
                    <a:pt x="66" y="53"/>
                    <a:pt x="54" y="66"/>
                    <a:pt x="38" y="66"/>
                  </a:cubicBezTo>
                  <a:cubicBezTo>
                    <a:pt x="22" y="66"/>
                    <a:pt x="10" y="53"/>
                    <a:pt x="10" y="38"/>
                  </a:cubicBezTo>
                  <a:cubicBezTo>
                    <a:pt x="10" y="22"/>
                    <a:pt x="22" y="10"/>
                    <a:pt x="38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1400">
                <a:solidFill>
                  <a:schemeClr val="bg1"/>
                </a:solidFill>
              </a:endParaRPr>
            </a:p>
          </p:txBody>
        </p:sp>
        <p:sp>
          <p:nvSpPr>
            <p:cNvPr id="13" name="Freeform 94"/>
            <p:cNvSpPr>
              <a:spLocks noEditPoints="1"/>
            </p:cNvSpPr>
            <p:nvPr/>
          </p:nvSpPr>
          <p:spPr bwMode="auto">
            <a:xfrm>
              <a:off x="2559051" y="1336676"/>
              <a:ext cx="74613" cy="74613"/>
            </a:xfrm>
            <a:custGeom>
              <a:avLst/>
              <a:gdLst>
                <a:gd name="T0" fmla="*/ 63 w 126"/>
                <a:gd name="T1" fmla="*/ 126 h 126"/>
                <a:gd name="T2" fmla="*/ 126 w 126"/>
                <a:gd name="T3" fmla="*/ 63 h 126"/>
                <a:gd name="T4" fmla="*/ 63 w 126"/>
                <a:gd name="T5" fmla="*/ 0 h 126"/>
                <a:gd name="T6" fmla="*/ 0 w 126"/>
                <a:gd name="T7" fmla="*/ 63 h 126"/>
                <a:gd name="T8" fmla="*/ 63 w 126"/>
                <a:gd name="T9" fmla="*/ 126 h 126"/>
                <a:gd name="T10" fmla="*/ 63 w 126"/>
                <a:gd name="T11" fmla="*/ 16 h 126"/>
                <a:gd name="T12" fmla="*/ 110 w 126"/>
                <a:gd name="T13" fmla="*/ 63 h 126"/>
                <a:gd name="T14" fmla="*/ 63 w 126"/>
                <a:gd name="T15" fmla="*/ 109 h 126"/>
                <a:gd name="T16" fmla="*/ 17 w 126"/>
                <a:gd name="T17" fmla="*/ 63 h 126"/>
                <a:gd name="T18" fmla="*/ 63 w 126"/>
                <a:gd name="T19" fmla="*/ 1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" h="126">
                  <a:moveTo>
                    <a:pt x="63" y="126"/>
                  </a:moveTo>
                  <a:cubicBezTo>
                    <a:pt x="98" y="126"/>
                    <a:pt x="126" y="98"/>
                    <a:pt x="126" y="63"/>
                  </a:cubicBezTo>
                  <a:cubicBezTo>
                    <a:pt x="126" y="28"/>
                    <a:pt x="98" y="0"/>
                    <a:pt x="63" y="0"/>
                  </a:cubicBezTo>
                  <a:cubicBezTo>
                    <a:pt x="28" y="0"/>
                    <a:pt x="0" y="28"/>
                    <a:pt x="0" y="63"/>
                  </a:cubicBezTo>
                  <a:cubicBezTo>
                    <a:pt x="0" y="98"/>
                    <a:pt x="28" y="126"/>
                    <a:pt x="63" y="126"/>
                  </a:cubicBezTo>
                  <a:close/>
                  <a:moveTo>
                    <a:pt x="63" y="16"/>
                  </a:moveTo>
                  <a:cubicBezTo>
                    <a:pt x="89" y="16"/>
                    <a:pt x="110" y="37"/>
                    <a:pt x="110" y="63"/>
                  </a:cubicBezTo>
                  <a:cubicBezTo>
                    <a:pt x="110" y="89"/>
                    <a:pt x="89" y="109"/>
                    <a:pt x="63" y="109"/>
                  </a:cubicBezTo>
                  <a:cubicBezTo>
                    <a:pt x="37" y="109"/>
                    <a:pt x="17" y="89"/>
                    <a:pt x="17" y="63"/>
                  </a:cubicBezTo>
                  <a:cubicBezTo>
                    <a:pt x="17" y="37"/>
                    <a:pt x="37" y="16"/>
                    <a:pt x="63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1400">
                <a:solidFill>
                  <a:schemeClr val="bg1"/>
                </a:solidFill>
              </a:endParaRPr>
            </a:p>
          </p:txBody>
        </p:sp>
        <p:sp>
          <p:nvSpPr>
            <p:cNvPr id="14" name="Freeform 95"/>
            <p:cNvSpPr>
              <a:spLocks noEditPoints="1"/>
            </p:cNvSpPr>
            <p:nvPr/>
          </p:nvSpPr>
          <p:spPr bwMode="auto">
            <a:xfrm>
              <a:off x="2565401" y="1255713"/>
              <a:ext cx="61913" cy="61913"/>
            </a:xfrm>
            <a:custGeom>
              <a:avLst/>
              <a:gdLst>
                <a:gd name="T0" fmla="*/ 52 w 104"/>
                <a:gd name="T1" fmla="*/ 104 h 104"/>
                <a:gd name="T2" fmla="*/ 104 w 104"/>
                <a:gd name="T3" fmla="*/ 52 h 104"/>
                <a:gd name="T4" fmla="*/ 52 w 104"/>
                <a:gd name="T5" fmla="*/ 0 h 104"/>
                <a:gd name="T6" fmla="*/ 0 w 104"/>
                <a:gd name="T7" fmla="*/ 52 h 104"/>
                <a:gd name="T8" fmla="*/ 52 w 104"/>
                <a:gd name="T9" fmla="*/ 104 h 104"/>
                <a:gd name="T10" fmla="*/ 52 w 104"/>
                <a:gd name="T11" fmla="*/ 14 h 104"/>
                <a:gd name="T12" fmla="*/ 90 w 104"/>
                <a:gd name="T13" fmla="*/ 52 h 104"/>
                <a:gd name="T14" fmla="*/ 52 w 104"/>
                <a:gd name="T15" fmla="*/ 90 h 104"/>
                <a:gd name="T16" fmla="*/ 14 w 104"/>
                <a:gd name="T17" fmla="*/ 52 h 104"/>
                <a:gd name="T18" fmla="*/ 52 w 104"/>
                <a:gd name="T19" fmla="*/ 1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4">
                  <a:moveTo>
                    <a:pt x="52" y="104"/>
                  </a:moveTo>
                  <a:cubicBezTo>
                    <a:pt x="81" y="104"/>
                    <a:pt x="104" y="81"/>
                    <a:pt x="104" y="52"/>
                  </a:cubicBezTo>
                  <a:cubicBezTo>
                    <a:pt x="104" y="23"/>
                    <a:pt x="81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81"/>
                    <a:pt x="23" y="104"/>
                    <a:pt x="52" y="104"/>
                  </a:cubicBezTo>
                  <a:close/>
                  <a:moveTo>
                    <a:pt x="52" y="14"/>
                  </a:moveTo>
                  <a:cubicBezTo>
                    <a:pt x="73" y="14"/>
                    <a:pt x="90" y="31"/>
                    <a:pt x="90" y="52"/>
                  </a:cubicBezTo>
                  <a:cubicBezTo>
                    <a:pt x="90" y="73"/>
                    <a:pt x="73" y="90"/>
                    <a:pt x="52" y="90"/>
                  </a:cubicBezTo>
                  <a:cubicBezTo>
                    <a:pt x="31" y="90"/>
                    <a:pt x="14" y="73"/>
                    <a:pt x="14" y="52"/>
                  </a:cubicBezTo>
                  <a:cubicBezTo>
                    <a:pt x="14" y="31"/>
                    <a:pt x="31" y="14"/>
                    <a:pt x="5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1400">
                <a:solidFill>
                  <a:schemeClr val="bg1"/>
                </a:solidFill>
              </a:endParaRPr>
            </a:p>
          </p:txBody>
        </p:sp>
        <p:sp>
          <p:nvSpPr>
            <p:cNvPr id="15" name="Freeform 96"/>
            <p:cNvSpPr>
              <a:spLocks noEditPoints="1"/>
            </p:cNvSpPr>
            <p:nvPr/>
          </p:nvSpPr>
          <p:spPr bwMode="auto">
            <a:xfrm>
              <a:off x="2347913" y="1039813"/>
              <a:ext cx="496888" cy="496888"/>
            </a:xfrm>
            <a:custGeom>
              <a:avLst/>
              <a:gdLst>
                <a:gd name="T0" fmla="*/ 419 w 838"/>
                <a:gd name="T1" fmla="*/ 837 h 837"/>
                <a:gd name="T2" fmla="*/ 838 w 838"/>
                <a:gd name="T3" fmla="*/ 418 h 837"/>
                <a:gd name="T4" fmla="*/ 419 w 838"/>
                <a:gd name="T5" fmla="*/ 0 h 837"/>
                <a:gd name="T6" fmla="*/ 0 w 838"/>
                <a:gd name="T7" fmla="*/ 418 h 837"/>
                <a:gd name="T8" fmla="*/ 419 w 838"/>
                <a:gd name="T9" fmla="*/ 837 h 837"/>
                <a:gd name="T10" fmla="*/ 519 w 838"/>
                <a:gd name="T11" fmla="*/ 731 h 837"/>
                <a:gd name="T12" fmla="*/ 319 w 838"/>
                <a:gd name="T13" fmla="*/ 731 h 837"/>
                <a:gd name="T14" fmla="*/ 305 w 838"/>
                <a:gd name="T15" fmla="*/ 674 h 837"/>
                <a:gd name="T16" fmla="*/ 533 w 838"/>
                <a:gd name="T17" fmla="*/ 674 h 837"/>
                <a:gd name="T18" fmla="*/ 519 w 838"/>
                <a:gd name="T19" fmla="*/ 731 h 837"/>
                <a:gd name="T20" fmla="*/ 637 w 838"/>
                <a:gd name="T21" fmla="*/ 548 h 837"/>
                <a:gd name="T22" fmla="*/ 627 w 838"/>
                <a:gd name="T23" fmla="*/ 693 h 837"/>
                <a:gd name="T24" fmla="*/ 543 w 838"/>
                <a:gd name="T25" fmla="*/ 652 h 837"/>
                <a:gd name="T26" fmla="*/ 543 w 838"/>
                <a:gd name="T27" fmla="*/ 648 h 837"/>
                <a:gd name="T28" fmla="*/ 551 w 838"/>
                <a:gd name="T29" fmla="*/ 515 h 837"/>
                <a:gd name="T30" fmla="*/ 637 w 838"/>
                <a:gd name="T31" fmla="*/ 548 h 837"/>
                <a:gd name="T32" fmla="*/ 419 w 838"/>
                <a:gd name="T33" fmla="*/ 105 h 837"/>
                <a:gd name="T34" fmla="*/ 498 w 838"/>
                <a:gd name="T35" fmla="*/ 197 h 837"/>
                <a:gd name="T36" fmla="*/ 340 w 838"/>
                <a:gd name="T37" fmla="*/ 197 h 837"/>
                <a:gd name="T38" fmla="*/ 419 w 838"/>
                <a:gd name="T39" fmla="*/ 105 h 837"/>
                <a:gd name="T40" fmla="*/ 340 w 838"/>
                <a:gd name="T41" fmla="*/ 204 h 837"/>
                <a:gd name="T42" fmla="*/ 498 w 838"/>
                <a:gd name="T43" fmla="*/ 204 h 837"/>
                <a:gd name="T44" fmla="*/ 544 w 838"/>
                <a:gd name="T45" fmla="*/ 511 h 837"/>
                <a:gd name="T46" fmla="*/ 544 w 838"/>
                <a:gd name="T47" fmla="*/ 515 h 837"/>
                <a:gd name="T48" fmla="*/ 536 w 838"/>
                <a:gd name="T49" fmla="*/ 648 h 837"/>
                <a:gd name="T50" fmla="*/ 534 w 838"/>
                <a:gd name="T51" fmla="*/ 668 h 837"/>
                <a:gd name="T52" fmla="*/ 304 w 838"/>
                <a:gd name="T53" fmla="*/ 668 h 837"/>
                <a:gd name="T54" fmla="*/ 303 w 838"/>
                <a:gd name="T55" fmla="*/ 656 h 837"/>
                <a:gd name="T56" fmla="*/ 294 w 838"/>
                <a:gd name="T57" fmla="*/ 511 h 837"/>
                <a:gd name="T58" fmla="*/ 340 w 838"/>
                <a:gd name="T59" fmla="*/ 204 h 837"/>
                <a:gd name="T60" fmla="*/ 204 w 838"/>
                <a:gd name="T61" fmla="*/ 552 h 837"/>
                <a:gd name="T62" fmla="*/ 287 w 838"/>
                <a:gd name="T63" fmla="*/ 511 h 837"/>
                <a:gd name="T64" fmla="*/ 296 w 838"/>
                <a:gd name="T65" fmla="*/ 656 h 837"/>
                <a:gd name="T66" fmla="*/ 201 w 838"/>
                <a:gd name="T67" fmla="*/ 693 h 837"/>
                <a:gd name="T68" fmla="*/ 204 w 838"/>
                <a:gd name="T69" fmla="*/ 552 h 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8" h="837">
                  <a:moveTo>
                    <a:pt x="419" y="837"/>
                  </a:moveTo>
                  <a:cubicBezTo>
                    <a:pt x="650" y="837"/>
                    <a:pt x="838" y="649"/>
                    <a:pt x="838" y="418"/>
                  </a:cubicBezTo>
                  <a:cubicBezTo>
                    <a:pt x="838" y="187"/>
                    <a:pt x="650" y="0"/>
                    <a:pt x="419" y="0"/>
                  </a:cubicBezTo>
                  <a:cubicBezTo>
                    <a:pt x="188" y="0"/>
                    <a:pt x="0" y="187"/>
                    <a:pt x="0" y="418"/>
                  </a:cubicBezTo>
                  <a:cubicBezTo>
                    <a:pt x="0" y="649"/>
                    <a:pt x="188" y="837"/>
                    <a:pt x="419" y="837"/>
                  </a:cubicBezTo>
                  <a:close/>
                  <a:moveTo>
                    <a:pt x="519" y="731"/>
                  </a:moveTo>
                  <a:cubicBezTo>
                    <a:pt x="319" y="731"/>
                    <a:pt x="319" y="731"/>
                    <a:pt x="319" y="731"/>
                  </a:cubicBezTo>
                  <a:cubicBezTo>
                    <a:pt x="305" y="674"/>
                    <a:pt x="305" y="674"/>
                    <a:pt x="305" y="674"/>
                  </a:cubicBezTo>
                  <a:cubicBezTo>
                    <a:pt x="533" y="674"/>
                    <a:pt x="533" y="674"/>
                    <a:pt x="533" y="674"/>
                  </a:cubicBezTo>
                  <a:lnTo>
                    <a:pt x="519" y="731"/>
                  </a:lnTo>
                  <a:close/>
                  <a:moveTo>
                    <a:pt x="637" y="548"/>
                  </a:moveTo>
                  <a:cubicBezTo>
                    <a:pt x="627" y="693"/>
                    <a:pt x="627" y="693"/>
                    <a:pt x="627" y="693"/>
                  </a:cubicBezTo>
                  <a:cubicBezTo>
                    <a:pt x="543" y="652"/>
                    <a:pt x="543" y="652"/>
                    <a:pt x="543" y="652"/>
                  </a:cubicBezTo>
                  <a:cubicBezTo>
                    <a:pt x="543" y="648"/>
                    <a:pt x="543" y="648"/>
                    <a:pt x="543" y="648"/>
                  </a:cubicBezTo>
                  <a:cubicBezTo>
                    <a:pt x="548" y="606"/>
                    <a:pt x="550" y="561"/>
                    <a:pt x="551" y="515"/>
                  </a:cubicBezTo>
                  <a:lnTo>
                    <a:pt x="637" y="548"/>
                  </a:lnTo>
                  <a:close/>
                  <a:moveTo>
                    <a:pt x="419" y="105"/>
                  </a:moveTo>
                  <a:cubicBezTo>
                    <a:pt x="449" y="105"/>
                    <a:pt x="477" y="140"/>
                    <a:pt x="498" y="197"/>
                  </a:cubicBezTo>
                  <a:cubicBezTo>
                    <a:pt x="340" y="197"/>
                    <a:pt x="340" y="197"/>
                    <a:pt x="340" y="197"/>
                  </a:cubicBezTo>
                  <a:cubicBezTo>
                    <a:pt x="361" y="140"/>
                    <a:pt x="389" y="105"/>
                    <a:pt x="419" y="105"/>
                  </a:cubicBezTo>
                  <a:close/>
                  <a:moveTo>
                    <a:pt x="340" y="204"/>
                  </a:moveTo>
                  <a:cubicBezTo>
                    <a:pt x="498" y="204"/>
                    <a:pt x="498" y="204"/>
                    <a:pt x="498" y="204"/>
                  </a:cubicBezTo>
                  <a:cubicBezTo>
                    <a:pt x="526" y="277"/>
                    <a:pt x="544" y="387"/>
                    <a:pt x="544" y="511"/>
                  </a:cubicBezTo>
                  <a:cubicBezTo>
                    <a:pt x="544" y="512"/>
                    <a:pt x="544" y="514"/>
                    <a:pt x="544" y="515"/>
                  </a:cubicBezTo>
                  <a:cubicBezTo>
                    <a:pt x="544" y="561"/>
                    <a:pt x="541" y="606"/>
                    <a:pt x="536" y="648"/>
                  </a:cubicBezTo>
                  <a:cubicBezTo>
                    <a:pt x="535" y="654"/>
                    <a:pt x="535" y="661"/>
                    <a:pt x="534" y="668"/>
                  </a:cubicBezTo>
                  <a:cubicBezTo>
                    <a:pt x="304" y="668"/>
                    <a:pt x="304" y="668"/>
                    <a:pt x="304" y="668"/>
                  </a:cubicBezTo>
                  <a:cubicBezTo>
                    <a:pt x="304" y="664"/>
                    <a:pt x="303" y="660"/>
                    <a:pt x="303" y="656"/>
                  </a:cubicBezTo>
                  <a:cubicBezTo>
                    <a:pt x="297" y="611"/>
                    <a:pt x="294" y="562"/>
                    <a:pt x="294" y="511"/>
                  </a:cubicBezTo>
                  <a:cubicBezTo>
                    <a:pt x="294" y="387"/>
                    <a:pt x="312" y="277"/>
                    <a:pt x="340" y="204"/>
                  </a:cubicBezTo>
                  <a:close/>
                  <a:moveTo>
                    <a:pt x="204" y="552"/>
                  </a:moveTo>
                  <a:cubicBezTo>
                    <a:pt x="287" y="511"/>
                    <a:pt x="287" y="511"/>
                    <a:pt x="287" y="511"/>
                  </a:cubicBezTo>
                  <a:cubicBezTo>
                    <a:pt x="287" y="562"/>
                    <a:pt x="290" y="611"/>
                    <a:pt x="296" y="656"/>
                  </a:cubicBezTo>
                  <a:cubicBezTo>
                    <a:pt x="201" y="693"/>
                    <a:pt x="201" y="693"/>
                    <a:pt x="201" y="693"/>
                  </a:cubicBezTo>
                  <a:lnTo>
                    <a:pt x="204" y="5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2991883" y="2971646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■ 三级标题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449664" y="2971646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■ 三级标题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991883" y="4438488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■ 三级标题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449664" y="4438488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■ 三级标题</a:t>
            </a:r>
          </a:p>
        </p:txBody>
      </p:sp>
      <p:sp>
        <p:nvSpPr>
          <p:cNvPr id="18" name="矩形 35"/>
          <p:cNvSpPr>
            <a:spLocks noChangeArrowheads="1"/>
          </p:cNvSpPr>
          <p:nvPr/>
        </p:nvSpPr>
        <p:spPr bwMode="auto">
          <a:xfrm>
            <a:off x="7250173" y="2490786"/>
            <a:ext cx="23391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加盟情况概述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37"/>
          <p:cNvSpPr>
            <a:spLocks noChangeArrowheads="1"/>
          </p:cNvSpPr>
          <p:nvPr/>
        </p:nvSpPr>
        <p:spPr bwMode="auto">
          <a:xfrm>
            <a:off x="7250173" y="4010110"/>
            <a:ext cx="23391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加盟流程详解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780500" y="4046169"/>
            <a:ext cx="433113" cy="433113"/>
            <a:chOff x="7518401" y="2295526"/>
            <a:chExt cx="496888" cy="496888"/>
          </a:xfrm>
          <a:solidFill>
            <a:schemeClr val="bg1"/>
          </a:solidFill>
        </p:grpSpPr>
        <p:sp>
          <p:nvSpPr>
            <p:cNvPr id="21" name="Freeform 151"/>
            <p:cNvSpPr>
              <a:spLocks noEditPoints="1"/>
            </p:cNvSpPr>
            <p:nvPr/>
          </p:nvSpPr>
          <p:spPr bwMode="auto">
            <a:xfrm>
              <a:off x="7707313" y="2584451"/>
              <a:ext cx="119063" cy="119063"/>
            </a:xfrm>
            <a:custGeom>
              <a:avLst/>
              <a:gdLst>
                <a:gd name="T0" fmla="*/ 100 w 200"/>
                <a:gd name="T1" fmla="*/ 0 h 199"/>
                <a:gd name="T2" fmla="*/ 0 w 200"/>
                <a:gd name="T3" fmla="*/ 100 h 199"/>
                <a:gd name="T4" fmla="*/ 100 w 200"/>
                <a:gd name="T5" fmla="*/ 199 h 199"/>
                <a:gd name="T6" fmla="*/ 200 w 200"/>
                <a:gd name="T7" fmla="*/ 100 h 199"/>
                <a:gd name="T8" fmla="*/ 100 w 200"/>
                <a:gd name="T9" fmla="*/ 0 h 199"/>
                <a:gd name="T10" fmla="*/ 139 w 200"/>
                <a:gd name="T11" fmla="*/ 157 h 199"/>
                <a:gd name="T12" fmla="*/ 100 w 200"/>
                <a:gd name="T13" fmla="*/ 136 h 199"/>
                <a:gd name="T14" fmla="*/ 60 w 200"/>
                <a:gd name="T15" fmla="*/ 157 h 199"/>
                <a:gd name="T16" fmla="*/ 68 w 200"/>
                <a:gd name="T17" fmla="*/ 113 h 199"/>
                <a:gd name="T18" fmla="*/ 36 w 200"/>
                <a:gd name="T19" fmla="*/ 82 h 199"/>
                <a:gd name="T20" fmla="*/ 80 w 200"/>
                <a:gd name="T21" fmla="*/ 76 h 199"/>
                <a:gd name="T22" fmla="*/ 100 w 200"/>
                <a:gd name="T23" fmla="*/ 36 h 199"/>
                <a:gd name="T24" fmla="*/ 119 w 200"/>
                <a:gd name="T25" fmla="*/ 76 h 199"/>
                <a:gd name="T26" fmla="*/ 163 w 200"/>
                <a:gd name="T27" fmla="*/ 82 h 199"/>
                <a:gd name="T28" fmla="*/ 132 w 200"/>
                <a:gd name="T29" fmla="*/ 113 h 199"/>
                <a:gd name="T30" fmla="*/ 139 w 200"/>
                <a:gd name="T31" fmla="*/ 157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0" h="199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199"/>
                    <a:pt x="100" y="199"/>
                  </a:cubicBezTo>
                  <a:cubicBezTo>
                    <a:pt x="155" y="199"/>
                    <a:pt x="200" y="155"/>
                    <a:pt x="200" y="100"/>
                  </a:cubicBezTo>
                  <a:cubicBezTo>
                    <a:pt x="200" y="45"/>
                    <a:pt x="155" y="0"/>
                    <a:pt x="100" y="0"/>
                  </a:cubicBezTo>
                  <a:close/>
                  <a:moveTo>
                    <a:pt x="139" y="157"/>
                  </a:moveTo>
                  <a:cubicBezTo>
                    <a:pt x="100" y="136"/>
                    <a:pt x="100" y="136"/>
                    <a:pt x="100" y="136"/>
                  </a:cubicBezTo>
                  <a:cubicBezTo>
                    <a:pt x="60" y="157"/>
                    <a:pt x="60" y="157"/>
                    <a:pt x="60" y="157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80" y="76"/>
                    <a:pt x="80" y="76"/>
                    <a:pt x="80" y="76"/>
                  </a:cubicBezTo>
                  <a:cubicBezTo>
                    <a:pt x="100" y="36"/>
                    <a:pt x="100" y="36"/>
                    <a:pt x="100" y="36"/>
                  </a:cubicBezTo>
                  <a:cubicBezTo>
                    <a:pt x="119" y="76"/>
                    <a:pt x="119" y="76"/>
                    <a:pt x="119" y="76"/>
                  </a:cubicBezTo>
                  <a:cubicBezTo>
                    <a:pt x="163" y="82"/>
                    <a:pt x="163" y="82"/>
                    <a:pt x="163" y="82"/>
                  </a:cubicBezTo>
                  <a:cubicBezTo>
                    <a:pt x="132" y="113"/>
                    <a:pt x="132" y="113"/>
                    <a:pt x="132" y="113"/>
                  </a:cubicBezTo>
                  <a:lnTo>
                    <a:pt x="139" y="1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1400">
                <a:solidFill>
                  <a:schemeClr val="bg1"/>
                </a:solidFill>
              </a:endParaRPr>
            </a:p>
          </p:txBody>
        </p:sp>
        <p:sp>
          <p:nvSpPr>
            <p:cNvPr id="22" name="Freeform 152"/>
            <p:cNvSpPr/>
            <p:nvPr/>
          </p:nvSpPr>
          <p:spPr bwMode="auto">
            <a:xfrm>
              <a:off x="7673976" y="2420939"/>
              <a:ext cx="185738" cy="133350"/>
            </a:xfrm>
            <a:custGeom>
              <a:avLst/>
              <a:gdLst>
                <a:gd name="T0" fmla="*/ 156 w 312"/>
                <a:gd name="T1" fmla="*/ 223 h 224"/>
                <a:gd name="T2" fmla="*/ 169 w 312"/>
                <a:gd name="T3" fmla="*/ 224 h 224"/>
                <a:gd name="T4" fmla="*/ 312 w 312"/>
                <a:gd name="T5" fmla="*/ 0 h 224"/>
                <a:gd name="T6" fmla="*/ 0 w 312"/>
                <a:gd name="T7" fmla="*/ 0 h 224"/>
                <a:gd name="T8" fmla="*/ 144 w 312"/>
                <a:gd name="T9" fmla="*/ 224 h 224"/>
                <a:gd name="T10" fmla="*/ 156 w 312"/>
                <a:gd name="T11" fmla="*/ 223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224">
                  <a:moveTo>
                    <a:pt x="156" y="223"/>
                  </a:moveTo>
                  <a:cubicBezTo>
                    <a:pt x="160" y="223"/>
                    <a:pt x="165" y="224"/>
                    <a:pt x="169" y="224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4" y="224"/>
                    <a:pt x="144" y="224"/>
                    <a:pt x="144" y="224"/>
                  </a:cubicBezTo>
                  <a:cubicBezTo>
                    <a:pt x="148" y="224"/>
                    <a:pt x="152" y="223"/>
                    <a:pt x="156" y="2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1400">
                <a:solidFill>
                  <a:schemeClr val="bg1"/>
                </a:solidFill>
              </a:endParaRPr>
            </a:p>
          </p:txBody>
        </p:sp>
        <p:sp>
          <p:nvSpPr>
            <p:cNvPr id="23" name="Freeform 153"/>
            <p:cNvSpPr>
              <a:spLocks noEditPoints="1"/>
            </p:cNvSpPr>
            <p:nvPr/>
          </p:nvSpPr>
          <p:spPr bwMode="auto">
            <a:xfrm>
              <a:off x="7518401" y="2295526"/>
              <a:ext cx="496888" cy="496888"/>
            </a:xfrm>
            <a:custGeom>
              <a:avLst/>
              <a:gdLst>
                <a:gd name="T0" fmla="*/ 0 w 837"/>
                <a:gd name="T1" fmla="*/ 418 h 837"/>
                <a:gd name="T2" fmla="*/ 418 w 837"/>
                <a:gd name="T3" fmla="*/ 837 h 837"/>
                <a:gd name="T4" fmla="*/ 837 w 837"/>
                <a:gd name="T5" fmla="*/ 418 h 837"/>
                <a:gd name="T6" fmla="*/ 418 w 837"/>
                <a:gd name="T7" fmla="*/ 0 h 837"/>
                <a:gd name="T8" fmla="*/ 0 w 837"/>
                <a:gd name="T9" fmla="*/ 418 h 837"/>
                <a:gd name="T10" fmla="*/ 684 w 837"/>
                <a:gd name="T11" fmla="*/ 204 h 837"/>
                <a:gd name="T12" fmla="*/ 513 w 837"/>
                <a:gd name="T13" fmla="*/ 470 h 837"/>
                <a:gd name="T14" fmla="*/ 569 w 837"/>
                <a:gd name="T15" fmla="*/ 588 h 837"/>
                <a:gd name="T16" fmla="*/ 418 w 837"/>
                <a:gd name="T17" fmla="*/ 739 h 837"/>
                <a:gd name="T18" fmla="*/ 267 w 837"/>
                <a:gd name="T19" fmla="*/ 588 h 837"/>
                <a:gd name="T20" fmla="*/ 323 w 837"/>
                <a:gd name="T21" fmla="*/ 470 h 837"/>
                <a:gd name="T22" fmla="*/ 153 w 837"/>
                <a:gd name="T23" fmla="*/ 204 h 837"/>
                <a:gd name="T24" fmla="*/ 203 w 837"/>
                <a:gd name="T25" fmla="*/ 122 h 837"/>
                <a:gd name="T26" fmla="*/ 633 w 837"/>
                <a:gd name="T27" fmla="*/ 122 h 837"/>
                <a:gd name="T28" fmla="*/ 684 w 837"/>
                <a:gd name="T29" fmla="*/ 204 h 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7" h="837">
                  <a:moveTo>
                    <a:pt x="0" y="418"/>
                  </a:moveTo>
                  <a:cubicBezTo>
                    <a:pt x="0" y="650"/>
                    <a:pt x="187" y="837"/>
                    <a:pt x="418" y="837"/>
                  </a:cubicBezTo>
                  <a:cubicBezTo>
                    <a:pt x="649" y="837"/>
                    <a:pt x="837" y="650"/>
                    <a:pt x="837" y="418"/>
                  </a:cubicBezTo>
                  <a:cubicBezTo>
                    <a:pt x="837" y="187"/>
                    <a:pt x="649" y="0"/>
                    <a:pt x="418" y="0"/>
                  </a:cubicBezTo>
                  <a:cubicBezTo>
                    <a:pt x="187" y="0"/>
                    <a:pt x="0" y="187"/>
                    <a:pt x="0" y="418"/>
                  </a:cubicBezTo>
                  <a:close/>
                  <a:moveTo>
                    <a:pt x="684" y="204"/>
                  </a:moveTo>
                  <a:cubicBezTo>
                    <a:pt x="513" y="470"/>
                    <a:pt x="513" y="470"/>
                    <a:pt x="513" y="470"/>
                  </a:cubicBezTo>
                  <a:cubicBezTo>
                    <a:pt x="547" y="498"/>
                    <a:pt x="569" y="540"/>
                    <a:pt x="569" y="588"/>
                  </a:cubicBezTo>
                  <a:cubicBezTo>
                    <a:pt x="569" y="671"/>
                    <a:pt x="502" y="739"/>
                    <a:pt x="418" y="739"/>
                  </a:cubicBezTo>
                  <a:cubicBezTo>
                    <a:pt x="335" y="739"/>
                    <a:pt x="267" y="671"/>
                    <a:pt x="267" y="588"/>
                  </a:cubicBezTo>
                  <a:cubicBezTo>
                    <a:pt x="267" y="540"/>
                    <a:pt x="289" y="498"/>
                    <a:pt x="323" y="470"/>
                  </a:cubicBezTo>
                  <a:cubicBezTo>
                    <a:pt x="153" y="204"/>
                    <a:pt x="153" y="204"/>
                    <a:pt x="153" y="204"/>
                  </a:cubicBezTo>
                  <a:cubicBezTo>
                    <a:pt x="203" y="122"/>
                    <a:pt x="203" y="122"/>
                    <a:pt x="203" y="122"/>
                  </a:cubicBezTo>
                  <a:cubicBezTo>
                    <a:pt x="633" y="122"/>
                    <a:pt x="633" y="122"/>
                    <a:pt x="633" y="122"/>
                  </a:cubicBezTo>
                  <a:lnTo>
                    <a:pt x="684" y="2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24" name="Freeform 78"/>
          <p:cNvSpPr>
            <a:spLocks noEditPoints="1"/>
          </p:cNvSpPr>
          <p:nvPr/>
        </p:nvSpPr>
        <p:spPr bwMode="auto">
          <a:xfrm>
            <a:off x="6780500" y="2577800"/>
            <a:ext cx="435219" cy="436206"/>
          </a:xfrm>
          <a:custGeom>
            <a:avLst/>
            <a:gdLst>
              <a:gd name="T0" fmla="*/ 2147483646 w 837"/>
              <a:gd name="T1" fmla="*/ 0 h 837"/>
              <a:gd name="T2" fmla="*/ 0 w 837"/>
              <a:gd name="T3" fmla="*/ 2147483646 h 837"/>
              <a:gd name="T4" fmla="*/ 2147483646 w 837"/>
              <a:gd name="T5" fmla="*/ 2147483646 h 837"/>
              <a:gd name="T6" fmla="*/ 2147483646 w 837"/>
              <a:gd name="T7" fmla="*/ 2147483646 h 837"/>
              <a:gd name="T8" fmla="*/ 2147483646 w 837"/>
              <a:gd name="T9" fmla="*/ 0 h 837"/>
              <a:gd name="T10" fmla="*/ 2147483646 w 837"/>
              <a:gd name="T11" fmla="*/ 2147483646 h 837"/>
              <a:gd name="T12" fmla="*/ 2147483646 w 837"/>
              <a:gd name="T13" fmla="*/ 2147483646 h 837"/>
              <a:gd name="T14" fmla="*/ 2147483646 w 837"/>
              <a:gd name="T15" fmla="*/ 2147483646 h 837"/>
              <a:gd name="T16" fmla="*/ 2147483646 w 837"/>
              <a:gd name="T17" fmla="*/ 2147483646 h 837"/>
              <a:gd name="T18" fmla="*/ 2147483646 w 837"/>
              <a:gd name="T19" fmla="*/ 2147483646 h 837"/>
              <a:gd name="T20" fmla="*/ 2147483646 w 837"/>
              <a:gd name="T21" fmla="*/ 2147483646 h 837"/>
              <a:gd name="T22" fmla="*/ 2147483646 w 837"/>
              <a:gd name="T23" fmla="*/ 2147483646 h 837"/>
              <a:gd name="T24" fmla="*/ 2147483646 w 837"/>
              <a:gd name="T25" fmla="*/ 2147483646 h 837"/>
              <a:gd name="T26" fmla="*/ 2147483646 w 837"/>
              <a:gd name="T27" fmla="*/ 2147483646 h 837"/>
              <a:gd name="T28" fmla="*/ 2147483646 w 837"/>
              <a:gd name="T29" fmla="*/ 2147483646 h 837"/>
              <a:gd name="T30" fmla="*/ 2147483646 w 837"/>
              <a:gd name="T31" fmla="*/ 2147483646 h 837"/>
              <a:gd name="T32" fmla="*/ 2147483646 w 837"/>
              <a:gd name="T33" fmla="*/ 2147483646 h 837"/>
              <a:gd name="T34" fmla="*/ 2147483646 w 837"/>
              <a:gd name="T35" fmla="*/ 2147483646 h 837"/>
              <a:gd name="T36" fmla="*/ 2147483646 w 837"/>
              <a:gd name="T37" fmla="*/ 2147483646 h 837"/>
              <a:gd name="T38" fmla="*/ 2147483646 w 837"/>
              <a:gd name="T39" fmla="*/ 2147483646 h 837"/>
              <a:gd name="T40" fmla="*/ 2147483646 w 837"/>
              <a:gd name="T41" fmla="*/ 2147483646 h 837"/>
              <a:gd name="T42" fmla="*/ 2147483646 w 837"/>
              <a:gd name="T43" fmla="*/ 2147483646 h 837"/>
              <a:gd name="T44" fmla="*/ 2147483646 w 837"/>
              <a:gd name="T45" fmla="*/ 2147483646 h 837"/>
              <a:gd name="T46" fmla="*/ 2147483646 w 837"/>
              <a:gd name="T47" fmla="*/ 2147483646 h 837"/>
              <a:gd name="T48" fmla="*/ 2147483646 w 837"/>
              <a:gd name="T49" fmla="*/ 2147483646 h 837"/>
              <a:gd name="T50" fmla="*/ 2147483646 w 837"/>
              <a:gd name="T51" fmla="*/ 2147483646 h 837"/>
              <a:gd name="T52" fmla="*/ 2147483646 w 837"/>
              <a:gd name="T53" fmla="*/ 2147483646 h 837"/>
              <a:gd name="T54" fmla="*/ 2147483646 w 837"/>
              <a:gd name="T55" fmla="*/ 2147483646 h 837"/>
              <a:gd name="T56" fmla="*/ 2147483646 w 837"/>
              <a:gd name="T57" fmla="*/ 2147483646 h 837"/>
              <a:gd name="T58" fmla="*/ 2147483646 w 837"/>
              <a:gd name="T59" fmla="*/ 2147483646 h 837"/>
              <a:gd name="T60" fmla="*/ 2147483646 w 837"/>
              <a:gd name="T61" fmla="*/ 2147483646 h 837"/>
              <a:gd name="T62" fmla="*/ 2147483646 w 837"/>
              <a:gd name="T63" fmla="*/ 2147483646 h 837"/>
              <a:gd name="T64" fmla="*/ 2147483646 w 837"/>
              <a:gd name="T65" fmla="*/ 2147483646 h 83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837" h="837">
                <a:moveTo>
                  <a:pt x="418" y="0"/>
                </a:moveTo>
                <a:cubicBezTo>
                  <a:pt x="187" y="0"/>
                  <a:pt x="0" y="187"/>
                  <a:pt x="0" y="419"/>
                </a:cubicBezTo>
                <a:cubicBezTo>
                  <a:pt x="0" y="650"/>
                  <a:pt x="187" y="837"/>
                  <a:pt x="418" y="837"/>
                </a:cubicBezTo>
                <a:cubicBezTo>
                  <a:pt x="649" y="837"/>
                  <a:pt x="837" y="650"/>
                  <a:pt x="837" y="419"/>
                </a:cubicBezTo>
                <a:cubicBezTo>
                  <a:pt x="837" y="187"/>
                  <a:pt x="649" y="0"/>
                  <a:pt x="418" y="0"/>
                </a:cubicBezTo>
                <a:close/>
                <a:moveTo>
                  <a:pt x="586" y="691"/>
                </a:moveTo>
                <a:cubicBezTo>
                  <a:pt x="586" y="722"/>
                  <a:pt x="586" y="722"/>
                  <a:pt x="586" y="722"/>
                </a:cubicBezTo>
                <a:cubicBezTo>
                  <a:pt x="251" y="722"/>
                  <a:pt x="251" y="722"/>
                  <a:pt x="251" y="722"/>
                </a:cubicBezTo>
                <a:cubicBezTo>
                  <a:pt x="251" y="691"/>
                  <a:pt x="251" y="691"/>
                  <a:pt x="251" y="691"/>
                </a:cubicBezTo>
                <a:cubicBezTo>
                  <a:pt x="283" y="691"/>
                  <a:pt x="283" y="691"/>
                  <a:pt x="283" y="691"/>
                </a:cubicBezTo>
                <a:cubicBezTo>
                  <a:pt x="264" y="687"/>
                  <a:pt x="249" y="670"/>
                  <a:pt x="249" y="650"/>
                </a:cubicBezTo>
                <a:cubicBezTo>
                  <a:pt x="249" y="626"/>
                  <a:pt x="268" y="607"/>
                  <a:pt x="292" y="607"/>
                </a:cubicBezTo>
                <a:cubicBezTo>
                  <a:pt x="292" y="556"/>
                  <a:pt x="292" y="556"/>
                  <a:pt x="292" y="556"/>
                </a:cubicBezTo>
                <a:cubicBezTo>
                  <a:pt x="358" y="489"/>
                  <a:pt x="376" y="412"/>
                  <a:pt x="379" y="351"/>
                </a:cubicBezTo>
                <a:cubicBezTo>
                  <a:pt x="348" y="351"/>
                  <a:pt x="348" y="351"/>
                  <a:pt x="348" y="351"/>
                </a:cubicBezTo>
                <a:cubicBezTo>
                  <a:pt x="338" y="351"/>
                  <a:pt x="329" y="341"/>
                  <a:pt x="329" y="329"/>
                </a:cubicBezTo>
                <a:cubicBezTo>
                  <a:pt x="329" y="316"/>
                  <a:pt x="338" y="307"/>
                  <a:pt x="348" y="307"/>
                </a:cubicBezTo>
                <a:cubicBezTo>
                  <a:pt x="378" y="307"/>
                  <a:pt x="378" y="307"/>
                  <a:pt x="378" y="307"/>
                </a:cubicBezTo>
                <a:cubicBezTo>
                  <a:pt x="376" y="284"/>
                  <a:pt x="372" y="266"/>
                  <a:pt x="370" y="255"/>
                </a:cubicBezTo>
                <a:cubicBezTo>
                  <a:pt x="351" y="241"/>
                  <a:pt x="340" y="219"/>
                  <a:pt x="340" y="194"/>
                </a:cubicBezTo>
                <a:cubicBezTo>
                  <a:pt x="340" y="151"/>
                  <a:pt x="375" y="115"/>
                  <a:pt x="418" y="115"/>
                </a:cubicBezTo>
                <a:cubicBezTo>
                  <a:pt x="462" y="115"/>
                  <a:pt x="497" y="151"/>
                  <a:pt x="497" y="194"/>
                </a:cubicBezTo>
                <a:cubicBezTo>
                  <a:pt x="497" y="220"/>
                  <a:pt x="484" y="242"/>
                  <a:pt x="465" y="257"/>
                </a:cubicBezTo>
                <a:cubicBezTo>
                  <a:pt x="463" y="268"/>
                  <a:pt x="459" y="285"/>
                  <a:pt x="458" y="307"/>
                </a:cubicBezTo>
                <a:cubicBezTo>
                  <a:pt x="489" y="307"/>
                  <a:pt x="489" y="307"/>
                  <a:pt x="489" y="307"/>
                </a:cubicBezTo>
                <a:cubicBezTo>
                  <a:pt x="499" y="307"/>
                  <a:pt x="507" y="316"/>
                  <a:pt x="507" y="329"/>
                </a:cubicBezTo>
                <a:cubicBezTo>
                  <a:pt x="507" y="341"/>
                  <a:pt x="499" y="351"/>
                  <a:pt x="489" y="351"/>
                </a:cubicBezTo>
                <a:cubicBezTo>
                  <a:pt x="457" y="351"/>
                  <a:pt x="457" y="351"/>
                  <a:pt x="457" y="351"/>
                </a:cubicBezTo>
                <a:cubicBezTo>
                  <a:pt x="460" y="412"/>
                  <a:pt x="479" y="489"/>
                  <a:pt x="545" y="556"/>
                </a:cubicBezTo>
                <a:cubicBezTo>
                  <a:pt x="545" y="607"/>
                  <a:pt x="545" y="607"/>
                  <a:pt x="545" y="607"/>
                </a:cubicBezTo>
                <a:cubicBezTo>
                  <a:pt x="568" y="607"/>
                  <a:pt x="587" y="626"/>
                  <a:pt x="587" y="650"/>
                </a:cubicBezTo>
                <a:cubicBezTo>
                  <a:pt x="587" y="670"/>
                  <a:pt x="573" y="687"/>
                  <a:pt x="553" y="691"/>
                </a:cubicBezTo>
                <a:lnTo>
                  <a:pt x="586" y="6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400"/>
          </a:p>
        </p:txBody>
      </p:sp>
      <p:sp>
        <p:nvSpPr>
          <p:cNvPr id="25" name="文本框 24"/>
          <p:cNvSpPr txBox="1"/>
          <p:nvPr/>
        </p:nvSpPr>
        <p:spPr>
          <a:xfrm>
            <a:off x="7250173" y="3022760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■ 三级标题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707954" y="3022760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■ 三级标题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7250173" y="4560006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■ 三级标题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8707954" y="4560006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■ 三级标题</a:t>
            </a:r>
          </a:p>
        </p:txBody>
      </p:sp>
      <p:sp>
        <p:nvSpPr>
          <p:cNvPr id="29" name="矩形 28"/>
          <p:cNvSpPr/>
          <p:nvPr/>
        </p:nvSpPr>
        <p:spPr>
          <a:xfrm rot="2746134">
            <a:off x="454714" y="-773196"/>
            <a:ext cx="629607" cy="2745323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 rot="2746134">
            <a:off x="436032" y="-576252"/>
            <a:ext cx="530638" cy="2477998"/>
          </a:xfrm>
          <a:prstGeom prst="rect">
            <a:avLst/>
          </a:prstGeom>
          <a:noFill/>
          <a:ln>
            <a:solidFill>
              <a:srgbClr val="15203E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2"/>
          <p:cNvSpPr>
            <a:spLocks noChangeArrowheads="1"/>
          </p:cNvSpPr>
          <p:nvPr/>
        </p:nvSpPr>
        <p:spPr bwMode="auto">
          <a:xfrm rot="18946360">
            <a:off x="-142641" y="419432"/>
            <a:ext cx="17227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rgbClr val="3139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en-US" sz="2400" dirty="0">
              <a:solidFill>
                <a:srgbClr val="31394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1"/>
            <a:ext cx="12192000" cy="3562350"/>
          </a:xfrm>
          <a:prstGeom prst="rect">
            <a:avLst/>
          </a:prstGeom>
          <a:solidFill>
            <a:srgbClr val="005694"/>
          </a:solidFill>
          <a:ln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312" y="252164"/>
            <a:ext cx="11763375" cy="3081586"/>
          </a:xfrm>
          <a:prstGeom prst="rect">
            <a:avLst/>
          </a:prstGeom>
        </p:spPr>
      </p:pic>
      <p:sp>
        <p:nvSpPr>
          <p:cNvPr id="8" name="任意多边形 7"/>
          <p:cNvSpPr/>
          <p:nvPr/>
        </p:nvSpPr>
        <p:spPr>
          <a:xfrm rot="10800000">
            <a:off x="214311" y="3333750"/>
            <a:ext cx="11763375" cy="514350"/>
          </a:xfrm>
          <a:custGeom>
            <a:avLst/>
            <a:gdLst>
              <a:gd name="connsiteX0" fmla="*/ 11763375 w 11763375"/>
              <a:gd name="connsiteY0" fmla="*/ 838199 h 838199"/>
              <a:gd name="connsiteX1" fmla="*/ 0 w 11763375"/>
              <a:gd name="connsiteY1" fmla="*/ 838199 h 838199"/>
              <a:gd name="connsiteX2" fmla="*/ 0 w 11763375"/>
              <a:gd name="connsiteY2" fmla="*/ 495299 h 838199"/>
              <a:gd name="connsiteX3" fmla="*/ 5186362 w 11763375"/>
              <a:gd name="connsiteY3" fmla="*/ 495299 h 838199"/>
              <a:gd name="connsiteX4" fmla="*/ 5881687 w 11763375"/>
              <a:gd name="connsiteY4" fmla="*/ 0 h 838199"/>
              <a:gd name="connsiteX5" fmla="*/ 6577012 w 11763375"/>
              <a:gd name="connsiteY5" fmla="*/ 495299 h 838199"/>
              <a:gd name="connsiteX6" fmla="*/ 11763375 w 11763375"/>
              <a:gd name="connsiteY6" fmla="*/ 495299 h 838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63375" h="838199">
                <a:moveTo>
                  <a:pt x="11763375" y="838199"/>
                </a:moveTo>
                <a:lnTo>
                  <a:pt x="0" y="838199"/>
                </a:lnTo>
                <a:lnTo>
                  <a:pt x="0" y="495299"/>
                </a:lnTo>
                <a:lnTo>
                  <a:pt x="5186362" y="495299"/>
                </a:lnTo>
                <a:lnTo>
                  <a:pt x="5881687" y="0"/>
                </a:lnTo>
                <a:lnTo>
                  <a:pt x="6577012" y="495299"/>
                </a:lnTo>
                <a:lnTo>
                  <a:pt x="11763375" y="495299"/>
                </a:lnTo>
                <a:close/>
              </a:path>
            </a:pathLst>
          </a:custGeom>
          <a:solidFill>
            <a:srgbClr val="005694"/>
          </a:solidFill>
          <a:ln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875152" y="4025384"/>
            <a:ext cx="24416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2D27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  <a:endParaRPr lang="zh-CN" altLang="en-US" sz="4400" dirty="0">
              <a:solidFill>
                <a:srgbClr val="2D2727"/>
              </a:solidFill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081462" y="4972108"/>
            <a:ext cx="402907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1200" dirty="0">
                <a:solidFill>
                  <a:srgbClr val="2D272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endParaRPr lang="en-US" altLang="zh-CN" sz="1200" dirty="0">
              <a:solidFill>
                <a:srgbClr val="2D272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1200" dirty="0">
                <a:solidFill>
                  <a:srgbClr val="2D272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您可以在此处添加关于本章节的简要介绍，模板所有素材</a:t>
            </a:r>
            <a:endParaRPr lang="en-US" altLang="zh-CN" sz="1200" dirty="0">
              <a:solidFill>
                <a:srgbClr val="2D272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1200" dirty="0">
                <a:solidFill>
                  <a:srgbClr val="2D272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均可自由编辑</a:t>
            </a:r>
            <a:endParaRPr lang="en-US" altLang="zh-CN" sz="1200" dirty="0">
              <a:solidFill>
                <a:srgbClr val="2D272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4366260" y="4800600"/>
            <a:ext cx="3459480" cy="0"/>
          </a:xfrm>
          <a:prstGeom prst="line">
            <a:avLst/>
          </a:prstGeom>
          <a:ln>
            <a:solidFill>
              <a:srgbClr val="2D27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平行四边形 4"/>
          <p:cNvSpPr/>
          <p:nvPr/>
        </p:nvSpPr>
        <p:spPr>
          <a:xfrm>
            <a:off x="1773238" y="1422400"/>
            <a:ext cx="2038350" cy="3101975"/>
          </a:xfrm>
          <a:prstGeom prst="parallelogram">
            <a:avLst>
              <a:gd name="adj" fmla="val 65384"/>
            </a:avLst>
          </a:prstGeom>
          <a:solidFill>
            <a:srgbClr val="2D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57A6B7"/>
              </a:solidFill>
            </a:endParaRPr>
          </a:p>
        </p:txBody>
      </p:sp>
      <p:sp>
        <p:nvSpPr>
          <p:cNvPr id="6" name="平行四边形 5"/>
          <p:cNvSpPr/>
          <p:nvPr/>
        </p:nvSpPr>
        <p:spPr>
          <a:xfrm>
            <a:off x="2862263" y="1422400"/>
            <a:ext cx="2036762" cy="3101975"/>
          </a:xfrm>
          <a:prstGeom prst="parallelogram">
            <a:avLst>
              <a:gd name="adj" fmla="val 65384"/>
            </a:avLst>
          </a:prstGeom>
          <a:solidFill>
            <a:srgbClr val="0056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平行四边形 6"/>
          <p:cNvSpPr/>
          <p:nvPr/>
        </p:nvSpPr>
        <p:spPr>
          <a:xfrm>
            <a:off x="8305800" y="1422400"/>
            <a:ext cx="2038350" cy="3101975"/>
          </a:xfrm>
          <a:prstGeom prst="parallelogram">
            <a:avLst>
              <a:gd name="adj" fmla="val 65384"/>
            </a:avLst>
          </a:prstGeom>
          <a:solidFill>
            <a:srgbClr val="2D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57A6B7"/>
              </a:solidFill>
            </a:endParaRPr>
          </a:p>
        </p:txBody>
      </p:sp>
      <p:sp>
        <p:nvSpPr>
          <p:cNvPr id="8" name="平行四边形 7"/>
          <p:cNvSpPr/>
          <p:nvPr/>
        </p:nvSpPr>
        <p:spPr>
          <a:xfrm>
            <a:off x="3949700" y="1422400"/>
            <a:ext cx="2038350" cy="3101975"/>
          </a:xfrm>
          <a:prstGeom prst="parallelogram">
            <a:avLst>
              <a:gd name="adj" fmla="val 65384"/>
            </a:avLst>
          </a:prstGeom>
          <a:solidFill>
            <a:srgbClr val="2D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57A6B7"/>
              </a:solidFill>
            </a:endParaRPr>
          </a:p>
        </p:txBody>
      </p:sp>
      <p:sp>
        <p:nvSpPr>
          <p:cNvPr id="9" name="平行四边形 8"/>
          <p:cNvSpPr/>
          <p:nvPr/>
        </p:nvSpPr>
        <p:spPr>
          <a:xfrm>
            <a:off x="5038725" y="1422400"/>
            <a:ext cx="2038350" cy="3101975"/>
          </a:xfrm>
          <a:prstGeom prst="parallelogram">
            <a:avLst>
              <a:gd name="adj" fmla="val 65384"/>
            </a:avLst>
          </a:prstGeom>
          <a:solidFill>
            <a:srgbClr val="0056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平行四边形 9"/>
          <p:cNvSpPr/>
          <p:nvPr/>
        </p:nvSpPr>
        <p:spPr>
          <a:xfrm>
            <a:off x="6127750" y="1422400"/>
            <a:ext cx="2038350" cy="3101975"/>
          </a:xfrm>
          <a:prstGeom prst="parallelogram">
            <a:avLst>
              <a:gd name="adj" fmla="val 65384"/>
            </a:avLst>
          </a:prstGeom>
          <a:solidFill>
            <a:srgbClr val="2D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57A6B7"/>
              </a:solidFill>
            </a:endParaRPr>
          </a:p>
        </p:txBody>
      </p:sp>
      <p:sp>
        <p:nvSpPr>
          <p:cNvPr id="11" name="平行四边形 10"/>
          <p:cNvSpPr/>
          <p:nvPr/>
        </p:nvSpPr>
        <p:spPr>
          <a:xfrm>
            <a:off x="7216775" y="1422400"/>
            <a:ext cx="2038350" cy="3101975"/>
          </a:xfrm>
          <a:prstGeom prst="parallelogram">
            <a:avLst>
              <a:gd name="adj" fmla="val 65384"/>
            </a:avLst>
          </a:prstGeom>
          <a:solidFill>
            <a:srgbClr val="0056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1535038" y="2012504"/>
            <a:ext cx="2968695" cy="2082307"/>
          </a:xfrm>
          <a:custGeom>
            <a:avLst/>
            <a:gdLst>
              <a:gd name="connsiteX0" fmla="*/ 0 w 2679700"/>
              <a:gd name="connsiteY0" fmla="*/ 0 h 1879600"/>
              <a:gd name="connsiteX1" fmla="*/ 2679700 w 2679700"/>
              <a:gd name="connsiteY1" fmla="*/ 0 h 1879600"/>
              <a:gd name="connsiteX2" fmla="*/ 2679700 w 2679700"/>
              <a:gd name="connsiteY2" fmla="*/ 1879600 h 1879600"/>
              <a:gd name="connsiteX3" fmla="*/ 0 w 2679700"/>
              <a:gd name="connsiteY3" fmla="*/ 1879600 h 187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9700" h="1879600">
                <a:moveTo>
                  <a:pt x="0" y="0"/>
                </a:moveTo>
                <a:lnTo>
                  <a:pt x="2679700" y="0"/>
                </a:lnTo>
                <a:lnTo>
                  <a:pt x="2679700" y="1879600"/>
                </a:lnTo>
                <a:lnTo>
                  <a:pt x="0" y="1879600"/>
                </a:lnTo>
                <a:close/>
              </a:path>
            </a:pathLst>
          </a:cu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7732719" y="2012504"/>
            <a:ext cx="2968695" cy="2082307"/>
          </a:xfrm>
          <a:custGeom>
            <a:avLst/>
            <a:gdLst>
              <a:gd name="connsiteX0" fmla="*/ 0 w 2679700"/>
              <a:gd name="connsiteY0" fmla="*/ 0 h 1879600"/>
              <a:gd name="connsiteX1" fmla="*/ 2679700 w 2679700"/>
              <a:gd name="connsiteY1" fmla="*/ 0 h 1879600"/>
              <a:gd name="connsiteX2" fmla="*/ 2679700 w 2679700"/>
              <a:gd name="connsiteY2" fmla="*/ 1879600 h 1879600"/>
              <a:gd name="connsiteX3" fmla="*/ 0 w 2679700"/>
              <a:gd name="connsiteY3" fmla="*/ 1879600 h 187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9700" h="1879600">
                <a:moveTo>
                  <a:pt x="0" y="0"/>
                </a:moveTo>
                <a:lnTo>
                  <a:pt x="2679700" y="0"/>
                </a:lnTo>
                <a:lnTo>
                  <a:pt x="2679700" y="1879600"/>
                </a:lnTo>
                <a:lnTo>
                  <a:pt x="0" y="1879600"/>
                </a:lnTo>
                <a:close/>
              </a:path>
            </a:pathLst>
          </a:cu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4633879" y="2012504"/>
            <a:ext cx="2968695" cy="2082307"/>
          </a:xfrm>
          <a:custGeom>
            <a:avLst/>
            <a:gdLst>
              <a:gd name="connsiteX0" fmla="*/ 0 w 2679700"/>
              <a:gd name="connsiteY0" fmla="*/ 0 h 1879600"/>
              <a:gd name="connsiteX1" fmla="*/ 2679700 w 2679700"/>
              <a:gd name="connsiteY1" fmla="*/ 0 h 1879600"/>
              <a:gd name="connsiteX2" fmla="*/ 2679700 w 2679700"/>
              <a:gd name="connsiteY2" fmla="*/ 1879600 h 1879600"/>
              <a:gd name="connsiteX3" fmla="*/ 0 w 2679700"/>
              <a:gd name="connsiteY3" fmla="*/ 1879600 h 187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9700" h="1879600">
                <a:moveTo>
                  <a:pt x="0" y="0"/>
                </a:moveTo>
                <a:lnTo>
                  <a:pt x="2679700" y="0"/>
                </a:lnTo>
                <a:lnTo>
                  <a:pt x="2679700" y="1879600"/>
                </a:lnTo>
                <a:lnTo>
                  <a:pt x="0" y="1879600"/>
                </a:lnTo>
                <a:close/>
              </a:path>
            </a:pathLst>
          </a:custGeom>
        </p:spPr>
      </p:pic>
      <p:sp>
        <p:nvSpPr>
          <p:cNvPr id="10252" name="文本框 14"/>
          <p:cNvSpPr txBox="1">
            <a:spLocks noChangeArrowheads="1"/>
          </p:cNvSpPr>
          <p:nvPr/>
        </p:nvSpPr>
        <p:spPr bwMode="auto">
          <a:xfrm>
            <a:off x="1465263" y="5095875"/>
            <a:ext cx="92360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单击此处添加您的文字内容。本模板的所有素材和逻辑图表，均可自由编辑替换和移动。专业的团队，完善的售后，热情的服务，科学严谨的逻辑，一丝不苟的工作态度，定能使您的发展如虎添翼！</a:t>
            </a:r>
          </a:p>
        </p:txBody>
      </p:sp>
      <p:sp>
        <p:nvSpPr>
          <p:cNvPr id="10253" name="文本框 16"/>
          <p:cNvSpPr txBox="1">
            <a:spLocks noChangeArrowheads="1"/>
          </p:cNvSpPr>
          <p:nvPr/>
        </p:nvSpPr>
        <p:spPr bwMode="auto">
          <a:xfrm>
            <a:off x="944563" y="209550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</a:t>
            </a:r>
          </a:p>
        </p:txBody>
      </p:sp>
      <p:sp>
        <p:nvSpPr>
          <p:cNvPr id="17" name="菱形 16"/>
          <p:cNvSpPr/>
          <p:nvPr/>
        </p:nvSpPr>
        <p:spPr>
          <a:xfrm>
            <a:off x="288925" y="234950"/>
            <a:ext cx="517525" cy="334963"/>
          </a:xfrm>
          <a:prstGeom prst="diamond">
            <a:avLst/>
          </a:prstGeom>
          <a:solidFill>
            <a:srgbClr val="2D2727"/>
          </a:solidFill>
          <a:ln>
            <a:solidFill>
              <a:srgbClr val="2D2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菱形 18"/>
          <p:cNvSpPr/>
          <p:nvPr/>
        </p:nvSpPr>
        <p:spPr>
          <a:xfrm>
            <a:off x="288925" y="312738"/>
            <a:ext cx="517525" cy="334962"/>
          </a:xfrm>
          <a:prstGeom prst="diamond">
            <a:avLst/>
          </a:prstGeom>
          <a:solidFill>
            <a:srgbClr val="005694"/>
          </a:solidFill>
          <a:ln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928688" y="3701144"/>
            <a:ext cx="10261600" cy="0"/>
          </a:xfrm>
          <a:prstGeom prst="line">
            <a:avLst/>
          </a:prstGeom>
          <a:ln w="19050">
            <a:solidFill>
              <a:srgbClr val="505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/>
          <p:nvPr/>
        </p:nvSpPr>
        <p:spPr>
          <a:xfrm>
            <a:off x="850445" y="3622901"/>
            <a:ext cx="156485" cy="15648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3198357" y="3622901"/>
            <a:ext cx="156485" cy="15648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5981245" y="3622901"/>
            <a:ext cx="156485" cy="15648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8329157" y="3622901"/>
            <a:ext cx="156485" cy="15648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1112045" y="3622901"/>
            <a:ext cx="156485" cy="15648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泪滴形 10"/>
          <p:cNvSpPr/>
          <p:nvPr/>
        </p:nvSpPr>
        <p:spPr>
          <a:xfrm rot="8058021">
            <a:off x="537899" y="2468434"/>
            <a:ext cx="794177" cy="794177"/>
          </a:xfrm>
          <a:prstGeom prst="teardrop">
            <a:avLst/>
          </a:prstGeom>
          <a:solidFill>
            <a:srgbClr val="005694"/>
          </a:solidFill>
          <a:ln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泪滴形 11"/>
          <p:cNvSpPr/>
          <p:nvPr/>
        </p:nvSpPr>
        <p:spPr>
          <a:xfrm rot="8058021">
            <a:off x="2738855" y="2134640"/>
            <a:ext cx="1070713" cy="1070713"/>
          </a:xfrm>
          <a:prstGeom prst="teardrop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泪滴形 12"/>
          <p:cNvSpPr/>
          <p:nvPr/>
        </p:nvSpPr>
        <p:spPr>
          <a:xfrm rot="8058021">
            <a:off x="5297684" y="1597252"/>
            <a:ext cx="1515919" cy="1515919"/>
          </a:xfrm>
          <a:prstGeom prst="teardrop">
            <a:avLst/>
          </a:prstGeom>
          <a:solidFill>
            <a:srgbClr val="005694"/>
          </a:solidFill>
          <a:ln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泪滴形 13"/>
          <p:cNvSpPr/>
          <p:nvPr/>
        </p:nvSpPr>
        <p:spPr>
          <a:xfrm rot="8058021">
            <a:off x="7872042" y="2134640"/>
            <a:ext cx="1070713" cy="1070713"/>
          </a:xfrm>
          <a:prstGeom prst="teardrop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泪滴形 14"/>
          <p:cNvSpPr/>
          <p:nvPr/>
        </p:nvSpPr>
        <p:spPr>
          <a:xfrm rot="8058021">
            <a:off x="10793199" y="2468434"/>
            <a:ext cx="794177" cy="794177"/>
          </a:xfrm>
          <a:prstGeom prst="teardrop">
            <a:avLst/>
          </a:prstGeom>
          <a:solidFill>
            <a:srgbClr val="005694"/>
          </a:solidFill>
          <a:ln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648002" y="2589007"/>
            <a:ext cx="5613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F8F8F8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6600" dirty="0">
              <a:solidFill>
                <a:srgbClr val="F8F8F8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837024" y="2337284"/>
            <a:ext cx="8242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solidFill>
                  <a:srgbClr val="F8F8F8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9600" dirty="0">
              <a:solidFill>
                <a:srgbClr val="F8F8F8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470386" y="1783286"/>
            <a:ext cx="117051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rgbClr val="F8F8F8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19900" dirty="0">
              <a:solidFill>
                <a:srgbClr val="F8F8F8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996067" y="2337284"/>
            <a:ext cx="8226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solidFill>
                  <a:srgbClr val="F8F8F8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9600" dirty="0">
              <a:solidFill>
                <a:srgbClr val="F8F8F8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909600" y="2589006"/>
            <a:ext cx="6270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F8F8F8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06</a:t>
            </a:r>
            <a:endParaRPr lang="zh-CN" altLang="en-US" sz="6600" dirty="0">
              <a:solidFill>
                <a:srgbClr val="F8F8F8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15764" y="4652963"/>
            <a:ext cx="2151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单击此处添加您的编辑文字标题，您的团队名称您的公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105454" y="4652963"/>
            <a:ext cx="2151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单击此处添加您的编辑文字标题，您的团队名称您的公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758323" y="4652963"/>
            <a:ext cx="2151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单击此处添加您的编辑文字标题，您的团队名称您的公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8088852" y="4652963"/>
            <a:ext cx="2151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单击此处添加您的编辑文字标题，您的团队名称您的公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715764" y="425285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单击编辑文字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3105454" y="425285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单击编辑文字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758323" y="425285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单击编辑文字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8142433" y="425285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单击编辑文字</a:t>
            </a:r>
          </a:p>
        </p:txBody>
      </p:sp>
      <p:sp>
        <p:nvSpPr>
          <p:cNvPr id="32" name="泪滴形 31"/>
          <p:cNvSpPr/>
          <p:nvPr/>
        </p:nvSpPr>
        <p:spPr>
          <a:xfrm rot="18922925">
            <a:off x="10659654" y="4274140"/>
            <a:ext cx="1065515" cy="1065515"/>
          </a:xfrm>
          <a:prstGeom prst="teardrop">
            <a:avLst/>
          </a:prstGeom>
          <a:solidFill>
            <a:srgbClr val="005694"/>
          </a:solidFill>
          <a:ln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1" grpId="0"/>
      <p:bldP spid="26" grpId="0"/>
      <p:bldP spid="27" grpId="0"/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39473" y="2027047"/>
            <a:ext cx="1762222" cy="178754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/>
          <a:srcRect t="1" b="1059"/>
          <a:stretch>
            <a:fillRect/>
          </a:stretch>
        </p:blipFill>
        <p:spPr>
          <a:xfrm>
            <a:off x="6601768" y="2036596"/>
            <a:ext cx="1788286" cy="178754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/>
          <a:srcRect r="13145"/>
          <a:stretch>
            <a:fillRect/>
          </a:stretch>
        </p:blipFill>
        <p:spPr>
          <a:xfrm>
            <a:off x="3674780" y="2048587"/>
            <a:ext cx="1785265" cy="178754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/>
          <a:srcRect r="18117"/>
          <a:stretch>
            <a:fillRect/>
          </a:stretch>
        </p:blipFill>
        <p:spPr>
          <a:xfrm>
            <a:off x="783108" y="2046442"/>
            <a:ext cx="1785263" cy="1787544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783108" y="3833986"/>
            <a:ext cx="1771406" cy="818977"/>
          </a:xfrm>
          <a:prstGeom prst="rect">
            <a:avLst/>
          </a:prstGeom>
          <a:solidFill>
            <a:srgbClr val="005694"/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674780" y="3833986"/>
            <a:ext cx="1771406" cy="8189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609123" y="3814936"/>
            <a:ext cx="1771406" cy="818977"/>
          </a:xfrm>
          <a:prstGeom prst="rect">
            <a:avLst/>
          </a:prstGeom>
          <a:solidFill>
            <a:srgbClr val="005694"/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444267" y="3814936"/>
            <a:ext cx="1771406" cy="8189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9492124" y="404341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单击编辑文字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633051" y="404341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单击编辑文字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686744" y="404341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单击编辑文字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827671" y="404341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单击编辑文字</a:t>
            </a:r>
          </a:p>
        </p:txBody>
      </p:sp>
      <p:sp>
        <p:nvSpPr>
          <p:cNvPr id="18" name="矩形 17"/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783108" y="5234851"/>
            <a:ext cx="10432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单击此处添加您的编辑文字标题，您的团队名称您的公单击此处添加您的编辑文字标题，您的团队名称您的公</a:t>
            </a:r>
          </a:p>
          <a:p>
            <a:endParaRPr lang="zh-CN" altLang="en-US" sz="1600" dirty="0">
              <a:solidFill>
                <a:srgbClr val="505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213360"/>
            <a:ext cx="152400" cy="563880"/>
          </a:xfrm>
          <a:prstGeom prst="rect">
            <a:avLst/>
          </a:prstGeom>
          <a:solidFill>
            <a:srgbClr val="50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45745" y="213360"/>
            <a:ext cx="563880" cy="563880"/>
            <a:chOff x="276225" y="213360"/>
            <a:chExt cx="563880" cy="563880"/>
          </a:xfrm>
          <a:solidFill>
            <a:srgbClr val="505050"/>
          </a:solidFill>
        </p:grpSpPr>
        <p:sp>
          <p:nvSpPr>
            <p:cNvPr id="22" name="矩形 21"/>
            <p:cNvSpPr/>
            <p:nvPr/>
          </p:nvSpPr>
          <p:spPr>
            <a:xfrm>
              <a:off x="276225" y="213360"/>
              <a:ext cx="250031" cy="5638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276225" y="213360"/>
              <a:ext cx="563880" cy="56388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926281" y="17235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022628" y="593503"/>
            <a:ext cx="16001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b="1" dirty="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instruction</a:t>
            </a:r>
            <a:endParaRPr lang="zh-CN" altLang="en-US" sz="1050" b="1" dirty="0">
              <a:solidFill>
                <a:srgbClr val="505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1230072" y="1805559"/>
            <a:ext cx="4917808" cy="190690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Rectangle 3"/>
          <p:cNvSpPr/>
          <p:nvPr/>
        </p:nvSpPr>
        <p:spPr>
          <a:xfrm>
            <a:off x="1230072" y="3712464"/>
            <a:ext cx="4917808" cy="1906905"/>
          </a:xfrm>
          <a:prstGeom prst="rect">
            <a:avLst/>
          </a:prstGeom>
          <a:solidFill>
            <a:srgbClr val="0056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Rectangle 4"/>
          <p:cNvSpPr/>
          <p:nvPr/>
        </p:nvSpPr>
        <p:spPr>
          <a:xfrm>
            <a:off x="6147880" y="1805559"/>
            <a:ext cx="4917808" cy="1906905"/>
          </a:xfrm>
          <a:prstGeom prst="rect">
            <a:avLst/>
          </a:prstGeom>
          <a:solidFill>
            <a:srgbClr val="0056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Rectangle 5"/>
          <p:cNvSpPr/>
          <p:nvPr/>
        </p:nvSpPr>
        <p:spPr>
          <a:xfrm>
            <a:off x="6147880" y="3712464"/>
            <a:ext cx="4917808" cy="190690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Oval 6"/>
          <p:cNvSpPr/>
          <p:nvPr/>
        </p:nvSpPr>
        <p:spPr>
          <a:xfrm>
            <a:off x="5746426" y="3330866"/>
            <a:ext cx="758842" cy="76319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940067" y="3536349"/>
            <a:ext cx="371559" cy="352230"/>
            <a:chOff x="7556501" y="1998664"/>
            <a:chExt cx="274637" cy="260350"/>
          </a:xfrm>
          <a:solidFill>
            <a:srgbClr val="404040"/>
          </a:solidFill>
        </p:grpSpPr>
        <p:sp>
          <p:nvSpPr>
            <p:cNvPr id="20" name="Freeform 247"/>
            <p:cNvSpPr>
              <a:spLocks noEditPoints="1"/>
            </p:cNvSpPr>
            <p:nvPr/>
          </p:nvSpPr>
          <p:spPr bwMode="auto">
            <a:xfrm>
              <a:off x="7710488" y="2149476"/>
              <a:ext cx="106363" cy="109538"/>
            </a:xfrm>
            <a:custGeom>
              <a:avLst/>
              <a:gdLst>
                <a:gd name="T0" fmla="*/ 0 w 119"/>
                <a:gd name="T1" fmla="*/ 40 h 121"/>
                <a:gd name="T2" fmla="*/ 46 w 119"/>
                <a:gd name="T3" fmla="*/ 85 h 121"/>
                <a:gd name="T4" fmla="*/ 70 w 119"/>
                <a:gd name="T5" fmla="*/ 118 h 121"/>
                <a:gd name="T6" fmla="*/ 83 w 119"/>
                <a:gd name="T7" fmla="*/ 121 h 121"/>
                <a:gd name="T8" fmla="*/ 119 w 119"/>
                <a:gd name="T9" fmla="*/ 85 h 121"/>
                <a:gd name="T10" fmla="*/ 116 w 119"/>
                <a:gd name="T11" fmla="*/ 72 h 121"/>
                <a:gd name="T12" fmla="*/ 83 w 119"/>
                <a:gd name="T13" fmla="*/ 48 h 121"/>
                <a:gd name="T14" fmla="*/ 35 w 119"/>
                <a:gd name="T15" fmla="*/ 0 h 121"/>
                <a:gd name="T16" fmla="*/ 1 w 119"/>
                <a:gd name="T17" fmla="*/ 34 h 121"/>
                <a:gd name="T18" fmla="*/ 0 w 119"/>
                <a:gd name="T19" fmla="*/ 40 h 121"/>
                <a:gd name="T20" fmla="*/ 80 w 119"/>
                <a:gd name="T21" fmla="*/ 67 h 121"/>
                <a:gd name="T22" fmla="*/ 95 w 119"/>
                <a:gd name="T23" fmla="*/ 82 h 121"/>
                <a:gd name="T24" fmla="*/ 80 w 119"/>
                <a:gd name="T25" fmla="*/ 97 h 121"/>
                <a:gd name="T26" fmla="*/ 65 w 119"/>
                <a:gd name="T27" fmla="*/ 82 h 121"/>
                <a:gd name="T28" fmla="*/ 80 w 119"/>
                <a:gd name="T29" fmla="*/ 6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9" h="121">
                  <a:moveTo>
                    <a:pt x="0" y="40"/>
                  </a:moveTo>
                  <a:cubicBezTo>
                    <a:pt x="46" y="85"/>
                    <a:pt x="46" y="85"/>
                    <a:pt x="46" y="85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6"/>
                    <a:pt x="1" y="38"/>
                    <a:pt x="0" y="40"/>
                  </a:cubicBezTo>
                  <a:close/>
                  <a:moveTo>
                    <a:pt x="80" y="67"/>
                  </a:moveTo>
                  <a:cubicBezTo>
                    <a:pt x="88" y="67"/>
                    <a:pt x="95" y="73"/>
                    <a:pt x="95" y="82"/>
                  </a:cubicBezTo>
                  <a:cubicBezTo>
                    <a:pt x="95" y="90"/>
                    <a:pt x="88" y="97"/>
                    <a:pt x="80" y="97"/>
                  </a:cubicBezTo>
                  <a:cubicBezTo>
                    <a:pt x="71" y="97"/>
                    <a:pt x="65" y="90"/>
                    <a:pt x="65" y="82"/>
                  </a:cubicBezTo>
                  <a:cubicBezTo>
                    <a:pt x="65" y="73"/>
                    <a:pt x="71" y="67"/>
                    <a:pt x="80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248"/>
            <p:cNvSpPr/>
            <p:nvPr/>
          </p:nvSpPr>
          <p:spPr bwMode="auto">
            <a:xfrm>
              <a:off x="7556501" y="1998664"/>
              <a:ext cx="136525" cy="134938"/>
            </a:xfrm>
            <a:custGeom>
              <a:avLst/>
              <a:gdLst>
                <a:gd name="T0" fmla="*/ 151 w 151"/>
                <a:gd name="T1" fmla="*/ 114 h 149"/>
                <a:gd name="T2" fmla="*/ 124 w 151"/>
                <a:gd name="T3" fmla="*/ 87 h 149"/>
                <a:gd name="T4" fmla="*/ 130 w 151"/>
                <a:gd name="T5" fmla="*/ 67 h 149"/>
                <a:gd name="T6" fmla="*/ 62 w 151"/>
                <a:gd name="T7" fmla="*/ 0 h 149"/>
                <a:gd name="T8" fmla="*/ 56 w 151"/>
                <a:gd name="T9" fmla="*/ 6 h 149"/>
                <a:gd name="T10" fmla="*/ 82 w 151"/>
                <a:gd name="T11" fmla="*/ 46 h 149"/>
                <a:gd name="T12" fmla="*/ 46 w 151"/>
                <a:gd name="T13" fmla="*/ 81 h 149"/>
                <a:gd name="T14" fmla="*/ 6 w 151"/>
                <a:gd name="T15" fmla="*/ 56 h 149"/>
                <a:gd name="T16" fmla="*/ 0 w 151"/>
                <a:gd name="T17" fmla="*/ 62 h 149"/>
                <a:gd name="T18" fmla="*/ 67 w 151"/>
                <a:gd name="T19" fmla="*/ 130 h 149"/>
                <a:gd name="T20" fmla="*/ 87 w 151"/>
                <a:gd name="T21" fmla="*/ 124 h 149"/>
                <a:gd name="T22" fmla="*/ 111 w 151"/>
                <a:gd name="T23" fmla="*/ 149 h 149"/>
                <a:gd name="T24" fmla="*/ 117 w 151"/>
                <a:gd name="T25" fmla="*/ 148 h 149"/>
                <a:gd name="T26" fmla="*/ 151 w 151"/>
                <a:gd name="T27" fmla="*/ 11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1" h="149">
                  <a:moveTo>
                    <a:pt x="151" y="114"/>
                  </a:moveTo>
                  <a:cubicBezTo>
                    <a:pt x="124" y="87"/>
                    <a:pt x="124" y="87"/>
                    <a:pt x="124" y="87"/>
                  </a:cubicBezTo>
                  <a:cubicBezTo>
                    <a:pt x="128" y="80"/>
                    <a:pt x="130" y="74"/>
                    <a:pt x="130" y="67"/>
                  </a:cubicBezTo>
                  <a:cubicBezTo>
                    <a:pt x="130" y="33"/>
                    <a:pt x="97" y="0"/>
                    <a:pt x="62" y="0"/>
                  </a:cubicBezTo>
                  <a:cubicBezTo>
                    <a:pt x="62" y="0"/>
                    <a:pt x="58" y="4"/>
                    <a:pt x="56" y="6"/>
                  </a:cubicBezTo>
                  <a:cubicBezTo>
                    <a:pt x="84" y="34"/>
                    <a:pt x="82" y="29"/>
                    <a:pt x="82" y="46"/>
                  </a:cubicBezTo>
                  <a:cubicBezTo>
                    <a:pt x="82" y="60"/>
                    <a:pt x="60" y="81"/>
                    <a:pt x="46" y="81"/>
                  </a:cubicBezTo>
                  <a:cubicBezTo>
                    <a:pt x="29" y="81"/>
                    <a:pt x="34" y="84"/>
                    <a:pt x="6" y="56"/>
                  </a:cubicBezTo>
                  <a:cubicBezTo>
                    <a:pt x="4" y="58"/>
                    <a:pt x="0" y="62"/>
                    <a:pt x="0" y="62"/>
                  </a:cubicBezTo>
                  <a:cubicBezTo>
                    <a:pt x="1" y="97"/>
                    <a:pt x="33" y="130"/>
                    <a:pt x="67" y="130"/>
                  </a:cubicBezTo>
                  <a:cubicBezTo>
                    <a:pt x="74" y="130"/>
                    <a:pt x="80" y="128"/>
                    <a:pt x="87" y="124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3" y="148"/>
                    <a:pt x="115" y="148"/>
                    <a:pt x="117" y="148"/>
                  </a:cubicBezTo>
                  <a:lnTo>
                    <a:pt x="151" y="1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249"/>
            <p:cNvSpPr/>
            <p:nvPr/>
          </p:nvSpPr>
          <p:spPr bwMode="auto">
            <a:xfrm>
              <a:off x="7573963" y="1998664"/>
              <a:ext cx="257175" cy="260350"/>
            </a:xfrm>
            <a:custGeom>
              <a:avLst/>
              <a:gdLst>
                <a:gd name="T0" fmla="*/ 240 w 285"/>
                <a:gd name="T1" fmla="*/ 172 h 289"/>
                <a:gd name="T2" fmla="*/ 259 w 285"/>
                <a:gd name="T3" fmla="*/ 190 h 289"/>
                <a:gd name="T4" fmla="*/ 254 w 285"/>
                <a:gd name="T5" fmla="*/ 86 h 289"/>
                <a:gd name="T6" fmla="*/ 213 w 285"/>
                <a:gd name="T7" fmla="*/ 45 h 289"/>
                <a:gd name="T8" fmla="*/ 200 w 285"/>
                <a:gd name="T9" fmla="*/ 42 h 289"/>
                <a:gd name="T10" fmla="*/ 191 w 285"/>
                <a:gd name="T11" fmla="*/ 26 h 289"/>
                <a:gd name="T12" fmla="*/ 178 w 285"/>
                <a:gd name="T13" fmla="*/ 9 h 289"/>
                <a:gd name="T14" fmla="*/ 177 w 285"/>
                <a:gd name="T15" fmla="*/ 7 h 289"/>
                <a:gd name="T16" fmla="*/ 167 w 285"/>
                <a:gd name="T17" fmla="*/ 0 h 289"/>
                <a:gd name="T18" fmla="*/ 159 w 285"/>
                <a:gd name="T19" fmla="*/ 6 h 289"/>
                <a:gd name="T20" fmla="*/ 133 w 285"/>
                <a:gd name="T21" fmla="*/ 31 h 289"/>
                <a:gd name="T22" fmla="*/ 134 w 285"/>
                <a:gd name="T23" fmla="*/ 49 h 289"/>
                <a:gd name="T24" fmla="*/ 136 w 285"/>
                <a:gd name="T25" fmla="*/ 51 h 289"/>
                <a:gd name="T26" fmla="*/ 155 w 285"/>
                <a:gd name="T27" fmla="*/ 64 h 289"/>
                <a:gd name="T28" fmla="*/ 156 w 285"/>
                <a:gd name="T29" fmla="*/ 64 h 289"/>
                <a:gd name="T30" fmla="*/ 177 w 285"/>
                <a:gd name="T31" fmla="*/ 77 h 289"/>
                <a:gd name="T32" fmla="*/ 171 w 285"/>
                <a:gd name="T33" fmla="*/ 102 h 289"/>
                <a:gd name="T34" fmla="*/ 104 w 285"/>
                <a:gd name="T35" fmla="*/ 169 h 289"/>
                <a:gd name="T36" fmla="*/ 98 w 285"/>
                <a:gd name="T37" fmla="*/ 168 h 289"/>
                <a:gd name="T38" fmla="*/ 88 w 285"/>
                <a:gd name="T39" fmla="*/ 172 h 289"/>
                <a:gd name="T40" fmla="*/ 86 w 285"/>
                <a:gd name="T41" fmla="*/ 174 h 289"/>
                <a:gd name="T42" fmla="*/ 16 w 285"/>
                <a:gd name="T43" fmla="*/ 244 h 289"/>
                <a:gd name="T44" fmla="*/ 14 w 285"/>
                <a:gd name="T45" fmla="*/ 246 h 289"/>
                <a:gd name="T46" fmla="*/ 43 w 285"/>
                <a:gd name="T47" fmla="*/ 289 h 289"/>
                <a:gd name="T48" fmla="*/ 53 w 285"/>
                <a:gd name="T49" fmla="*/ 285 h 289"/>
                <a:gd name="T50" fmla="*/ 55 w 285"/>
                <a:gd name="T51" fmla="*/ 283 h 289"/>
                <a:gd name="T52" fmla="*/ 125 w 285"/>
                <a:gd name="T53" fmla="*/ 213 h 289"/>
                <a:gd name="T54" fmla="*/ 127 w 285"/>
                <a:gd name="T55" fmla="*/ 211 h 289"/>
                <a:gd name="T56" fmla="*/ 130 w 285"/>
                <a:gd name="T57" fmla="*/ 195 h 289"/>
                <a:gd name="T58" fmla="*/ 205 w 285"/>
                <a:gd name="T59" fmla="*/ 120 h 289"/>
                <a:gd name="T60" fmla="*/ 217 w 285"/>
                <a:gd name="T61" fmla="*/ 112 h 289"/>
                <a:gd name="T62" fmla="*/ 218 w 285"/>
                <a:gd name="T63" fmla="*/ 112 h 289"/>
                <a:gd name="T64" fmla="*/ 240 w 285"/>
                <a:gd name="T65" fmla="*/ 172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5" h="289">
                  <a:moveTo>
                    <a:pt x="240" y="172"/>
                  </a:moveTo>
                  <a:cubicBezTo>
                    <a:pt x="259" y="190"/>
                    <a:pt x="259" y="190"/>
                    <a:pt x="259" y="190"/>
                  </a:cubicBezTo>
                  <a:cubicBezTo>
                    <a:pt x="259" y="190"/>
                    <a:pt x="285" y="117"/>
                    <a:pt x="254" y="86"/>
                  </a:cubicBezTo>
                  <a:cubicBezTo>
                    <a:pt x="242" y="74"/>
                    <a:pt x="226" y="58"/>
                    <a:pt x="213" y="45"/>
                  </a:cubicBezTo>
                  <a:cubicBezTo>
                    <a:pt x="210" y="42"/>
                    <a:pt x="202" y="44"/>
                    <a:pt x="200" y="42"/>
                  </a:cubicBezTo>
                  <a:cubicBezTo>
                    <a:pt x="194" y="34"/>
                    <a:pt x="192" y="27"/>
                    <a:pt x="191" y="26"/>
                  </a:cubicBezTo>
                  <a:cubicBezTo>
                    <a:pt x="190" y="20"/>
                    <a:pt x="184" y="14"/>
                    <a:pt x="178" y="9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2" y="2"/>
                    <a:pt x="170" y="0"/>
                    <a:pt x="167" y="0"/>
                  </a:cubicBezTo>
                  <a:cubicBezTo>
                    <a:pt x="165" y="0"/>
                    <a:pt x="163" y="2"/>
                    <a:pt x="159" y="6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24" y="40"/>
                    <a:pt x="126" y="41"/>
                    <a:pt x="134" y="49"/>
                  </a:cubicBezTo>
                  <a:cubicBezTo>
                    <a:pt x="136" y="51"/>
                    <a:pt x="136" y="51"/>
                    <a:pt x="136" y="51"/>
                  </a:cubicBezTo>
                  <a:cubicBezTo>
                    <a:pt x="142" y="57"/>
                    <a:pt x="149" y="64"/>
                    <a:pt x="155" y="64"/>
                  </a:cubicBezTo>
                  <a:cubicBezTo>
                    <a:pt x="156" y="64"/>
                    <a:pt x="156" y="64"/>
                    <a:pt x="156" y="64"/>
                  </a:cubicBezTo>
                  <a:cubicBezTo>
                    <a:pt x="161" y="65"/>
                    <a:pt x="172" y="68"/>
                    <a:pt x="177" y="77"/>
                  </a:cubicBezTo>
                  <a:cubicBezTo>
                    <a:pt x="182" y="89"/>
                    <a:pt x="174" y="97"/>
                    <a:pt x="171" y="102"/>
                  </a:cubicBezTo>
                  <a:cubicBezTo>
                    <a:pt x="104" y="169"/>
                    <a:pt x="104" y="169"/>
                    <a:pt x="104" y="169"/>
                  </a:cubicBezTo>
                  <a:cubicBezTo>
                    <a:pt x="102" y="168"/>
                    <a:pt x="100" y="168"/>
                    <a:pt x="98" y="168"/>
                  </a:cubicBezTo>
                  <a:cubicBezTo>
                    <a:pt x="94" y="168"/>
                    <a:pt x="91" y="169"/>
                    <a:pt x="88" y="172"/>
                  </a:cubicBezTo>
                  <a:cubicBezTo>
                    <a:pt x="87" y="172"/>
                    <a:pt x="87" y="173"/>
                    <a:pt x="86" y="174"/>
                  </a:cubicBezTo>
                  <a:cubicBezTo>
                    <a:pt x="86" y="174"/>
                    <a:pt x="30" y="229"/>
                    <a:pt x="16" y="244"/>
                  </a:cubicBezTo>
                  <a:cubicBezTo>
                    <a:pt x="15" y="245"/>
                    <a:pt x="14" y="245"/>
                    <a:pt x="14" y="246"/>
                  </a:cubicBezTo>
                  <a:cubicBezTo>
                    <a:pt x="0" y="259"/>
                    <a:pt x="25" y="289"/>
                    <a:pt x="43" y="289"/>
                  </a:cubicBezTo>
                  <a:cubicBezTo>
                    <a:pt x="47" y="289"/>
                    <a:pt x="50" y="288"/>
                    <a:pt x="53" y="285"/>
                  </a:cubicBezTo>
                  <a:cubicBezTo>
                    <a:pt x="54" y="285"/>
                    <a:pt x="54" y="284"/>
                    <a:pt x="55" y="283"/>
                  </a:cubicBezTo>
                  <a:cubicBezTo>
                    <a:pt x="70" y="268"/>
                    <a:pt x="125" y="213"/>
                    <a:pt x="125" y="213"/>
                  </a:cubicBezTo>
                  <a:cubicBezTo>
                    <a:pt x="126" y="212"/>
                    <a:pt x="127" y="212"/>
                    <a:pt x="127" y="211"/>
                  </a:cubicBezTo>
                  <a:cubicBezTo>
                    <a:pt x="131" y="207"/>
                    <a:pt x="132" y="201"/>
                    <a:pt x="130" y="195"/>
                  </a:cubicBezTo>
                  <a:cubicBezTo>
                    <a:pt x="205" y="120"/>
                    <a:pt x="205" y="120"/>
                    <a:pt x="205" y="120"/>
                  </a:cubicBezTo>
                  <a:cubicBezTo>
                    <a:pt x="210" y="116"/>
                    <a:pt x="215" y="112"/>
                    <a:pt x="217" y="112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46" y="128"/>
                    <a:pt x="240" y="172"/>
                    <a:pt x="240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1563461" y="2367412"/>
            <a:ext cx="284373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1563461" y="2068186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563461" y="4409783"/>
            <a:ext cx="284373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563461" y="4110557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021627" y="4409783"/>
            <a:ext cx="284373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9571027" y="4110557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021627" y="2440664"/>
            <a:ext cx="284373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9571027" y="2141438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075302" y="2520686"/>
            <a:ext cx="8899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rgbClr val="FBFBFB"/>
                </a:solidFill>
                <a:latin typeface="Impact" panose="020B0806030902050204" pitchFamily="34" charset="0"/>
              </a:rPr>
              <a:t>01</a:t>
            </a:r>
            <a:endParaRPr lang="zh-CN" altLang="en-US" sz="6000" dirty="0">
              <a:solidFill>
                <a:srgbClr val="FBFBFB"/>
              </a:solidFill>
              <a:latin typeface="Impact" panose="020B080603090205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370994" y="2520686"/>
            <a:ext cx="98296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rgbClr val="FBFBFB"/>
                </a:solidFill>
                <a:latin typeface="Impact" panose="020B0806030902050204" pitchFamily="34" charset="0"/>
              </a:rPr>
              <a:t>02</a:t>
            </a:r>
            <a:endParaRPr lang="zh-CN" altLang="en-US" sz="6000" dirty="0">
              <a:solidFill>
                <a:srgbClr val="FBFBFB"/>
              </a:solidFill>
              <a:latin typeface="Impact" panose="020B080603090205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075302" y="4110557"/>
            <a:ext cx="10054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rgbClr val="FBFBFB"/>
                </a:solidFill>
                <a:latin typeface="Impact" panose="020B0806030902050204" pitchFamily="34" charset="0"/>
              </a:rPr>
              <a:t>03</a:t>
            </a:r>
            <a:endParaRPr lang="zh-CN" altLang="en-US" sz="6000" dirty="0">
              <a:solidFill>
                <a:srgbClr val="FBFBFB"/>
              </a:solidFill>
              <a:latin typeface="Impact" panose="020B080603090205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370994" y="4110557"/>
            <a:ext cx="9813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rgbClr val="FBFBFB"/>
                </a:solidFill>
                <a:latin typeface="Impact" panose="020B0806030902050204" pitchFamily="34" charset="0"/>
              </a:rPr>
              <a:t>04</a:t>
            </a:r>
            <a:endParaRPr lang="zh-CN" altLang="en-US" sz="6000" dirty="0">
              <a:solidFill>
                <a:srgbClr val="FBFBFB"/>
              </a:solidFill>
              <a:latin typeface="Impact" panose="020B080603090205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0" y="213360"/>
            <a:ext cx="152400" cy="563880"/>
          </a:xfrm>
          <a:prstGeom prst="rect">
            <a:avLst/>
          </a:prstGeom>
          <a:solidFill>
            <a:srgbClr val="595959"/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245745" y="213360"/>
            <a:ext cx="563880" cy="563880"/>
            <a:chOff x="276225" y="213360"/>
            <a:chExt cx="563880" cy="563880"/>
          </a:xfrm>
          <a:solidFill>
            <a:srgbClr val="595959"/>
          </a:solidFill>
        </p:grpSpPr>
        <p:sp>
          <p:nvSpPr>
            <p:cNvPr id="37" name="矩形 36"/>
            <p:cNvSpPr/>
            <p:nvPr/>
          </p:nvSpPr>
          <p:spPr>
            <a:xfrm>
              <a:off x="276225" y="213360"/>
              <a:ext cx="250031" cy="563880"/>
            </a:xfrm>
            <a:prstGeom prst="rect">
              <a:avLst/>
            </a:prstGeom>
            <a:grpFill/>
            <a:ln>
              <a:solidFill>
                <a:srgbClr val="5959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276225" y="213360"/>
              <a:ext cx="563880" cy="563880"/>
            </a:xfrm>
            <a:prstGeom prst="ellipse">
              <a:avLst/>
            </a:prstGeom>
            <a:grpFill/>
            <a:ln>
              <a:solidFill>
                <a:srgbClr val="5959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1022628" y="21336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研究过程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1022628" y="644671"/>
            <a:ext cx="16001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instruction</a:t>
            </a:r>
            <a:endParaRPr lang="zh-CN" altLang="en-US" sz="105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>
          <a:xfrm>
            <a:off x="986111" y="2000177"/>
            <a:ext cx="2453263" cy="3346252"/>
          </a:xfrm>
          <a:prstGeom prst="rect">
            <a:avLst/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5" name="Trapezoid 10@|1FFC:3506772|FBC:16777215|LFC:16777215|LBC:16777215"/>
          <p:cNvSpPr/>
          <p:nvPr/>
        </p:nvSpPr>
        <p:spPr>
          <a:xfrm>
            <a:off x="1464906" y="1793149"/>
            <a:ext cx="1495673" cy="207873"/>
          </a:xfrm>
          <a:prstGeom prst="trapezoid">
            <a:avLst>
              <a:gd name="adj" fmla="val 67927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6" name="Pentagon 9@|1FFC:4308095|FBC:16777215|LFC:16777215|LBC:16777215"/>
          <p:cNvSpPr/>
          <p:nvPr/>
        </p:nvSpPr>
        <p:spPr>
          <a:xfrm rot="5400000">
            <a:off x="1715957" y="1680681"/>
            <a:ext cx="993572" cy="1216819"/>
          </a:xfrm>
          <a:prstGeom prst="homePlate">
            <a:avLst>
              <a:gd name="adj" fmla="val 31720"/>
            </a:avLst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7" name="Freeform 62"/>
          <p:cNvSpPr>
            <a:spLocks noChangeAspect="1" noEditPoints="1"/>
          </p:cNvSpPr>
          <p:nvPr/>
        </p:nvSpPr>
        <p:spPr bwMode="auto">
          <a:xfrm>
            <a:off x="1952336" y="1997589"/>
            <a:ext cx="520819" cy="524983"/>
          </a:xfrm>
          <a:custGeom>
            <a:avLst/>
            <a:gdLst/>
            <a:ahLst/>
            <a:cxnLst>
              <a:cxn ang="0">
                <a:pos x="58" y="33"/>
              </a:cxn>
              <a:cxn ang="0">
                <a:pos x="57" y="34"/>
              </a:cxn>
              <a:cxn ang="0">
                <a:pos x="50" y="35"/>
              </a:cxn>
              <a:cxn ang="0">
                <a:pos x="49" y="39"/>
              </a:cxn>
              <a:cxn ang="0">
                <a:pos x="53" y="44"/>
              </a:cxn>
              <a:cxn ang="0">
                <a:pos x="53" y="45"/>
              </a:cxn>
              <a:cxn ang="0">
                <a:pos x="53" y="46"/>
              </a:cxn>
              <a:cxn ang="0">
                <a:pos x="45" y="53"/>
              </a:cxn>
              <a:cxn ang="0">
                <a:pos x="44" y="52"/>
              </a:cxn>
              <a:cxn ang="0">
                <a:pos x="39" y="48"/>
              </a:cxn>
              <a:cxn ang="0">
                <a:pos x="36" y="50"/>
              </a:cxn>
              <a:cxn ang="0">
                <a:pos x="34" y="57"/>
              </a:cxn>
              <a:cxn ang="0">
                <a:pos x="33" y="58"/>
              </a:cxn>
              <a:cxn ang="0">
                <a:pos x="25" y="58"/>
              </a:cxn>
              <a:cxn ang="0">
                <a:pos x="23" y="57"/>
              </a:cxn>
              <a:cxn ang="0">
                <a:pos x="22" y="50"/>
              </a:cxn>
              <a:cxn ang="0">
                <a:pos x="19" y="48"/>
              </a:cxn>
              <a:cxn ang="0">
                <a:pos x="14" y="52"/>
              </a:cxn>
              <a:cxn ang="0">
                <a:pos x="13" y="53"/>
              </a:cxn>
              <a:cxn ang="0">
                <a:pos x="12" y="52"/>
              </a:cxn>
              <a:cxn ang="0">
                <a:pos x="5" y="46"/>
              </a:cxn>
              <a:cxn ang="0">
                <a:pos x="5" y="45"/>
              </a:cxn>
              <a:cxn ang="0">
                <a:pos x="5" y="44"/>
              </a:cxn>
              <a:cxn ang="0">
                <a:pos x="9" y="39"/>
              </a:cxn>
              <a:cxn ang="0">
                <a:pos x="8" y="35"/>
              </a:cxn>
              <a:cxn ang="0">
                <a:pos x="1" y="34"/>
              </a:cxn>
              <a:cxn ang="0">
                <a:pos x="0" y="33"/>
              </a:cxn>
              <a:cxn ang="0">
                <a:pos x="0" y="24"/>
              </a:cxn>
              <a:cxn ang="0">
                <a:pos x="1" y="23"/>
              </a:cxn>
              <a:cxn ang="0">
                <a:pos x="8" y="22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3" y="5"/>
              </a:cxn>
              <a:cxn ang="0">
                <a:pos x="14" y="5"/>
              </a:cxn>
              <a:cxn ang="0">
                <a:pos x="19" y="9"/>
              </a:cxn>
              <a:cxn ang="0">
                <a:pos x="22" y="8"/>
              </a:cxn>
              <a:cxn ang="0">
                <a:pos x="23" y="1"/>
              </a:cxn>
              <a:cxn ang="0">
                <a:pos x="25" y="0"/>
              </a:cxn>
              <a:cxn ang="0">
                <a:pos x="33" y="0"/>
              </a:cxn>
              <a:cxn ang="0">
                <a:pos x="34" y="1"/>
              </a:cxn>
              <a:cxn ang="0">
                <a:pos x="36" y="8"/>
              </a:cxn>
              <a:cxn ang="0">
                <a:pos x="39" y="9"/>
              </a:cxn>
              <a:cxn ang="0">
                <a:pos x="44" y="5"/>
              </a:cxn>
              <a:cxn ang="0">
                <a:pos x="45" y="5"/>
              </a:cxn>
              <a:cxn ang="0">
                <a:pos x="46" y="5"/>
              </a:cxn>
              <a:cxn ang="0">
                <a:pos x="52" y="12"/>
              </a:cxn>
              <a:cxn ang="0">
                <a:pos x="53" y="12"/>
              </a:cxn>
              <a:cxn ang="0">
                <a:pos x="52" y="13"/>
              </a:cxn>
              <a:cxn ang="0">
                <a:pos x="48" y="18"/>
              </a:cxn>
              <a:cxn ang="0">
                <a:pos x="50" y="22"/>
              </a:cxn>
              <a:cxn ang="0">
                <a:pos x="57" y="23"/>
              </a:cxn>
              <a:cxn ang="0">
                <a:pos x="58" y="25"/>
              </a:cxn>
              <a:cxn ang="0">
                <a:pos x="58" y="33"/>
              </a:cxn>
              <a:cxn ang="0">
                <a:pos x="29" y="19"/>
              </a:cxn>
              <a:cxn ang="0">
                <a:pos x="19" y="29"/>
              </a:cxn>
              <a:cxn ang="0">
                <a:pos x="29" y="38"/>
              </a:cxn>
              <a:cxn ang="0">
                <a:pos x="39" y="29"/>
              </a:cxn>
              <a:cxn ang="0">
                <a:pos x="29" y="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endParaRPr lang="en-US" sz="3190">
              <a:solidFill>
                <a:schemeClr val="accent4"/>
              </a:solidFill>
            </a:endParaRPr>
          </a:p>
        </p:txBody>
      </p:sp>
      <p:sp>
        <p:nvSpPr>
          <p:cNvPr id="8" name="Rectangle 15"/>
          <p:cNvSpPr/>
          <p:nvPr/>
        </p:nvSpPr>
        <p:spPr>
          <a:xfrm>
            <a:off x="3543638" y="2000177"/>
            <a:ext cx="2453263" cy="3346252"/>
          </a:xfrm>
          <a:prstGeom prst="rect">
            <a:avLst/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9" name="Trapezoid 17@|1FFC:1137349|FBC:16777215|LFC:16777215|LBC:16777215"/>
          <p:cNvSpPr/>
          <p:nvPr/>
        </p:nvSpPr>
        <p:spPr>
          <a:xfrm>
            <a:off x="4022433" y="1793149"/>
            <a:ext cx="1495673" cy="207873"/>
          </a:xfrm>
          <a:prstGeom prst="trapezoid">
            <a:avLst>
              <a:gd name="adj" fmla="val 67927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10" name="Pentagon 18@|1FFC:1554685|FBC:16777215|LFC:16777215|LBC:16777215"/>
          <p:cNvSpPr/>
          <p:nvPr/>
        </p:nvSpPr>
        <p:spPr>
          <a:xfrm rot="5400000">
            <a:off x="4273484" y="1680681"/>
            <a:ext cx="993572" cy="1216819"/>
          </a:xfrm>
          <a:prstGeom prst="homePlate">
            <a:avLst>
              <a:gd name="adj" fmla="val 31720"/>
            </a:avLst>
          </a:prstGeom>
          <a:solidFill>
            <a:srgbClr val="0056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11" name="Rectangle 21"/>
          <p:cNvSpPr/>
          <p:nvPr/>
        </p:nvSpPr>
        <p:spPr>
          <a:xfrm>
            <a:off x="6101165" y="2000177"/>
            <a:ext cx="2453263" cy="3346252"/>
          </a:xfrm>
          <a:prstGeom prst="rect">
            <a:avLst/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12" name="Trapezoid 23@|1FFC:192|FBC:16777215|LFC:16777215|LBC:16777215"/>
          <p:cNvSpPr/>
          <p:nvPr/>
        </p:nvSpPr>
        <p:spPr>
          <a:xfrm>
            <a:off x="6579960" y="1793149"/>
            <a:ext cx="1495673" cy="207873"/>
          </a:xfrm>
          <a:prstGeom prst="trapezoid">
            <a:avLst>
              <a:gd name="adj" fmla="val 67927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13" name="Pentagon 24@|1FFC:2381804|FBC:16777215|LFC:16777215|LBC:16777215"/>
          <p:cNvSpPr/>
          <p:nvPr/>
        </p:nvSpPr>
        <p:spPr>
          <a:xfrm rot="5400000">
            <a:off x="6831011" y="1680681"/>
            <a:ext cx="993572" cy="1216819"/>
          </a:xfrm>
          <a:prstGeom prst="homePlate">
            <a:avLst>
              <a:gd name="adj" fmla="val 31720"/>
            </a:avLst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14" name="Freeform 245"/>
          <p:cNvSpPr>
            <a:spLocks noChangeAspect="1"/>
          </p:cNvSpPr>
          <p:nvPr/>
        </p:nvSpPr>
        <p:spPr bwMode="auto">
          <a:xfrm>
            <a:off x="4514029" y="2003840"/>
            <a:ext cx="512482" cy="512482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endParaRPr lang="en-US" sz="3190">
              <a:solidFill>
                <a:schemeClr val="accent4"/>
              </a:solidFill>
            </a:endParaRPr>
          </a:p>
        </p:txBody>
      </p:sp>
      <p:sp>
        <p:nvSpPr>
          <p:cNvPr id="15" name="Freeform 132"/>
          <p:cNvSpPr>
            <a:spLocks noChangeAspect="1" noEditPoints="1"/>
          </p:cNvSpPr>
          <p:nvPr/>
        </p:nvSpPr>
        <p:spPr bwMode="auto">
          <a:xfrm>
            <a:off x="7023591" y="1969102"/>
            <a:ext cx="608412" cy="581957"/>
          </a:xfrm>
          <a:custGeom>
            <a:avLst/>
            <a:gdLst/>
            <a:ahLst/>
            <a:cxnLst>
              <a:cxn ang="0">
                <a:pos x="62" y="31"/>
              </a:cxn>
              <a:cxn ang="0">
                <a:pos x="62" y="31"/>
              </a:cxn>
              <a:cxn ang="0">
                <a:pos x="54" y="27"/>
              </a:cxn>
              <a:cxn ang="0">
                <a:pos x="45" y="33"/>
              </a:cxn>
              <a:cxn ang="0">
                <a:pos x="44" y="35"/>
              </a:cxn>
              <a:cxn ang="0">
                <a:pos x="43" y="35"/>
              </a:cxn>
              <a:cxn ang="0">
                <a:pos x="42" y="35"/>
              </a:cxn>
              <a:cxn ang="0">
                <a:pos x="41" y="33"/>
              </a:cxn>
              <a:cxn ang="0">
                <a:pos x="32" y="27"/>
              </a:cxn>
              <a:cxn ang="0">
                <a:pos x="23" y="33"/>
              </a:cxn>
              <a:cxn ang="0">
                <a:pos x="22" y="35"/>
              </a:cxn>
              <a:cxn ang="0">
                <a:pos x="21" y="35"/>
              </a:cxn>
              <a:cxn ang="0">
                <a:pos x="20" y="35"/>
              </a:cxn>
              <a:cxn ang="0">
                <a:pos x="19" y="33"/>
              </a:cxn>
              <a:cxn ang="0">
                <a:pos x="10" y="27"/>
              </a:cxn>
              <a:cxn ang="0">
                <a:pos x="3" y="31"/>
              </a:cxn>
              <a:cxn ang="0">
                <a:pos x="2" y="31"/>
              </a:cxn>
              <a:cxn ang="0">
                <a:pos x="0" y="30"/>
              </a:cxn>
              <a:cxn ang="0">
                <a:pos x="0" y="30"/>
              </a:cxn>
              <a:cxn ang="0">
                <a:pos x="32" y="7"/>
              </a:cxn>
              <a:cxn ang="0">
                <a:pos x="64" y="30"/>
              </a:cxn>
              <a:cxn ang="0">
                <a:pos x="64" y="30"/>
              </a:cxn>
              <a:cxn ang="0">
                <a:pos x="62" y="31"/>
              </a:cxn>
              <a:cxn ang="0">
                <a:pos x="34" y="51"/>
              </a:cxn>
              <a:cxn ang="0">
                <a:pos x="25" y="61"/>
              </a:cxn>
              <a:cxn ang="0">
                <a:pos x="15" y="51"/>
              </a:cxn>
              <a:cxn ang="0">
                <a:pos x="17" y="49"/>
              </a:cxn>
              <a:cxn ang="0">
                <a:pos x="20" y="51"/>
              </a:cxn>
              <a:cxn ang="0">
                <a:pos x="25" y="56"/>
              </a:cxn>
              <a:cxn ang="0">
                <a:pos x="30" y="51"/>
              </a:cxn>
              <a:cxn ang="0">
                <a:pos x="30" y="29"/>
              </a:cxn>
              <a:cxn ang="0">
                <a:pos x="32" y="29"/>
              </a:cxn>
              <a:cxn ang="0">
                <a:pos x="34" y="29"/>
              </a:cxn>
              <a:cxn ang="0">
                <a:pos x="34" y="51"/>
              </a:cxn>
              <a:cxn ang="0">
                <a:pos x="34" y="6"/>
              </a:cxn>
              <a:cxn ang="0">
                <a:pos x="32" y="6"/>
              </a:cxn>
              <a:cxn ang="0">
                <a:pos x="30" y="6"/>
              </a:cxn>
              <a:cxn ang="0">
                <a:pos x="30" y="3"/>
              </a:cxn>
              <a:cxn ang="0">
                <a:pos x="32" y="0"/>
              </a:cxn>
              <a:cxn ang="0">
                <a:pos x="34" y="3"/>
              </a:cxn>
              <a:cxn ang="0">
                <a:pos x="34" y="6"/>
              </a:cxn>
            </a:cxnLst>
            <a:rect l="0" t="0" r="r" b="b"/>
            <a:pathLst>
              <a:path w="64" h="61">
                <a:moveTo>
                  <a:pt x="62" y="31"/>
                </a:moveTo>
                <a:cubicBezTo>
                  <a:pt x="62" y="31"/>
                  <a:pt x="62" y="31"/>
                  <a:pt x="62" y="31"/>
                </a:cubicBezTo>
                <a:cubicBezTo>
                  <a:pt x="59" y="29"/>
                  <a:pt x="57" y="27"/>
                  <a:pt x="54" y="27"/>
                </a:cubicBezTo>
                <a:cubicBezTo>
                  <a:pt x="51" y="27"/>
                  <a:pt x="47" y="30"/>
                  <a:pt x="45" y="33"/>
                </a:cubicBezTo>
                <a:cubicBezTo>
                  <a:pt x="45" y="33"/>
                  <a:pt x="45" y="34"/>
                  <a:pt x="44" y="35"/>
                </a:cubicBezTo>
                <a:cubicBezTo>
                  <a:pt x="44" y="35"/>
                  <a:pt x="44" y="35"/>
                  <a:pt x="43" y="35"/>
                </a:cubicBezTo>
                <a:cubicBezTo>
                  <a:pt x="43" y="35"/>
                  <a:pt x="42" y="35"/>
                  <a:pt x="42" y="35"/>
                </a:cubicBezTo>
                <a:cubicBezTo>
                  <a:pt x="42" y="34"/>
                  <a:pt x="41" y="33"/>
                  <a:pt x="41" y="33"/>
                </a:cubicBezTo>
                <a:cubicBezTo>
                  <a:pt x="39" y="30"/>
                  <a:pt x="36" y="27"/>
                  <a:pt x="32" y="27"/>
                </a:cubicBezTo>
                <a:cubicBezTo>
                  <a:pt x="28" y="27"/>
                  <a:pt x="25" y="30"/>
                  <a:pt x="23" y="33"/>
                </a:cubicBezTo>
                <a:cubicBezTo>
                  <a:pt x="23" y="33"/>
                  <a:pt x="22" y="34"/>
                  <a:pt x="22" y="35"/>
                </a:cubicBezTo>
                <a:cubicBezTo>
                  <a:pt x="22" y="35"/>
                  <a:pt x="22" y="35"/>
                  <a:pt x="21" y="35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4"/>
                  <a:pt x="19" y="33"/>
                  <a:pt x="19" y="33"/>
                </a:cubicBezTo>
                <a:cubicBezTo>
                  <a:pt x="17" y="30"/>
                  <a:pt x="14" y="27"/>
                  <a:pt x="10" y="27"/>
                </a:cubicBezTo>
                <a:cubicBezTo>
                  <a:pt x="7" y="27"/>
                  <a:pt x="5" y="29"/>
                  <a:pt x="3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1" y="31"/>
                  <a:pt x="0" y="31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4" y="16"/>
                  <a:pt x="18" y="7"/>
                  <a:pt x="32" y="7"/>
                </a:cubicBezTo>
                <a:cubicBezTo>
                  <a:pt x="46" y="7"/>
                  <a:pt x="60" y="16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1"/>
                  <a:pt x="63" y="31"/>
                  <a:pt x="62" y="31"/>
                </a:cubicBezTo>
                <a:close/>
                <a:moveTo>
                  <a:pt x="34" y="51"/>
                </a:moveTo>
                <a:cubicBezTo>
                  <a:pt x="34" y="56"/>
                  <a:pt x="30" y="61"/>
                  <a:pt x="25" y="61"/>
                </a:cubicBezTo>
                <a:cubicBezTo>
                  <a:pt x="19" y="61"/>
                  <a:pt x="15" y="56"/>
                  <a:pt x="15" y="51"/>
                </a:cubicBezTo>
                <a:cubicBezTo>
                  <a:pt x="15" y="50"/>
                  <a:pt x="16" y="49"/>
                  <a:pt x="17" y="49"/>
                </a:cubicBezTo>
                <a:cubicBezTo>
                  <a:pt x="19" y="49"/>
                  <a:pt x="20" y="50"/>
                  <a:pt x="20" y="51"/>
                </a:cubicBezTo>
                <a:cubicBezTo>
                  <a:pt x="20" y="54"/>
                  <a:pt x="22" y="56"/>
                  <a:pt x="25" y="56"/>
                </a:cubicBezTo>
                <a:cubicBezTo>
                  <a:pt x="27" y="56"/>
                  <a:pt x="30" y="54"/>
                  <a:pt x="30" y="51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1" y="29"/>
                  <a:pt x="32" y="29"/>
                </a:cubicBezTo>
                <a:cubicBezTo>
                  <a:pt x="33" y="29"/>
                  <a:pt x="34" y="29"/>
                  <a:pt x="34" y="29"/>
                </a:cubicBezTo>
                <a:lnTo>
                  <a:pt x="34" y="51"/>
                </a:lnTo>
                <a:close/>
                <a:moveTo>
                  <a:pt x="34" y="6"/>
                </a:moveTo>
                <a:cubicBezTo>
                  <a:pt x="34" y="6"/>
                  <a:pt x="33" y="6"/>
                  <a:pt x="32" y="6"/>
                </a:cubicBezTo>
                <a:cubicBezTo>
                  <a:pt x="31" y="6"/>
                  <a:pt x="30" y="6"/>
                  <a:pt x="30" y="6"/>
                </a:cubicBezTo>
                <a:cubicBezTo>
                  <a:pt x="30" y="3"/>
                  <a:pt x="30" y="3"/>
                  <a:pt x="30" y="3"/>
                </a:cubicBezTo>
                <a:cubicBezTo>
                  <a:pt x="30" y="1"/>
                  <a:pt x="31" y="0"/>
                  <a:pt x="32" y="0"/>
                </a:cubicBezTo>
                <a:cubicBezTo>
                  <a:pt x="33" y="0"/>
                  <a:pt x="34" y="1"/>
                  <a:pt x="34" y="3"/>
                </a:cubicBezTo>
                <a:lnTo>
                  <a:pt x="34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endParaRPr lang="en-US" sz="3190">
              <a:solidFill>
                <a:schemeClr val="accent4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318128" y="3312267"/>
            <a:ext cx="1642452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1318128" y="2990317"/>
            <a:ext cx="164944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910136" y="3312267"/>
            <a:ext cx="1642452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3910136" y="2990317"/>
            <a:ext cx="151069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481886" y="3312267"/>
            <a:ext cx="1642452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6481886" y="2990317"/>
            <a:ext cx="1454322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668503" y="2000177"/>
            <a:ext cx="2453263" cy="3346252"/>
          </a:xfrm>
          <a:prstGeom prst="rect">
            <a:avLst/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23" name="Trapezoid 23@|1FFC:192|FBC:16777215|LFC:16777215|LBC:16777215"/>
          <p:cNvSpPr/>
          <p:nvPr/>
        </p:nvSpPr>
        <p:spPr>
          <a:xfrm>
            <a:off x="9147298" y="1793149"/>
            <a:ext cx="1495673" cy="207873"/>
          </a:xfrm>
          <a:prstGeom prst="trapezoid">
            <a:avLst>
              <a:gd name="adj" fmla="val 67927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24" name="Pentagon 24@|1FFC:2381804|FBC:16777215|LFC:16777215|LBC:16777215"/>
          <p:cNvSpPr/>
          <p:nvPr/>
        </p:nvSpPr>
        <p:spPr>
          <a:xfrm rot="5400000">
            <a:off x="9398349" y="1680681"/>
            <a:ext cx="993572" cy="1216819"/>
          </a:xfrm>
          <a:prstGeom prst="homePlate">
            <a:avLst>
              <a:gd name="adj" fmla="val 31720"/>
            </a:avLst>
          </a:prstGeom>
          <a:solidFill>
            <a:srgbClr val="0056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25" name="Freeform 132"/>
          <p:cNvSpPr>
            <a:spLocks noChangeAspect="1" noEditPoints="1"/>
          </p:cNvSpPr>
          <p:nvPr/>
        </p:nvSpPr>
        <p:spPr bwMode="auto">
          <a:xfrm>
            <a:off x="9590929" y="1969102"/>
            <a:ext cx="608412" cy="581957"/>
          </a:xfrm>
          <a:custGeom>
            <a:avLst/>
            <a:gdLst/>
            <a:ahLst/>
            <a:cxnLst>
              <a:cxn ang="0">
                <a:pos x="62" y="31"/>
              </a:cxn>
              <a:cxn ang="0">
                <a:pos x="62" y="31"/>
              </a:cxn>
              <a:cxn ang="0">
                <a:pos x="54" y="27"/>
              </a:cxn>
              <a:cxn ang="0">
                <a:pos x="45" y="33"/>
              </a:cxn>
              <a:cxn ang="0">
                <a:pos x="44" y="35"/>
              </a:cxn>
              <a:cxn ang="0">
                <a:pos x="43" y="35"/>
              </a:cxn>
              <a:cxn ang="0">
                <a:pos x="42" y="35"/>
              </a:cxn>
              <a:cxn ang="0">
                <a:pos x="41" y="33"/>
              </a:cxn>
              <a:cxn ang="0">
                <a:pos x="32" y="27"/>
              </a:cxn>
              <a:cxn ang="0">
                <a:pos x="23" y="33"/>
              </a:cxn>
              <a:cxn ang="0">
                <a:pos x="22" y="35"/>
              </a:cxn>
              <a:cxn ang="0">
                <a:pos x="21" y="35"/>
              </a:cxn>
              <a:cxn ang="0">
                <a:pos x="20" y="35"/>
              </a:cxn>
              <a:cxn ang="0">
                <a:pos x="19" y="33"/>
              </a:cxn>
              <a:cxn ang="0">
                <a:pos x="10" y="27"/>
              </a:cxn>
              <a:cxn ang="0">
                <a:pos x="3" y="31"/>
              </a:cxn>
              <a:cxn ang="0">
                <a:pos x="2" y="31"/>
              </a:cxn>
              <a:cxn ang="0">
                <a:pos x="0" y="30"/>
              </a:cxn>
              <a:cxn ang="0">
                <a:pos x="0" y="30"/>
              </a:cxn>
              <a:cxn ang="0">
                <a:pos x="32" y="7"/>
              </a:cxn>
              <a:cxn ang="0">
                <a:pos x="64" y="30"/>
              </a:cxn>
              <a:cxn ang="0">
                <a:pos x="64" y="30"/>
              </a:cxn>
              <a:cxn ang="0">
                <a:pos x="62" y="31"/>
              </a:cxn>
              <a:cxn ang="0">
                <a:pos x="34" y="51"/>
              </a:cxn>
              <a:cxn ang="0">
                <a:pos x="25" y="61"/>
              </a:cxn>
              <a:cxn ang="0">
                <a:pos x="15" y="51"/>
              </a:cxn>
              <a:cxn ang="0">
                <a:pos x="17" y="49"/>
              </a:cxn>
              <a:cxn ang="0">
                <a:pos x="20" y="51"/>
              </a:cxn>
              <a:cxn ang="0">
                <a:pos x="25" y="56"/>
              </a:cxn>
              <a:cxn ang="0">
                <a:pos x="30" y="51"/>
              </a:cxn>
              <a:cxn ang="0">
                <a:pos x="30" y="29"/>
              </a:cxn>
              <a:cxn ang="0">
                <a:pos x="32" y="29"/>
              </a:cxn>
              <a:cxn ang="0">
                <a:pos x="34" y="29"/>
              </a:cxn>
              <a:cxn ang="0">
                <a:pos x="34" y="51"/>
              </a:cxn>
              <a:cxn ang="0">
                <a:pos x="34" y="6"/>
              </a:cxn>
              <a:cxn ang="0">
                <a:pos x="32" y="6"/>
              </a:cxn>
              <a:cxn ang="0">
                <a:pos x="30" y="6"/>
              </a:cxn>
              <a:cxn ang="0">
                <a:pos x="30" y="3"/>
              </a:cxn>
              <a:cxn ang="0">
                <a:pos x="32" y="0"/>
              </a:cxn>
              <a:cxn ang="0">
                <a:pos x="34" y="3"/>
              </a:cxn>
              <a:cxn ang="0">
                <a:pos x="34" y="6"/>
              </a:cxn>
            </a:cxnLst>
            <a:rect l="0" t="0" r="r" b="b"/>
            <a:pathLst>
              <a:path w="64" h="61">
                <a:moveTo>
                  <a:pt x="62" y="31"/>
                </a:moveTo>
                <a:cubicBezTo>
                  <a:pt x="62" y="31"/>
                  <a:pt x="62" y="31"/>
                  <a:pt x="62" y="31"/>
                </a:cubicBezTo>
                <a:cubicBezTo>
                  <a:pt x="59" y="29"/>
                  <a:pt x="57" y="27"/>
                  <a:pt x="54" y="27"/>
                </a:cubicBezTo>
                <a:cubicBezTo>
                  <a:pt x="51" y="27"/>
                  <a:pt x="47" y="30"/>
                  <a:pt x="45" y="33"/>
                </a:cubicBezTo>
                <a:cubicBezTo>
                  <a:pt x="45" y="33"/>
                  <a:pt x="45" y="34"/>
                  <a:pt x="44" y="35"/>
                </a:cubicBezTo>
                <a:cubicBezTo>
                  <a:pt x="44" y="35"/>
                  <a:pt x="44" y="35"/>
                  <a:pt x="43" y="35"/>
                </a:cubicBezTo>
                <a:cubicBezTo>
                  <a:pt x="43" y="35"/>
                  <a:pt x="42" y="35"/>
                  <a:pt x="42" y="35"/>
                </a:cubicBezTo>
                <a:cubicBezTo>
                  <a:pt x="42" y="34"/>
                  <a:pt x="41" y="33"/>
                  <a:pt x="41" y="33"/>
                </a:cubicBezTo>
                <a:cubicBezTo>
                  <a:pt x="39" y="30"/>
                  <a:pt x="36" y="27"/>
                  <a:pt x="32" y="27"/>
                </a:cubicBezTo>
                <a:cubicBezTo>
                  <a:pt x="28" y="27"/>
                  <a:pt x="25" y="30"/>
                  <a:pt x="23" y="33"/>
                </a:cubicBezTo>
                <a:cubicBezTo>
                  <a:pt x="23" y="33"/>
                  <a:pt x="22" y="34"/>
                  <a:pt x="22" y="35"/>
                </a:cubicBezTo>
                <a:cubicBezTo>
                  <a:pt x="22" y="35"/>
                  <a:pt x="22" y="35"/>
                  <a:pt x="21" y="35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4"/>
                  <a:pt x="19" y="33"/>
                  <a:pt x="19" y="33"/>
                </a:cubicBezTo>
                <a:cubicBezTo>
                  <a:pt x="17" y="30"/>
                  <a:pt x="14" y="27"/>
                  <a:pt x="10" y="27"/>
                </a:cubicBezTo>
                <a:cubicBezTo>
                  <a:pt x="7" y="27"/>
                  <a:pt x="5" y="29"/>
                  <a:pt x="3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1" y="31"/>
                  <a:pt x="0" y="31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4" y="16"/>
                  <a:pt x="18" y="7"/>
                  <a:pt x="32" y="7"/>
                </a:cubicBezTo>
                <a:cubicBezTo>
                  <a:pt x="46" y="7"/>
                  <a:pt x="60" y="16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1"/>
                  <a:pt x="63" y="31"/>
                  <a:pt x="62" y="31"/>
                </a:cubicBezTo>
                <a:close/>
                <a:moveTo>
                  <a:pt x="34" y="51"/>
                </a:moveTo>
                <a:cubicBezTo>
                  <a:pt x="34" y="56"/>
                  <a:pt x="30" y="61"/>
                  <a:pt x="25" y="61"/>
                </a:cubicBezTo>
                <a:cubicBezTo>
                  <a:pt x="19" y="61"/>
                  <a:pt x="15" y="56"/>
                  <a:pt x="15" y="51"/>
                </a:cubicBezTo>
                <a:cubicBezTo>
                  <a:pt x="15" y="50"/>
                  <a:pt x="16" y="49"/>
                  <a:pt x="17" y="49"/>
                </a:cubicBezTo>
                <a:cubicBezTo>
                  <a:pt x="19" y="49"/>
                  <a:pt x="20" y="50"/>
                  <a:pt x="20" y="51"/>
                </a:cubicBezTo>
                <a:cubicBezTo>
                  <a:pt x="20" y="54"/>
                  <a:pt x="22" y="56"/>
                  <a:pt x="25" y="56"/>
                </a:cubicBezTo>
                <a:cubicBezTo>
                  <a:pt x="27" y="56"/>
                  <a:pt x="30" y="54"/>
                  <a:pt x="30" y="51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1" y="29"/>
                  <a:pt x="32" y="29"/>
                </a:cubicBezTo>
                <a:cubicBezTo>
                  <a:pt x="33" y="29"/>
                  <a:pt x="34" y="29"/>
                  <a:pt x="34" y="29"/>
                </a:cubicBezTo>
                <a:lnTo>
                  <a:pt x="34" y="51"/>
                </a:lnTo>
                <a:close/>
                <a:moveTo>
                  <a:pt x="34" y="6"/>
                </a:moveTo>
                <a:cubicBezTo>
                  <a:pt x="34" y="6"/>
                  <a:pt x="33" y="6"/>
                  <a:pt x="32" y="6"/>
                </a:cubicBezTo>
                <a:cubicBezTo>
                  <a:pt x="31" y="6"/>
                  <a:pt x="30" y="6"/>
                  <a:pt x="30" y="6"/>
                </a:cubicBezTo>
                <a:cubicBezTo>
                  <a:pt x="30" y="3"/>
                  <a:pt x="30" y="3"/>
                  <a:pt x="30" y="3"/>
                </a:cubicBezTo>
                <a:cubicBezTo>
                  <a:pt x="30" y="1"/>
                  <a:pt x="31" y="0"/>
                  <a:pt x="32" y="0"/>
                </a:cubicBezTo>
                <a:cubicBezTo>
                  <a:pt x="33" y="0"/>
                  <a:pt x="34" y="1"/>
                  <a:pt x="34" y="3"/>
                </a:cubicBezTo>
                <a:lnTo>
                  <a:pt x="34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endParaRPr lang="en-US" sz="3190">
              <a:solidFill>
                <a:schemeClr val="accent4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9049224" y="3312267"/>
            <a:ext cx="1642452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9049224" y="2990317"/>
            <a:ext cx="1454322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文本框 37"/>
          <p:cNvSpPr txBox="1">
            <a:spLocks noChangeArrowheads="1"/>
          </p:cNvSpPr>
          <p:nvPr/>
        </p:nvSpPr>
        <p:spPr bwMode="auto">
          <a:xfrm>
            <a:off x="944563" y="209550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</a:t>
            </a:r>
          </a:p>
        </p:txBody>
      </p:sp>
      <p:sp>
        <p:nvSpPr>
          <p:cNvPr id="35" name="菱形 34"/>
          <p:cNvSpPr/>
          <p:nvPr/>
        </p:nvSpPr>
        <p:spPr>
          <a:xfrm>
            <a:off x="288925" y="234950"/>
            <a:ext cx="517525" cy="334963"/>
          </a:xfrm>
          <a:prstGeom prst="diamond">
            <a:avLst/>
          </a:prstGeom>
          <a:solidFill>
            <a:srgbClr val="2D2727"/>
          </a:solidFill>
          <a:ln>
            <a:solidFill>
              <a:srgbClr val="2D2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菱形 35"/>
          <p:cNvSpPr/>
          <p:nvPr/>
        </p:nvSpPr>
        <p:spPr>
          <a:xfrm>
            <a:off x="288925" y="312738"/>
            <a:ext cx="517525" cy="334962"/>
          </a:xfrm>
          <a:prstGeom prst="diamond">
            <a:avLst/>
          </a:prstGeom>
          <a:solidFill>
            <a:srgbClr val="005694"/>
          </a:solidFill>
          <a:ln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@|5FFC:2381804|FBC:16777215|LFC:16777215|LBC:16777215"/>
          <p:cNvSpPr>
            <a:spLocks noEditPoints="1"/>
          </p:cNvSpPr>
          <p:nvPr/>
        </p:nvSpPr>
        <p:spPr bwMode="auto">
          <a:xfrm>
            <a:off x="9428102" y="1902857"/>
            <a:ext cx="1087967" cy="2152651"/>
          </a:xfrm>
          <a:custGeom>
            <a:avLst/>
            <a:gdLst>
              <a:gd name="T0" fmla="*/ 201 w 235"/>
              <a:gd name="T1" fmla="*/ 434 h 468"/>
              <a:gd name="T2" fmla="*/ 34 w 235"/>
              <a:gd name="T3" fmla="*/ 434 h 468"/>
              <a:gd name="T4" fmla="*/ 21 w 235"/>
              <a:gd name="T5" fmla="*/ 282 h 468"/>
              <a:gd name="T6" fmla="*/ 66 w 235"/>
              <a:gd name="T7" fmla="*/ 204 h 468"/>
              <a:gd name="T8" fmla="*/ 6 w 235"/>
              <a:gd name="T9" fmla="*/ 108 h 468"/>
              <a:gd name="T10" fmla="*/ 229 w 235"/>
              <a:gd name="T11" fmla="*/ 0 h 468"/>
              <a:gd name="T12" fmla="*/ 167 w 235"/>
              <a:gd name="T13" fmla="*/ 203 h 468"/>
              <a:gd name="T14" fmla="*/ 155 w 235"/>
              <a:gd name="T15" fmla="*/ 238 h 468"/>
              <a:gd name="T16" fmla="*/ 235 w 235"/>
              <a:gd name="T17" fmla="*/ 350 h 468"/>
              <a:gd name="T18" fmla="*/ 146 w 235"/>
              <a:gd name="T19" fmla="*/ 7 h 468"/>
              <a:gd name="T20" fmla="*/ 88 w 235"/>
              <a:gd name="T21" fmla="*/ 193 h 468"/>
              <a:gd name="T22" fmla="*/ 156 w 235"/>
              <a:gd name="T23" fmla="*/ 205 h 468"/>
              <a:gd name="T24" fmla="*/ 85 w 235"/>
              <a:gd name="T25" fmla="*/ 206 h 468"/>
              <a:gd name="T26" fmla="*/ 90 w 235"/>
              <a:gd name="T27" fmla="*/ 235 h 468"/>
              <a:gd name="T28" fmla="*/ 142 w 235"/>
              <a:gd name="T29" fmla="*/ 235 h 468"/>
              <a:gd name="T30" fmla="*/ 221 w 235"/>
              <a:gd name="T31" fmla="*/ 352 h 468"/>
              <a:gd name="T32" fmla="*/ 213 w 235"/>
              <a:gd name="T33" fmla="*/ 311 h 468"/>
              <a:gd name="T34" fmla="*/ 190 w 235"/>
              <a:gd name="T35" fmla="*/ 277 h 468"/>
              <a:gd name="T36" fmla="*/ 156 w 235"/>
              <a:gd name="T37" fmla="*/ 255 h 468"/>
              <a:gd name="T38" fmla="*/ 116 w 235"/>
              <a:gd name="T39" fmla="*/ 247 h 468"/>
              <a:gd name="T40" fmla="*/ 76 w 235"/>
              <a:gd name="T41" fmla="*/ 255 h 468"/>
              <a:gd name="T42" fmla="*/ 42 w 235"/>
              <a:gd name="T43" fmla="*/ 277 h 468"/>
              <a:gd name="T44" fmla="*/ 19 w 235"/>
              <a:gd name="T45" fmla="*/ 311 h 468"/>
              <a:gd name="T46" fmla="*/ 11 w 235"/>
              <a:gd name="T47" fmla="*/ 352 h 468"/>
              <a:gd name="T48" fmla="*/ 19 w 235"/>
              <a:gd name="T49" fmla="*/ 392 h 468"/>
              <a:gd name="T50" fmla="*/ 42 w 235"/>
              <a:gd name="T51" fmla="*/ 426 h 468"/>
              <a:gd name="T52" fmla="*/ 76 w 235"/>
              <a:gd name="T53" fmla="*/ 449 h 468"/>
              <a:gd name="T54" fmla="*/ 116 w 235"/>
              <a:gd name="T55" fmla="*/ 456 h 468"/>
              <a:gd name="T56" fmla="*/ 156 w 235"/>
              <a:gd name="T57" fmla="*/ 449 h 468"/>
              <a:gd name="T58" fmla="*/ 190 w 235"/>
              <a:gd name="T59" fmla="*/ 426 h 468"/>
              <a:gd name="T60" fmla="*/ 213 w 235"/>
              <a:gd name="T61" fmla="*/ 392 h 468"/>
              <a:gd name="T62" fmla="*/ 221 w 235"/>
              <a:gd name="T63" fmla="*/ 352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35" h="468">
                <a:moveTo>
                  <a:pt x="235" y="350"/>
                </a:moveTo>
                <a:cubicBezTo>
                  <a:pt x="235" y="383"/>
                  <a:pt x="224" y="411"/>
                  <a:pt x="201" y="434"/>
                </a:cubicBezTo>
                <a:cubicBezTo>
                  <a:pt x="178" y="457"/>
                  <a:pt x="150" y="468"/>
                  <a:pt x="117" y="468"/>
                </a:cubicBezTo>
                <a:cubicBezTo>
                  <a:pt x="85" y="468"/>
                  <a:pt x="57" y="457"/>
                  <a:pt x="34" y="434"/>
                </a:cubicBezTo>
                <a:cubicBezTo>
                  <a:pt x="11" y="411"/>
                  <a:pt x="0" y="383"/>
                  <a:pt x="0" y="350"/>
                </a:cubicBezTo>
                <a:cubicBezTo>
                  <a:pt x="0" y="325"/>
                  <a:pt x="7" y="302"/>
                  <a:pt x="21" y="282"/>
                </a:cubicBezTo>
                <a:cubicBezTo>
                  <a:pt x="36" y="262"/>
                  <a:pt x="55" y="247"/>
                  <a:pt x="78" y="239"/>
                </a:cubicBezTo>
                <a:cubicBezTo>
                  <a:pt x="69" y="230"/>
                  <a:pt x="65" y="218"/>
                  <a:pt x="66" y="204"/>
                </a:cubicBezTo>
                <a:cubicBezTo>
                  <a:pt x="47" y="199"/>
                  <a:pt x="32" y="189"/>
                  <a:pt x="22" y="172"/>
                </a:cubicBezTo>
                <a:cubicBezTo>
                  <a:pt x="11" y="155"/>
                  <a:pt x="6" y="134"/>
                  <a:pt x="6" y="108"/>
                </a:cubicBezTo>
                <a:cubicBezTo>
                  <a:pt x="6" y="0"/>
                  <a:pt x="6" y="0"/>
                  <a:pt x="6" y="0"/>
                </a:cubicBezTo>
                <a:cubicBezTo>
                  <a:pt x="229" y="0"/>
                  <a:pt x="229" y="0"/>
                  <a:pt x="229" y="0"/>
                </a:cubicBezTo>
                <a:cubicBezTo>
                  <a:pt x="229" y="108"/>
                  <a:pt x="229" y="108"/>
                  <a:pt x="229" y="108"/>
                </a:cubicBezTo>
                <a:cubicBezTo>
                  <a:pt x="229" y="164"/>
                  <a:pt x="208" y="195"/>
                  <a:pt x="167" y="203"/>
                </a:cubicBezTo>
                <a:cubicBezTo>
                  <a:pt x="167" y="204"/>
                  <a:pt x="167" y="204"/>
                  <a:pt x="167" y="204"/>
                </a:cubicBezTo>
                <a:cubicBezTo>
                  <a:pt x="166" y="218"/>
                  <a:pt x="162" y="230"/>
                  <a:pt x="155" y="238"/>
                </a:cubicBezTo>
                <a:cubicBezTo>
                  <a:pt x="178" y="246"/>
                  <a:pt x="198" y="260"/>
                  <a:pt x="212" y="280"/>
                </a:cubicBezTo>
                <a:cubicBezTo>
                  <a:pt x="228" y="301"/>
                  <a:pt x="235" y="325"/>
                  <a:pt x="235" y="350"/>
                </a:cubicBezTo>
                <a:close/>
                <a:moveTo>
                  <a:pt x="146" y="193"/>
                </a:moveTo>
                <a:cubicBezTo>
                  <a:pt x="146" y="7"/>
                  <a:pt x="146" y="7"/>
                  <a:pt x="146" y="7"/>
                </a:cubicBezTo>
                <a:cubicBezTo>
                  <a:pt x="88" y="7"/>
                  <a:pt x="88" y="7"/>
                  <a:pt x="88" y="7"/>
                </a:cubicBezTo>
                <a:cubicBezTo>
                  <a:pt x="88" y="193"/>
                  <a:pt x="88" y="193"/>
                  <a:pt x="88" y="193"/>
                </a:cubicBezTo>
                <a:lnTo>
                  <a:pt x="146" y="193"/>
                </a:lnTo>
                <a:close/>
                <a:moveTo>
                  <a:pt x="156" y="205"/>
                </a:moveTo>
                <a:cubicBezTo>
                  <a:pt x="150" y="206"/>
                  <a:pt x="144" y="206"/>
                  <a:pt x="138" y="206"/>
                </a:cubicBezTo>
                <a:cubicBezTo>
                  <a:pt x="85" y="206"/>
                  <a:pt x="85" y="206"/>
                  <a:pt x="85" y="206"/>
                </a:cubicBezTo>
                <a:cubicBezTo>
                  <a:pt x="83" y="206"/>
                  <a:pt x="80" y="206"/>
                  <a:pt x="77" y="206"/>
                </a:cubicBezTo>
                <a:cubicBezTo>
                  <a:pt x="78" y="219"/>
                  <a:pt x="82" y="229"/>
                  <a:pt x="90" y="235"/>
                </a:cubicBezTo>
                <a:cubicBezTo>
                  <a:pt x="99" y="233"/>
                  <a:pt x="108" y="232"/>
                  <a:pt x="117" y="232"/>
                </a:cubicBezTo>
                <a:cubicBezTo>
                  <a:pt x="126" y="232"/>
                  <a:pt x="134" y="233"/>
                  <a:pt x="142" y="235"/>
                </a:cubicBezTo>
                <a:cubicBezTo>
                  <a:pt x="150" y="228"/>
                  <a:pt x="155" y="218"/>
                  <a:pt x="156" y="205"/>
                </a:cubicBezTo>
                <a:close/>
                <a:moveTo>
                  <a:pt x="221" y="352"/>
                </a:moveTo>
                <a:cubicBezTo>
                  <a:pt x="196" y="336"/>
                  <a:pt x="196" y="336"/>
                  <a:pt x="196" y="336"/>
                </a:cubicBezTo>
                <a:cubicBezTo>
                  <a:pt x="213" y="311"/>
                  <a:pt x="213" y="311"/>
                  <a:pt x="213" y="311"/>
                </a:cubicBezTo>
                <a:cubicBezTo>
                  <a:pt x="184" y="307"/>
                  <a:pt x="184" y="307"/>
                  <a:pt x="184" y="307"/>
                </a:cubicBezTo>
                <a:cubicBezTo>
                  <a:pt x="190" y="277"/>
                  <a:pt x="190" y="277"/>
                  <a:pt x="190" y="277"/>
                </a:cubicBezTo>
                <a:cubicBezTo>
                  <a:pt x="161" y="284"/>
                  <a:pt x="161" y="284"/>
                  <a:pt x="161" y="284"/>
                </a:cubicBezTo>
                <a:cubicBezTo>
                  <a:pt x="156" y="255"/>
                  <a:pt x="156" y="255"/>
                  <a:pt x="156" y="255"/>
                </a:cubicBezTo>
                <a:cubicBezTo>
                  <a:pt x="132" y="272"/>
                  <a:pt x="132" y="272"/>
                  <a:pt x="132" y="272"/>
                </a:cubicBezTo>
                <a:cubicBezTo>
                  <a:pt x="116" y="247"/>
                  <a:pt x="116" y="247"/>
                  <a:pt x="116" y="247"/>
                </a:cubicBezTo>
                <a:cubicBezTo>
                  <a:pt x="100" y="273"/>
                  <a:pt x="100" y="273"/>
                  <a:pt x="100" y="273"/>
                </a:cubicBezTo>
                <a:cubicBezTo>
                  <a:pt x="76" y="255"/>
                  <a:pt x="76" y="255"/>
                  <a:pt x="76" y="255"/>
                </a:cubicBezTo>
                <a:cubicBezTo>
                  <a:pt x="72" y="285"/>
                  <a:pt x="72" y="285"/>
                  <a:pt x="72" y="285"/>
                </a:cubicBezTo>
                <a:cubicBezTo>
                  <a:pt x="42" y="277"/>
                  <a:pt x="42" y="277"/>
                  <a:pt x="42" y="277"/>
                </a:cubicBezTo>
                <a:cubicBezTo>
                  <a:pt x="50" y="307"/>
                  <a:pt x="50" y="307"/>
                  <a:pt x="50" y="307"/>
                </a:cubicBezTo>
                <a:cubicBezTo>
                  <a:pt x="19" y="311"/>
                  <a:pt x="19" y="311"/>
                  <a:pt x="19" y="311"/>
                </a:cubicBezTo>
                <a:cubicBezTo>
                  <a:pt x="38" y="336"/>
                  <a:pt x="38" y="336"/>
                  <a:pt x="38" y="336"/>
                </a:cubicBezTo>
                <a:cubicBezTo>
                  <a:pt x="11" y="352"/>
                  <a:pt x="11" y="352"/>
                  <a:pt x="11" y="352"/>
                </a:cubicBezTo>
                <a:cubicBezTo>
                  <a:pt x="38" y="367"/>
                  <a:pt x="38" y="367"/>
                  <a:pt x="38" y="367"/>
                </a:cubicBezTo>
                <a:cubicBezTo>
                  <a:pt x="19" y="392"/>
                  <a:pt x="19" y="392"/>
                  <a:pt x="19" y="392"/>
                </a:cubicBezTo>
                <a:cubicBezTo>
                  <a:pt x="50" y="396"/>
                  <a:pt x="50" y="396"/>
                  <a:pt x="50" y="396"/>
                </a:cubicBezTo>
                <a:cubicBezTo>
                  <a:pt x="42" y="426"/>
                  <a:pt x="42" y="426"/>
                  <a:pt x="42" y="426"/>
                </a:cubicBezTo>
                <a:cubicBezTo>
                  <a:pt x="72" y="418"/>
                  <a:pt x="72" y="418"/>
                  <a:pt x="72" y="418"/>
                </a:cubicBezTo>
                <a:cubicBezTo>
                  <a:pt x="76" y="449"/>
                  <a:pt x="76" y="449"/>
                  <a:pt x="76" y="449"/>
                </a:cubicBezTo>
                <a:cubicBezTo>
                  <a:pt x="100" y="430"/>
                  <a:pt x="100" y="430"/>
                  <a:pt x="100" y="430"/>
                </a:cubicBezTo>
                <a:cubicBezTo>
                  <a:pt x="116" y="456"/>
                  <a:pt x="116" y="456"/>
                  <a:pt x="116" y="456"/>
                </a:cubicBezTo>
                <a:cubicBezTo>
                  <a:pt x="132" y="431"/>
                  <a:pt x="132" y="431"/>
                  <a:pt x="132" y="431"/>
                </a:cubicBezTo>
                <a:cubicBezTo>
                  <a:pt x="156" y="449"/>
                  <a:pt x="156" y="449"/>
                  <a:pt x="156" y="449"/>
                </a:cubicBezTo>
                <a:cubicBezTo>
                  <a:pt x="161" y="419"/>
                  <a:pt x="161" y="419"/>
                  <a:pt x="161" y="419"/>
                </a:cubicBezTo>
                <a:cubicBezTo>
                  <a:pt x="190" y="426"/>
                  <a:pt x="190" y="426"/>
                  <a:pt x="190" y="426"/>
                </a:cubicBezTo>
                <a:cubicBezTo>
                  <a:pt x="183" y="397"/>
                  <a:pt x="183" y="397"/>
                  <a:pt x="183" y="397"/>
                </a:cubicBezTo>
                <a:cubicBezTo>
                  <a:pt x="213" y="392"/>
                  <a:pt x="213" y="392"/>
                  <a:pt x="213" y="392"/>
                </a:cubicBezTo>
                <a:cubicBezTo>
                  <a:pt x="196" y="368"/>
                  <a:pt x="196" y="368"/>
                  <a:pt x="196" y="368"/>
                </a:cubicBezTo>
                <a:lnTo>
                  <a:pt x="221" y="352"/>
                </a:lnTo>
                <a:close/>
              </a:path>
            </a:pathLst>
          </a:custGeom>
          <a:solidFill>
            <a:srgbClr val="005694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112@|5FFC:0|FBC:0|LFC:0|LBC:16777215"/>
          <p:cNvSpPr/>
          <p:nvPr/>
        </p:nvSpPr>
        <p:spPr bwMode="auto">
          <a:xfrm>
            <a:off x="10076087" y="3266109"/>
            <a:ext cx="141304" cy="134239"/>
          </a:xfrm>
          <a:custGeom>
            <a:avLst/>
            <a:gdLst>
              <a:gd name="T0" fmla="*/ 19 w 25"/>
              <a:gd name="T1" fmla="*/ 24 h 24"/>
              <a:gd name="T2" fmla="*/ 21 w 25"/>
              <a:gd name="T3" fmla="*/ 22 h 24"/>
              <a:gd name="T4" fmla="*/ 19 w 25"/>
              <a:gd name="T5" fmla="*/ 4 h 24"/>
              <a:gd name="T6" fmla="*/ 0 w 25"/>
              <a:gd name="T7" fmla="*/ 7 h 24"/>
              <a:gd name="T8" fmla="*/ 0 w 25"/>
              <a:gd name="T9" fmla="*/ 8 h 24"/>
              <a:gd name="T10" fmla="*/ 19 w 25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" h="24">
                <a:moveTo>
                  <a:pt x="19" y="24"/>
                </a:moveTo>
                <a:cubicBezTo>
                  <a:pt x="20" y="23"/>
                  <a:pt x="20" y="23"/>
                  <a:pt x="21" y="22"/>
                </a:cubicBezTo>
                <a:cubicBezTo>
                  <a:pt x="25" y="17"/>
                  <a:pt x="24" y="8"/>
                  <a:pt x="19" y="4"/>
                </a:cubicBezTo>
                <a:cubicBezTo>
                  <a:pt x="13" y="0"/>
                  <a:pt x="5" y="1"/>
                  <a:pt x="0" y="7"/>
                </a:cubicBezTo>
                <a:cubicBezTo>
                  <a:pt x="0" y="7"/>
                  <a:pt x="0" y="7"/>
                  <a:pt x="0" y="8"/>
                </a:cubicBezTo>
                <a:cubicBezTo>
                  <a:pt x="8" y="11"/>
                  <a:pt x="15" y="17"/>
                  <a:pt x="19" y="24"/>
                </a:cubicBezTo>
                <a:close/>
              </a:path>
            </a:pathLst>
          </a:custGeom>
          <a:solidFill>
            <a:srgbClr val="00569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113@|5FFC:0|FBC:0|LFC:0|LBC:16777215"/>
          <p:cNvSpPr>
            <a:spLocks noEditPoints="1"/>
          </p:cNvSpPr>
          <p:nvPr/>
        </p:nvSpPr>
        <p:spPr bwMode="auto">
          <a:xfrm>
            <a:off x="9793484" y="3315567"/>
            <a:ext cx="407427" cy="447462"/>
          </a:xfrm>
          <a:custGeom>
            <a:avLst/>
            <a:gdLst>
              <a:gd name="T0" fmla="*/ 43 w 73"/>
              <a:gd name="T1" fmla="*/ 0 h 80"/>
              <a:gd name="T2" fmla="*/ 42 w 73"/>
              <a:gd name="T3" fmla="*/ 0 h 80"/>
              <a:gd name="T4" fmla="*/ 42 w 73"/>
              <a:gd name="T5" fmla="*/ 0 h 80"/>
              <a:gd name="T6" fmla="*/ 41 w 73"/>
              <a:gd name="T7" fmla="*/ 0 h 80"/>
              <a:gd name="T8" fmla="*/ 41 w 73"/>
              <a:gd name="T9" fmla="*/ 0 h 80"/>
              <a:gd name="T10" fmla="*/ 40 w 73"/>
              <a:gd name="T11" fmla="*/ 0 h 80"/>
              <a:gd name="T12" fmla="*/ 40 w 73"/>
              <a:gd name="T13" fmla="*/ 0 h 80"/>
              <a:gd name="T14" fmla="*/ 39 w 73"/>
              <a:gd name="T15" fmla="*/ 0 h 80"/>
              <a:gd name="T16" fmla="*/ 39 w 73"/>
              <a:gd name="T17" fmla="*/ 0 h 80"/>
              <a:gd name="T18" fmla="*/ 38 w 73"/>
              <a:gd name="T19" fmla="*/ 0 h 80"/>
              <a:gd name="T20" fmla="*/ 38 w 73"/>
              <a:gd name="T21" fmla="*/ 0 h 80"/>
              <a:gd name="T22" fmla="*/ 37 w 73"/>
              <a:gd name="T23" fmla="*/ 0 h 80"/>
              <a:gd name="T24" fmla="*/ 36 w 73"/>
              <a:gd name="T25" fmla="*/ 0 h 80"/>
              <a:gd name="T26" fmla="*/ 35 w 73"/>
              <a:gd name="T27" fmla="*/ 0 h 80"/>
              <a:gd name="T28" fmla="*/ 34 w 73"/>
              <a:gd name="T29" fmla="*/ 0 h 80"/>
              <a:gd name="T30" fmla="*/ 33 w 73"/>
              <a:gd name="T31" fmla="*/ 0 h 80"/>
              <a:gd name="T32" fmla="*/ 32 w 73"/>
              <a:gd name="T33" fmla="*/ 0 h 80"/>
              <a:gd name="T34" fmla="*/ 32 w 73"/>
              <a:gd name="T35" fmla="*/ 0 h 80"/>
              <a:gd name="T36" fmla="*/ 32 w 73"/>
              <a:gd name="T37" fmla="*/ 0 h 80"/>
              <a:gd name="T38" fmla="*/ 32 w 73"/>
              <a:gd name="T39" fmla="*/ 0 h 80"/>
              <a:gd name="T40" fmla="*/ 31 w 73"/>
              <a:gd name="T41" fmla="*/ 0 h 80"/>
              <a:gd name="T42" fmla="*/ 31 w 73"/>
              <a:gd name="T43" fmla="*/ 0 h 80"/>
              <a:gd name="T44" fmla="*/ 30 w 73"/>
              <a:gd name="T45" fmla="*/ 0 h 80"/>
              <a:gd name="T46" fmla="*/ 0 w 73"/>
              <a:gd name="T47" fmla="*/ 37 h 80"/>
              <a:gd name="T48" fmla="*/ 12 w 73"/>
              <a:gd name="T49" fmla="*/ 64 h 80"/>
              <a:gd name="T50" fmla="*/ 7 w 73"/>
              <a:gd name="T51" fmla="*/ 69 h 80"/>
              <a:gd name="T52" fmla="*/ 7 w 73"/>
              <a:gd name="T53" fmla="*/ 77 h 80"/>
              <a:gd name="T54" fmla="*/ 14 w 73"/>
              <a:gd name="T55" fmla="*/ 77 h 80"/>
              <a:gd name="T56" fmla="*/ 21 w 73"/>
              <a:gd name="T57" fmla="*/ 70 h 80"/>
              <a:gd name="T58" fmla="*/ 36 w 73"/>
              <a:gd name="T59" fmla="*/ 73 h 80"/>
              <a:gd name="T60" fmla="*/ 52 w 73"/>
              <a:gd name="T61" fmla="*/ 70 h 80"/>
              <a:gd name="T62" fmla="*/ 58 w 73"/>
              <a:gd name="T63" fmla="*/ 77 h 80"/>
              <a:gd name="T64" fmla="*/ 66 w 73"/>
              <a:gd name="T65" fmla="*/ 77 h 80"/>
              <a:gd name="T66" fmla="*/ 66 w 73"/>
              <a:gd name="T67" fmla="*/ 69 h 80"/>
              <a:gd name="T68" fmla="*/ 61 w 73"/>
              <a:gd name="T69" fmla="*/ 64 h 80"/>
              <a:gd name="T70" fmla="*/ 73 w 73"/>
              <a:gd name="T71" fmla="*/ 37 h 80"/>
              <a:gd name="T72" fmla="*/ 43 w 73"/>
              <a:gd name="T73" fmla="*/ 0 h 80"/>
              <a:gd name="T74" fmla="*/ 36 w 73"/>
              <a:gd name="T75" fmla="*/ 65 h 80"/>
              <a:gd name="T76" fmla="*/ 8 w 73"/>
              <a:gd name="T77" fmla="*/ 37 h 80"/>
              <a:gd name="T78" fmla="*/ 36 w 73"/>
              <a:gd name="T79" fmla="*/ 8 h 80"/>
              <a:gd name="T80" fmla="*/ 64 w 73"/>
              <a:gd name="T81" fmla="*/ 37 h 80"/>
              <a:gd name="T82" fmla="*/ 36 w 73"/>
              <a:gd name="T83" fmla="*/ 65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3" h="80">
                <a:moveTo>
                  <a:pt x="43" y="0"/>
                </a:moveTo>
                <a:cubicBezTo>
                  <a:pt x="42" y="0"/>
                  <a:pt x="42" y="0"/>
                  <a:pt x="42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0"/>
                  <a:pt x="41" y="0"/>
                  <a:pt x="41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1" y="0"/>
                  <a:pt x="40" y="0"/>
                  <a:pt x="40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0" y="0"/>
                  <a:pt x="39" y="0"/>
                  <a:pt x="39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39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7" y="0"/>
                </a:cubicBezTo>
                <a:cubicBezTo>
                  <a:pt x="37" y="0"/>
                  <a:pt x="37" y="0"/>
                  <a:pt x="36" y="0"/>
                </a:cubicBezTo>
                <a:cubicBezTo>
                  <a:pt x="36" y="0"/>
                  <a:pt x="36" y="0"/>
                  <a:pt x="35" y="0"/>
                </a:cubicBezTo>
                <a:cubicBezTo>
                  <a:pt x="35" y="0"/>
                  <a:pt x="35" y="0"/>
                  <a:pt x="34" y="0"/>
                </a:cubicBezTo>
                <a:cubicBezTo>
                  <a:pt x="34" y="0"/>
                  <a:pt x="34" y="0"/>
                  <a:pt x="33" y="0"/>
                </a:cubicBezTo>
                <a:cubicBezTo>
                  <a:pt x="33" y="0"/>
                  <a:pt x="33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13" y="4"/>
                  <a:pt x="0" y="19"/>
                  <a:pt x="0" y="37"/>
                </a:cubicBezTo>
                <a:cubicBezTo>
                  <a:pt x="0" y="47"/>
                  <a:pt x="4" y="57"/>
                  <a:pt x="12" y="64"/>
                </a:cubicBezTo>
                <a:cubicBezTo>
                  <a:pt x="7" y="69"/>
                  <a:pt x="7" y="69"/>
                  <a:pt x="7" y="69"/>
                </a:cubicBezTo>
                <a:cubicBezTo>
                  <a:pt x="4" y="71"/>
                  <a:pt x="5" y="77"/>
                  <a:pt x="7" y="77"/>
                </a:cubicBezTo>
                <a:cubicBezTo>
                  <a:pt x="9" y="79"/>
                  <a:pt x="12" y="79"/>
                  <a:pt x="14" y="77"/>
                </a:cubicBezTo>
                <a:cubicBezTo>
                  <a:pt x="16" y="75"/>
                  <a:pt x="20" y="72"/>
                  <a:pt x="21" y="70"/>
                </a:cubicBezTo>
                <a:cubicBezTo>
                  <a:pt x="25" y="72"/>
                  <a:pt x="31" y="73"/>
                  <a:pt x="36" y="73"/>
                </a:cubicBezTo>
                <a:cubicBezTo>
                  <a:pt x="42" y="73"/>
                  <a:pt x="47" y="72"/>
                  <a:pt x="52" y="70"/>
                </a:cubicBezTo>
                <a:cubicBezTo>
                  <a:pt x="53" y="72"/>
                  <a:pt x="57" y="75"/>
                  <a:pt x="58" y="77"/>
                </a:cubicBezTo>
                <a:cubicBezTo>
                  <a:pt x="62" y="80"/>
                  <a:pt x="65" y="77"/>
                  <a:pt x="66" y="77"/>
                </a:cubicBezTo>
                <a:cubicBezTo>
                  <a:pt x="68" y="74"/>
                  <a:pt x="68" y="71"/>
                  <a:pt x="66" y="69"/>
                </a:cubicBezTo>
                <a:cubicBezTo>
                  <a:pt x="61" y="64"/>
                  <a:pt x="61" y="64"/>
                  <a:pt x="61" y="64"/>
                </a:cubicBezTo>
                <a:cubicBezTo>
                  <a:pt x="68" y="57"/>
                  <a:pt x="73" y="47"/>
                  <a:pt x="73" y="37"/>
                </a:cubicBezTo>
                <a:cubicBezTo>
                  <a:pt x="73" y="19"/>
                  <a:pt x="60" y="4"/>
                  <a:pt x="43" y="0"/>
                </a:cubicBezTo>
                <a:close/>
                <a:moveTo>
                  <a:pt x="36" y="65"/>
                </a:moveTo>
                <a:cubicBezTo>
                  <a:pt x="21" y="65"/>
                  <a:pt x="8" y="52"/>
                  <a:pt x="8" y="37"/>
                </a:cubicBezTo>
                <a:cubicBezTo>
                  <a:pt x="8" y="21"/>
                  <a:pt x="21" y="8"/>
                  <a:pt x="36" y="8"/>
                </a:cubicBezTo>
                <a:cubicBezTo>
                  <a:pt x="52" y="8"/>
                  <a:pt x="64" y="21"/>
                  <a:pt x="64" y="37"/>
                </a:cubicBezTo>
                <a:cubicBezTo>
                  <a:pt x="64" y="52"/>
                  <a:pt x="52" y="65"/>
                  <a:pt x="36" y="65"/>
                </a:cubicBezTo>
                <a:close/>
              </a:path>
            </a:pathLst>
          </a:custGeom>
          <a:solidFill>
            <a:srgbClr val="00569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114@|5FFC:0|FBC:0|LFC:0|LBC:16777215"/>
          <p:cNvSpPr/>
          <p:nvPr/>
        </p:nvSpPr>
        <p:spPr bwMode="auto">
          <a:xfrm>
            <a:off x="9769929" y="3266109"/>
            <a:ext cx="146014" cy="134239"/>
          </a:xfrm>
          <a:custGeom>
            <a:avLst/>
            <a:gdLst>
              <a:gd name="T0" fmla="*/ 6 w 26"/>
              <a:gd name="T1" fmla="*/ 24 h 24"/>
              <a:gd name="T2" fmla="*/ 26 w 26"/>
              <a:gd name="T3" fmla="*/ 8 h 24"/>
              <a:gd name="T4" fmla="*/ 25 w 26"/>
              <a:gd name="T5" fmla="*/ 7 h 24"/>
              <a:gd name="T6" fmla="*/ 7 w 26"/>
              <a:gd name="T7" fmla="*/ 4 h 24"/>
              <a:gd name="T8" fmla="*/ 5 w 26"/>
              <a:gd name="T9" fmla="*/ 22 h 24"/>
              <a:gd name="T10" fmla="*/ 6 w 26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" h="24">
                <a:moveTo>
                  <a:pt x="6" y="24"/>
                </a:moveTo>
                <a:cubicBezTo>
                  <a:pt x="11" y="17"/>
                  <a:pt x="18" y="11"/>
                  <a:pt x="26" y="8"/>
                </a:cubicBezTo>
                <a:cubicBezTo>
                  <a:pt x="26" y="7"/>
                  <a:pt x="25" y="7"/>
                  <a:pt x="25" y="7"/>
                </a:cubicBezTo>
                <a:cubicBezTo>
                  <a:pt x="21" y="1"/>
                  <a:pt x="13" y="0"/>
                  <a:pt x="7" y="4"/>
                </a:cubicBezTo>
                <a:cubicBezTo>
                  <a:pt x="1" y="8"/>
                  <a:pt x="0" y="17"/>
                  <a:pt x="5" y="22"/>
                </a:cubicBezTo>
                <a:cubicBezTo>
                  <a:pt x="5" y="23"/>
                  <a:pt x="6" y="23"/>
                  <a:pt x="6" y="24"/>
                </a:cubicBezTo>
                <a:close/>
              </a:path>
            </a:pathLst>
          </a:custGeom>
          <a:solidFill>
            <a:srgbClr val="00569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115@|5FFC:0|FBC:0|LFC:0|LBC:16777215"/>
          <p:cNvSpPr/>
          <p:nvPr/>
        </p:nvSpPr>
        <p:spPr bwMode="auto">
          <a:xfrm>
            <a:off x="9988949" y="3372087"/>
            <a:ext cx="16486" cy="65942"/>
          </a:xfrm>
          <a:custGeom>
            <a:avLst/>
            <a:gdLst>
              <a:gd name="T0" fmla="*/ 1 w 3"/>
              <a:gd name="T1" fmla="*/ 12 h 12"/>
              <a:gd name="T2" fmla="*/ 3 w 3"/>
              <a:gd name="T3" fmla="*/ 10 h 12"/>
              <a:gd name="T4" fmla="*/ 3 w 3"/>
              <a:gd name="T5" fmla="*/ 2 h 12"/>
              <a:gd name="T6" fmla="*/ 1 w 3"/>
              <a:gd name="T7" fmla="*/ 0 h 12"/>
              <a:gd name="T8" fmla="*/ 0 w 3"/>
              <a:gd name="T9" fmla="*/ 2 h 12"/>
              <a:gd name="T10" fmla="*/ 0 w 3"/>
              <a:gd name="T11" fmla="*/ 10 h 12"/>
              <a:gd name="T12" fmla="*/ 1 w 3"/>
              <a:gd name="T13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12">
                <a:moveTo>
                  <a:pt x="1" y="12"/>
                </a:moveTo>
                <a:cubicBezTo>
                  <a:pt x="2" y="12"/>
                  <a:pt x="3" y="11"/>
                  <a:pt x="3" y="10"/>
                </a:cubicBezTo>
                <a:cubicBezTo>
                  <a:pt x="3" y="2"/>
                  <a:pt x="3" y="2"/>
                  <a:pt x="3" y="2"/>
                </a:cubicBezTo>
                <a:cubicBezTo>
                  <a:pt x="3" y="1"/>
                  <a:pt x="2" y="0"/>
                  <a:pt x="1" y="0"/>
                </a:cubicBezTo>
                <a:cubicBezTo>
                  <a:pt x="0" y="0"/>
                  <a:pt x="0" y="1"/>
                  <a:pt x="0" y="2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1"/>
                  <a:pt x="0" y="12"/>
                  <a:pt x="1" y="12"/>
                </a:cubicBezTo>
                <a:close/>
              </a:path>
            </a:pathLst>
          </a:custGeom>
          <a:solidFill>
            <a:srgbClr val="00569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116@|5FFC:0|FBC:0|LFC:0|LBC:16777215"/>
          <p:cNvSpPr/>
          <p:nvPr/>
        </p:nvSpPr>
        <p:spPr bwMode="auto">
          <a:xfrm>
            <a:off x="9842935" y="3511035"/>
            <a:ext cx="65942" cy="16486"/>
          </a:xfrm>
          <a:custGeom>
            <a:avLst/>
            <a:gdLst>
              <a:gd name="T0" fmla="*/ 10 w 12"/>
              <a:gd name="T1" fmla="*/ 0 h 3"/>
              <a:gd name="T2" fmla="*/ 2 w 12"/>
              <a:gd name="T3" fmla="*/ 0 h 3"/>
              <a:gd name="T4" fmla="*/ 0 w 12"/>
              <a:gd name="T5" fmla="*/ 2 h 3"/>
              <a:gd name="T6" fmla="*/ 2 w 12"/>
              <a:gd name="T7" fmla="*/ 3 h 3"/>
              <a:gd name="T8" fmla="*/ 10 w 12"/>
              <a:gd name="T9" fmla="*/ 3 h 3"/>
              <a:gd name="T10" fmla="*/ 12 w 12"/>
              <a:gd name="T11" fmla="*/ 2 h 3"/>
              <a:gd name="T12" fmla="*/ 10 w 12"/>
              <a:gd name="T13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3">
                <a:moveTo>
                  <a:pt x="10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1" y="3"/>
                  <a:pt x="2" y="3"/>
                </a:cubicBezTo>
                <a:cubicBezTo>
                  <a:pt x="10" y="3"/>
                  <a:pt x="10" y="3"/>
                  <a:pt x="10" y="3"/>
                </a:cubicBezTo>
                <a:cubicBezTo>
                  <a:pt x="11" y="3"/>
                  <a:pt x="12" y="3"/>
                  <a:pt x="12" y="2"/>
                </a:cubicBezTo>
                <a:cubicBezTo>
                  <a:pt x="12" y="1"/>
                  <a:pt x="11" y="0"/>
                  <a:pt x="10" y="0"/>
                </a:cubicBezTo>
                <a:close/>
              </a:path>
            </a:pathLst>
          </a:custGeom>
          <a:solidFill>
            <a:srgbClr val="00569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117@|5FFC:0|FBC:0|LFC:0|LBC:16777215"/>
          <p:cNvSpPr/>
          <p:nvPr/>
        </p:nvSpPr>
        <p:spPr bwMode="auto">
          <a:xfrm>
            <a:off x="10076087" y="3511035"/>
            <a:ext cx="68298" cy="16486"/>
          </a:xfrm>
          <a:custGeom>
            <a:avLst/>
            <a:gdLst>
              <a:gd name="T0" fmla="*/ 10 w 12"/>
              <a:gd name="T1" fmla="*/ 0 h 3"/>
              <a:gd name="T2" fmla="*/ 2 w 12"/>
              <a:gd name="T3" fmla="*/ 0 h 3"/>
              <a:gd name="T4" fmla="*/ 0 w 12"/>
              <a:gd name="T5" fmla="*/ 2 h 3"/>
              <a:gd name="T6" fmla="*/ 2 w 12"/>
              <a:gd name="T7" fmla="*/ 3 h 3"/>
              <a:gd name="T8" fmla="*/ 10 w 12"/>
              <a:gd name="T9" fmla="*/ 3 h 3"/>
              <a:gd name="T10" fmla="*/ 12 w 12"/>
              <a:gd name="T11" fmla="*/ 2 h 3"/>
              <a:gd name="T12" fmla="*/ 10 w 12"/>
              <a:gd name="T13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3">
                <a:moveTo>
                  <a:pt x="10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1" y="3"/>
                  <a:pt x="2" y="3"/>
                </a:cubicBezTo>
                <a:cubicBezTo>
                  <a:pt x="10" y="3"/>
                  <a:pt x="10" y="3"/>
                  <a:pt x="10" y="3"/>
                </a:cubicBezTo>
                <a:cubicBezTo>
                  <a:pt x="11" y="3"/>
                  <a:pt x="12" y="3"/>
                  <a:pt x="12" y="2"/>
                </a:cubicBezTo>
                <a:cubicBezTo>
                  <a:pt x="12" y="1"/>
                  <a:pt x="11" y="0"/>
                  <a:pt x="10" y="0"/>
                </a:cubicBezTo>
                <a:close/>
              </a:path>
            </a:pathLst>
          </a:custGeom>
          <a:solidFill>
            <a:srgbClr val="00569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118@|5FFC:0|FBC:0|LFC:0|LBC:16777215"/>
          <p:cNvSpPr/>
          <p:nvPr/>
        </p:nvSpPr>
        <p:spPr bwMode="auto">
          <a:xfrm>
            <a:off x="9988949" y="3605238"/>
            <a:ext cx="16486" cy="68297"/>
          </a:xfrm>
          <a:custGeom>
            <a:avLst/>
            <a:gdLst>
              <a:gd name="T0" fmla="*/ 1 w 3"/>
              <a:gd name="T1" fmla="*/ 0 h 12"/>
              <a:gd name="T2" fmla="*/ 0 w 3"/>
              <a:gd name="T3" fmla="*/ 1 h 12"/>
              <a:gd name="T4" fmla="*/ 0 w 3"/>
              <a:gd name="T5" fmla="*/ 10 h 12"/>
              <a:gd name="T6" fmla="*/ 1 w 3"/>
              <a:gd name="T7" fmla="*/ 12 h 12"/>
              <a:gd name="T8" fmla="*/ 3 w 3"/>
              <a:gd name="T9" fmla="*/ 10 h 12"/>
              <a:gd name="T10" fmla="*/ 3 w 3"/>
              <a:gd name="T11" fmla="*/ 1 h 12"/>
              <a:gd name="T12" fmla="*/ 1 w 3"/>
              <a:gd name="T1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12">
                <a:moveTo>
                  <a:pt x="1" y="0"/>
                </a:moveTo>
                <a:cubicBezTo>
                  <a:pt x="0" y="0"/>
                  <a:pt x="0" y="1"/>
                  <a:pt x="0" y="1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1"/>
                  <a:pt x="0" y="12"/>
                  <a:pt x="1" y="12"/>
                </a:cubicBezTo>
                <a:cubicBezTo>
                  <a:pt x="2" y="12"/>
                  <a:pt x="3" y="11"/>
                  <a:pt x="3" y="10"/>
                </a:cubicBezTo>
                <a:cubicBezTo>
                  <a:pt x="3" y="1"/>
                  <a:pt x="3" y="1"/>
                  <a:pt x="3" y="1"/>
                </a:cubicBezTo>
                <a:cubicBezTo>
                  <a:pt x="3" y="1"/>
                  <a:pt x="2" y="0"/>
                  <a:pt x="1" y="0"/>
                </a:cubicBezTo>
                <a:close/>
              </a:path>
            </a:pathLst>
          </a:custGeom>
          <a:solidFill>
            <a:srgbClr val="00569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119@|5FFC:0|FBC:0|LFC:0|LBC:16777215"/>
          <p:cNvSpPr/>
          <p:nvPr/>
        </p:nvSpPr>
        <p:spPr bwMode="auto">
          <a:xfrm>
            <a:off x="9904167" y="3416833"/>
            <a:ext cx="190761" cy="127173"/>
          </a:xfrm>
          <a:custGeom>
            <a:avLst/>
            <a:gdLst>
              <a:gd name="T0" fmla="*/ 18 w 34"/>
              <a:gd name="T1" fmla="*/ 18 h 23"/>
              <a:gd name="T2" fmla="*/ 33 w 34"/>
              <a:gd name="T3" fmla="*/ 3 h 23"/>
              <a:gd name="T4" fmla="*/ 34 w 34"/>
              <a:gd name="T5" fmla="*/ 2 h 23"/>
              <a:gd name="T6" fmla="*/ 33 w 34"/>
              <a:gd name="T7" fmla="*/ 1 h 23"/>
              <a:gd name="T8" fmla="*/ 32 w 34"/>
              <a:gd name="T9" fmla="*/ 0 h 23"/>
              <a:gd name="T10" fmla="*/ 31 w 34"/>
              <a:gd name="T11" fmla="*/ 1 h 23"/>
              <a:gd name="T12" fmla="*/ 20 w 34"/>
              <a:gd name="T13" fmla="*/ 12 h 23"/>
              <a:gd name="T14" fmla="*/ 16 w 34"/>
              <a:gd name="T15" fmla="*/ 16 h 23"/>
              <a:gd name="T16" fmla="*/ 16 w 34"/>
              <a:gd name="T17" fmla="*/ 16 h 23"/>
              <a:gd name="T18" fmla="*/ 16 w 34"/>
              <a:gd name="T19" fmla="*/ 16 h 23"/>
              <a:gd name="T20" fmla="*/ 15 w 34"/>
              <a:gd name="T21" fmla="*/ 15 h 23"/>
              <a:gd name="T22" fmla="*/ 15 w 34"/>
              <a:gd name="T23" fmla="*/ 15 h 23"/>
              <a:gd name="T24" fmla="*/ 15 w 34"/>
              <a:gd name="T25" fmla="*/ 15 h 23"/>
              <a:gd name="T26" fmla="*/ 4 w 34"/>
              <a:gd name="T27" fmla="*/ 7 h 23"/>
              <a:gd name="T28" fmla="*/ 2 w 34"/>
              <a:gd name="T29" fmla="*/ 6 h 23"/>
              <a:gd name="T30" fmla="*/ 1 w 34"/>
              <a:gd name="T31" fmla="*/ 7 h 23"/>
              <a:gd name="T32" fmla="*/ 0 w 34"/>
              <a:gd name="T33" fmla="*/ 9 h 23"/>
              <a:gd name="T34" fmla="*/ 1 w 34"/>
              <a:gd name="T35" fmla="*/ 10 h 23"/>
              <a:gd name="T36" fmla="*/ 13 w 34"/>
              <a:gd name="T37" fmla="*/ 19 h 23"/>
              <a:gd name="T38" fmla="*/ 12 w 34"/>
              <a:gd name="T39" fmla="*/ 20 h 23"/>
              <a:gd name="T40" fmla="*/ 11 w 34"/>
              <a:gd name="T41" fmla="*/ 21 h 23"/>
              <a:gd name="T42" fmla="*/ 12 w 34"/>
              <a:gd name="T43" fmla="*/ 23 h 23"/>
              <a:gd name="T44" fmla="*/ 13 w 34"/>
              <a:gd name="T45" fmla="*/ 23 h 23"/>
              <a:gd name="T46" fmla="*/ 16 w 34"/>
              <a:gd name="T47" fmla="*/ 21 h 23"/>
              <a:gd name="T48" fmla="*/ 17 w 34"/>
              <a:gd name="T49" fmla="*/ 22 h 23"/>
              <a:gd name="T50" fmla="*/ 18 w 34"/>
              <a:gd name="T51" fmla="*/ 23 h 23"/>
              <a:gd name="T52" fmla="*/ 20 w 34"/>
              <a:gd name="T53" fmla="*/ 23 h 23"/>
              <a:gd name="T54" fmla="*/ 21 w 34"/>
              <a:gd name="T55" fmla="*/ 21 h 23"/>
              <a:gd name="T56" fmla="*/ 21 w 34"/>
              <a:gd name="T57" fmla="*/ 19 h 23"/>
              <a:gd name="T58" fmla="*/ 18 w 34"/>
              <a:gd name="T59" fmla="*/ 18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4" h="23">
                <a:moveTo>
                  <a:pt x="18" y="18"/>
                </a:moveTo>
                <a:cubicBezTo>
                  <a:pt x="33" y="3"/>
                  <a:pt x="33" y="3"/>
                  <a:pt x="33" y="3"/>
                </a:cubicBezTo>
                <a:cubicBezTo>
                  <a:pt x="33" y="3"/>
                  <a:pt x="34" y="2"/>
                  <a:pt x="34" y="2"/>
                </a:cubicBezTo>
                <a:cubicBezTo>
                  <a:pt x="34" y="2"/>
                  <a:pt x="33" y="1"/>
                  <a:pt x="33" y="1"/>
                </a:cubicBezTo>
                <a:cubicBezTo>
                  <a:pt x="33" y="1"/>
                  <a:pt x="32" y="0"/>
                  <a:pt x="32" y="0"/>
                </a:cubicBezTo>
                <a:cubicBezTo>
                  <a:pt x="32" y="0"/>
                  <a:pt x="31" y="1"/>
                  <a:pt x="31" y="1"/>
                </a:cubicBezTo>
                <a:cubicBezTo>
                  <a:pt x="20" y="12"/>
                  <a:pt x="20" y="12"/>
                  <a:pt x="20" y="12"/>
                </a:cubicBezTo>
                <a:cubicBezTo>
                  <a:pt x="16" y="16"/>
                  <a:pt x="16" y="16"/>
                  <a:pt x="16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15" y="15"/>
                  <a:pt x="15" y="15"/>
                  <a:pt x="15" y="15"/>
                </a:cubicBezTo>
                <a:cubicBezTo>
                  <a:pt x="15" y="15"/>
                  <a:pt x="15" y="15"/>
                  <a:pt x="15" y="15"/>
                </a:cubicBezTo>
                <a:cubicBezTo>
                  <a:pt x="15" y="15"/>
                  <a:pt x="15" y="15"/>
                  <a:pt x="15" y="15"/>
                </a:cubicBezTo>
                <a:cubicBezTo>
                  <a:pt x="4" y="7"/>
                  <a:pt x="4" y="7"/>
                  <a:pt x="4" y="7"/>
                </a:cubicBezTo>
                <a:cubicBezTo>
                  <a:pt x="3" y="6"/>
                  <a:pt x="3" y="6"/>
                  <a:pt x="2" y="6"/>
                </a:cubicBezTo>
                <a:cubicBezTo>
                  <a:pt x="2" y="6"/>
                  <a:pt x="1" y="7"/>
                  <a:pt x="1" y="7"/>
                </a:cubicBezTo>
                <a:cubicBezTo>
                  <a:pt x="0" y="8"/>
                  <a:pt x="0" y="8"/>
                  <a:pt x="0" y="9"/>
                </a:cubicBezTo>
                <a:cubicBezTo>
                  <a:pt x="0" y="9"/>
                  <a:pt x="1" y="10"/>
                  <a:pt x="1" y="10"/>
                </a:cubicBezTo>
                <a:cubicBezTo>
                  <a:pt x="13" y="19"/>
                  <a:pt x="13" y="19"/>
                  <a:pt x="13" y="19"/>
                </a:cubicBezTo>
                <a:cubicBezTo>
                  <a:pt x="12" y="20"/>
                  <a:pt x="12" y="20"/>
                  <a:pt x="12" y="20"/>
                </a:cubicBezTo>
                <a:cubicBezTo>
                  <a:pt x="11" y="21"/>
                  <a:pt x="11" y="21"/>
                  <a:pt x="11" y="21"/>
                </a:cubicBezTo>
                <a:cubicBezTo>
                  <a:pt x="11" y="22"/>
                  <a:pt x="11" y="22"/>
                  <a:pt x="12" y="23"/>
                </a:cubicBezTo>
                <a:cubicBezTo>
                  <a:pt x="12" y="23"/>
                  <a:pt x="12" y="23"/>
                  <a:pt x="13" y="23"/>
                </a:cubicBezTo>
                <a:cubicBezTo>
                  <a:pt x="16" y="21"/>
                  <a:pt x="16" y="21"/>
                  <a:pt x="16" y="21"/>
                </a:cubicBezTo>
                <a:cubicBezTo>
                  <a:pt x="17" y="22"/>
                  <a:pt x="17" y="22"/>
                  <a:pt x="17" y="22"/>
                </a:cubicBezTo>
                <a:cubicBezTo>
                  <a:pt x="18" y="23"/>
                  <a:pt x="18" y="23"/>
                  <a:pt x="18" y="23"/>
                </a:cubicBezTo>
                <a:cubicBezTo>
                  <a:pt x="18" y="23"/>
                  <a:pt x="19" y="23"/>
                  <a:pt x="20" y="23"/>
                </a:cubicBezTo>
                <a:cubicBezTo>
                  <a:pt x="21" y="23"/>
                  <a:pt x="22" y="22"/>
                  <a:pt x="21" y="21"/>
                </a:cubicBezTo>
                <a:cubicBezTo>
                  <a:pt x="21" y="20"/>
                  <a:pt x="21" y="20"/>
                  <a:pt x="21" y="19"/>
                </a:cubicBezTo>
                <a:lnTo>
                  <a:pt x="18" y="18"/>
                </a:lnTo>
                <a:close/>
              </a:path>
            </a:pathLst>
          </a:custGeom>
          <a:solidFill>
            <a:srgbClr val="00569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5@|5FFC:14657585|FBC:16777215|LFC:16777215|LBC:16777215"/>
          <p:cNvSpPr>
            <a:spLocks noEditPoints="1"/>
          </p:cNvSpPr>
          <p:nvPr/>
        </p:nvSpPr>
        <p:spPr bwMode="auto">
          <a:xfrm>
            <a:off x="6856968" y="1902857"/>
            <a:ext cx="1087967" cy="2152651"/>
          </a:xfrm>
          <a:custGeom>
            <a:avLst/>
            <a:gdLst>
              <a:gd name="T0" fmla="*/ 201 w 235"/>
              <a:gd name="T1" fmla="*/ 434 h 468"/>
              <a:gd name="T2" fmla="*/ 34 w 235"/>
              <a:gd name="T3" fmla="*/ 434 h 468"/>
              <a:gd name="T4" fmla="*/ 21 w 235"/>
              <a:gd name="T5" fmla="*/ 282 h 468"/>
              <a:gd name="T6" fmla="*/ 66 w 235"/>
              <a:gd name="T7" fmla="*/ 204 h 468"/>
              <a:gd name="T8" fmla="*/ 6 w 235"/>
              <a:gd name="T9" fmla="*/ 108 h 468"/>
              <a:gd name="T10" fmla="*/ 229 w 235"/>
              <a:gd name="T11" fmla="*/ 0 h 468"/>
              <a:gd name="T12" fmla="*/ 167 w 235"/>
              <a:gd name="T13" fmla="*/ 203 h 468"/>
              <a:gd name="T14" fmla="*/ 155 w 235"/>
              <a:gd name="T15" fmla="*/ 238 h 468"/>
              <a:gd name="T16" fmla="*/ 235 w 235"/>
              <a:gd name="T17" fmla="*/ 350 h 468"/>
              <a:gd name="T18" fmla="*/ 146 w 235"/>
              <a:gd name="T19" fmla="*/ 7 h 468"/>
              <a:gd name="T20" fmla="*/ 88 w 235"/>
              <a:gd name="T21" fmla="*/ 193 h 468"/>
              <a:gd name="T22" fmla="*/ 156 w 235"/>
              <a:gd name="T23" fmla="*/ 205 h 468"/>
              <a:gd name="T24" fmla="*/ 85 w 235"/>
              <a:gd name="T25" fmla="*/ 206 h 468"/>
              <a:gd name="T26" fmla="*/ 90 w 235"/>
              <a:gd name="T27" fmla="*/ 235 h 468"/>
              <a:gd name="T28" fmla="*/ 142 w 235"/>
              <a:gd name="T29" fmla="*/ 235 h 468"/>
              <a:gd name="T30" fmla="*/ 221 w 235"/>
              <a:gd name="T31" fmla="*/ 352 h 468"/>
              <a:gd name="T32" fmla="*/ 213 w 235"/>
              <a:gd name="T33" fmla="*/ 311 h 468"/>
              <a:gd name="T34" fmla="*/ 190 w 235"/>
              <a:gd name="T35" fmla="*/ 277 h 468"/>
              <a:gd name="T36" fmla="*/ 156 w 235"/>
              <a:gd name="T37" fmla="*/ 255 h 468"/>
              <a:gd name="T38" fmla="*/ 116 w 235"/>
              <a:gd name="T39" fmla="*/ 247 h 468"/>
              <a:gd name="T40" fmla="*/ 76 w 235"/>
              <a:gd name="T41" fmla="*/ 255 h 468"/>
              <a:gd name="T42" fmla="*/ 42 w 235"/>
              <a:gd name="T43" fmla="*/ 277 h 468"/>
              <a:gd name="T44" fmla="*/ 19 w 235"/>
              <a:gd name="T45" fmla="*/ 311 h 468"/>
              <a:gd name="T46" fmla="*/ 11 w 235"/>
              <a:gd name="T47" fmla="*/ 352 h 468"/>
              <a:gd name="T48" fmla="*/ 19 w 235"/>
              <a:gd name="T49" fmla="*/ 392 h 468"/>
              <a:gd name="T50" fmla="*/ 42 w 235"/>
              <a:gd name="T51" fmla="*/ 426 h 468"/>
              <a:gd name="T52" fmla="*/ 76 w 235"/>
              <a:gd name="T53" fmla="*/ 449 h 468"/>
              <a:gd name="T54" fmla="*/ 116 w 235"/>
              <a:gd name="T55" fmla="*/ 456 h 468"/>
              <a:gd name="T56" fmla="*/ 156 w 235"/>
              <a:gd name="T57" fmla="*/ 449 h 468"/>
              <a:gd name="T58" fmla="*/ 190 w 235"/>
              <a:gd name="T59" fmla="*/ 426 h 468"/>
              <a:gd name="T60" fmla="*/ 213 w 235"/>
              <a:gd name="T61" fmla="*/ 392 h 468"/>
              <a:gd name="T62" fmla="*/ 221 w 235"/>
              <a:gd name="T63" fmla="*/ 352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35" h="468">
                <a:moveTo>
                  <a:pt x="235" y="350"/>
                </a:moveTo>
                <a:cubicBezTo>
                  <a:pt x="235" y="383"/>
                  <a:pt x="224" y="411"/>
                  <a:pt x="201" y="434"/>
                </a:cubicBezTo>
                <a:cubicBezTo>
                  <a:pt x="178" y="457"/>
                  <a:pt x="150" y="468"/>
                  <a:pt x="117" y="468"/>
                </a:cubicBezTo>
                <a:cubicBezTo>
                  <a:pt x="85" y="468"/>
                  <a:pt x="57" y="457"/>
                  <a:pt x="34" y="434"/>
                </a:cubicBezTo>
                <a:cubicBezTo>
                  <a:pt x="11" y="411"/>
                  <a:pt x="0" y="383"/>
                  <a:pt x="0" y="350"/>
                </a:cubicBezTo>
                <a:cubicBezTo>
                  <a:pt x="0" y="325"/>
                  <a:pt x="7" y="302"/>
                  <a:pt x="21" y="282"/>
                </a:cubicBezTo>
                <a:cubicBezTo>
                  <a:pt x="36" y="262"/>
                  <a:pt x="55" y="247"/>
                  <a:pt x="78" y="239"/>
                </a:cubicBezTo>
                <a:cubicBezTo>
                  <a:pt x="69" y="230"/>
                  <a:pt x="65" y="218"/>
                  <a:pt x="66" y="204"/>
                </a:cubicBezTo>
                <a:cubicBezTo>
                  <a:pt x="47" y="199"/>
                  <a:pt x="32" y="189"/>
                  <a:pt x="22" y="172"/>
                </a:cubicBezTo>
                <a:cubicBezTo>
                  <a:pt x="11" y="155"/>
                  <a:pt x="6" y="134"/>
                  <a:pt x="6" y="108"/>
                </a:cubicBezTo>
                <a:cubicBezTo>
                  <a:pt x="6" y="0"/>
                  <a:pt x="6" y="0"/>
                  <a:pt x="6" y="0"/>
                </a:cubicBezTo>
                <a:cubicBezTo>
                  <a:pt x="229" y="0"/>
                  <a:pt x="229" y="0"/>
                  <a:pt x="229" y="0"/>
                </a:cubicBezTo>
                <a:cubicBezTo>
                  <a:pt x="229" y="108"/>
                  <a:pt x="229" y="108"/>
                  <a:pt x="229" y="108"/>
                </a:cubicBezTo>
                <a:cubicBezTo>
                  <a:pt x="229" y="164"/>
                  <a:pt x="208" y="195"/>
                  <a:pt x="167" y="203"/>
                </a:cubicBezTo>
                <a:cubicBezTo>
                  <a:pt x="167" y="204"/>
                  <a:pt x="167" y="204"/>
                  <a:pt x="167" y="204"/>
                </a:cubicBezTo>
                <a:cubicBezTo>
                  <a:pt x="166" y="218"/>
                  <a:pt x="162" y="230"/>
                  <a:pt x="155" y="238"/>
                </a:cubicBezTo>
                <a:cubicBezTo>
                  <a:pt x="178" y="246"/>
                  <a:pt x="198" y="260"/>
                  <a:pt x="212" y="280"/>
                </a:cubicBezTo>
                <a:cubicBezTo>
                  <a:pt x="228" y="301"/>
                  <a:pt x="235" y="325"/>
                  <a:pt x="235" y="350"/>
                </a:cubicBezTo>
                <a:close/>
                <a:moveTo>
                  <a:pt x="146" y="193"/>
                </a:moveTo>
                <a:cubicBezTo>
                  <a:pt x="146" y="7"/>
                  <a:pt x="146" y="7"/>
                  <a:pt x="146" y="7"/>
                </a:cubicBezTo>
                <a:cubicBezTo>
                  <a:pt x="88" y="7"/>
                  <a:pt x="88" y="7"/>
                  <a:pt x="88" y="7"/>
                </a:cubicBezTo>
                <a:cubicBezTo>
                  <a:pt x="88" y="193"/>
                  <a:pt x="88" y="193"/>
                  <a:pt x="88" y="193"/>
                </a:cubicBezTo>
                <a:lnTo>
                  <a:pt x="146" y="193"/>
                </a:lnTo>
                <a:close/>
                <a:moveTo>
                  <a:pt x="156" y="205"/>
                </a:moveTo>
                <a:cubicBezTo>
                  <a:pt x="150" y="206"/>
                  <a:pt x="144" y="206"/>
                  <a:pt x="138" y="206"/>
                </a:cubicBezTo>
                <a:cubicBezTo>
                  <a:pt x="85" y="206"/>
                  <a:pt x="85" y="206"/>
                  <a:pt x="85" y="206"/>
                </a:cubicBezTo>
                <a:cubicBezTo>
                  <a:pt x="83" y="206"/>
                  <a:pt x="80" y="206"/>
                  <a:pt x="77" y="206"/>
                </a:cubicBezTo>
                <a:cubicBezTo>
                  <a:pt x="78" y="219"/>
                  <a:pt x="82" y="229"/>
                  <a:pt x="90" y="235"/>
                </a:cubicBezTo>
                <a:cubicBezTo>
                  <a:pt x="99" y="233"/>
                  <a:pt x="108" y="232"/>
                  <a:pt x="117" y="232"/>
                </a:cubicBezTo>
                <a:cubicBezTo>
                  <a:pt x="126" y="232"/>
                  <a:pt x="134" y="233"/>
                  <a:pt x="142" y="235"/>
                </a:cubicBezTo>
                <a:cubicBezTo>
                  <a:pt x="150" y="228"/>
                  <a:pt x="155" y="218"/>
                  <a:pt x="156" y="205"/>
                </a:cubicBezTo>
                <a:close/>
                <a:moveTo>
                  <a:pt x="221" y="352"/>
                </a:moveTo>
                <a:cubicBezTo>
                  <a:pt x="196" y="336"/>
                  <a:pt x="196" y="336"/>
                  <a:pt x="196" y="336"/>
                </a:cubicBezTo>
                <a:cubicBezTo>
                  <a:pt x="213" y="311"/>
                  <a:pt x="213" y="311"/>
                  <a:pt x="213" y="311"/>
                </a:cubicBezTo>
                <a:cubicBezTo>
                  <a:pt x="184" y="307"/>
                  <a:pt x="184" y="307"/>
                  <a:pt x="184" y="307"/>
                </a:cubicBezTo>
                <a:cubicBezTo>
                  <a:pt x="190" y="277"/>
                  <a:pt x="190" y="277"/>
                  <a:pt x="190" y="277"/>
                </a:cubicBezTo>
                <a:cubicBezTo>
                  <a:pt x="161" y="284"/>
                  <a:pt x="161" y="284"/>
                  <a:pt x="161" y="284"/>
                </a:cubicBezTo>
                <a:cubicBezTo>
                  <a:pt x="156" y="255"/>
                  <a:pt x="156" y="255"/>
                  <a:pt x="156" y="255"/>
                </a:cubicBezTo>
                <a:cubicBezTo>
                  <a:pt x="132" y="272"/>
                  <a:pt x="132" y="272"/>
                  <a:pt x="132" y="272"/>
                </a:cubicBezTo>
                <a:cubicBezTo>
                  <a:pt x="116" y="247"/>
                  <a:pt x="116" y="247"/>
                  <a:pt x="116" y="247"/>
                </a:cubicBezTo>
                <a:cubicBezTo>
                  <a:pt x="100" y="273"/>
                  <a:pt x="100" y="273"/>
                  <a:pt x="100" y="273"/>
                </a:cubicBezTo>
                <a:cubicBezTo>
                  <a:pt x="76" y="255"/>
                  <a:pt x="76" y="255"/>
                  <a:pt x="76" y="255"/>
                </a:cubicBezTo>
                <a:cubicBezTo>
                  <a:pt x="72" y="285"/>
                  <a:pt x="72" y="285"/>
                  <a:pt x="72" y="285"/>
                </a:cubicBezTo>
                <a:cubicBezTo>
                  <a:pt x="42" y="277"/>
                  <a:pt x="42" y="277"/>
                  <a:pt x="42" y="277"/>
                </a:cubicBezTo>
                <a:cubicBezTo>
                  <a:pt x="50" y="307"/>
                  <a:pt x="50" y="307"/>
                  <a:pt x="50" y="307"/>
                </a:cubicBezTo>
                <a:cubicBezTo>
                  <a:pt x="19" y="311"/>
                  <a:pt x="19" y="311"/>
                  <a:pt x="19" y="311"/>
                </a:cubicBezTo>
                <a:cubicBezTo>
                  <a:pt x="38" y="336"/>
                  <a:pt x="38" y="336"/>
                  <a:pt x="38" y="336"/>
                </a:cubicBezTo>
                <a:cubicBezTo>
                  <a:pt x="11" y="352"/>
                  <a:pt x="11" y="352"/>
                  <a:pt x="11" y="352"/>
                </a:cubicBezTo>
                <a:cubicBezTo>
                  <a:pt x="38" y="367"/>
                  <a:pt x="38" y="367"/>
                  <a:pt x="38" y="367"/>
                </a:cubicBezTo>
                <a:cubicBezTo>
                  <a:pt x="19" y="392"/>
                  <a:pt x="19" y="392"/>
                  <a:pt x="19" y="392"/>
                </a:cubicBezTo>
                <a:cubicBezTo>
                  <a:pt x="50" y="396"/>
                  <a:pt x="50" y="396"/>
                  <a:pt x="50" y="396"/>
                </a:cubicBezTo>
                <a:cubicBezTo>
                  <a:pt x="42" y="426"/>
                  <a:pt x="42" y="426"/>
                  <a:pt x="42" y="426"/>
                </a:cubicBezTo>
                <a:cubicBezTo>
                  <a:pt x="72" y="418"/>
                  <a:pt x="72" y="418"/>
                  <a:pt x="72" y="418"/>
                </a:cubicBezTo>
                <a:cubicBezTo>
                  <a:pt x="76" y="449"/>
                  <a:pt x="76" y="449"/>
                  <a:pt x="76" y="449"/>
                </a:cubicBezTo>
                <a:cubicBezTo>
                  <a:pt x="100" y="430"/>
                  <a:pt x="100" y="430"/>
                  <a:pt x="100" y="430"/>
                </a:cubicBezTo>
                <a:cubicBezTo>
                  <a:pt x="116" y="456"/>
                  <a:pt x="116" y="456"/>
                  <a:pt x="116" y="456"/>
                </a:cubicBezTo>
                <a:cubicBezTo>
                  <a:pt x="132" y="431"/>
                  <a:pt x="132" y="431"/>
                  <a:pt x="132" y="431"/>
                </a:cubicBezTo>
                <a:cubicBezTo>
                  <a:pt x="156" y="449"/>
                  <a:pt x="156" y="449"/>
                  <a:pt x="156" y="449"/>
                </a:cubicBezTo>
                <a:cubicBezTo>
                  <a:pt x="161" y="419"/>
                  <a:pt x="161" y="419"/>
                  <a:pt x="161" y="419"/>
                </a:cubicBezTo>
                <a:cubicBezTo>
                  <a:pt x="190" y="426"/>
                  <a:pt x="190" y="426"/>
                  <a:pt x="190" y="426"/>
                </a:cubicBezTo>
                <a:cubicBezTo>
                  <a:pt x="183" y="397"/>
                  <a:pt x="183" y="397"/>
                  <a:pt x="183" y="397"/>
                </a:cubicBezTo>
                <a:cubicBezTo>
                  <a:pt x="213" y="392"/>
                  <a:pt x="213" y="392"/>
                  <a:pt x="213" y="392"/>
                </a:cubicBezTo>
                <a:cubicBezTo>
                  <a:pt x="196" y="368"/>
                  <a:pt x="196" y="368"/>
                  <a:pt x="196" y="368"/>
                </a:cubicBezTo>
                <a:lnTo>
                  <a:pt x="221" y="352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53@|5FFC:14657585|FBC:16777215|LFC:16777215|LBC:16777215"/>
          <p:cNvSpPr/>
          <p:nvPr/>
        </p:nvSpPr>
        <p:spPr bwMode="auto">
          <a:xfrm>
            <a:off x="7199270" y="3327734"/>
            <a:ext cx="489787" cy="399749"/>
          </a:xfrm>
          <a:custGeom>
            <a:avLst/>
            <a:gdLst>
              <a:gd name="T0" fmla="*/ 307 w 382"/>
              <a:gd name="T1" fmla="*/ 135 h 312"/>
              <a:gd name="T2" fmla="*/ 362 w 382"/>
              <a:gd name="T3" fmla="*/ 71 h 312"/>
              <a:gd name="T4" fmla="*/ 238 w 382"/>
              <a:gd name="T5" fmla="*/ 25 h 312"/>
              <a:gd name="T6" fmla="*/ 229 w 382"/>
              <a:gd name="T7" fmla="*/ 19 h 312"/>
              <a:gd name="T8" fmla="*/ 229 w 382"/>
              <a:gd name="T9" fmla="*/ 134 h 312"/>
              <a:gd name="T10" fmla="*/ 180 w 382"/>
              <a:gd name="T11" fmla="*/ 214 h 312"/>
              <a:gd name="T12" fmla="*/ 86 w 382"/>
              <a:gd name="T13" fmla="*/ 189 h 312"/>
              <a:gd name="T14" fmla="*/ 129 w 382"/>
              <a:gd name="T15" fmla="*/ 97 h 312"/>
              <a:gd name="T16" fmla="*/ 190 w 382"/>
              <a:gd name="T17" fmla="*/ 93 h 312"/>
              <a:gd name="T18" fmla="*/ 190 w 382"/>
              <a:gd name="T19" fmla="*/ 4 h 312"/>
              <a:gd name="T20" fmla="*/ 154 w 382"/>
              <a:gd name="T21" fmla="*/ 0 h 312"/>
              <a:gd name="T22" fmla="*/ 0 w 382"/>
              <a:gd name="T23" fmla="*/ 156 h 312"/>
              <a:gd name="T24" fmla="*/ 154 w 382"/>
              <a:gd name="T25" fmla="*/ 312 h 312"/>
              <a:gd name="T26" fmla="*/ 308 w 382"/>
              <a:gd name="T27" fmla="*/ 156 h 312"/>
              <a:gd name="T28" fmla="*/ 307 w 382"/>
              <a:gd name="T29" fmla="*/ 135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82" h="312">
                <a:moveTo>
                  <a:pt x="307" y="135"/>
                </a:moveTo>
                <a:cubicBezTo>
                  <a:pt x="354" y="122"/>
                  <a:pt x="382" y="72"/>
                  <a:pt x="362" y="71"/>
                </a:cubicBezTo>
                <a:cubicBezTo>
                  <a:pt x="311" y="68"/>
                  <a:pt x="267" y="43"/>
                  <a:pt x="238" y="25"/>
                </a:cubicBezTo>
                <a:cubicBezTo>
                  <a:pt x="235" y="23"/>
                  <a:pt x="232" y="21"/>
                  <a:pt x="229" y="19"/>
                </a:cubicBezTo>
                <a:cubicBezTo>
                  <a:pt x="229" y="134"/>
                  <a:pt x="229" y="134"/>
                  <a:pt x="229" y="134"/>
                </a:cubicBezTo>
                <a:cubicBezTo>
                  <a:pt x="229" y="172"/>
                  <a:pt x="206" y="202"/>
                  <a:pt x="180" y="214"/>
                </a:cubicBezTo>
                <a:cubicBezTo>
                  <a:pt x="142" y="233"/>
                  <a:pt x="100" y="221"/>
                  <a:pt x="86" y="189"/>
                </a:cubicBezTo>
                <a:cubicBezTo>
                  <a:pt x="72" y="157"/>
                  <a:pt x="91" y="116"/>
                  <a:pt x="129" y="97"/>
                </a:cubicBezTo>
                <a:cubicBezTo>
                  <a:pt x="150" y="87"/>
                  <a:pt x="172" y="86"/>
                  <a:pt x="190" y="93"/>
                </a:cubicBezTo>
                <a:cubicBezTo>
                  <a:pt x="190" y="4"/>
                  <a:pt x="190" y="4"/>
                  <a:pt x="190" y="4"/>
                </a:cubicBezTo>
                <a:cubicBezTo>
                  <a:pt x="178" y="1"/>
                  <a:pt x="166" y="0"/>
                  <a:pt x="154" y="0"/>
                </a:cubicBezTo>
                <a:cubicBezTo>
                  <a:pt x="69" y="0"/>
                  <a:pt x="0" y="70"/>
                  <a:pt x="0" y="156"/>
                </a:cubicBezTo>
                <a:cubicBezTo>
                  <a:pt x="0" y="242"/>
                  <a:pt x="69" y="312"/>
                  <a:pt x="154" y="312"/>
                </a:cubicBezTo>
                <a:cubicBezTo>
                  <a:pt x="239" y="312"/>
                  <a:pt x="308" y="242"/>
                  <a:pt x="308" y="156"/>
                </a:cubicBezTo>
                <a:cubicBezTo>
                  <a:pt x="308" y="149"/>
                  <a:pt x="308" y="142"/>
                  <a:pt x="307" y="135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5@|5FFC:1554685|FBC:16777215|LFC:16777215|LBC:16777215"/>
          <p:cNvSpPr>
            <a:spLocks noEditPoints="1"/>
          </p:cNvSpPr>
          <p:nvPr/>
        </p:nvSpPr>
        <p:spPr bwMode="auto">
          <a:xfrm>
            <a:off x="4278252" y="1902857"/>
            <a:ext cx="1087967" cy="2152651"/>
          </a:xfrm>
          <a:custGeom>
            <a:avLst/>
            <a:gdLst>
              <a:gd name="T0" fmla="*/ 201 w 235"/>
              <a:gd name="T1" fmla="*/ 434 h 468"/>
              <a:gd name="T2" fmla="*/ 34 w 235"/>
              <a:gd name="T3" fmla="*/ 434 h 468"/>
              <a:gd name="T4" fmla="*/ 21 w 235"/>
              <a:gd name="T5" fmla="*/ 282 h 468"/>
              <a:gd name="T6" fmla="*/ 66 w 235"/>
              <a:gd name="T7" fmla="*/ 204 h 468"/>
              <a:gd name="T8" fmla="*/ 6 w 235"/>
              <a:gd name="T9" fmla="*/ 108 h 468"/>
              <a:gd name="T10" fmla="*/ 229 w 235"/>
              <a:gd name="T11" fmla="*/ 0 h 468"/>
              <a:gd name="T12" fmla="*/ 167 w 235"/>
              <a:gd name="T13" fmla="*/ 203 h 468"/>
              <a:gd name="T14" fmla="*/ 155 w 235"/>
              <a:gd name="T15" fmla="*/ 238 h 468"/>
              <a:gd name="T16" fmla="*/ 235 w 235"/>
              <a:gd name="T17" fmla="*/ 350 h 468"/>
              <a:gd name="T18" fmla="*/ 146 w 235"/>
              <a:gd name="T19" fmla="*/ 7 h 468"/>
              <a:gd name="T20" fmla="*/ 88 w 235"/>
              <a:gd name="T21" fmla="*/ 193 h 468"/>
              <a:gd name="T22" fmla="*/ 156 w 235"/>
              <a:gd name="T23" fmla="*/ 205 h 468"/>
              <a:gd name="T24" fmla="*/ 85 w 235"/>
              <a:gd name="T25" fmla="*/ 206 h 468"/>
              <a:gd name="T26" fmla="*/ 90 w 235"/>
              <a:gd name="T27" fmla="*/ 235 h 468"/>
              <a:gd name="T28" fmla="*/ 142 w 235"/>
              <a:gd name="T29" fmla="*/ 235 h 468"/>
              <a:gd name="T30" fmla="*/ 221 w 235"/>
              <a:gd name="T31" fmla="*/ 352 h 468"/>
              <a:gd name="T32" fmla="*/ 213 w 235"/>
              <a:gd name="T33" fmla="*/ 311 h 468"/>
              <a:gd name="T34" fmla="*/ 190 w 235"/>
              <a:gd name="T35" fmla="*/ 277 h 468"/>
              <a:gd name="T36" fmla="*/ 156 w 235"/>
              <a:gd name="T37" fmla="*/ 255 h 468"/>
              <a:gd name="T38" fmla="*/ 116 w 235"/>
              <a:gd name="T39" fmla="*/ 247 h 468"/>
              <a:gd name="T40" fmla="*/ 76 w 235"/>
              <a:gd name="T41" fmla="*/ 255 h 468"/>
              <a:gd name="T42" fmla="*/ 42 w 235"/>
              <a:gd name="T43" fmla="*/ 277 h 468"/>
              <a:gd name="T44" fmla="*/ 19 w 235"/>
              <a:gd name="T45" fmla="*/ 311 h 468"/>
              <a:gd name="T46" fmla="*/ 11 w 235"/>
              <a:gd name="T47" fmla="*/ 352 h 468"/>
              <a:gd name="T48" fmla="*/ 19 w 235"/>
              <a:gd name="T49" fmla="*/ 392 h 468"/>
              <a:gd name="T50" fmla="*/ 42 w 235"/>
              <a:gd name="T51" fmla="*/ 426 h 468"/>
              <a:gd name="T52" fmla="*/ 76 w 235"/>
              <a:gd name="T53" fmla="*/ 449 h 468"/>
              <a:gd name="T54" fmla="*/ 116 w 235"/>
              <a:gd name="T55" fmla="*/ 456 h 468"/>
              <a:gd name="T56" fmla="*/ 156 w 235"/>
              <a:gd name="T57" fmla="*/ 449 h 468"/>
              <a:gd name="T58" fmla="*/ 190 w 235"/>
              <a:gd name="T59" fmla="*/ 426 h 468"/>
              <a:gd name="T60" fmla="*/ 213 w 235"/>
              <a:gd name="T61" fmla="*/ 392 h 468"/>
              <a:gd name="T62" fmla="*/ 221 w 235"/>
              <a:gd name="T63" fmla="*/ 352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35" h="468">
                <a:moveTo>
                  <a:pt x="235" y="350"/>
                </a:moveTo>
                <a:cubicBezTo>
                  <a:pt x="235" y="383"/>
                  <a:pt x="224" y="411"/>
                  <a:pt x="201" y="434"/>
                </a:cubicBezTo>
                <a:cubicBezTo>
                  <a:pt x="178" y="457"/>
                  <a:pt x="150" y="468"/>
                  <a:pt x="117" y="468"/>
                </a:cubicBezTo>
                <a:cubicBezTo>
                  <a:pt x="85" y="468"/>
                  <a:pt x="57" y="457"/>
                  <a:pt x="34" y="434"/>
                </a:cubicBezTo>
                <a:cubicBezTo>
                  <a:pt x="11" y="411"/>
                  <a:pt x="0" y="383"/>
                  <a:pt x="0" y="350"/>
                </a:cubicBezTo>
                <a:cubicBezTo>
                  <a:pt x="0" y="325"/>
                  <a:pt x="7" y="302"/>
                  <a:pt x="21" y="282"/>
                </a:cubicBezTo>
                <a:cubicBezTo>
                  <a:pt x="36" y="262"/>
                  <a:pt x="55" y="247"/>
                  <a:pt x="78" y="239"/>
                </a:cubicBezTo>
                <a:cubicBezTo>
                  <a:pt x="69" y="230"/>
                  <a:pt x="65" y="218"/>
                  <a:pt x="66" y="204"/>
                </a:cubicBezTo>
                <a:cubicBezTo>
                  <a:pt x="47" y="199"/>
                  <a:pt x="32" y="189"/>
                  <a:pt x="22" y="172"/>
                </a:cubicBezTo>
                <a:cubicBezTo>
                  <a:pt x="11" y="155"/>
                  <a:pt x="6" y="134"/>
                  <a:pt x="6" y="108"/>
                </a:cubicBezTo>
                <a:cubicBezTo>
                  <a:pt x="6" y="0"/>
                  <a:pt x="6" y="0"/>
                  <a:pt x="6" y="0"/>
                </a:cubicBezTo>
                <a:cubicBezTo>
                  <a:pt x="229" y="0"/>
                  <a:pt x="229" y="0"/>
                  <a:pt x="229" y="0"/>
                </a:cubicBezTo>
                <a:cubicBezTo>
                  <a:pt x="229" y="108"/>
                  <a:pt x="229" y="108"/>
                  <a:pt x="229" y="108"/>
                </a:cubicBezTo>
                <a:cubicBezTo>
                  <a:pt x="229" y="164"/>
                  <a:pt x="208" y="195"/>
                  <a:pt x="167" y="203"/>
                </a:cubicBezTo>
                <a:cubicBezTo>
                  <a:pt x="167" y="204"/>
                  <a:pt x="167" y="204"/>
                  <a:pt x="167" y="204"/>
                </a:cubicBezTo>
                <a:cubicBezTo>
                  <a:pt x="166" y="218"/>
                  <a:pt x="162" y="230"/>
                  <a:pt x="155" y="238"/>
                </a:cubicBezTo>
                <a:cubicBezTo>
                  <a:pt x="178" y="246"/>
                  <a:pt x="198" y="260"/>
                  <a:pt x="212" y="280"/>
                </a:cubicBezTo>
                <a:cubicBezTo>
                  <a:pt x="228" y="301"/>
                  <a:pt x="235" y="325"/>
                  <a:pt x="235" y="350"/>
                </a:cubicBezTo>
                <a:close/>
                <a:moveTo>
                  <a:pt x="146" y="193"/>
                </a:moveTo>
                <a:cubicBezTo>
                  <a:pt x="146" y="7"/>
                  <a:pt x="146" y="7"/>
                  <a:pt x="146" y="7"/>
                </a:cubicBezTo>
                <a:cubicBezTo>
                  <a:pt x="88" y="7"/>
                  <a:pt x="88" y="7"/>
                  <a:pt x="88" y="7"/>
                </a:cubicBezTo>
                <a:cubicBezTo>
                  <a:pt x="88" y="193"/>
                  <a:pt x="88" y="193"/>
                  <a:pt x="88" y="193"/>
                </a:cubicBezTo>
                <a:lnTo>
                  <a:pt x="146" y="193"/>
                </a:lnTo>
                <a:close/>
                <a:moveTo>
                  <a:pt x="156" y="205"/>
                </a:moveTo>
                <a:cubicBezTo>
                  <a:pt x="150" y="206"/>
                  <a:pt x="144" y="206"/>
                  <a:pt x="138" y="206"/>
                </a:cubicBezTo>
                <a:cubicBezTo>
                  <a:pt x="85" y="206"/>
                  <a:pt x="85" y="206"/>
                  <a:pt x="85" y="206"/>
                </a:cubicBezTo>
                <a:cubicBezTo>
                  <a:pt x="83" y="206"/>
                  <a:pt x="80" y="206"/>
                  <a:pt x="77" y="206"/>
                </a:cubicBezTo>
                <a:cubicBezTo>
                  <a:pt x="78" y="219"/>
                  <a:pt x="82" y="229"/>
                  <a:pt x="90" y="235"/>
                </a:cubicBezTo>
                <a:cubicBezTo>
                  <a:pt x="99" y="233"/>
                  <a:pt x="108" y="232"/>
                  <a:pt x="117" y="232"/>
                </a:cubicBezTo>
                <a:cubicBezTo>
                  <a:pt x="126" y="232"/>
                  <a:pt x="134" y="233"/>
                  <a:pt x="142" y="235"/>
                </a:cubicBezTo>
                <a:cubicBezTo>
                  <a:pt x="150" y="228"/>
                  <a:pt x="155" y="218"/>
                  <a:pt x="156" y="205"/>
                </a:cubicBezTo>
                <a:close/>
                <a:moveTo>
                  <a:pt x="221" y="352"/>
                </a:moveTo>
                <a:cubicBezTo>
                  <a:pt x="196" y="336"/>
                  <a:pt x="196" y="336"/>
                  <a:pt x="196" y="336"/>
                </a:cubicBezTo>
                <a:cubicBezTo>
                  <a:pt x="213" y="311"/>
                  <a:pt x="213" y="311"/>
                  <a:pt x="213" y="311"/>
                </a:cubicBezTo>
                <a:cubicBezTo>
                  <a:pt x="184" y="307"/>
                  <a:pt x="184" y="307"/>
                  <a:pt x="184" y="307"/>
                </a:cubicBezTo>
                <a:cubicBezTo>
                  <a:pt x="190" y="277"/>
                  <a:pt x="190" y="277"/>
                  <a:pt x="190" y="277"/>
                </a:cubicBezTo>
                <a:cubicBezTo>
                  <a:pt x="161" y="284"/>
                  <a:pt x="161" y="284"/>
                  <a:pt x="161" y="284"/>
                </a:cubicBezTo>
                <a:cubicBezTo>
                  <a:pt x="156" y="255"/>
                  <a:pt x="156" y="255"/>
                  <a:pt x="156" y="255"/>
                </a:cubicBezTo>
                <a:cubicBezTo>
                  <a:pt x="132" y="272"/>
                  <a:pt x="132" y="272"/>
                  <a:pt x="132" y="272"/>
                </a:cubicBezTo>
                <a:cubicBezTo>
                  <a:pt x="116" y="247"/>
                  <a:pt x="116" y="247"/>
                  <a:pt x="116" y="247"/>
                </a:cubicBezTo>
                <a:cubicBezTo>
                  <a:pt x="100" y="273"/>
                  <a:pt x="100" y="273"/>
                  <a:pt x="100" y="273"/>
                </a:cubicBezTo>
                <a:cubicBezTo>
                  <a:pt x="76" y="255"/>
                  <a:pt x="76" y="255"/>
                  <a:pt x="76" y="255"/>
                </a:cubicBezTo>
                <a:cubicBezTo>
                  <a:pt x="72" y="285"/>
                  <a:pt x="72" y="285"/>
                  <a:pt x="72" y="285"/>
                </a:cubicBezTo>
                <a:cubicBezTo>
                  <a:pt x="42" y="277"/>
                  <a:pt x="42" y="277"/>
                  <a:pt x="42" y="277"/>
                </a:cubicBezTo>
                <a:cubicBezTo>
                  <a:pt x="50" y="307"/>
                  <a:pt x="50" y="307"/>
                  <a:pt x="50" y="307"/>
                </a:cubicBezTo>
                <a:cubicBezTo>
                  <a:pt x="19" y="311"/>
                  <a:pt x="19" y="311"/>
                  <a:pt x="19" y="311"/>
                </a:cubicBezTo>
                <a:cubicBezTo>
                  <a:pt x="38" y="336"/>
                  <a:pt x="38" y="336"/>
                  <a:pt x="38" y="336"/>
                </a:cubicBezTo>
                <a:cubicBezTo>
                  <a:pt x="11" y="352"/>
                  <a:pt x="11" y="352"/>
                  <a:pt x="11" y="352"/>
                </a:cubicBezTo>
                <a:cubicBezTo>
                  <a:pt x="38" y="367"/>
                  <a:pt x="38" y="367"/>
                  <a:pt x="38" y="367"/>
                </a:cubicBezTo>
                <a:cubicBezTo>
                  <a:pt x="19" y="392"/>
                  <a:pt x="19" y="392"/>
                  <a:pt x="19" y="392"/>
                </a:cubicBezTo>
                <a:cubicBezTo>
                  <a:pt x="50" y="396"/>
                  <a:pt x="50" y="396"/>
                  <a:pt x="50" y="396"/>
                </a:cubicBezTo>
                <a:cubicBezTo>
                  <a:pt x="42" y="426"/>
                  <a:pt x="42" y="426"/>
                  <a:pt x="42" y="426"/>
                </a:cubicBezTo>
                <a:cubicBezTo>
                  <a:pt x="72" y="418"/>
                  <a:pt x="72" y="418"/>
                  <a:pt x="72" y="418"/>
                </a:cubicBezTo>
                <a:cubicBezTo>
                  <a:pt x="76" y="449"/>
                  <a:pt x="76" y="449"/>
                  <a:pt x="76" y="449"/>
                </a:cubicBezTo>
                <a:cubicBezTo>
                  <a:pt x="100" y="430"/>
                  <a:pt x="100" y="430"/>
                  <a:pt x="100" y="430"/>
                </a:cubicBezTo>
                <a:cubicBezTo>
                  <a:pt x="116" y="456"/>
                  <a:pt x="116" y="456"/>
                  <a:pt x="116" y="456"/>
                </a:cubicBezTo>
                <a:cubicBezTo>
                  <a:pt x="132" y="431"/>
                  <a:pt x="132" y="431"/>
                  <a:pt x="132" y="431"/>
                </a:cubicBezTo>
                <a:cubicBezTo>
                  <a:pt x="156" y="449"/>
                  <a:pt x="156" y="449"/>
                  <a:pt x="156" y="449"/>
                </a:cubicBezTo>
                <a:cubicBezTo>
                  <a:pt x="161" y="419"/>
                  <a:pt x="161" y="419"/>
                  <a:pt x="161" y="419"/>
                </a:cubicBezTo>
                <a:cubicBezTo>
                  <a:pt x="190" y="426"/>
                  <a:pt x="190" y="426"/>
                  <a:pt x="190" y="426"/>
                </a:cubicBezTo>
                <a:cubicBezTo>
                  <a:pt x="183" y="397"/>
                  <a:pt x="183" y="397"/>
                  <a:pt x="183" y="397"/>
                </a:cubicBezTo>
                <a:cubicBezTo>
                  <a:pt x="213" y="392"/>
                  <a:pt x="213" y="392"/>
                  <a:pt x="213" y="392"/>
                </a:cubicBezTo>
                <a:cubicBezTo>
                  <a:pt x="196" y="368"/>
                  <a:pt x="196" y="368"/>
                  <a:pt x="196" y="368"/>
                </a:cubicBezTo>
                <a:lnTo>
                  <a:pt x="221" y="352"/>
                </a:lnTo>
                <a:close/>
              </a:path>
            </a:pathLst>
          </a:custGeom>
          <a:solidFill>
            <a:srgbClr val="005694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任意多边形 15"/>
          <p:cNvSpPr/>
          <p:nvPr/>
        </p:nvSpPr>
        <p:spPr bwMode="auto">
          <a:xfrm>
            <a:off x="4541072" y="3311797"/>
            <a:ext cx="573648" cy="361477"/>
          </a:xfrm>
          <a:custGeom>
            <a:avLst/>
            <a:gdLst>
              <a:gd name="connsiteX0" fmla="*/ 147163 w 573648"/>
              <a:gd name="connsiteY0" fmla="*/ 103564 h 361477"/>
              <a:gd name="connsiteX1" fmla="*/ 203204 w 573648"/>
              <a:gd name="connsiteY1" fmla="*/ 142812 h 361477"/>
              <a:gd name="connsiteX2" fmla="*/ 203813 w 573648"/>
              <a:gd name="connsiteY2" fmla="*/ 178813 h 361477"/>
              <a:gd name="connsiteX3" fmla="*/ 200070 w 573648"/>
              <a:gd name="connsiteY3" fmla="*/ 214085 h 361477"/>
              <a:gd name="connsiteX4" fmla="*/ 179361 w 573648"/>
              <a:gd name="connsiteY4" fmla="*/ 255697 h 361477"/>
              <a:gd name="connsiteX5" fmla="*/ 132770 w 573648"/>
              <a:gd name="connsiteY5" fmla="*/ 319387 h 361477"/>
              <a:gd name="connsiteX6" fmla="*/ 132770 w 573648"/>
              <a:gd name="connsiteY6" fmla="*/ 319554 h 361477"/>
              <a:gd name="connsiteX7" fmla="*/ 132789 w 573648"/>
              <a:gd name="connsiteY7" fmla="*/ 319554 h 361477"/>
              <a:gd name="connsiteX8" fmla="*/ 132789 w 573648"/>
              <a:gd name="connsiteY8" fmla="*/ 319686 h 361477"/>
              <a:gd name="connsiteX9" fmla="*/ 132789 w 573648"/>
              <a:gd name="connsiteY9" fmla="*/ 361453 h 361477"/>
              <a:gd name="connsiteX10" fmla="*/ 0 w 573648"/>
              <a:gd name="connsiteY10" fmla="*/ 361477 h 361477"/>
              <a:gd name="connsiteX11" fmla="*/ 0 w 573648"/>
              <a:gd name="connsiteY11" fmla="*/ 331089 h 361477"/>
              <a:gd name="connsiteX12" fmla="*/ 36817 w 573648"/>
              <a:gd name="connsiteY12" fmla="*/ 296844 h 361477"/>
              <a:gd name="connsiteX13" fmla="*/ 119605 w 573648"/>
              <a:gd name="connsiteY13" fmla="*/ 261548 h 361477"/>
              <a:gd name="connsiteX14" fmla="*/ 94305 w 573648"/>
              <a:gd name="connsiteY14" fmla="*/ 214168 h 361477"/>
              <a:gd name="connsiteX15" fmla="*/ 90533 w 573648"/>
              <a:gd name="connsiteY15" fmla="*/ 178801 h 361477"/>
              <a:gd name="connsiteX16" fmla="*/ 91123 w 573648"/>
              <a:gd name="connsiteY16" fmla="*/ 142908 h 361477"/>
              <a:gd name="connsiteX17" fmla="*/ 147163 w 573648"/>
              <a:gd name="connsiteY17" fmla="*/ 103564 h 361477"/>
              <a:gd name="connsiteX18" fmla="*/ 370157 w 573648"/>
              <a:gd name="connsiteY18" fmla="*/ 0 h 361477"/>
              <a:gd name="connsiteX19" fmla="*/ 447249 w 573648"/>
              <a:gd name="connsiteY19" fmla="*/ 53947 h 361477"/>
              <a:gd name="connsiteX20" fmla="*/ 448094 w 573648"/>
              <a:gd name="connsiteY20" fmla="*/ 103398 h 361477"/>
              <a:gd name="connsiteX21" fmla="*/ 442944 w 573648"/>
              <a:gd name="connsiteY21" fmla="*/ 151913 h 361477"/>
              <a:gd name="connsiteX22" fmla="*/ 408017 w 573648"/>
              <a:gd name="connsiteY22" fmla="*/ 217004 h 361477"/>
              <a:gd name="connsiteX23" fmla="*/ 522799 w 573648"/>
              <a:gd name="connsiteY23" fmla="*/ 265584 h 361477"/>
              <a:gd name="connsiteX24" fmla="*/ 573648 w 573648"/>
              <a:gd name="connsiteY24" fmla="*/ 312720 h 361477"/>
              <a:gd name="connsiteX25" fmla="*/ 573648 w 573648"/>
              <a:gd name="connsiteY25" fmla="*/ 354457 h 361477"/>
              <a:gd name="connsiteX26" fmla="*/ 167605 w 573648"/>
              <a:gd name="connsiteY26" fmla="*/ 354506 h 361477"/>
              <a:gd name="connsiteX27" fmla="*/ 167605 w 573648"/>
              <a:gd name="connsiteY27" fmla="*/ 312720 h 361477"/>
              <a:gd name="connsiteX28" fmla="*/ 218267 w 573648"/>
              <a:gd name="connsiteY28" fmla="*/ 265666 h 361477"/>
              <a:gd name="connsiteX29" fmla="*/ 332203 w 573648"/>
              <a:gd name="connsiteY29" fmla="*/ 217151 h 361477"/>
              <a:gd name="connsiteX30" fmla="*/ 297389 w 573648"/>
              <a:gd name="connsiteY30" fmla="*/ 152011 h 361477"/>
              <a:gd name="connsiteX31" fmla="*/ 292200 w 573648"/>
              <a:gd name="connsiteY31" fmla="*/ 103398 h 361477"/>
              <a:gd name="connsiteX32" fmla="*/ 293027 w 573648"/>
              <a:gd name="connsiteY32" fmla="*/ 54062 h 361477"/>
              <a:gd name="connsiteX33" fmla="*/ 370157 w 573648"/>
              <a:gd name="connsiteY33" fmla="*/ 0 h 361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73648" h="361477">
                <a:moveTo>
                  <a:pt x="147163" y="103564"/>
                </a:moveTo>
                <a:cubicBezTo>
                  <a:pt x="172740" y="103564"/>
                  <a:pt x="194554" y="112066"/>
                  <a:pt x="203204" y="142812"/>
                </a:cubicBezTo>
                <a:cubicBezTo>
                  <a:pt x="205757" y="151923"/>
                  <a:pt x="203813" y="168484"/>
                  <a:pt x="203813" y="178813"/>
                </a:cubicBezTo>
                <a:cubicBezTo>
                  <a:pt x="203813" y="192771"/>
                  <a:pt x="204575" y="202586"/>
                  <a:pt x="200070" y="214085"/>
                </a:cubicBezTo>
                <a:cubicBezTo>
                  <a:pt x="193535" y="230718"/>
                  <a:pt x="187143" y="245130"/>
                  <a:pt x="179361" y="255697"/>
                </a:cubicBezTo>
                <a:cubicBezTo>
                  <a:pt x="136885" y="281703"/>
                  <a:pt x="132875" y="310277"/>
                  <a:pt x="132770" y="319387"/>
                </a:cubicBezTo>
                <a:lnTo>
                  <a:pt x="132770" y="319554"/>
                </a:lnTo>
                <a:lnTo>
                  <a:pt x="132789" y="319554"/>
                </a:lnTo>
                <a:lnTo>
                  <a:pt x="132789" y="319686"/>
                </a:lnTo>
                <a:lnTo>
                  <a:pt x="132789" y="361453"/>
                </a:lnTo>
                <a:lnTo>
                  <a:pt x="0" y="361477"/>
                </a:lnTo>
                <a:lnTo>
                  <a:pt x="0" y="331089"/>
                </a:lnTo>
                <a:cubicBezTo>
                  <a:pt x="0" y="331089"/>
                  <a:pt x="171" y="313190"/>
                  <a:pt x="36817" y="296844"/>
                </a:cubicBezTo>
                <a:cubicBezTo>
                  <a:pt x="54525" y="288939"/>
                  <a:pt x="80769" y="268676"/>
                  <a:pt x="119605" y="261548"/>
                </a:cubicBezTo>
                <a:cubicBezTo>
                  <a:pt x="109632" y="250861"/>
                  <a:pt x="102154" y="234133"/>
                  <a:pt x="94305" y="214168"/>
                </a:cubicBezTo>
                <a:cubicBezTo>
                  <a:pt x="89770" y="202634"/>
                  <a:pt x="90533" y="192795"/>
                  <a:pt x="90533" y="178801"/>
                </a:cubicBezTo>
                <a:cubicBezTo>
                  <a:pt x="90533" y="168508"/>
                  <a:pt x="88580" y="151971"/>
                  <a:pt x="91123" y="142908"/>
                </a:cubicBezTo>
                <a:cubicBezTo>
                  <a:pt x="99744" y="112090"/>
                  <a:pt x="121587" y="103564"/>
                  <a:pt x="147163" y="103564"/>
                </a:cubicBezTo>
                <a:close/>
                <a:moveTo>
                  <a:pt x="370157" y="0"/>
                </a:moveTo>
                <a:cubicBezTo>
                  <a:pt x="405347" y="0"/>
                  <a:pt x="435368" y="11653"/>
                  <a:pt x="447249" y="53947"/>
                </a:cubicBezTo>
                <a:cubicBezTo>
                  <a:pt x="450764" y="66437"/>
                  <a:pt x="448094" y="89201"/>
                  <a:pt x="448094" y="103398"/>
                </a:cubicBezTo>
                <a:cubicBezTo>
                  <a:pt x="448094" y="122600"/>
                  <a:pt x="449166" y="136091"/>
                  <a:pt x="442944" y="151913"/>
                </a:cubicBezTo>
                <a:cubicBezTo>
                  <a:pt x="432210" y="179223"/>
                  <a:pt x="421796" y="202249"/>
                  <a:pt x="408017" y="217004"/>
                </a:cubicBezTo>
                <a:cubicBezTo>
                  <a:pt x="461892" y="226638"/>
                  <a:pt x="498286" y="254686"/>
                  <a:pt x="522799" y="265584"/>
                </a:cubicBezTo>
                <a:cubicBezTo>
                  <a:pt x="573404" y="288053"/>
                  <a:pt x="573648" y="312720"/>
                  <a:pt x="573648" y="312720"/>
                </a:cubicBezTo>
                <a:lnTo>
                  <a:pt x="573648" y="354457"/>
                </a:lnTo>
                <a:lnTo>
                  <a:pt x="167605" y="354506"/>
                </a:lnTo>
                <a:lnTo>
                  <a:pt x="167605" y="312720"/>
                </a:lnTo>
                <a:cubicBezTo>
                  <a:pt x="167605" y="312720"/>
                  <a:pt x="167850" y="288135"/>
                  <a:pt x="218267" y="265666"/>
                </a:cubicBezTo>
                <a:cubicBezTo>
                  <a:pt x="242629" y="254818"/>
                  <a:pt x="278760" y="226950"/>
                  <a:pt x="332203" y="217151"/>
                </a:cubicBezTo>
                <a:cubicBezTo>
                  <a:pt x="318480" y="202462"/>
                  <a:pt x="308198" y="179452"/>
                  <a:pt x="297389" y="152011"/>
                </a:cubicBezTo>
                <a:cubicBezTo>
                  <a:pt x="291148" y="136173"/>
                  <a:pt x="292200" y="122649"/>
                  <a:pt x="292200" y="103398"/>
                </a:cubicBezTo>
                <a:cubicBezTo>
                  <a:pt x="292200" y="89250"/>
                  <a:pt x="289531" y="66536"/>
                  <a:pt x="293027" y="54062"/>
                </a:cubicBezTo>
                <a:cubicBezTo>
                  <a:pt x="304889" y="11719"/>
                  <a:pt x="334948" y="0"/>
                  <a:pt x="370157" y="0"/>
                </a:cubicBezTo>
                <a:close/>
              </a:path>
            </a:pathLst>
          </a:custGeom>
          <a:solidFill>
            <a:srgbClr val="005694"/>
          </a:solidFill>
          <a:ln>
            <a:noFill/>
          </a:ln>
        </p:spPr>
        <p:txBody>
          <a:bodyPr wrap="square" lIns="0" tIns="0" rIns="0" bIns="0">
            <a:noAutofit/>
          </a:bodyPr>
          <a:lstStyle/>
          <a:p>
            <a:pPr defTabSz="608965"/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5@|5FFC:4308095|FBC:16777215|LFC:16777215|LBC:16777215"/>
          <p:cNvSpPr>
            <a:spLocks noEditPoints="1"/>
          </p:cNvSpPr>
          <p:nvPr/>
        </p:nvSpPr>
        <p:spPr bwMode="auto">
          <a:xfrm>
            <a:off x="1733268" y="1902857"/>
            <a:ext cx="1087967" cy="2152651"/>
          </a:xfrm>
          <a:custGeom>
            <a:avLst/>
            <a:gdLst>
              <a:gd name="T0" fmla="*/ 201 w 235"/>
              <a:gd name="T1" fmla="*/ 434 h 468"/>
              <a:gd name="T2" fmla="*/ 34 w 235"/>
              <a:gd name="T3" fmla="*/ 434 h 468"/>
              <a:gd name="T4" fmla="*/ 21 w 235"/>
              <a:gd name="T5" fmla="*/ 282 h 468"/>
              <a:gd name="T6" fmla="*/ 66 w 235"/>
              <a:gd name="T7" fmla="*/ 204 h 468"/>
              <a:gd name="T8" fmla="*/ 6 w 235"/>
              <a:gd name="T9" fmla="*/ 108 h 468"/>
              <a:gd name="T10" fmla="*/ 229 w 235"/>
              <a:gd name="T11" fmla="*/ 0 h 468"/>
              <a:gd name="T12" fmla="*/ 167 w 235"/>
              <a:gd name="T13" fmla="*/ 203 h 468"/>
              <a:gd name="T14" fmla="*/ 155 w 235"/>
              <a:gd name="T15" fmla="*/ 238 h 468"/>
              <a:gd name="T16" fmla="*/ 235 w 235"/>
              <a:gd name="T17" fmla="*/ 350 h 468"/>
              <a:gd name="T18" fmla="*/ 146 w 235"/>
              <a:gd name="T19" fmla="*/ 7 h 468"/>
              <a:gd name="T20" fmla="*/ 88 w 235"/>
              <a:gd name="T21" fmla="*/ 193 h 468"/>
              <a:gd name="T22" fmla="*/ 156 w 235"/>
              <a:gd name="T23" fmla="*/ 205 h 468"/>
              <a:gd name="T24" fmla="*/ 85 w 235"/>
              <a:gd name="T25" fmla="*/ 206 h 468"/>
              <a:gd name="T26" fmla="*/ 90 w 235"/>
              <a:gd name="T27" fmla="*/ 235 h 468"/>
              <a:gd name="T28" fmla="*/ 142 w 235"/>
              <a:gd name="T29" fmla="*/ 235 h 468"/>
              <a:gd name="T30" fmla="*/ 221 w 235"/>
              <a:gd name="T31" fmla="*/ 352 h 468"/>
              <a:gd name="T32" fmla="*/ 213 w 235"/>
              <a:gd name="T33" fmla="*/ 311 h 468"/>
              <a:gd name="T34" fmla="*/ 190 w 235"/>
              <a:gd name="T35" fmla="*/ 277 h 468"/>
              <a:gd name="T36" fmla="*/ 156 w 235"/>
              <a:gd name="T37" fmla="*/ 255 h 468"/>
              <a:gd name="T38" fmla="*/ 116 w 235"/>
              <a:gd name="T39" fmla="*/ 247 h 468"/>
              <a:gd name="T40" fmla="*/ 76 w 235"/>
              <a:gd name="T41" fmla="*/ 255 h 468"/>
              <a:gd name="T42" fmla="*/ 42 w 235"/>
              <a:gd name="T43" fmla="*/ 277 h 468"/>
              <a:gd name="T44" fmla="*/ 19 w 235"/>
              <a:gd name="T45" fmla="*/ 311 h 468"/>
              <a:gd name="T46" fmla="*/ 11 w 235"/>
              <a:gd name="T47" fmla="*/ 352 h 468"/>
              <a:gd name="T48" fmla="*/ 19 w 235"/>
              <a:gd name="T49" fmla="*/ 392 h 468"/>
              <a:gd name="T50" fmla="*/ 42 w 235"/>
              <a:gd name="T51" fmla="*/ 426 h 468"/>
              <a:gd name="T52" fmla="*/ 76 w 235"/>
              <a:gd name="T53" fmla="*/ 449 h 468"/>
              <a:gd name="T54" fmla="*/ 116 w 235"/>
              <a:gd name="T55" fmla="*/ 456 h 468"/>
              <a:gd name="T56" fmla="*/ 156 w 235"/>
              <a:gd name="T57" fmla="*/ 449 h 468"/>
              <a:gd name="T58" fmla="*/ 190 w 235"/>
              <a:gd name="T59" fmla="*/ 426 h 468"/>
              <a:gd name="T60" fmla="*/ 213 w 235"/>
              <a:gd name="T61" fmla="*/ 392 h 468"/>
              <a:gd name="T62" fmla="*/ 221 w 235"/>
              <a:gd name="T63" fmla="*/ 352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35" h="468">
                <a:moveTo>
                  <a:pt x="235" y="350"/>
                </a:moveTo>
                <a:cubicBezTo>
                  <a:pt x="235" y="383"/>
                  <a:pt x="224" y="411"/>
                  <a:pt x="201" y="434"/>
                </a:cubicBezTo>
                <a:cubicBezTo>
                  <a:pt x="178" y="457"/>
                  <a:pt x="150" y="468"/>
                  <a:pt x="117" y="468"/>
                </a:cubicBezTo>
                <a:cubicBezTo>
                  <a:pt x="85" y="468"/>
                  <a:pt x="57" y="457"/>
                  <a:pt x="34" y="434"/>
                </a:cubicBezTo>
                <a:cubicBezTo>
                  <a:pt x="11" y="411"/>
                  <a:pt x="0" y="383"/>
                  <a:pt x="0" y="350"/>
                </a:cubicBezTo>
                <a:cubicBezTo>
                  <a:pt x="0" y="325"/>
                  <a:pt x="7" y="302"/>
                  <a:pt x="21" y="282"/>
                </a:cubicBezTo>
                <a:cubicBezTo>
                  <a:pt x="36" y="262"/>
                  <a:pt x="55" y="247"/>
                  <a:pt x="78" y="239"/>
                </a:cubicBezTo>
                <a:cubicBezTo>
                  <a:pt x="69" y="230"/>
                  <a:pt x="65" y="218"/>
                  <a:pt x="66" y="204"/>
                </a:cubicBezTo>
                <a:cubicBezTo>
                  <a:pt x="47" y="199"/>
                  <a:pt x="32" y="189"/>
                  <a:pt x="22" y="172"/>
                </a:cubicBezTo>
                <a:cubicBezTo>
                  <a:pt x="11" y="155"/>
                  <a:pt x="6" y="134"/>
                  <a:pt x="6" y="108"/>
                </a:cubicBezTo>
                <a:cubicBezTo>
                  <a:pt x="6" y="0"/>
                  <a:pt x="6" y="0"/>
                  <a:pt x="6" y="0"/>
                </a:cubicBezTo>
                <a:cubicBezTo>
                  <a:pt x="229" y="0"/>
                  <a:pt x="229" y="0"/>
                  <a:pt x="229" y="0"/>
                </a:cubicBezTo>
                <a:cubicBezTo>
                  <a:pt x="229" y="108"/>
                  <a:pt x="229" y="108"/>
                  <a:pt x="229" y="108"/>
                </a:cubicBezTo>
                <a:cubicBezTo>
                  <a:pt x="229" y="164"/>
                  <a:pt x="208" y="195"/>
                  <a:pt x="167" y="203"/>
                </a:cubicBezTo>
                <a:cubicBezTo>
                  <a:pt x="167" y="204"/>
                  <a:pt x="167" y="204"/>
                  <a:pt x="167" y="204"/>
                </a:cubicBezTo>
                <a:cubicBezTo>
                  <a:pt x="166" y="218"/>
                  <a:pt x="162" y="230"/>
                  <a:pt x="155" y="238"/>
                </a:cubicBezTo>
                <a:cubicBezTo>
                  <a:pt x="178" y="246"/>
                  <a:pt x="198" y="260"/>
                  <a:pt x="212" y="280"/>
                </a:cubicBezTo>
                <a:cubicBezTo>
                  <a:pt x="228" y="301"/>
                  <a:pt x="235" y="325"/>
                  <a:pt x="235" y="350"/>
                </a:cubicBezTo>
                <a:close/>
                <a:moveTo>
                  <a:pt x="146" y="193"/>
                </a:moveTo>
                <a:cubicBezTo>
                  <a:pt x="146" y="7"/>
                  <a:pt x="146" y="7"/>
                  <a:pt x="146" y="7"/>
                </a:cubicBezTo>
                <a:cubicBezTo>
                  <a:pt x="88" y="7"/>
                  <a:pt x="88" y="7"/>
                  <a:pt x="88" y="7"/>
                </a:cubicBezTo>
                <a:cubicBezTo>
                  <a:pt x="88" y="193"/>
                  <a:pt x="88" y="193"/>
                  <a:pt x="88" y="193"/>
                </a:cubicBezTo>
                <a:lnTo>
                  <a:pt x="146" y="193"/>
                </a:lnTo>
                <a:close/>
                <a:moveTo>
                  <a:pt x="156" y="205"/>
                </a:moveTo>
                <a:cubicBezTo>
                  <a:pt x="150" y="206"/>
                  <a:pt x="144" y="206"/>
                  <a:pt x="138" y="206"/>
                </a:cubicBezTo>
                <a:cubicBezTo>
                  <a:pt x="85" y="206"/>
                  <a:pt x="85" y="206"/>
                  <a:pt x="85" y="206"/>
                </a:cubicBezTo>
                <a:cubicBezTo>
                  <a:pt x="83" y="206"/>
                  <a:pt x="80" y="206"/>
                  <a:pt x="77" y="206"/>
                </a:cubicBezTo>
                <a:cubicBezTo>
                  <a:pt x="78" y="219"/>
                  <a:pt x="82" y="229"/>
                  <a:pt x="90" y="235"/>
                </a:cubicBezTo>
                <a:cubicBezTo>
                  <a:pt x="99" y="233"/>
                  <a:pt x="108" y="232"/>
                  <a:pt x="117" y="232"/>
                </a:cubicBezTo>
                <a:cubicBezTo>
                  <a:pt x="126" y="232"/>
                  <a:pt x="134" y="233"/>
                  <a:pt x="142" y="235"/>
                </a:cubicBezTo>
                <a:cubicBezTo>
                  <a:pt x="150" y="228"/>
                  <a:pt x="155" y="218"/>
                  <a:pt x="156" y="205"/>
                </a:cubicBezTo>
                <a:close/>
                <a:moveTo>
                  <a:pt x="221" y="352"/>
                </a:moveTo>
                <a:cubicBezTo>
                  <a:pt x="196" y="336"/>
                  <a:pt x="196" y="336"/>
                  <a:pt x="196" y="336"/>
                </a:cubicBezTo>
                <a:cubicBezTo>
                  <a:pt x="213" y="311"/>
                  <a:pt x="213" y="311"/>
                  <a:pt x="213" y="311"/>
                </a:cubicBezTo>
                <a:cubicBezTo>
                  <a:pt x="184" y="307"/>
                  <a:pt x="184" y="307"/>
                  <a:pt x="184" y="307"/>
                </a:cubicBezTo>
                <a:cubicBezTo>
                  <a:pt x="190" y="277"/>
                  <a:pt x="190" y="277"/>
                  <a:pt x="190" y="277"/>
                </a:cubicBezTo>
                <a:cubicBezTo>
                  <a:pt x="161" y="284"/>
                  <a:pt x="161" y="284"/>
                  <a:pt x="161" y="284"/>
                </a:cubicBezTo>
                <a:cubicBezTo>
                  <a:pt x="156" y="255"/>
                  <a:pt x="156" y="255"/>
                  <a:pt x="156" y="255"/>
                </a:cubicBezTo>
                <a:cubicBezTo>
                  <a:pt x="132" y="272"/>
                  <a:pt x="132" y="272"/>
                  <a:pt x="132" y="272"/>
                </a:cubicBezTo>
                <a:cubicBezTo>
                  <a:pt x="116" y="247"/>
                  <a:pt x="116" y="247"/>
                  <a:pt x="116" y="247"/>
                </a:cubicBezTo>
                <a:cubicBezTo>
                  <a:pt x="100" y="273"/>
                  <a:pt x="100" y="273"/>
                  <a:pt x="100" y="273"/>
                </a:cubicBezTo>
                <a:cubicBezTo>
                  <a:pt x="76" y="255"/>
                  <a:pt x="76" y="255"/>
                  <a:pt x="76" y="255"/>
                </a:cubicBezTo>
                <a:cubicBezTo>
                  <a:pt x="72" y="285"/>
                  <a:pt x="72" y="285"/>
                  <a:pt x="72" y="285"/>
                </a:cubicBezTo>
                <a:cubicBezTo>
                  <a:pt x="42" y="277"/>
                  <a:pt x="42" y="277"/>
                  <a:pt x="42" y="277"/>
                </a:cubicBezTo>
                <a:cubicBezTo>
                  <a:pt x="50" y="307"/>
                  <a:pt x="50" y="307"/>
                  <a:pt x="50" y="307"/>
                </a:cubicBezTo>
                <a:cubicBezTo>
                  <a:pt x="19" y="311"/>
                  <a:pt x="19" y="311"/>
                  <a:pt x="19" y="311"/>
                </a:cubicBezTo>
                <a:cubicBezTo>
                  <a:pt x="38" y="336"/>
                  <a:pt x="38" y="336"/>
                  <a:pt x="38" y="336"/>
                </a:cubicBezTo>
                <a:cubicBezTo>
                  <a:pt x="11" y="352"/>
                  <a:pt x="11" y="352"/>
                  <a:pt x="11" y="352"/>
                </a:cubicBezTo>
                <a:cubicBezTo>
                  <a:pt x="38" y="367"/>
                  <a:pt x="38" y="367"/>
                  <a:pt x="38" y="367"/>
                </a:cubicBezTo>
                <a:cubicBezTo>
                  <a:pt x="19" y="392"/>
                  <a:pt x="19" y="392"/>
                  <a:pt x="19" y="392"/>
                </a:cubicBezTo>
                <a:cubicBezTo>
                  <a:pt x="50" y="396"/>
                  <a:pt x="50" y="396"/>
                  <a:pt x="50" y="396"/>
                </a:cubicBezTo>
                <a:cubicBezTo>
                  <a:pt x="42" y="426"/>
                  <a:pt x="42" y="426"/>
                  <a:pt x="42" y="426"/>
                </a:cubicBezTo>
                <a:cubicBezTo>
                  <a:pt x="72" y="418"/>
                  <a:pt x="72" y="418"/>
                  <a:pt x="72" y="418"/>
                </a:cubicBezTo>
                <a:cubicBezTo>
                  <a:pt x="76" y="449"/>
                  <a:pt x="76" y="449"/>
                  <a:pt x="76" y="449"/>
                </a:cubicBezTo>
                <a:cubicBezTo>
                  <a:pt x="100" y="430"/>
                  <a:pt x="100" y="430"/>
                  <a:pt x="100" y="430"/>
                </a:cubicBezTo>
                <a:cubicBezTo>
                  <a:pt x="116" y="456"/>
                  <a:pt x="116" y="456"/>
                  <a:pt x="116" y="456"/>
                </a:cubicBezTo>
                <a:cubicBezTo>
                  <a:pt x="132" y="431"/>
                  <a:pt x="132" y="431"/>
                  <a:pt x="132" y="431"/>
                </a:cubicBezTo>
                <a:cubicBezTo>
                  <a:pt x="156" y="449"/>
                  <a:pt x="156" y="449"/>
                  <a:pt x="156" y="449"/>
                </a:cubicBezTo>
                <a:cubicBezTo>
                  <a:pt x="161" y="419"/>
                  <a:pt x="161" y="419"/>
                  <a:pt x="161" y="419"/>
                </a:cubicBezTo>
                <a:cubicBezTo>
                  <a:pt x="190" y="426"/>
                  <a:pt x="190" y="426"/>
                  <a:pt x="190" y="426"/>
                </a:cubicBezTo>
                <a:cubicBezTo>
                  <a:pt x="183" y="397"/>
                  <a:pt x="183" y="397"/>
                  <a:pt x="183" y="397"/>
                </a:cubicBezTo>
                <a:cubicBezTo>
                  <a:pt x="213" y="392"/>
                  <a:pt x="213" y="392"/>
                  <a:pt x="213" y="392"/>
                </a:cubicBezTo>
                <a:cubicBezTo>
                  <a:pt x="196" y="368"/>
                  <a:pt x="196" y="368"/>
                  <a:pt x="196" y="368"/>
                </a:cubicBezTo>
                <a:lnTo>
                  <a:pt x="221" y="352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AutoShape 241@|5FFC:4308095|FBC:16777215|LFC:16777215|LBC:16777215"/>
          <p:cNvSpPr/>
          <p:nvPr/>
        </p:nvSpPr>
        <p:spPr bwMode="auto">
          <a:xfrm>
            <a:off x="2099155" y="3280172"/>
            <a:ext cx="329797" cy="494698"/>
          </a:xfrm>
          <a:custGeom>
            <a:avLst/>
            <a:gdLst>
              <a:gd name="T0" fmla="*/ 43570284 w 21600"/>
              <a:gd name="T1" fmla="*/ 196188976 h 21600"/>
              <a:gd name="T2" fmla="*/ 39385446 w 21600"/>
              <a:gd name="T3" fmla="*/ 198505461 h 21600"/>
              <a:gd name="T4" fmla="*/ 36500531 w 21600"/>
              <a:gd name="T5" fmla="*/ 196188976 h 21600"/>
              <a:gd name="T6" fmla="*/ 29051197 w 21600"/>
              <a:gd name="T7" fmla="*/ 171080101 h 21600"/>
              <a:gd name="T8" fmla="*/ 28376023 w 21600"/>
              <a:gd name="T9" fmla="*/ 161379957 h 21600"/>
              <a:gd name="T10" fmla="*/ 29110596 w 21600"/>
              <a:gd name="T11" fmla="*/ 146814789 h 21600"/>
              <a:gd name="T12" fmla="*/ 28515774 w 21600"/>
              <a:gd name="T13" fmla="*/ 133666999 h 21600"/>
              <a:gd name="T14" fmla="*/ 29234271 w 21600"/>
              <a:gd name="T15" fmla="*/ 123926578 h 21600"/>
              <a:gd name="T16" fmla="*/ 36777815 w 21600"/>
              <a:gd name="T17" fmla="*/ 98517604 h 21600"/>
              <a:gd name="T18" fmla="*/ 39670919 w 21600"/>
              <a:gd name="T19" fmla="*/ 96092574 h 21600"/>
              <a:gd name="T20" fmla="*/ 43570284 w 21600"/>
              <a:gd name="T21" fmla="*/ 98095077 h 21600"/>
              <a:gd name="T22" fmla="*/ 58127084 w 21600"/>
              <a:gd name="T23" fmla="*/ 49047598 h 21600"/>
              <a:gd name="T24" fmla="*/ 43570284 w 21600"/>
              <a:gd name="T25" fmla="*/ 0 h 21600"/>
              <a:gd name="T26" fmla="*/ 29013844 w 21600"/>
              <a:gd name="T27" fmla="*/ 49047598 h 21600"/>
              <a:gd name="T28" fmla="*/ 29689018 w 21600"/>
              <a:gd name="T29" fmla="*/ 63026344 h 21600"/>
              <a:gd name="T30" fmla="*/ 28997401 w 21600"/>
              <a:gd name="T31" fmla="*/ 72754156 h 21600"/>
              <a:gd name="T32" fmla="*/ 21591383 w 21600"/>
              <a:gd name="T33" fmla="*/ 97699149 h 21600"/>
              <a:gd name="T34" fmla="*/ 18706468 w 21600"/>
              <a:gd name="T35" fmla="*/ 100043410 h 21600"/>
              <a:gd name="T36" fmla="*/ 14556800 w 21600"/>
              <a:gd name="T37" fmla="*/ 97767202 h 21600"/>
              <a:gd name="T38" fmla="*/ 0 w 21600"/>
              <a:gd name="T39" fmla="*/ 146814789 h 21600"/>
              <a:gd name="T40" fmla="*/ 14556800 w 21600"/>
              <a:gd name="T41" fmla="*/ 195848493 h 21600"/>
              <a:gd name="T42" fmla="*/ 18273090 w 21600"/>
              <a:gd name="T43" fmla="*/ 194036376 h 21600"/>
              <a:gd name="T44" fmla="*/ 21171438 w 21600"/>
              <a:gd name="T45" fmla="*/ 196502958 h 21600"/>
              <a:gd name="T46" fmla="*/ 28879330 w 21600"/>
              <a:gd name="T47" fmla="*/ 222470685 h 21600"/>
              <a:gd name="T48" fmla="*/ 29600463 w 21600"/>
              <a:gd name="T49" fmla="*/ 232224869 h 21600"/>
              <a:gd name="T50" fmla="*/ 29016437 w 21600"/>
              <a:gd name="T51" fmla="*/ 245236455 h 21600"/>
              <a:gd name="T52" fmla="*/ 43572877 w 21600"/>
              <a:gd name="T53" fmla="*/ 294284053 h 21600"/>
              <a:gd name="T54" fmla="*/ 58129677 w 21600"/>
              <a:gd name="T55" fmla="*/ 245236455 h 21600"/>
              <a:gd name="T56" fmla="*/ 43570284 w 21600"/>
              <a:gd name="T57" fmla="*/ 196188976 h 21600"/>
              <a:gd name="T58" fmla="*/ 43570284 w 21600"/>
              <a:gd name="T59" fmla="*/ 196188976 h 216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1600" h="21600">
                <a:moveTo>
                  <a:pt x="16190" y="14400"/>
                </a:moveTo>
                <a:cubicBezTo>
                  <a:pt x="15417" y="14400"/>
                  <a:pt x="14635" y="14570"/>
                  <a:pt x="14635" y="14570"/>
                </a:cubicBezTo>
                <a:cubicBezTo>
                  <a:pt x="14296" y="14644"/>
                  <a:pt x="13814" y="14566"/>
                  <a:pt x="13563" y="14400"/>
                </a:cubicBezTo>
                <a:lnTo>
                  <a:pt x="10795" y="12557"/>
                </a:lnTo>
                <a:cubicBezTo>
                  <a:pt x="10544" y="12389"/>
                  <a:pt x="10430" y="12069"/>
                  <a:pt x="10544" y="11845"/>
                </a:cubicBezTo>
                <a:cubicBezTo>
                  <a:pt x="10544" y="11845"/>
                  <a:pt x="10817" y="11303"/>
                  <a:pt x="10817" y="10776"/>
                </a:cubicBezTo>
                <a:cubicBezTo>
                  <a:pt x="10817" y="10288"/>
                  <a:pt x="10596" y="9811"/>
                  <a:pt x="10596" y="9811"/>
                </a:cubicBezTo>
                <a:cubicBezTo>
                  <a:pt x="10492" y="9585"/>
                  <a:pt x="10612" y="9263"/>
                  <a:pt x="10863" y="9096"/>
                </a:cubicBezTo>
                <a:lnTo>
                  <a:pt x="13666" y="7231"/>
                </a:lnTo>
                <a:cubicBezTo>
                  <a:pt x="13917" y="7063"/>
                  <a:pt x="14401" y="6983"/>
                  <a:pt x="14741" y="7053"/>
                </a:cubicBezTo>
                <a:cubicBezTo>
                  <a:pt x="14741" y="7053"/>
                  <a:pt x="15458" y="7200"/>
                  <a:pt x="16190" y="7200"/>
                </a:cubicBezTo>
                <a:cubicBezTo>
                  <a:pt x="19177" y="7200"/>
                  <a:pt x="21599" y="5588"/>
                  <a:pt x="21599" y="3600"/>
                </a:cubicBezTo>
                <a:cubicBezTo>
                  <a:pt x="21599" y="1612"/>
                  <a:pt x="19177" y="0"/>
                  <a:pt x="16190" y="0"/>
                </a:cubicBezTo>
                <a:cubicBezTo>
                  <a:pt x="13203" y="0"/>
                  <a:pt x="10781" y="1612"/>
                  <a:pt x="10781" y="3600"/>
                </a:cubicBezTo>
                <a:cubicBezTo>
                  <a:pt x="10781" y="4110"/>
                  <a:pt x="11032" y="4626"/>
                  <a:pt x="11032" y="4626"/>
                </a:cubicBezTo>
                <a:cubicBezTo>
                  <a:pt x="11142" y="4852"/>
                  <a:pt x="11026" y="5173"/>
                  <a:pt x="10775" y="5340"/>
                </a:cubicBezTo>
                <a:lnTo>
                  <a:pt x="8023" y="7171"/>
                </a:lnTo>
                <a:cubicBezTo>
                  <a:pt x="7771" y="7339"/>
                  <a:pt x="7289" y="7416"/>
                  <a:pt x="6951" y="7343"/>
                </a:cubicBezTo>
                <a:cubicBezTo>
                  <a:pt x="6951" y="7343"/>
                  <a:pt x="6176" y="7176"/>
                  <a:pt x="5409" y="7176"/>
                </a:cubicBezTo>
                <a:cubicBezTo>
                  <a:pt x="2422" y="7176"/>
                  <a:pt x="0" y="8787"/>
                  <a:pt x="0" y="10776"/>
                </a:cubicBezTo>
                <a:cubicBezTo>
                  <a:pt x="0" y="12764"/>
                  <a:pt x="2422" y="14375"/>
                  <a:pt x="5409" y="14375"/>
                </a:cubicBezTo>
                <a:cubicBezTo>
                  <a:pt x="6116" y="14375"/>
                  <a:pt x="6790" y="14242"/>
                  <a:pt x="6790" y="14242"/>
                </a:cubicBezTo>
                <a:cubicBezTo>
                  <a:pt x="7131" y="14174"/>
                  <a:pt x="7615" y="14255"/>
                  <a:pt x="7867" y="14423"/>
                </a:cubicBezTo>
                <a:lnTo>
                  <a:pt x="10731" y="16329"/>
                </a:lnTo>
                <a:cubicBezTo>
                  <a:pt x="10982" y="16496"/>
                  <a:pt x="11103" y="16818"/>
                  <a:pt x="10999" y="17045"/>
                </a:cubicBezTo>
                <a:cubicBezTo>
                  <a:pt x="10999" y="17045"/>
                  <a:pt x="10782" y="17516"/>
                  <a:pt x="10782" y="18000"/>
                </a:cubicBezTo>
                <a:cubicBezTo>
                  <a:pt x="10782" y="19988"/>
                  <a:pt x="13204" y="21600"/>
                  <a:pt x="16191" y="21600"/>
                </a:cubicBezTo>
                <a:cubicBezTo>
                  <a:pt x="19178" y="21600"/>
                  <a:pt x="21600" y="19988"/>
                  <a:pt x="21600" y="18000"/>
                </a:cubicBezTo>
                <a:cubicBezTo>
                  <a:pt x="21599" y="16012"/>
                  <a:pt x="19177" y="14400"/>
                  <a:pt x="16190" y="14400"/>
                </a:cubicBezTo>
                <a:close/>
                <a:moveTo>
                  <a:pt x="16190" y="14400"/>
                </a:moveTo>
              </a:path>
            </a:pathLst>
          </a:custGeom>
          <a:solidFill>
            <a:srgbClr val="595959"/>
          </a:solidFill>
          <a:ln>
            <a:noFill/>
          </a:ln>
        </p:spPr>
        <p:txBody>
          <a:bodyPr lIns="0" tIns="0" rIns="0" bIns="0"/>
          <a:lstStyle/>
          <a:p>
            <a:pPr defTabSz="608965"/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1402404" y="4309051"/>
            <a:ext cx="177715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405995" y="4594956"/>
            <a:ext cx="177405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3971141" y="4309051"/>
            <a:ext cx="177715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3974732" y="4594956"/>
            <a:ext cx="177405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6539878" y="4309051"/>
            <a:ext cx="177715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543469" y="4594956"/>
            <a:ext cx="177405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9108615" y="4309051"/>
            <a:ext cx="177715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112206" y="4594956"/>
            <a:ext cx="177405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文本框 37"/>
          <p:cNvSpPr txBox="1">
            <a:spLocks noChangeArrowheads="1"/>
          </p:cNvSpPr>
          <p:nvPr/>
        </p:nvSpPr>
        <p:spPr bwMode="auto">
          <a:xfrm>
            <a:off x="944563" y="209550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</a:t>
            </a:r>
          </a:p>
        </p:txBody>
      </p:sp>
      <p:sp>
        <p:nvSpPr>
          <p:cNvPr id="34" name="菱形 33"/>
          <p:cNvSpPr/>
          <p:nvPr/>
        </p:nvSpPr>
        <p:spPr>
          <a:xfrm>
            <a:off x="288925" y="234950"/>
            <a:ext cx="517525" cy="334963"/>
          </a:xfrm>
          <a:prstGeom prst="diamond">
            <a:avLst/>
          </a:prstGeom>
          <a:solidFill>
            <a:srgbClr val="2D2727"/>
          </a:solidFill>
          <a:ln>
            <a:solidFill>
              <a:srgbClr val="2D2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5" name="菱形 34"/>
          <p:cNvSpPr/>
          <p:nvPr/>
        </p:nvSpPr>
        <p:spPr>
          <a:xfrm>
            <a:off x="288925" y="312738"/>
            <a:ext cx="517525" cy="334962"/>
          </a:xfrm>
          <a:prstGeom prst="diamond">
            <a:avLst/>
          </a:prstGeom>
          <a:solidFill>
            <a:srgbClr val="005694"/>
          </a:solidFill>
          <a:ln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16"/>
          <p:cNvSpPr/>
          <p:nvPr/>
        </p:nvSpPr>
        <p:spPr>
          <a:xfrm>
            <a:off x="1409699" y="2635147"/>
            <a:ext cx="1167713" cy="1167713"/>
          </a:xfrm>
          <a:prstGeom prst="ellipse">
            <a:avLst/>
          </a:prstGeom>
          <a:noFill/>
          <a:ln w="6350"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Arc 20"/>
          <p:cNvSpPr/>
          <p:nvPr/>
        </p:nvSpPr>
        <p:spPr>
          <a:xfrm>
            <a:off x="1222577" y="2448025"/>
            <a:ext cx="1545336" cy="1545336"/>
          </a:xfrm>
          <a:prstGeom prst="arc">
            <a:avLst>
              <a:gd name="adj1" fmla="val 20172577"/>
              <a:gd name="adj2" fmla="val 16297434"/>
            </a:avLst>
          </a:prstGeom>
          <a:ln w="76200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TextBox 24"/>
          <p:cNvSpPr txBox="1"/>
          <p:nvPr/>
        </p:nvSpPr>
        <p:spPr>
          <a:xfrm>
            <a:off x="1607857" y="2988171"/>
            <a:ext cx="801823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85%</a:t>
            </a:r>
          </a:p>
        </p:txBody>
      </p:sp>
      <p:sp>
        <p:nvSpPr>
          <p:cNvPr id="7" name="Oval 17"/>
          <p:cNvSpPr/>
          <p:nvPr/>
        </p:nvSpPr>
        <p:spPr>
          <a:xfrm>
            <a:off x="4132304" y="2635147"/>
            <a:ext cx="1167713" cy="1167713"/>
          </a:xfrm>
          <a:prstGeom prst="ellipse">
            <a:avLst/>
          </a:prstGeom>
          <a:noFill/>
          <a:ln w="6350"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Arc 21"/>
          <p:cNvSpPr/>
          <p:nvPr/>
        </p:nvSpPr>
        <p:spPr>
          <a:xfrm>
            <a:off x="3941805" y="2444648"/>
            <a:ext cx="1545336" cy="1545336"/>
          </a:xfrm>
          <a:prstGeom prst="arc">
            <a:avLst>
              <a:gd name="adj1" fmla="val 17379292"/>
              <a:gd name="adj2" fmla="val 8825709"/>
            </a:avLst>
          </a:prstGeom>
          <a:ln w="76200">
            <a:solidFill>
              <a:srgbClr val="0056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27"/>
          <p:cNvSpPr txBox="1"/>
          <p:nvPr/>
        </p:nvSpPr>
        <p:spPr>
          <a:xfrm>
            <a:off x="4353263" y="2988171"/>
            <a:ext cx="801823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73%</a:t>
            </a:r>
          </a:p>
        </p:txBody>
      </p:sp>
      <p:sp>
        <p:nvSpPr>
          <p:cNvPr id="10" name="Oval 18"/>
          <p:cNvSpPr/>
          <p:nvPr/>
        </p:nvSpPr>
        <p:spPr>
          <a:xfrm>
            <a:off x="6854909" y="2635147"/>
            <a:ext cx="1167713" cy="1167713"/>
          </a:xfrm>
          <a:prstGeom prst="ellipse">
            <a:avLst/>
          </a:prstGeom>
          <a:noFill/>
          <a:ln w="6350"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Arc 22"/>
          <p:cNvSpPr/>
          <p:nvPr/>
        </p:nvSpPr>
        <p:spPr>
          <a:xfrm>
            <a:off x="6661033" y="2444648"/>
            <a:ext cx="1545336" cy="1545336"/>
          </a:xfrm>
          <a:prstGeom prst="arc">
            <a:avLst>
              <a:gd name="adj1" fmla="val 14283035"/>
              <a:gd name="adj2" fmla="val 8268073"/>
            </a:avLst>
          </a:prstGeom>
          <a:ln w="76200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28"/>
          <p:cNvSpPr txBox="1"/>
          <p:nvPr/>
        </p:nvSpPr>
        <p:spPr>
          <a:xfrm>
            <a:off x="7045059" y="2990057"/>
            <a:ext cx="801823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78%</a:t>
            </a:r>
          </a:p>
        </p:txBody>
      </p:sp>
      <p:sp>
        <p:nvSpPr>
          <p:cNvPr id="13" name="Oval 19"/>
          <p:cNvSpPr/>
          <p:nvPr/>
        </p:nvSpPr>
        <p:spPr>
          <a:xfrm>
            <a:off x="9577514" y="2635147"/>
            <a:ext cx="1167713" cy="1167713"/>
          </a:xfrm>
          <a:prstGeom prst="ellipse">
            <a:avLst/>
          </a:prstGeom>
          <a:noFill/>
          <a:ln w="6350"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Arc 23"/>
          <p:cNvSpPr/>
          <p:nvPr/>
        </p:nvSpPr>
        <p:spPr>
          <a:xfrm>
            <a:off x="9390392" y="2444648"/>
            <a:ext cx="1545336" cy="1545336"/>
          </a:xfrm>
          <a:prstGeom prst="arc">
            <a:avLst>
              <a:gd name="adj1" fmla="val 17026676"/>
              <a:gd name="adj2" fmla="val 13044588"/>
            </a:avLst>
          </a:prstGeom>
          <a:ln w="76200">
            <a:solidFill>
              <a:srgbClr val="0056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29"/>
          <p:cNvSpPr txBox="1"/>
          <p:nvPr/>
        </p:nvSpPr>
        <p:spPr>
          <a:xfrm>
            <a:off x="9772728" y="2988171"/>
            <a:ext cx="801823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90%</a:t>
            </a:r>
          </a:p>
        </p:txBody>
      </p:sp>
      <p:sp>
        <p:nvSpPr>
          <p:cNvPr id="16" name="TextBox 13"/>
          <p:cNvSpPr txBox="1"/>
          <p:nvPr/>
        </p:nvSpPr>
        <p:spPr>
          <a:xfrm>
            <a:off x="727219" y="4266858"/>
            <a:ext cx="2338080" cy="2462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731300" y="4552763"/>
            <a:ext cx="2333999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3533919" y="4266858"/>
            <a:ext cx="2338080" cy="2462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3538000" y="4552763"/>
            <a:ext cx="2333999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6336538" y="4266858"/>
            <a:ext cx="2338080" cy="2462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6340619" y="4552763"/>
            <a:ext cx="2333999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9135076" y="4266858"/>
            <a:ext cx="2338080" cy="2462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9139157" y="4552763"/>
            <a:ext cx="2333999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文本框 37"/>
          <p:cNvSpPr txBox="1">
            <a:spLocks noChangeArrowheads="1"/>
          </p:cNvSpPr>
          <p:nvPr/>
        </p:nvSpPr>
        <p:spPr bwMode="auto">
          <a:xfrm>
            <a:off x="944563" y="209550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</a:t>
            </a:r>
          </a:p>
        </p:txBody>
      </p:sp>
      <p:sp>
        <p:nvSpPr>
          <p:cNvPr id="31" name="菱形 30"/>
          <p:cNvSpPr/>
          <p:nvPr/>
        </p:nvSpPr>
        <p:spPr>
          <a:xfrm>
            <a:off x="288925" y="234950"/>
            <a:ext cx="517525" cy="334963"/>
          </a:xfrm>
          <a:prstGeom prst="diamond">
            <a:avLst/>
          </a:prstGeom>
          <a:solidFill>
            <a:srgbClr val="2D2727"/>
          </a:solidFill>
          <a:ln>
            <a:solidFill>
              <a:srgbClr val="2D2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" name="菱形 31"/>
          <p:cNvSpPr/>
          <p:nvPr/>
        </p:nvSpPr>
        <p:spPr>
          <a:xfrm>
            <a:off x="288925" y="312738"/>
            <a:ext cx="517525" cy="334962"/>
          </a:xfrm>
          <a:prstGeom prst="diamond">
            <a:avLst/>
          </a:prstGeom>
          <a:solidFill>
            <a:srgbClr val="005694"/>
          </a:solidFill>
          <a:ln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313" y="1163638"/>
            <a:ext cx="6008687" cy="569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任意多边形 4"/>
          <p:cNvSpPr/>
          <p:nvPr/>
        </p:nvSpPr>
        <p:spPr>
          <a:xfrm rot="18987517">
            <a:off x="5507038" y="4994275"/>
            <a:ext cx="5276850" cy="338138"/>
          </a:xfrm>
          <a:custGeom>
            <a:avLst/>
            <a:gdLst>
              <a:gd name="connsiteX0" fmla="*/ 4920553 w 5276570"/>
              <a:gd name="connsiteY0" fmla="*/ 1 h 338338"/>
              <a:gd name="connsiteX1" fmla="*/ 5276570 w 5276570"/>
              <a:gd name="connsiteY1" fmla="*/ 338338 h 338338"/>
              <a:gd name="connsiteX2" fmla="*/ 356018 w 5276570"/>
              <a:gd name="connsiteY2" fmla="*/ 338337 h 338338"/>
              <a:gd name="connsiteX3" fmla="*/ 0 w 5276570"/>
              <a:gd name="connsiteY3" fmla="*/ 0 h 338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76570" h="338338">
                <a:moveTo>
                  <a:pt x="4920553" y="1"/>
                </a:moveTo>
                <a:lnTo>
                  <a:pt x="5276570" y="338338"/>
                </a:lnTo>
                <a:lnTo>
                  <a:pt x="356018" y="338337"/>
                </a:lnTo>
                <a:lnTo>
                  <a:pt x="0" y="0"/>
                </a:lnTo>
                <a:close/>
              </a:path>
            </a:pathLst>
          </a:custGeom>
          <a:solidFill>
            <a:srgbClr val="0056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268" name="矩形 5"/>
          <p:cNvSpPr>
            <a:spLocks noChangeArrowheads="1"/>
          </p:cNvSpPr>
          <p:nvPr/>
        </p:nvSpPr>
        <p:spPr bwMode="auto">
          <a:xfrm>
            <a:off x="696913" y="3910013"/>
            <a:ext cx="5013325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单击此处添加您的文字内容。本模板的所有素材和逻辑图表，均可自由编辑替换和移动。专业的团队，完善的售后，热情的服务，科学严谨的逻辑，一丝不苟的工作态度，定能使您的发展如虎添翼！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69" name="矩形 6"/>
          <p:cNvSpPr>
            <a:spLocks noChangeArrowheads="1"/>
          </p:cNvSpPr>
          <p:nvPr/>
        </p:nvSpPr>
        <p:spPr bwMode="auto">
          <a:xfrm>
            <a:off x="696913" y="3224213"/>
            <a:ext cx="40084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点击此处添加您的标题</a:t>
            </a:r>
            <a:endParaRPr lang="zh-CN" altLang="en-US" b="1"/>
          </a:p>
        </p:txBody>
      </p:sp>
      <p:cxnSp>
        <p:nvCxnSpPr>
          <p:cNvPr id="8" name="直接连接符 7"/>
          <p:cNvCxnSpPr/>
          <p:nvPr/>
        </p:nvCxnSpPr>
        <p:spPr>
          <a:xfrm>
            <a:off x="784225" y="3746500"/>
            <a:ext cx="3817938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1" name="文本框 9"/>
          <p:cNvSpPr txBox="1">
            <a:spLocks noChangeArrowheads="1"/>
          </p:cNvSpPr>
          <p:nvPr/>
        </p:nvSpPr>
        <p:spPr bwMode="auto">
          <a:xfrm>
            <a:off x="944563" y="209550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</a:t>
            </a:r>
          </a:p>
        </p:txBody>
      </p:sp>
      <p:sp>
        <p:nvSpPr>
          <p:cNvPr id="12" name="菱形 11"/>
          <p:cNvSpPr/>
          <p:nvPr/>
        </p:nvSpPr>
        <p:spPr>
          <a:xfrm>
            <a:off x="288925" y="234950"/>
            <a:ext cx="517525" cy="334963"/>
          </a:xfrm>
          <a:prstGeom prst="diamond">
            <a:avLst/>
          </a:prstGeom>
          <a:solidFill>
            <a:srgbClr val="2D2727"/>
          </a:solidFill>
          <a:ln>
            <a:solidFill>
              <a:srgbClr val="2D2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菱形 12"/>
          <p:cNvSpPr/>
          <p:nvPr/>
        </p:nvSpPr>
        <p:spPr>
          <a:xfrm>
            <a:off x="288925" y="312738"/>
            <a:ext cx="517525" cy="334962"/>
          </a:xfrm>
          <a:prstGeom prst="diamond">
            <a:avLst/>
          </a:prstGeom>
          <a:solidFill>
            <a:srgbClr val="005694"/>
          </a:solidFill>
          <a:ln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组合 3"/>
          <p:cNvGrpSpPr/>
          <p:nvPr/>
        </p:nvGrpSpPr>
        <p:grpSpPr bwMode="auto">
          <a:xfrm>
            <a:off x="5799138" y="1751013"/>
            <a:ext cx="4957762" cy="3954462"/>
            <a:chOff x="5208649" y="1158221"/>
            <a:chExt cx="6264214" cy="4996068"/>
          </a:xfrm>
        </p:grpSpPr>
        <p:pic>
          <p:nvPicPr>
            <p:cNvPr id="12297" name="图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8649" y="2398385"/>
              <a:ext cx="4106801" cy="2740303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98" name="图片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29738" y="3781153"/>
              <a:ext cx="1357312" cy="1131093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99" name="图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29738" y="2401854"/>
              <a:ext cx="2143125" cy="1379299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00" name="图片 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5237" y="5168451"/>
              <a:ext cx="1700213" cy="98583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01" name="图片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8649" y="1158221"/>
              <a:ext cx="1892239" cy="123459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291" name="组合 9"/>
          <p:cNvGrpSpPr/>
          <p:nvPr/>
        </p:nvGrpSpPr>
        <p:grpSpPr bwMode="auto">
          <a:xfrm>
            <a:off x="819150" y="2735263"/>
            <a:ext cx="4322763" cy="1574800"/>
            <a:chOff x="301752" y="2392504"/>
            <a:chExt cx="4323804" cy="1574113"/>
          </a:xfrm>
        </p:grpSpPr>
        <p:sp>
          <p:nvSpPr>
            <p:cNvPr id="12295" name="文本框 10"/>
            <p:cNvSpPr txBox="1">
              <a:spLocks noChangeArrowheads="1"/>
            </p:cNvSpPr>
            <p:nvPr/>
          </p:nvSpPr>
          <p:spPr bwMode="auto">
            <a:xfrm>
              <a:off x="469002" y="2392504"/>
              <a:ext cx="3989304" cy="523220"/>
            </a:xfrm>
            <a:prstGeom prst="rect">
              <a:avLst/>
            </a:prstGeom>
            <a:solidFill>
              <a:srgbClr val="0056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单击此处添加您的标题</a:t>
              </a:r>
            </a:p>
          </p:txBody>
        </p:sp>
        <p:sp>
          <p:nvSpPr>
            <p:cNvPr id="12296" name="矩形 11"/>
            <p:cNvSpPr>
              <a:spLocks noChangeArrowheads="1"/>
            </p:cNvSpPr>
            <p:nvPr/>
          </p:nvSpPr>
          <p:spPr bwMode="auto">
            <a:xfrm>
              <a:off x="301752" y="3012510"/>
              <a:ext cx="4323804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400">
                  <a:solidFill>
                    <a:srgbClr val="2D272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单击此处添加您的文字内容。本模板的所有素材和逻辑图表，均可自由编辑替换和移动。。单击此处添加您的文字内容。本模板的所有素材和逻辑图表，均可自由编辑替换和移动。</a:t>
              </a:r>
            </a:p>
          </p:txBody>
        </p:sp>
      </p:grpSp>
      <p:sp>
        <p:nvSpPr>
          <p:cNvPr id="12292" name="文本框 13"/>
          <p:cNvSpPr txBox="1">
            <a:spLocks noChangeArrowheads="1"/>
          </p:cNvSpPr>
          <p:nvPr/>
        </p:nvSpPr>
        <p:spPr bwMode="auto">
          <a:xfrm>
            <a:off x="944563" y="209550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</a:t>
            </a:r>
          </a:p>
        </p:txBody>
      </p:sp>
      <p:sp>
        <p:nvSpPr>
          <p:cNvPr id="16" name="菱形 15"/>
          <p:cNvSpPr/>
          <p:nvPr/>
        </p:nvSpPr>
        <p:spPr>
          <a:xfrm>
            <a:off x="288925" y="234950"/>
            <a:ext cx="517525" cy="334963"/>
          </a:xfrm>
          <a:prstGeom prst="diamond">
            <a:avLst/>
          </a:prstGeom>
          <a:solidFill>
            <a:srgbClr val="2D2727"/>
          </a:solidFill>
          <a:ln>
            <a:solidFill>
              <a:srgbClr val="2D2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菱形 16"/>
          <p:cNvSpPr/>
          <p:nvPr/>
        </p:nvSpPr>
        <p:spPr>
          <a:xfrm>
            <a:off x="288925" y="312738"/>
            <a:ext cx="517525" cy="334962"/>
          </a:xfrm>
          <a:prstGeom prst="diamond">
            <a:avLst/>
          </a:prstGeom>
          <a:solidFill>
            <a:srgbClr val="005694"/>
          </a:solidFill>
          <a:ln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3"/>
          <p:cNvGrpSpPr/>
          <p:nvPr/>
        </p:nvGrpSpPr>
        <p:grpSpPr bwMode="auto">
          <a:xfrm>
            <a:off x="4175125" y="1973263"/>
            <a:ext cx="3719513" cy="3676650"/>
            <a:chOff x="7461458" y="1612715"/>
            <a:chExt cx="3719601" cy="3677398"/>
          </a:xfrm>
        </p:grpSpPr>
        <p:sp>
          <p:nvSpPr>
            <p:cNvPr id="5" name="椭圆 4"/>
            <p:cNvSpPr/>
            <p:nvPr/>
          </p:nvSpPr>
          <p:spPr>
            <a:xfrm>
              <a:off x="7461458" y="1612715"/>
              <a:ext cx="2160639" cy="2161027"/>
            </a:xfrm>
            <a:prstGeom prst="ellipse">
              <a:avLst/>
            </a:prstGeom>
            <a:solidFill>
              <a:srgbClr val="0056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9020420" y="1612715"/>
              <a:ext cx="2160639" cy="2161027"/>
            </a:xfrm>
            <a:prstGeom prst="ellipse">
              <a:avLst/>
            </a:prstGeom>
            <a:solidFill>
              <a:srgbClr val="2D27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7461458" y="3129085"/>
              <a:ext cx="2160639" cy="2161028"/>
            </a:xfrm>
            <a:prstGeom prst="ellipse">
              <a:avLst/>
            </a:prstGeom>
            <a:solidFill>
              <a:srgbClr val="2D27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9020420" y="3129085"/>
              <a:ext cx="2160639" cy="2161028"/>
            </a:xfrm>
            <a:prstGeom prst="ellipse">
              <a:avLst/>
            </a:prstGeom>
            <a:solidFill>
              <a:srgbClr val="0056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484126" y="2301923"/>
            <a:ext cx="3096541" cy="3006076"/>
            <a:chOff x="4933659" y="1528513"/>
            <a:chExt cx="3096541" cy="3006076"/>
          </a:xfrm>
          <a:solidFill>
            <a:schemeClr val="bg1"/>
          </a:solidFill>
        </p:grpSpPr>
        <p:sp>
          <p:nvSpPr>
            <p:cNvPr id="10" name="任意多边形 9"/>
            <p:cNvSpPr/>
            <p:nvPr/>
          </p:nvSpPr>
          <p:spPr>
            <a:xfrm>
              <a:off x="6181299" y="1528513"/>
              <a:ext cx="601263" cy="1489462"/>
            </a:xfrm>
            <a:custGeom>
              <a:avLst/>
              <a:gdLst>
                <a:gd name="connsiteX0" fmla="*/ 300632 w 601263"/>
                <a:gd name="connsiteY0" fmla="*/ 0 h 1489462"/>
                <a:gd name="connsiteX1" fmla="*/ 416779 w 601263"/>
                <a:gd name="connsiteY1" fmla="*/ 140772 h 1489462"/>
                <a:gd name="connsiteX2" fmla="*/ 601263 w 601263"/>
                <a:gd name="connsiteY2" fmla="*/ 744731 h 1489462"/>
                <a:gd name="connsiteX3" fmla="*/ 416779 w 601263"/>
                <a:gd name="connsiteY3" fmla="*/ 1348690 h 1489462"/>
                <a:gd name="connsiteX4" fmla="*/ 300632 w 601263"/>
                <a:gd name="connsiteY4" fmla="*/ 1489462 h 1489462"/>
                <a:gd name="connsiteX5" fmla="*/ 184484 w 601263"/>
                <a:gd name="connsiteY5" fmla="*/ 1348690 h 1489462"/>
                <a:gd name="connsiteX6" fmla="*/ 0 w 601263"/>
                <a:gd name="connsiteY6" fmla="*/ 744731 h 1489462"/>
                <a:gd name="connsiteX7" fmla="*/ 184484 w 601263"/>
                <a:gd name="connsiteY7" fmla="*/ 140772 h 148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1263" h="1489462">
                  <a:moveTo>
                    <a:pt x="300632" y="0"/>
                  </a:moveTo>
                  <a:lnTo>
                    <a:pt x="416779" y="140772"/>
                  </a:lnTo>
                  <a:cubicBezTo>
                    <a:pt x="533253" y="313176"/>
                    <a:pt x="601263" y="521011"/>
                    <a:pt x="601263" y="744731"/>
                  </a:cubicBezTo>
                  <a:cubicBezTo>
                    <a:pt x="601263" y="968451"/>
                    <a:pt x="533253" y="1176287"/>
                    <a:pt x="416779" y="1348690"/>
                  </a:cubicBezTo>
                  <a:lnTo>
                    <a:pt x="300632" y="1489462"/>
                  </a:lnTo>
                  <a:lnTo>
                    <a:pt x="184484" y="1348690"/>
                  </a:lnTo>
                  <a:cubicBezTo>
                    <a:pt x="68011" y="1176287"/>
                    <a:pt x="0" y="968451"/>
                    <a:pt x="0" y="744731"/>
                  </a:cubicBezTo>
                  <a:cubicBezTo>
                    <a:pt x="0" y="521011"/>
                    <a:pt x="68011" y="313176"/>
                    <a:pt x="184484" y="14077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6181299" y="3045126"/>
              <a:ext cx="601263" cy="1489463"/>
            </a:xfrm>
            <a:custGeom>
              <a:avLst/>
              <a:gdLst>
                <a:gd name="connsiteX0" fmla="*/ 300923 w 601263"/>
                <a:gd name="connsiteY0" fmla="*/ 0 h 1489463"/>
                <a:gd name="connsiteX1" fmla="*/ 416779 w 601263"/>
                <a:gd name="connsiteY1" fmla="*/ 140419 h 1489463"/>
                <a:gd name="connsiteX2" fmla="*/ 601263 w 601263"/>
                <a:gd name="connsiteY2" fmla="*/ 744378 h 1489463"/>
                <a:gd name="connsiteX3" fmla="*/ 416779 w 601263"/>
                <a:gd name="connsiteY3" fmla="*/ 1348337 h 1489463"/>
                <a:gd name="connsiteX4" fmla="*/ 300340 w 601263"/>
                <a:gd name="connsiteY4" fmla="*/ 1489463 h 1489463"/>
                <a:gd name="connsiteX5" fmla="*/ 184484 w 601263"/>
                <a:gd name="connsiteY5" fmla="*/ 1349044 h 1489463"/>
                <a:gd name="connsiteX6" fmla="*/ 0 w 601263"/>
                <a:gd name="connsiteY6" fmla="*/ 745085 h 1489463"/>
                <a:gd name="connsiteX7" fmla="*/ 184484 w 601263"/>
                <a:gd name="connsiteY7" fmla="*/ 141126 h 148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1263" h="1489463">
                  <a:moveTo>
                    <a:pt x="300923" y="0"/>
                  </a:moveTo>
                  <a:lnTo>
                    <a:pt x="416779" y="140419"/>
                  </a:lnTo>
                  <a:cubicBezTo>
                    <a:pt x="533253" y="312823"/>
                    <a:pt x="601263" y="520658"/>
                    <a:pt x="601263" y="744378"/>
                  </a:cubicBezTo>
                  <a:cubicBezTo>
                    <a:pt x="601263" y="968098"/>
                    <a:pt x="533253" y="1175934"/>
                    <a:pt x="416779" y="1348337"/>
                  </a:cubicBezTo>
                  <a:lnTo>
                    <a:pt x="300340" y="1489463"/>
                  </a:lnTo>
                  <a:lnTo>
                    <a:pt x="184484" y="1349044"/>
                  </a:lnTo>
                  <a:cubicBezTo>
                    <a:pt x="68011" y="1176641"/>
                    <a:pt x="0" y="968805"/>
                    <a:pt x="0" y="745085"/>
                  </a:cubicBezTo>
                  <a:cubicBezTo>
                    <a:pt x="0" y="521365"/>
                    <a:pt x="68011" y="313530"/>
                    <a:pt x="184484" y="14112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4933659" y="2709994"/>
              <a:ext cx="1537372" cy="643466"/>
            </a:xfrm>
            <a:custGeom>
              <a:avLst/>
              <a:gdLst>
                <a:gd name="connsiteX0" fmla="*/ 768686 w 1537372"/>
                <a:gd name="connsiteY0" fmla="*/ 0 h 643466"/>
                <a:gd name="connsiteX1" fmla="*/ 1532514 w 1537372"/>
                <a:gd name="connsiteY1" fmla="*/ 316388 h 643466"/>
                <a:gd name="connsiteX2" fmla="*/ 1537372 w 1537372"/>
                <a:gd name="connsiteY2" fmla="*/ 321733 h 643466"/>
                <a:gd name="connsiteX3" fmla="*/ 1532514 w 1537372"/>
                <a:gd name="connsiteY3" fmla="*/ 327078 h 643466"/>
                <a:gd name="connsiteX4" fmla="*/ 768686 w 1537372"/>
                <a:gd name="connsiteY4" fmla="*/ 643466 h 643466"/>
                <a:gd name="connsiteX5" fmla="*/ 4858 w 1537372"/>
                <a:gd name="connsiteY5" fmla="*/ 327078 h 643466"/>
                <a:gd name="connsiteX6" fmla="*/ 0 w 1537372"/>
                <a:gd name="connsiteY6" fmla="*/ 321733 h 643466"/>
                <a:gd name="connsiteX7" fmla="*/ 4858 w 1537372"/>
                <a:gd name="connsiteY7" fmla="*/ 316388 h 643466"/>
                <a:gd name="connsiteX8" fmla="*/ 768686 w 1537372"/>
                <a:gd name="connsiteY8" fmla="*/ 0 h 64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7372" h="643466">
                  <a:moveTo>
                    <a:pt x="768686" y="0"/>
                  </a:moveTo>
                  <a:cubicBezTo>
                    <a:pt x="1066980" y="0"/>
                    <a:pt x="1337034" y="120907"/>
                    <a:pt x="1532514" y="316388"/>
                  </a:cubicBezTo>
                  <a:lnTo>
                    <a:pt x="1537372" y="321733"/>
                  </a:lnTo>
                  <a:lnTo>
                    <a:pt x="1532514" y="327078"/>
                  </a:lnTo>
                  <a:cubicBezTo>
                    <a:pt x="1337034" y="522559"/>
                    <a:pt x="1066980" y="643466"/>
                    <a:pt x="768686" y="643466"/>
                  </a:cubicBezTo>
                  <a:cubicBezTo>
                    <a:pt x="470393" y="643466"/>
                    <a:pt x="200339" y="522559"/>
                    <a:pt x="4858" y="327078"/>
                  </a:cubicBezTo>
                  <a:lnTo>
                    <a:pt x="0" y="321733"/>
                  </a:lnTo>
                  <a:lnTo>
                    <a:pt x="4858" y="316388"/>
                  </a:lnTo>
                  <a:cubicBezTo>
                    <a:pt x="200339" y="120907"/>
                    <a:pt x="470393" y="0"/>
                    <a:pt x="76868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6492828" y="2708580"/>
              <a:ext cx="1537372" cy="643466"/>
            </a:xfrm>
            <a:custGeom>
              <a:avLst/>
              <a:gdLst>
                <a:gd name="connsiteX0" fmla="*/ 768686 w 1537372"/>
                <a:gd name="connsiteY0" fmla="*/ 0 h 643466"/>
                <a:gd name="connsiteX1" fmla="*/ 1532514 w 1537372"/>
                <a:gd name="connsiteY1" fmla="*/ 316388 h 643466"/>
                <a:gd name="connsiteX2" fmla="*/ 1537372 w 1537372"/>
                <a:gd name="connsiteY2" fmla="*/ 321733 h 643466"/>
                <a:gd name="connsiteX3" fmla="*/ 1532514 w 1537372"/>
                <a:gd name="connsiteY3" fmla="*/ 327078 h 643466"/>
                <a:gd name="connsiteX4" fmla="*/ 768686 w 1537372"/>
                <a:gd name="connsiteY4" fmla="*/ 643466 h 643466"/>
                <a:gd name="connsiteX5" fmla="*/ 4858 w 1537372"/>
                <a:gd name="connsiteY5" fmla="*/ 327078 h 643466"/>
                <a:gd name="connsiteX6" fmla="*/ 0 w 1537372"/>
                <a:gd name="connsiteY6" fmla="*/ 321733 h 643466"/>
                <a:gd name="connsiteX7" fmla="*/ 4858 w 1537372"/>
                <a:gd name="connsiteY7" fmla="*/ 316388 h 643466"/>
                <a:gd name="connsiteX8" fmla="*/ 768686 w 1537372"/>
                <a:gd name="connsiteY8" fmla="*/ 0 h 643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7372" h="643466">
                  <a:moveTo>
                    <a:pt x="768686" y="0"/>
                  </a:moveTo>
                  <a:cubicBezTo>
                    <a:pt x="1066980" y="0"/>
                    <a:pt x="1337034" y="120907"/>
                    <a:pt x="1532514" y="316388"/>
                  </a:cubicBezTo>
                  <a:lnTo>
                    <a:pt x="1537372" y="321733"/>
                  </a:lnTo>
                  <a:lnTo>
                    <a:pt x="1532514" y="327078"/>
                  </a:lnTo>
                  <a:cubicBezTo>
                    <a:pt x="1337034" y="522559"/>
                    <a:pt x="1066980" y="643466"/>
                    <a:pt x="768686" y="643466"/>
                  </a:cubicBezTo>
                  <a:cubicBezTo>
                    <a:pt x="470393" y="643466"/>
                    <a:pt x="200339" y="522559"/>
                    <a:pt x="4858" y="327078"/>
                  </a:cubicBezTo>
                  <a:lnTo>
                    <a:pt x="0" y="321733"/>
                  </a:lnTo>
                  <a:lnTo>
                    <a:pt x="4858" y="316388"/>
                  </a:lnTo>
                  <a:cubicBezTo>
                    <a:pt x="200339" y="120907"/>
                    <a:pt x="470393" y="0"/>
                    <a:pt x="76868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4340" name="文本框 13"/>
          <p:cNvSpPr txBox="1">
            <a:spLocks noChangeArrowheads="1"/>
          </p:cNvSpPr>
          <p:nvPr/>
        </p:nvSpPr>
        <p:spPr bwMode="auto">
          <a:xfrm>
            <a:off x="4662488" y="2301875"/>
            <a:ext cx="722312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6600" b="1">
                <a:solidFill>
                  <a:schemeClr val="bg1"/>
                </a:solidFill>
                <a:latin typeface="Broadway" panose="04040905080B02020502" pitchFamily="82" charset="0"/>
              </a:rPr>
              <a:t>S</a:t>
            </a:r>
            <a:endParaRPr lang="zh-CN" altLang="en-US" sz="6600" b="1">
              <a:solidFill>
                <a:schemeClr val="bg1"/>
              </a:solidFill>
              <a:latin typeface="Broadway" panose="04040905080B02020502" pitchFamily="82" charset="0"/>
            </a:endParaRPr>
          </a:p>
        </p:txBody>
      </p:sp>
      <p:sp>
        <p:nvSpPr>
          <p:cNvPr id="14341" name="文本框 14"/>
          <p:cNvSpPr txBox="1">
            <a:spLocks noChangeArrowheads="1"/>
          </p:cNvSpPr>
          <p:nvPr/>
        </p:nvSpPr>
        <p:spPr bwMode="auto">
          <a:xfrm>
            <a:off x="6465888" y="2301875"/>
            <a:ext cx="7207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6600" b="1">
                <a:solidFill>
                  <a:schemeClr val="bg1"/>
                </a:solidFill>
                <a:latin typeface="Broadway" panose="04040905080B02020502" pitchFamily="82" charset="0"/>
              </a:rPr>
              <a:t>W</a:t>
            </a:r>
            <a:endParaRPr lang="zh-CN" altLang="en-US" sz="6600" b="1">
              <a:solidFill>
                <a:schemeClr val="bg1"/>
              </a:solidFill>
              <a:latin typeface="Broadway" panose="04040905080B02020502" pitchFamily="82" charset="0"/>
            </a:endParaRPr>
          </a:p>
        </p:txBody>
      </p:sp>
      <p:sp>
        <p:nvSpPr>
          <p:cNvPr id="14342" name="文本框 15"/>
          <p:cNvSpPr txBox="1">
            <a:spLocks noChangeArrowheads="1"/>
          </p:cNvSpPr>
          <p:nvPr/>
        </p:nvSpPr>
        <p:spPr bwMode="auto">
          <a:xfrm>
            <a:off x="4648200" y="4213225"/>
            <a:ext cx="72231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6600" b="1">
                <a:solidFill>
                  <a:schemeClr val="bg1"/>
                </a:solidFill>
                <a:latin typeface="Broadway" panose="04040905080B02020502" pitchFamily="82" charset="0"/>
              </a:rPr>
              <a:t>O</a:t>
            </a:r>
            <a:endParaRPr lang="zh-CN" altLang="en-US" sz="6600" b="1">
              <a:solidFill>
                <a:schemeClr val="bg1"/>
              </a:solidFill>
              <a:latin typeface="Broadway" panose="04040905080B02020502" pitchFamily="82" charset="0"/>
            </a:endParaRPr>
          </a:p>
        </p:txBody>
      </p:sp>
      <p:sp>
        <p:nvSpPr>
          <p:cNvPr id="14343" name="文本框 16"/>
          <p:cNvSpPr txBox="1">
            <a:spLocks noChangeArrowheads="1"/>
          </p:cNvSpPr>
          <p:nvPr/>
        </p:nvSpPr>
        <p:spPr bwMode="auto">
          <a:xfrm>
            <a:off x="6597650" y="4213225"/>
            <a:ext cx="7207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6600" b="1">
                <a:solidFill>
                  <a:schemeClr val="bg1"/>
                </a:solidFill>
                <a:latin typeface="Broadway" panose="04040905080B02020502" pitchFamily="82" charset="0"/>
              </a:rPr>
              <a:t>T</a:t>
            </a:r>
            <a:endParaRPr lang="zh-CN" altLang="en-US" sz="6600" b="1">
              <a:solidFill>
                <a:schemeClr val="bg1"/>
              </a:solidFill>
              <a:latin typeface="Broadway" panose="04040905080B02020502" pitchFamily="82" charset="0"/>
            </a:endParaRPr>
          </a:p>
        </p:txBody>
      </p:sp>
      <p:sp>
        <p:nvSpPr>
          <p:cNvPr id="14344" name="矩形 17"/>
          <p:cNvSpPr>
            <a:spLocks noChangeArrowheads="1"/>
          </p:cNvSpPr>
          <p:nvPr/>
        </p:nvSpPr>
        <p:spPr bwMode="auto">
          <a:xfrm>
            <a:off x="8024813" y="2301875"/>
            <a:ext cx="2905125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5" name="矩形 18"/>
          <p:cNvSpPr>
            <a:spLocks noChangeArrowheads="1"/>
          </p:cNvSpPr>
          <p:nvPr/>
        </p:nvSpPr>
        <p:spPr bwMode="auto">
          <a:xfrm>
            <a:off x="8024813" y="4398963"/>
            <a:ext cx="2905125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6" name="矩形 19"/>
          <p:cNvSpPr>
            <a:spLocks noChangeArrowheads="1"/>
          </p:cNvSpPr>
          <p:nvPr/>
        </p:nvSpPr>
        <p:spPr bwMode="auto">
          <a:xfrm>
            <a:off x="1077913" y="4398963"/>
            <a:ext cx="2905125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7" name="矩形 20"/>
          <p:cNvSpPr>
            <a:spLocks noChangeArrowheads="1"/>
          </p:cNvSpPr>
          <p:nvPr/>
        </p:nvSpPr>
        <p:spPr bwMode="auto">
          <a:xfrm>
            <a:off x="1092200" y="2301875"/>
            <a:ext cx="2903538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8" name="文本框 22"/>
          <p:cNvSpPr txBox="1">
            <a:spLocks noChangeArrowheads="1"/>
          </p:cNvSpPr>
          <p:nvPr/>
        </p:nvSpPr>
        <p:spPr bwMode="auto">
          <a:xfrm>
            <a:off x="944563" y="209550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</a:t>
            </a:r>
          </a:p>
        </p:txBody>
      </p:sp>
      <p:sp>
        <p:nvSpPr>
          <p:cNvPr id="23" name="菱形 22"/>
          <p:cNvSpPr/>
          <p:nvPr/>
        </p:nvSpPr>
        <p:spPr>
          <a:xfrm>
            <a:off x="288925" y="234950"/>
            <a:ext cx="517525" cy="334963"/>
          </a:xfrm>
          <a:prstGeom prst="diamond">
            <a:avLst/>
          </a:prstGeom>
          <a:solidFill>
            <a:srgbClr val="2D2727"/>
          </a:solidFill>
          <a:ln>
            <a:solidFill>
              <a:srgbClr val="2D2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菱形 24"/>
          <p:cNvSpPr/>
          <p:nvPr/>
        </p:nvSpPr>
        <p:spPr>
          <a:xfrm>
            <a:off x="288925" y="312738"/>
            <a:ext cx="517525" cy="334962"/>
          </a:xfrm>
          <a:prstGeom prst="diamond">
            <a:avLst/>
          </a:prstGeom>
          <a:solidFill>
            <a:srgbClr val="005694"/>
          </a:solidFill>
          <a:ln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1"/>
            <a:ext cx="12192000" cy="3562350"/>
          </a:xfrm>
          <a:prstGeom prst="rect">
            <a:avLst/>
          </a:prstGeom>
          <a:solidFill>
            <a:srgbClr val="005694"/>
          </a:solidFill>
          <a:ln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312" y="252164"/>
            <a:ext cx="11763375" cy="3081586"/>
          </a:xfrm>
          <a:prstGeom prst="rect">
            <a:avLst/>
          </a:prstGeom>
        </p:spPr>
      </p:pic>
      <p:sp>
        <p:nvSpPr>
          <p:cNvPr id="8" name="任意多边形 7"/>
          <p:cNvSpPr/>
          <p:nvPr/>
        </p:nvSpPr>
        <p:spPr>
          <a:xfrm rot="10800000">
            <a:off x="214311" y="3333750"/>
            <a:ext cx="11763375" cy="514350"/>
          </a:xfrm>
          <a:custGeom>
            <a:avLst/>
            <a:gdLst>
              <a:gd name="connsiteX0" fmla="*/ 11763375 w 11763375"/>
              <a:gd name="connsiteY0" fmla="*/ 838199 h 838199"/>
              <a:gd name="connsiteX1" fmla="*/ 0 w 11763375"/>
              <a:gd name="connsiteY1" fmla="*/ 838199 h 838199"/>
              <a:gd name="connsiteX2" fmla="*/ 0 w 11763375"/>
              <a:gd name="connsiteY2" fmla="*/ 495299 h 838199"/>
              <a:gd name="connsiteX3" fmla="*/ 5186362 w 11763375"/>
              <a:gd name="connsiteY3" fmla="*/ 495299 h 838199"/>
              <a:gd name="connsiteX4" fmla="*/ 5881687 w 11763375"/>
              <a:gd name="connsiteY4" fmla="*/ 0 h 838199"/>
              <a:gd name="connsiteX5" fmla="*/ 6577012 w 11763375"/>
              <a:gd name="connsiteY5" fmla="*/ 495299 h 838199"/>
              <a:gd name="connsiteX6" fmla="*/ 11763375 w 11763375"/>
              <a:gd name="connsiteY6" fmla="*/ 495299 h 838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63375" h="838199">
                <a:moveTo>
                  <a:pt x="11763375" y="838199"/>
                </a:moveTo>
                <a:lnTo>
                  <a:pt x="0" y="838199"/>
                </a:lnTo>
                <a:lnTo>
                  <a:pt x="0" y="495299"/>
                </a:lnTo>
                <a:lnTo>
                  <a:pt x="5186362" y="495299"/>
                </a:lnTo>
                <a:lnTo>
                  <a:pt x="5881687" y="0"/>
                </a:lnTo>
                <a:lnTo>
                  <a:pt x="6577012" y="495299"/>
                </a:lnTo>
                <a:lnTo>
                  <a:pt x="11763375" y="495299"/>
                </a:lnTo>
                <a:close/>
              </a:path>
            </a:pathLst>
          </a:custGeom>
          <a:solidFill>
            <a:srgbClr val="005694"/>
          </a:solidFill>
          <a:ln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310896" y="4025384"/>
            <a:ext cx="357020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2D27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加盟情况概述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081462" y="4972108"/>
            <a:ext cx="402907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1200" dirty="0">
                <a:solidFill>
                  <a:srgbClr val="2D272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endParaRPr lang="en-US" altLang="zh-CN" sz="1200" dirty="0">
              <a:solidFill>
                <a:srgbClr val="2D272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1200" dirty="0">
                <a:solidFill>
                  <a:srgbClr val="2D272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您可以在此处添加关于本章节的简要介绍，模板所有素材</a:t>
            </a:r>
            <a:endParaRPr lang="en-US" altLang="zh-CN" sz="1200" dirty="0">
              <a:solidFill>
                <a:srgbClr val="2D272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1200" dirty="0">
                <a:solidFill>
                  <a:srgbClr val="2D272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均可自由编辑</a:t>
            </a:r>
            <a:endParaRPr lang="en-US" altLang="zh-CN" sz="1200" dirty="0">
              <a:solidFill>
                <a:srgbClr val="2D272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4366260" y="4800600"/>
            <a:ext cx="3459480" cy="0"/>
          </a:xfrm>
          <a:prstGeom prst="line">
            <a:avLst/>
          </a:prstGeom>
          <a:ln>
            <a:solidFill>
              <a:srgbClr val="2D27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3"/>
          <p:cNvGrpSpPr/>
          <p:nvPr/>
        </p:nvGrpSpPr>
        <p:grpSpPr bwMode="auto">
          <a:xfrm>
            <a:off x="4513263" y="1914525"/>
            <a:ext cx="3282950" cy="3332163"/>
            <a:chOff x="4219575" y="1703568"/>
            <a:chExt cx="3640308" cy="3696925"/>
          </a:xfrm>
        </p:grpSpPr>
        <p:grpSp>
          <p:nvGrpSpPr>
            <p:cNvPr id="16404" name="组合 4"/>
            <p:cNvGrpSpPr/>
            <p:nvPr/>
          </p:nvGrpSpPr>
          <p:grpSpPr bwMode="auto">
            <a:xfrm>
              <a:off x="4219575" y="1703568"/>
              <a:ext cx="3640308" cy="3696925"/>
              <a:chOff x="4241468" y="1799635"/>
              <a:chExt cx="3280236" cy="3331253"/>
            </a:xfrm>
          </p:grpSpPr>
          <p:sp>
            <p:nvSpPr>
              <p:cNvPr id="23" name="任意多边形 22"/>
              <p:cNvSpPr/>
              <p:nvPr/>
            </p:nvSpPr>
            <p:spPr>
              <a:xfrm>
                <a:off x="5954551" y="1799635"/>
                <a:ext cx="1567153" cy="1634678"/>
              </a:xfrm>
              <a:custGeom>
                <a:avLst/>
                <a:gdLst>
                  <a:gd name="connsiteX0" fmla="*/ 1193828 w 1567944"/>
                  <a:gd name="connsiteY0" fmla="*/ 112 h 1634445"/>
                  <a:gd name="connsiteX1" fmla="*/ 1567944 w 1567944"/>
                  <a:gd name="connsiteY1" fmla="*/ 14896 h 1634445"/>
                  <a:gd name="connsiteX2" fmla="*/ 1093465 w 1567944"/>
                  <a:gd name="connsiteY2" fmla="*/ 1603880 h 1634445"/>
                  <a:gd name="connsiteX3" fmla="*/ 964661 w 1567944"/>
                  <a:gd name="connsiteY3" fmla="*/ 1634445 h 1634445"/>
                  <a:gd name="connsiteX4" fmla="*/ 0 w 1567944"/>
                  <a:gd name="connsiteY4" fmla="*/ 1634445 h 1634445"/>
                  <a:gd name="connsiteX5" fmla="*/ 0 w 1567944"/>
                  <a:gd name="connsiteY5" fmla="*/ 391984 h 1634445"/>
                  <a:gd name="connsiteX6" fmla="*/ 18173 w 1567944"/>
                  <a:gd name="connsiteY6" fmla="*/ 358600 h 1634445"/>
                  <a:gd name="connsiteX7" fmla="*/ 1193828 w 1567944"/>
                  <a:gd name="connsiteY7" fmla="*/ 112 h 1634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67944" h="1634445">
                    <a:moveTo>
                      <a:pt x="1193828" y="112"/>
                    </a:moveTo>
                    <a:cubicBezTo>
                      <a:pt x="1308400" y="891"/>
                      <a:pt x="1432831" y="5719"/>
                      <a:pt x="1567944" y="14896"/>
                    </a:cubicBezTo>
                    <a:cubicBezTo>
                      <a:pt x="1521762" y="1062149"/>
                      <a:pt x="1567854" y="1458053"/>
                      <a:pt x="1093465" y="1603880"/>
                    </a:cubicBezTo>
                    <a:lnTo>
                      <a:pt x="964661" y="1634445"/>
                    </a:lnTo>
                    <a:lnTo>
                      <a:pt x="0" y="1634445"/>
                    </a:lnTo>
                    <a:lnTo>
                      <a:pt x="0" y="391984"/>
                    </a:lnTo>
                    <a:lnTo>
                      <a:pt x="18173" y="358600"/>
                    </a:lnTo>
                    <a:cubicBezTo>
                      <a:pt x="173880" y="136556"/>
                      <a:pt x="506399" y="-4557"/>
                      <a:pt x="1193828" y="112"/>
                    </a:cubicBezTo>
                    <a:close/>
                  </a:path>
                </a:pathLst>
              </a:custGeom>
              <a:solidFill>
                <a:srgbClr val="0056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任意多边形 23"/>
              <p:cNvSpPr/>
              <p:nvPr/>
            </p:nvSpPr>
            <p:spPr>
              <a:xfrm>
                <a:off x="4526982" y="2085307"/>
                <a:ext cx="1364121" cy="1349006"/>
              </a:xfrm>
              <a:custGeom>
                <a:avLst/>
                <a:gdLst>
                  <a:gd name="connsiteX0" fmla="*/ 310624 w 1365466"/>
                  <a:gd name="connsiteY0" fmla="*/ 93 h 1348409"/>
                  <a:gd name="connsiteX1" fmla="*/ 1339850 w 1365466"/>
                  <a:gd name="connsiteY1" fmla="*/ 395273 h 1348409"/>
                  <a:gd name="connsiteX2" fmla="*/ 1365466 w 1365466"/>
                  <a:gd name="connsiteY2" fmla="*/ 479194 h 1348409"/>
                  <a:gd name="connsiteX3" fmla="*/ 1365466 w 1365466"/>
                  <a:gd name="connsiteY3" fmla="*/ 1348409 h 1348409"/>
                  <a:gd name="connsiteX4" fmla="*/ 464435 w 1365466"/>
                  <a:gd name="connsiteY4" fmla="*/ 1348409 h 1348409"/>
                  <a:gd name="connsiteX5" fmla="*/ 393955 w 1365466"/>
                  <a:gd name="connsiteY5" fmla="*/ 1331685 h 1348409"/>
                  <a:gd name="connsiteX6" fmla="*/ 0 w 1365466"/>
                  <a:gd name="connsiteY6" fmla="*/ 12368 h 1348409"/>
                  <a:gd name="connsiteX7" fmla="*/ 310624 w 1365466"/>
                  <a:gd name="connsiteY7" fmla="*/ 93 h 13484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65466" h="1348409">
                    <a:moveTo>
                      <a:pt x="310624" y="93"/>
                    </a:moveTo>
                    <a:cubicBezTo>
                      <a:pt x="976517" y="-4430"/>
                      <a:pt x="1241319" y="155799"/>
                      <a:pt x="1339850" y="395273"/>
                    </a:cubicBezTo>
                    <a:lnTo>
                      <a:pt x="1365466" y="479194"/>
                    </a:lnTo>
                    <a:lnTo>
                      <a:pt x="1365466" y="1348409"/>
                    </a:lnTo>
                    <a:lnTo>
                      <a:pt x="464435" y="1348409"/>
                    </a:lnTo>
                    <a:lnTo>
                      <a:pt x="393955" y="1331685"/>
                    </a:lnTo>
                    <a:cubicBezTo>
                      <a:pt x="75" y="1210606"/>
                      <a:pt x="38345" y="881891"/>
                      <a:pt x="0" y="12368"/>
                    </a:cubicBezTo>
                    <a:cubicBezTo>
                      <a:pt x="112183" y="4748"/>
                      <a:pt x="215496" y="740"/>
                      <a:pt x="310624" y="93"/>
                    </a:cubicBezTo>
                    <a:close/>
                  </a:path>
                </a:pathLst>
              </a:custGeom>
              <a:solidFill>
                <a:srgbClr val="2D27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任意多边形 24"/>
              <p:cNvSpPr/>
              <p:nvPr/>
            </p:nvSpPr>
            <p:spPr>
              <a:xfrm>
                <a:off x="4241468" y="3485100"/>
                <a:ext cx="1649635" cy="1645788"/>
              </a:xfrm>
              <a:custGeom>
                <a:avLst/>
                <a:gdLst>
                  <a:gd name="connsiteX0" fmla="*/ 669841 w 1650278"/>
                  <a:gd name="connsiteY0" fmla="*/ 0 h 1646008"/>
                  <a:gd name="connsiteX1" fmla="*/ 1650278 w 1650278"/>
                  <a:gd name="connsiteY1" fmla="*/ 0 h 1646008"/>
                  <a:gd name="connsiteX2" fmla="*/ 1650278 w 1650278"/>
                  <a:gd name="connsiteY2" fmla="*/ 1050158 h 1646008"/>
                  <a:gd name="connsiteX3" fmla="*/ 1613715 w 1650278"/>
                  <a:gd name="connsiteY3" fmla="*/ 1169942 h 1646008"/>
                  <a:gd name="connsiteX4" fmla="*/ 0 w 1650278"/>
                  <a:gd name="connsiteY4" fmla="*/ 1631112 h 1646008"/>
                  <a:gd name="connsiteX5" fmla="*/ 617223 w 1650278"/>
                  <a:gd name="connsiteY5" fmla="*/ 8255 h 1646008"/>
                  <a:gd name="connsiteX6" fmla="*/ 669841 w 1650278"/>
                  <a:gd name="connsiteY6" fmla="*/ 0 h 1646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50278" h="1646008">
                    <a:moveTo>
                      <a:pt x="669841" y="0"/>
                    </a:moveTo>
                    <a:lnTo>
                      <a:pt x="1650278" y="0"/>
                    </a:lnTo>
                    <a:lnTo>
                      <a:pt x="1650278" y="1050158"/>
                    </a:lnTo>
                    <a:lnTo>
                      <a:pt x="1613715" y="1169942"/>
                    </a:lnTo>
                    <a:cubicBezTo>
                      <a:pt x="1478091" y="1499568"/>
                      <a:pt x="1080908" y="1704533"/>
                      <a:pt x="0" y="1631112"/>
                    </a:cubicBezTo>
                    <a:cubicBezTo>
                      <a:pt x="50380" y="488654"/>
                      <a:pt x="-9053" y="121356"/>
                      <a:pt x="617223" y="8255"/>
                    </a:cubicBezTo>
                    <a:lnTo>
                      <a:pt x="669841" y="0"/>
                    </a:lnTo>
                    <a:close/>
                  </a:path>
                </a:pathLst>
              </a:custGeom>
              <a:solidFill>
                <a:srgbClr val="0056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任意多边形 25"/>
              <p:cNvSpPr/>
              <p:nvPr/>
            </p:nvSpPr>
            <p:spPr>
              <a:xfrm>
                <a:off x="5954551" y="3485100"/>
                <a:ext cx="1321294" cy="1366465"/>
              </a:xfrm>
              <a:custGeom>
                <a:avLst/>
                <a:gdLst>
                  <a:gd name="connsiteX0" fmla="*/ 0 w 1321773"/>
                  <a:gd name="connsiteY0" fmla="*/ 0 h 1366414"/>
                  <a:gd name="connsiteX1" fmla="*/ 760682 w 1321773"/>
                  <a:gd name="connsiteY1" fmla="*/ 0 h 1366414"/>
                  <a:gd name="connsiteX2" fmla="*/ 809300 w 1321773"/>
                  <a:gd name="connsiteY2" fmla="*/ 6607 h 1366414"/>
                  <a:gd name="connsiteX3" fmla="*/ 1321773 w 1321773"/>
                  <a:gd name="connsiteY3" fmla="*/ 1354047 h 1366414"/>
                  <a:gd name="connsiteX4" fmla="*/ 35015 w 1321773"/>
                  <a:gd name="connsiteY4" fmla="*/ 1068673 h 1366414"/>
                  <a:gd name="connsiteX5" fmla="*/ 0 w 1321773"/>
                  <a:gd name="connsiteY5" fmla="*/ 1004350 h 1366414"/>
                  <a:gd name="connsiteX6" fmla="*/ 0 w 1321773"/>
                  <a:gd name="connsiteY6" fmla="*/ 0 h 1366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21773" h="1366414">
                    <a:moveTo>
                      <a:pt x="0" y="0"/>
                    </a:moveTo>
                    <a:lnTo>
                      <a:pt x="760682" y="0"/>
                    </a:lnTo>
                    <a:lnTo>
                      <a:pt x="809300" y="6607"/>
                    </a:lnTo>
                    <a:cubicBezTo>
                      <a:pt x="1329290" y="100513"/>
                      <a:pt x="1279943" y="405476"/>
                      <a:pt x="1321773" y="1354047"/>
                    </a:cubicBezTo>
                    <a:cubicBezTo>
                      <a:pt x="536490" y="1407387"/>
                      <a:pt x="185844" y="1283761"/>
                      <a:pt x="35015" y="1068673"/>
                    </a:cubicBezTo>
                    <a:lnTo>
                      <a:pt x="0" y="10043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7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5087269" y="2319795"/>
              <a:ext cx="412116" cy="479899"/>
              <a:chOff x="8816976" y="3130550"/>
              <a:chExt cx="241300" cy="280988"/>
            </a:xfrm>
            <a:solidFill>
              <a:schemeClr val="bg1"/>
            </a:solidFill>
          </p:grpSpPr>
          <p:sp>
            <p:nvSpPr>
              <p:cNvPr id="18" name="Freeform 45"/>
              <p:cNvSpPr/>
              <p:nvPr/>
            </p:nvSpPr>
            <p:spPr bwMode="auto">
              <a:xfrm>
                <a:off x="8926513" y="3232150"/>
                <a:ext cx="71438" cy="107950"/>
              </a:xfrm>
              <a:custGeom>
                <a:avLst/>
                <a:gdLst>
                  <a:gd name="T0" fmla="*/ 65 w 74"/>
                  <a:gd name="T1" fmla="*/ 111 h 113"/>
                  <a:gd name="T2" fmla="*/ 62 w 74"/>
                  <a:gd name="T3" fmla="*/ 113 h 113"/>
                  <a:gd name="T4" fmla="*/ 61 w 74"/>
                  <a:gd name="T5" fmla="*/ 113 h 113"/>
                  <a:gd name="T6" fmla="*/ 58 w 74"/>
                  <a:gd name="T7" fmla="*/ 113 h 113"/>
                  <a:gd name="T8" fmla="*/ 3 w 74"/>
                  <a:gd name="T9" fmla="*/ 75 h 113"/>
                  <a:gd name="T10" fmla="*/ 1 w 74"/>
                  <a:gd name="T11" fmla="*/ 74 h 113"/>
                  <a:gd name="T12" fmla="*/ 0 w 74"/>
                  <a:gd name="T13" fmla="*/ 71 h 113"/>
                  <a:gd name="T14" fmla="*/ 0 w 74"/>
                  <a:gd name="T15" fmla="*/ 5 h 113"/>
                  <a:gd name="T16" fmla="*/ 1 w 74"/>
                  <a:gd name="T17" fmla="*/ 1 h 113"/>
                  <a:gd name="T18" fmla="*/ 5 w 74"/>
                  <a:gd name="T19" fmla="*/ 0 h 113"/>
                  <a:gd name="T20" fmla="*/ 18 w 74"/>
                  <a:gd name="T21" fmla="*/ 0 h 113"/>
                  <a:gd name="T22" fmla="*/ 22 w 74"/>
                  <a:gd name="T23" fmla="*/ 1 h 113"/>
                  <a:gd name="T24" fmla="*/ 23 w 74"/>
                  <a:gd name="T25" fmla="*/ 5 h 113"/>
                  <a:gd name="T26" fmla="*/ 23 w 74"/>
                  <a:gd name="T27" fmla="*/ 61 h 113"/>
                  <a:gd name="T28" fmla="*/ 71 w 74"/>
                  <a:gd name="T29" fmla="*/ 93 h 113"/>
                  <a:gd name="T30" fmla="*/ 72 w 74"/>
                  <a:gd name="T31" fmla="*/ 100 h 113"/>
                  <a:gd name="T32" fmla="*/ 65 w 74"/>
                  <a:gd name="T33" fmla="*/ 111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" h="113">
                    <a:moveTo>
                      <a:pt x="65" y="111"/>
                    </a:moveTo>
                    <a:cubicBezTo>
                      <a:pt x="65" y="112"/>
                      <a:pt x="64" y="113"/>
                      <a:pt x="62" y="113"/>
                    </a:cubicBezTo>
                    <a:cubicBezTo>
                      <a:pt x="62" y="113"/>
                      <a:pt x="62" y="113"/>
                      <a:pt x="61" y="113"/>
                    </a:cubicBezTo>
                    <a:cubicBezTo>
                      <a:pt x="60" y="113"/>
                      <a:pt x="59" y="113"/>
                      <a:pt x="58" y="113"/>
                    </a:cubicBezTo>
                    <a:cubicBezTo>
                      <a:pt x="3" y="75"/>
                      <a:pt x="3" y="75"/>
                      <a:pt x="3" y="75"/>
                    </a:cubicBezTo>
                    <a:cubicBezTo>
                      <a:pt x="2" y="75"/>
                      <a:pt x="2" y="75"/>
                      <a:pt x="1" y="74"/>
                    </a:cubicBezTo>
                    <a:cubicBezTo>
                      <a:pt x="0" y="73"/>
                      <a:pt x="0" y="72"/>
                      <a:pt x="0" y="7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2" y="0"/>
                      <a:pt x="3" y="0"/>
                      <a:pt x="5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9" y="0"/>
                      <a:pt x="21" y="0"/>
                      <a:pt x="22" y="1"/>
                    </a:cubicBezTo>
                    <a:cubicBezTo>
                      <a:pt x="23" y="2"/>
                      <a:pt x="23" y="3"/>
                      <a:pt x="23" y="5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71" y="93"/>
                      <a:pt x="71" y="93"/>
                      <a:pt x="71" y="93"/>
                    </a:cubicBezTo>
                    <a:cubicBezTo>
                      <a:pt x="73" y="94"/>
                      <a:pt x="74" y="98"/>
                      <a:pt x="72" y="100"/>
                    </a:cubicBezTo>
                    <a:lnTo>
                      <a:pt x="65" y="1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9" name="Freeform 46"/>
              <p:cNvSpPr/>
              <p:nvPr/>
            </p:nvSpPr>
            <p:spPr bwMode="auto">
              <a:xfrm>
                <a:off x="8816976" y="3130550"/>
                <a:ext cx="107950" cy="87312"/>
              </a:xfrm>
              <a:custGeom>
                <a:avLst/>
                <a:gdLst>
                  <a:gd name="T0" fmla="*/ 113 w 113"/>
                  <a:gd name="T1" fmla="*/ 38 h 90"/>
                  <a:gd name="T2" fmla="*/ 100 w 113"/>
                  <a:gd name="T3" fmla="*/ 15 h 90"/>
                  <a:gd name="T4" fmla="*/ 40 w 113"/>
                  <a:gd name="T5" fmla="*/ 18 h 90"/>
                  <a:gd name="T6" fmla="*/ 7 w 113"/>
                  <a:gd name="T7" fmla="*/ 69 h 90"/>
                  <a:gd name="T8" fmla="*/ 19 w 113"/>
                  <a:gd name="T9" fmla="*/ 90 h 90"/>
                  <a:gd name="T10" fmla="*/ 113 w 113"/>
                  <a:gd name="T11" fmla="*/ 3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90">
                    <a:moveTo>
                      <a:pt x="113" y="38"/>
                    </a:moveTo>
                    <a:cubicBezTo>
                      <a:pt x="100" y="15"/>
                      <a:pt x="100" y="15"/>
                      <a:pt x="100" y="15"/>
                    </a:cubicBezTo>
                    <a:cubicBezTo>
                      <a:pt x="92" y="2"/>
                      <a:pt x="71" y="0"/>
                      <a:pt x="40" y="18"/>
                    </a:cubicBezTo>
                    <a:cubicBezTo>
                      <a:pt x="9" y="36"/>
                      <a:pt x="0" y="56"/>
                      <a:pt x="7" y="69"/>
                    </a:cubicBezTo>
                    <a:cubicBezTo>
                      <a:pt x="19" y="90"/>
                      <a:pt x="19" y="90"/>
                      <a:pt x="19" y="90"/>
                    </a:cubicBezTo>
                    <a:cubicBezTo>
                      <a:pt x="41" y="61"/>
                      <a:pt x="75" y="42"/>
                      <a:pt x="113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0" name="Freeform 47"/>
              <p:cNvSpPr/>
              <p:nvPr/>
            </p:nvSpPr>
            <p:spPr bwMode="auto">
              <a:xfrm>
                <a:off x="8950326" y="3130550"/>
                <a:ext cx="107950" cy="85725"/>
              </a:xfrm>
              <a:custGeom>
                <a:avLst/>
                <a:gdLst>
                  <a:gd name="T0" fmla="*/ 94 w 113"/>
                  <a:gd name="T1" fmla="*/ 89 h 89"/>
                  <a:gd name="T2" fmla="*/ 106 w 113"/>
                  <a:gd name="T3" fmla="*/ 69 h 89"/>
                  <a:gd name="T4" fmla="*/ 73 w 113"/>
                  <a:gd name="T5" fmla="*/ 18 h 89"/>
                  <a:gd name="T6" fmla="*/ 13 w 113"/>
                  <a:gd name="T7" fmla="*/ 15 h 89"/>
                  <a:gd name="T8" fmla="*/ 0 w 113"/>
                  <a:gd name="T9" fmla="*/ 38 h 89"/>
                  <a:gd name="T10" fmla="*/ 94 w 113"/>
                  <a:gd name="T11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89">
                    <a:moveTo>
                      <a:pt x="94" y="89"/>
                    </a:moveTo>
                    <a:cubicBezTo>
                      <a:pt x="106" y="69"/>
                      <a:pt x="106" y="69"/>
                      <a:pt x="106" y="69"/>
                    </a:cubicBezTo>
                    <a:cubicBezTo>
                      <a:pt x="113" y="56"/>
                      <a:pt x="104" y="36"/>
                      <a:pt x="73" y="18"/>
                    </a:cubicBezTo>
                    <a:cubicBezTo>
                      <a:pt x="42" y="0"/>
                      <a:pt x="21" y="2"/>
                      <a:pt x="13" y="15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38" y="41"/>
                      <a:pt x="71" y="61"/>
                      <a:pt x="94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" name="Freeform 48"/>
              <p:cNvSpPr>
                <a:spLocks noEditPoints="1"/>
              </p:cNvSpPr>
              <p:nvPr/>
            </p:nvSpPr>
            <p:spPr bwMode="auto">
              <a:xfrm>
                <a:off x="8821738" y="3179763"/>
                <a:ext cx="231775" cy="231775"/>
              </a:xfrm>
              <a:custGeom>
                <a:avLst/>
                <a:gdLst>
                  <a:gd name="T0" fmla="*/ 121 w 242"/>
                  <a:gd name="T1" fmla="*/ 0 h 242"/>
                  <a:gd name="T2" fmla="*/ 0 w 242"/>
                  <a:gd name="T3" fmla="*/ 121 h 242"/>
                  <a:gd name="T4" fmla="*/ 121 w 242"/>
                  <a:gd name="T5" fmla="*/ 242 h 242"/>
                  <a:gd name="T6" fmla="*/ 242 w 242"/>
                  <a:gd name="T7" fmla="*/ 121 h 242"/>
                  <a:gd name="T8" fmla="*/ 121 w 242"/>
                  <a:gd name="T9" fmla="*/ 0 h 242"/>
                  <a:gd name="T10" fmla="*/ 121 w 242"/>
                  <a:gd name="T11" fmla="*/ 212 h 242"/>
                  <a:gd name="T12" fmla="*/ 30 w 242"/>
                  <a:gd name="T13" fmla="*/ 121 h 242"/>
                  <a:gd name="T14" fmla="*/ 121 w 242"/>
                  <a:gd name="T15" fmla="*/ 30 h 242"/>
                  <a:gd name="T16" fmla="*/ 212 w 242"/>
                  <a:gd name="T17" fmla="*/ 121 h 242"/>
                  <a:gd name="T18" fmla="*/ 121 w 242"/>
                  <a:gd name="T19" fmla="*/ 212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2" h="242">
                    <a:moveTo>
                      <a:pt x="121" y="0"/>
                    </a:moveTo>
                    <a:cubicBezTo>
                      <a:pt x="54" y="0"/>
                      <a:pt x="0" y="54"/>
                      <a:pt x="0" y="121"/>
                    </a:cubicBezTo>
                    <a:cubicBezTo>
                      <a:pt x="0" y="188"/>
                      <a:pt x="54" y="242"/>
                      <a:pt x="121" y="242"/>
                    </a:cubicBezTo>
                    <a:cubicBezTo>
                      <a:pt x="188" y="242"/>
                      <a:pt x="242" y="188"/>
                      <a:pt x="242" y="121"/>
                    </a:cubicBezTo>
                    <a:cubicBezTo>
                      <a:pt x="242" y="54"/>
                      <a:pt x="188" y="0"/>
                      <a:pt x="121" y="0"/>
                    </a:cubicBezTo>
                    <a:close/>
                    <a:moveTo>
                      <a:pt x="121" y="212"/>
                    </a:moveTo>
                    <a:cubicBezTo>
                      <a:pt x="71" y="212"/>
                      <a:pt x="30" y="171"/>
                      <a:pt x="30" y="121"/>
                    </a:cubicBezTo>
                    <a:cubicBezTo>
                      <a:pt x="30" y="71"/>
                      <a:pt x="71" y="30"/>
                      <a:pt x="121" y="30"/>
                    </a:cubicBezTo>
                    <a:cubicBezTo>
                      <a:pt x="171" y="30"/>
                      <a:pt x="212" y="71"/>
                      <a:pt x="212" y="121"/>
                    </a:cubicBezTo>
                    <a:cubicBezTo>
                      <a:pt x="212" y="171"/>
                      <a:pt x="171" y="212"/>
                      <a:pt x="121" y="2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" name="Freeform 49"/>
              <p:cNvSpPr/>
              <p:nvPr/>
            </p:nvSpPr>
            <p:spPr bwMode="auto">
              <a:xfrm>
                <a:off x="8926513" y="3232150"/>
                <a:ext cx="71438" cy="107950"/>
              </a:xfrm>
              <a:custGeom>
                <a:avLst/>
                <a:gdLst>
                  <a:gd name="T0" fmla="*/ 71 w 74"/>
                  <a:gd name="T1" fmla="*/ 93 h 113"/>
                  <a:gd name="T2" fmla="*/ 23 w 74"/>
                  <a:gd name="T3" fmla="*/ 61 h 113"/>
                  <a:gd name="T4" fmla="*/ 23 w 74"/>
                  <a:gd name="T5" fmla="*/ 5 h 113"/>
                  <a:gd name="T6" fmla="*/ 22 w 74"/>
                  <a:gd name="T7" fmla="*/ 1 h 113"/>
                  <a:gd name="T8" fmla="*/ 18 w 74"/>
                  <a:gd name="T9" fmla="*/ 0 h 113"/>
                  <a:gd name="T10" fmla="*/ 5 w 74"/>
                  <a:gd name="T11" fmla="*/ 0 h 113"/>
                  <a:gd name="T12" fmla="*/ 1 w 74"/>
                  <a:gd name="T13" fmla="*/ 1 h 113"/>
                  <a:gd name="T14" fmla="*/ 0 w 74"/>
                  <a:gd name="T15" fmla="*/ 5 h 113"/>
                  <a:gd name="T16" fmla="*/ 0 w 74"/>
                  <a:gd name="T17" fmla="*/ 71 h 113"/>
                  <a:gd name="T18" fmla="*/ 1 w 74"/>
                  <a:gd name="T19" fmla="*/ 74 h 113"/>
                  <a:gd name="T20" fmla="*/ 3 w 74"/>
                  <a:gd name="T21" fmla="*/ 75 h 113"/>
                  <a:gd name="T22" fmla="*/ 58 w 74"/>
                  <a:gd name="T23" fmla="*/ 113 h 113"/>
                  <a:gd name="T24" fmla="*/ 61 w 74"/>
                  <a:gd name="T25" fmla="*/ 113 h 113"/>
                  <a:gd name="T26" fmla="*/ 62 w 74"/>
                  <a:gd name="T27" fmla="*/ 113 h 113"/>
                  <a:gd name="T28" fmla="*/ 65 w 74"/>
                  <a:gd name="T29" fmla="*/ 111 h 113"/>
                  <a:gd name="T30" fmla="*/ 72 w 74"/>
                  <a:gd name="T31" fmla="*/ 100 h 113"/>
                  <a:gd name="T32" fmla="*/ 71 w 74"/>
                  <a:gd name="T33" fmla="*/ 9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" h="113">
                    <a:moveTo>
                      <a:pt x="71" y="93"/>
                    </a:moveTo>
                    <a:cubicBezTo>
                      <a:pt x="23" y="61"/>
                      <a:pt x="23" y="61"/>
                      <a:pt x="23" y="61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3"/>
                      <a:pt x="23" y="2"/>
                      <a:pt x="22" y="1"/>
                    </a:cubicBezTo>
                    <a:cubicBezTo>
                      <a:pt x="21" y="0"/>
                      <a:pt x="19" y="0"/>
                      <a:pt x="1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0" y="2"/>
                      <a:pt x="0" y="3"/>
                      <a:pt x="0" y="5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72"/>
                      <a:pt x="0" y="73"/>
                      <a:pt x="1" y="74"/>
                    </a:cubicBezTo>
                    <a:cubicBezTo>
                      <a:pt x="2" y="75"/>
                      <a:pt x="2" y="75"/>
                      <a:pt x="3" y="75"/>
                    </a:cubicBezTo>
                    <a:cubicBezTo>
                      <a:pt x="58" y="113"/>
                      <a:pt x="58" y="113"/>
                      <a:pt x="58" y="113"/>
                    </a:cubicBezTo>
                    <a:cubicBezTo>
                      <a:pt x="59" y="113"/>
                      <a:pt x="60" y="113"/>
                      <a:pt x="61" y="113"/>
                    </a:cubicBezTo>
                    <a:cubicBezTo>
                      <a:pt x="62" y="113"/>
                      <a:pt x="62" y="113"/>
                      <a:pt x="62" y="113"/>
                    </a:cubicBezTo>
                    <a:cubicBezTo>
                      <a:pt x="64" y="113"/>
                      <a:pt x="65" y="112"/>
                      <a:pt x="65" y="111"/>
                    </a:cubicBezTo>
                    <a:cubicBezTo>
                      <a:pt x="72" y="100"/>
                      <a:pt x="72" y="100"/>
                      <a:pt x="72" y="100"/>
                    </a:cubicBezTo>
                    <a:cubicBezTo>
                      <a:pt x="74" y="98"/>
                      <a:pt x="73" y="94"/>
                      <a:pt x="71" y="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16406" name="文本框 6"/>
            <p:cNvSpPr txBox="1">
              <a:spLocks noChangeArrowheads="1"/>
            </p:cNvSpPr>
            <p:nvPr/>
          </p:nvSpPr>
          <p:spPr bwMode="auto">
            <a:xfrm>
              <a:off x="5038252" y="2795596"/>
              <a:ext cx="61451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lang="zh-CN" altLang="en-US" sz="3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07" name="Freeform 104"/>
            <p:cNvSpPr/>
            <p:nvPr/>
          </p:nvSpPr>
          <p:spPr bwMode="auto">
            <a:xfrm>
              <a:off x="6814412" y="2370662"/>
              <a:ext cx="350883" cy="307023"/>
            </a:xfrm>
            <a:custGeom>
              <a:avLst/>
              <a:gdLst>
                <a:gd name="T0" fmla="*/ 0 w 128"/>
                <a:gd name="T1" fmla="*/ 2147483646 h 112"/>
                <a:gd name="T2" fmla="*/ 2147483646 w 128"/>
                <a:gd name="T3" fmla="*/ 2147483646 h 112"/>
                <a:gd name="T4" fmla="*/ 2147483646 w 128"/>
                <a:gd name="T5" fmla="*/ 2147483646 h 112"/>
                <a:gd name="T6" fmla="*/ 2147483646 w 128"/>
                <a:gd name="T7" fmla="*/ 0 h 112"/>
                <a:gd name="T8" fmla="*/ 2147483646 w 128"/>
                <a:gd name="T9" fmla="*/ 0 h 112"/>
                <a:gd name="T10" fmla="*/ 2147483646 w 128"/>
                <a:gd name="T11" fmla="*/ 2147483646 h 112"/>
                <a:gd name="T12" fmla="*/ 2147483646 w 128"/>
                <a:gd name="T13" fmla="*/ 2147483646 h 112"/>
                <a:gd name="T14" fmla="*/ 0 w 128"/>
                <a:gd name="T15" fmla="*/ 2147483646 h 1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28" h="112">
                  <a:moveTo>
                    <a:pt x="0" y="48"/>
                  </a:moveTo>
                  <a:lnTo>
                    <a:pt x="32" y="48"/>
                  </a:lnTo>
                  <a:lnTo>
                    <a:pt x="48" y="80"/>
                  </a:lnTo>
                  <a:lnTo>
                    <a:pt x="96" y="0"/>
                  </a:lnTo>
                  <a:lnTo>
                    <a:pt x="128" y="0"/>
                  </a:lnTo>
                  <a:lnTo>
                    <a:pt x="64" y="112"/>
                  </a:lnTo>
                  <a:lnTo>
                    <a:pt x="32" y="112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8" name="文本框 8"/>
            <p:cNvSpPr txBox="1">
              <a:spLocks noChangeArrowheads="1"/>
            </p:cNvSpPr>
            <p:nvPr/>
          </p:nvSpPr>
          <p:spPr bwMode="auto">
            <a:xfrm>
              <a:off x="6682594" y="2795596"/>
              <a:ext cx="61451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lang="zh-CN" altLang="en-US" sz="3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5154187" y="4023248"/>
              <a:ext cx="382647" cy="216535"/>
              <a:chOff x="2854325" y="1114425"/>
              <a:chExt cx="204788" cy="115887"/>
            </a:xfrm>
            <a:solidFill>
              <a:schemeClr val="bg1"/>
            </a:solidFill>
          </p:grpSpPr>
          <p:sp>
            <p:nvSpPr>
              <p:cNvPr id="16" name="Freeform 15"/>
              <p:cNvSpPr/>
              <p:nvPr/>
            </p:nvSpPr>
            <p:spPr bwMode="auto">
              <a:xfrm>
                <a:off x="2941638" y="1114425"/>
                <a:ext cx="117475" cy="115887"/>
              </a:xfrm>
              <a:custGeom>
                <a:avLst/>
                <a:gdLst>
                  <a:gd name="T0" fmla="*/ 74 w 74"/>
                  <a:gd name="T1" fmla="*/ 36 h 73"/>
                  <a:gd name="T2" fmla="*/ 0 w 74"/>
                  <a:gd name="T3" fmla="*/ 0 h 73"/>
                  <a:gd name="T4" fmla="*/ 0 w 74"/>
                  <a:gd name="T5" fmla="*/ 28 h 73"/>
                  <a:gd name="T6" fmla="*/ 19 w 74"/>
                  <a:gd name="T7" fmla="*/ 36 h 73"/>
                  <a:gd name="T8" fmla="*/ 0 w 74"/>
                  <a:gd name="T9" fmla="*/ 46 h 73"/>
                  <a:gd name="T10" fmla="*/ 0 w 74"/>
                  <a:gd name="T11" fmla="*/ 73 h 73"/>
                  <a:gd name="T12" fmla="*/ 74 w 74"/>
                  <a:gd name="T13" fmla="*/ 3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73">
                    <a:moveTo>
                      <a:pt x="74" y="36"/>
                    </a:moveTo>
                    <a:lnTo>
                      <a:pt x="0" y="0"/>
                    </a:lnTo>
                    <a:lnTo>
                      <a:pt x="0" y="28"/>
                    </a:lnTo>
                    <a:lnTo>
                      <a:pt x="19" y="36"/>
                    </a:lnTo>
                    <a:lnTo>
                      <a:pt x="0" y="46"/>
                    </a:lnTo>
                    <a:lnTo>
                      <a:pt x="0" y="73"/>
                    </a:lnTo>
                    <a:lnTo>
                      <a:pt x="74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" name="Freeform 16"/>
              <p:cNvSpPr/>
              <p:nvPr/>
            </p:nvSpPr>
            <p:spPr bwMode="auto">
              <a:xfrm>
                <a:off x="2854325" y="1114425"/>
                <a:ext cx="117475" cy="115887"/>
              </a:xfrm>
              <a:custGeom>
                <a:avLst/>
                <a:gdLst>
                  <a:gd name="T0" fmla="*/ 55 w 74"/>
                  <a:gd name="T1" fmla="*/ 28 h 73"/>
                  <a:gd name="T2" fmla="*/ 0 w 74"/>
                  <a:gd name="T3" fmla="*/ 0 h 73"/>
                  <a:gd name="T4" fmla="*/ 0 w 74"/>
                  <a:gd name="T5" fmla="*/ 73 h 73"/>
                  <a:gd name="T6" fmla="*/ 55 w 74"/>
                  <a:gd name="T7" fmla="*/ 46 h 73"/>
                  <a:gd name="T8" fmla="*/ 74 w 74"/>
                  <a:gd name="T9" fmla="*/ 36 h 73"/>
                  <a:gd name="T10" fmla="*/ 55 w 74"/>
                  <a:gd name="T11" fmla="*/ 28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73">
                    <a:moveTo>
                      <a:pt x="55" y="28"/>
                    </a:moveTo>
                    <a:lnTo>
                      <a:pt x="0" y="0"/>
                    </a:lnTo>
                    <a:lnTo>
                      <a:pt x="0" y="73"/>
                    </a:lnTo>
                    <a:lnTo>
                      <a:pt x="55" y="46"/>
                    </a:lnTo>
                    <a:lnTo>
                      <a:pt x="74" y="36"/>
                    </a:lnTo>
                    <a:lnTo>
                      <a:pt x="55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16410" name="文本框 10"/>
            <p:cNvSpPr txBox="1">
              <a:spLocks noChangeArrowheads="1"/>
            </p:cNvSpPr>
            <p:nvPr/>
          </p:nvSpPr>
          <p:spPr bwMode="auto">
            <a:xfrm>
              <a:off x="5089097" y="4239783"/>
              <a:ext cx="61451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endParaRPr lang="zh-CN" altLang="en-US" sz="3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6578867" y="3965464"/>
              <a:ext cx="406749" cy="274319"/>
              <a:chOff x="4076700" y="1917701"/>
              <a:chExt cx="204787" cy="138112"/>
            </a:xfrm>
            <a:solidFill>
              <a:schemeClr val="bg1"/>
            </a:solidFill>
          </p:grpSpPr>
          <p:sp>
            <p:nvSpPr>
              <p:cNvPr id="14" name="Freeform 370"/>
              <p:cNvSpPr/>
              <p:nvPr/>
            </p:nvSpPr>
            <p:spPr bwMode="auto">
              <a:xfrm>
                <a:off x="4076700" y="1925638"/>
                <a:ext cx="204787" cy="130175"/>
              </a:xfrm>
              <a:custGeom>
                <a:avLst/>
                <a:gdLst>
                  <a:gd name="T0" fmla="*/ 288 w 289"/>
                  <a:gd name="T1" fmla="*/ 0 h 183"/>
                  <a:gd name="T2" fmla="*/ 199 w 289"/>
                  <a:gd name="T3" fmla="*/ 76 h 183"/>
                  <a:gd name="T4" fmla="*/ 144 w 289"/>
                  <a:gd name="T5" fmla="*/ 121 h 183"/>
                  <a:gd name="T6" fmla="*/ 90 w 289"/>
                  <a:gd name="T7" fmla="*/ 76 h 183"/>
                  <a:gd name="T8" fmla="*/ 1 w 289"/>
                  <a:gd name="T9" fmla="*/ 0 h 183"/>
                  <a:gd name="T10" fmla="*/ 0 w 289"/>
                  <a:gd name="T11" fmla="*/ 6 h 183"/>
                  <a:gd name="T12" fmla="*/ 0 w 289"/>
                  <a:gd name="T13" fmla="*/ 166 h 183"/>
                  <a:gd name="T14" fmla="*/ 0 w 289"/>
                  <a:gd name="T15" fmla="*/ 169 h 183"/>
                  <a:gd name="T16" fmla="*/ 17 w 289"/>
                  <a:gd name="T17" fmla="*/ 183 h 183"/>
                  <a:gd name="T18" fmla="*/ 271 w 289"/>
                  <a:gd name="T19" fmla="*/ 183 h 183"/>
                  <a:gd name="T20" fmla="*/ 287 w 289"/>
                  <a:gd name="T21" fmla="*/ 171 h 183"/>
                  <a:gd name="T22" fmla="*/ 288 w 289"/>
                  <a:gd name="T23" fmla="*/ 171 h 183"/>
                  <a:gd name="T24" fmla="*/ 289 w 289"/>
                  <a:gd name="T25" fmla="*/ 166 h 183"/>
                  <a:gd name="T26" fmla="*/ 289 w 289"/>
                  <a:gd name="T27" fmla="*/ 6 h 183"/>
                  <a:gd name="T28" fmla="*/ 288 w 289"/>
                  <a:gd name="T29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9" h="183">
                    <a:moveTo>
                      <a:pt x="288" y="0"/>
                    </a:moveTo>
                    <a:cubicBezTo>
                      <a:pt x="199" y="76"/>
                      <a:pt x="199" y="76"/>
                      <a:pt x="199" y="76"/>
                    </a:cubicBezTo>
                    <a:cubicBezTo>
                      <a:pt x="144" y="121"/>
                      <a:pt x="144" y="121"/>
                      <a:pt x="144" y="121"/>
                    </a:cubicBezTo>
                    <a:cubicBezTo>
                      <a:pt x="90" y="76"/>
                      <a:pt x="90" y="76"/>
                      <a:pt x="90" y="76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4"/>
                      <a:pt x="0" y="6"/>
                    </a:cubicBezTo>
                    <a:cubicBezTo>
                      <a:pt x="0" y="166"/>
                      <a:pt x="0" y="166"/>
                      <a:pt x="0" y="166"/>
                    </a:cubicBezTo>
                    <a:cubicBezTo>
                      <a:pt x="0" y="167"/>
                      <a:pt x="0" y="168"/>
                      <a:pt x="0" y="169"/>
                    </a:cubicBezTo>
                    <a:cubicBezTo>
                      <a:pt x="2" y="177"/>
                      <a:pt x="9" y="183"/>
                      <a:pt x="17" y="183"/>
                    </a:cubicBezTo>
                    <a:cubicBezTo>
                      <a:pt x="271" y="183"/>
                      <a:pt x="271" y="183"/>
                      <a:pt x="271" y="183"/>
                    </a:cubicBezTo>
                    <a:cubicBezTo>
                      <a:pt x="279" y="183"/>
                      <a:pt x="285" y="178"/>
                      <a:pt x="287" y="171"/>
                    </a:cubicBezTo>
                    <a:cubicBezTo>
                      <a:pt x="288" y="171"/>
                      <a:pt x="288" y="171"/>
                      <a:pt x="288" y="171"/>
                    </a:cubicBezTo>
                    <a:cubicBezTo>
                      <a:pt x="288" y="169"/>
                      <a:pt x="289" y="168"/>
                      <a:pt x="289" y="166"/>
                    </a:cubicBezTo>
                    <a:cubicBezTo>
                      <a:pt x="289" y="6"/>
                      <a:pt x="289" y="6"/>
                      <a:pt x="289" y="6"/>
                    </a:cubicBezTo>
                    <a:cubicBezTo>
                      <a:pt x="289" y="4"/>
                      <a:pt x="288" y="2"/>
                      <a:pt x="28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" name="Freeform 371"/>
              <p:cNvSpPr/>
              <p:nvPr/>
            </p:nvSpPr>
            <p:spPr bwMode="auto">
              <a:xfrm>
                <a:off x="4086225" y="1917701"/>
                <a:ext cx="185737" cy="79375"/>
              </a:xfrm>
              <a:custGeom>
                <a:avLst/>
                <a:gdLst>
                  <a:gd name="T0" fmla="*/ 108 w 264"/>
                  <a:gd name="T1" fmla="*/ 92 h 112"/>
                  <a:gd name="T2" fmla="*/ 132 w 264"/>
                  <a:gd name="T3" fmla="*/ 112 h 112"/>
                  <a:gd name="T4" fmla="*/ 157 w 264"/>
                  <a:gd name="T5" fmla="*/ 92 h 112"/>
                  <a:gd name="T6" fmla="*/ 170 w 264"/>
                  <a:gd name="T7" fmla="*/ 82 h 112"/>
                  <a:gd name="T8" fmla="*/ 264 w 264"/>
                  <a:gd name="T9" fmla="*/ 1 h 112"/>
                  <a:gd name="T10" fmla="*/ 259 w 264"/>
                  <a:gd name="T11" fmla="*/ 0 h 112"/>
                  <a:gd name="T12" fmla="*/ 5 w 264"/>
                  <a:gd name="T13" fmla="*/ 0 h 112"/>
                  <a:gd name="T14" fmla="*/ 0 w 264"/>
                  <a:gd name="T15" fmla="*/ 1 h 112"/>
                  <a:gd name="T16" fmla="*/ 95 w 264"/>
                  <a:gd name="T17" fmla="*/ 82 h 112"/>
                  <a:gd name="T18" fmla="*/ 108 w 264"/>
                  <a:gd name="T19" fmla="*/ 9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4" h="112">
                    <a:moveTo>
                      <a:pt x="108" y="92"/>
                    </a:moveTo>
                    <a:cubicBezTo>
                      <a:pt x="132" y="112"/>
                      <a:pt x="132" y="112"/>
                      <a:pt x="132" y="112"/>
                    </a:cubicBezTo>
                    <a:cubicBezTo>
                      <a:pt x="157" y="92"/>
                      <a:pt x="157" y="92"/>
                      <a:pt x="157" y="92"/>
                    </a:cubicBezTo>
                    <a:cubicBezTo>
                      <a:pt x="170" y="82"/>
                      <a:pt x="170" y="82"/>
                      <a:pt x="170" y="82"/>
                    </a:cubicBezTo>
                    <a:cubicBezTo>
                      <a:pt x="264" y="1"/>
                      <a:pt x="264" y="1"/>
                      <a:pt x="264" y="1"/>
                    </a:cubicBezTo>
                    <a:cubicBezTo>
                      <a:pt x="263" y="1"/>
                      <a:pt x="261" y="0"/>
                      <a:pt x="259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2" y="1"/>
                      <a:pt x="0" y="1"/>
                    </a:cubicBezTo>
                    <a:cubicBezTo>
                      <a:pt x="95" y="82"/>
                      <a:pt x="95" y="82"/>
                      <a:pt x="95" y="82"/>
                    </a:cubicBezTo>
                    <a:lnTo>
                      <a:pt x="108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16412" name="文本框 12"/>
            <p:cNvSpPr txBox="1">
              <a:spLocks noChangeArrowheads="1"/>
            </p:cNvSpPr>
            <p:nvPr/>
          </p:nvSpPr>
          <p:spPr bwMode="auto">
            <a:xfrm>
              <a:off x="6545999" y="4237424"/>
              <a:ext cx="61451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  <a:endParaRPr lang="zh-CN" altLang="en-US" sz="3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7" name="直接连接符 26"/>
          <p:cNvCxnSpPr/>
          <p:nvPr/>
        </p:nvCxnSpPr>
        <p:spPr>
          <a:xfrm>
            <a:off x="7847013" y="3579813"/>
            <a:ext cx="2960687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1444625" y="3579813"/>
            <a:ext cx="296068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389" name="组合 28"/>
          <p:cNvGrpSpPr/>
          <p:nvPr/>
        </p:nvGrpSpPr>
        <p:grpSpPr bwMode="auto">
          <a:xfrm>
            <a:off x="1352550" y="2130425"/>
            <a:ext cx="2593975" cy="1131888"/>
            <a:chOff x="1058443" y="2227675"/>
            <a:chExt cx="2593558" cy="1132222"/>
          </a:xfrm>
        </p:grpSpPr>
        <p:sp>
          <p:nvSpPr>
            <p:cNvPr id="16402" name="文本框 29"/>
            <p:cNvSpPr txBox="1">
              <a:spLocks noChangeArrowheads="1"/>
            </p:cNvSpPr>
            <p:nvPr/>
          </p:nvSpPr>
          <p:spPr bwMode="auto">
            <a:xfrm>
              <a:off x="1058443" y="2621233"/>
              <a:ext cx="2593558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编辑标题致力于专业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03" name="文本框 30"/>
            <p:cNvSpPr txBox="1">
              <a:spLocks noChangeArrowheads="1"/>
            </p:cNvSpPr>
            <p:nvPr/>
          </p:nvSpPr>
          <p:spPr bwMode="auto">
            <a:xfrm>
              <a:off x="1058443" y="2227675"/>
              <a:ext cx="202207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</a:p>
          </p:txBody>
        </p:sp>
      </p:grpSp>
      <p:grpSp>
        <p:nvGrpSpPr>
          <p:cNvPr id="16390" name="组合 31"/>
          <p:cNvGrpSpPr/>
          <p:nvPr/>
        </p:nvGrpSpPr>
        <p:grpSpPr bwMode="auto">
          <a:xfrm>
            <a:off x="1352550" y="3805238"/>
            <a:ext cx="2593975" cy="1131887"/>
            <a:chOff x="1058443" y="2227675"/>
            <a:chExt cx="2593558" cy="1132222"/>
          </a:xfrm>
        </p:grpSpPr>
        <p:sp>
          <p:nvSpPr>
            <p:cNvPr id="16400" name="文本框 32"/>
            <p:cNvSpPr txBox="1">
              <a:spLocks noChangeArrowheads="1"/>
            </p:cNvSpPr>
            <p:nvPr/>
          </p:nvSpPr>
          <p:spPr bwMode="auto">
            <a:xfrm>
              <a:off x="1058443" y="2621233"/>
              <a:ext cx="2593558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编辑标题致力于专业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01" name="文本框 33"/>
            <p:cNvSpPr txBox="1">
              <a:spLocks noChangeArrowheads="1"/>
            </p:cNvSpPr>
            <p:nvPr/>
          </p:nvSpPr>
          <p:spPr bwMode="auto">
            <a:xfrm>
              <a:off x="1058443" y="2227675"/>
              <a:ext cx="202207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</a:p>
          </p:txBody>
        </p:sp>
      </p:grpSp>
      <p:grpSp>
        <p:nvGrpSpPr>
          <p:cNvPr id="16391" name="组合 34"/>
          <p:cNvGrpSpPr/>
          <p:nvPr/>
        </p:nvGrpSpPr>
        <p:grpSpPr bwMode="auto">
          <a:xfrm>
            <a:off x="8407400" y="2130425"/>
            <a:ext cx="2592388" cy="1131888"/>
            <a:chOff x="1058443" y="2227675"/>
            <a:chExt cx="2593558" cy="1132222"/>
          </a:xfrm>
        </p:grpSpPr>
        <p:sp>
          <p:nvSpPr>
            <p:cNvPr id="16398" name="文本框 35"/>
            <p:cNvSpPr txBox="1">
              <a:spLocks noChangeArrowheads="1"/>
            </p:cNvSpPr>
            <p:nvPr/>
          </p:nvSpPr>
          <p:spPr bwMode="auto">
            <a:xfrm>
              <a:off x="1058443" y="2621233"/>
              <a:ext cx="2593558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编辑标题致力于专业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399" name="文本框 36"/>
            <p:cNvSpPr txBox="1">
              <a:spLocks noChangeArrowheads="1"/>
            </p:cNvSpPr>
            <p:nvPr/>
          </p:nvSpPr>
          <p:spPr bwMode="auto">
            <a:xfrm>
              <a:off x="1058443" y="2227675"/>
              <a:ext cx="202207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</a:p>
          </p:txBody>
        </p:sp>
      </p:grpSp>
      <p:grpSp>
        <p:nvGrpSpPr>
          <p:cNvPr id="16392" name="组合 37"/>
          <p:cNvGrpSpPr/>
          <p:nvPr/>
        </p:nvGrpSpPr>
        <p:grpSpPr bwMode="auto">
          <a:xfrm>
            <a:off x="8407400" y="3805238"/>
            <a:ext cx="2592388" cy="1131887"/>
            <a:chOff x="1058443" y="2227675"/>
            <a:chExt cx="2593558" cy="1132222"/>
          </a:xfrm>
        </p:grpSpPr>
        <p:sp>
          <p:nvSpPr>
            <p:cNvPr id="16396" name="文本框 38"/>
            <p:cNvSpPr txBox="1">
              <a:spLocks noChangeArrowheads="1"/>
            </p:cNvSpPr>
            <p:nvPr/>
          </p:nvSpPr>
          <p:spPr bwMode="auto">
            <a:xfrm>
              <a:off x="1058443" y="2621233"/>
              <a:ext cx="2593558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编辑标题致力于专业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397" name="文本框 39"/>
            <p:cNvSpPr txBox="1">
              <a:spLocks noChangeArrowheads="1"/>
            </p:cNvSpPr>
            <p:nvPr/>
          </p:nvSpPr>
          <p:spPr bwMode="auto">
            <a:xfrm>
              <a:off x="1058443" y="2227675"/>
              <a:ext cx="202207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</a:p>
          </p:txBody>
        </p:sp>
      </p:grpSp>
      <p:sp>
        <p:nvSpPr>
          <p:cNvPr id="16393" name="文本框 41"/>
          <p:cNvSpPr txBox="1">
            <a:spLocks noChangeArrowheads="1"/>
          </p:cNvSpPr>
          <p:nvPr/>
        </p:nvSpPr>
        <p:spPr bwMode="auto">
          <a:xfrm>
            <a:off x="944563" y="209550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</a:t>
            </a:r>
          </a:p>
        </p:txBody>
      </p:sp>
      <p:sp>
        <p:nvSpPr>
          <p:cNvPr id="44" name="菱形 43"/>
          <p:cNvSpPr/>
          <p:nvPr/>
        </p:nvSpPr>
        <p:spPr>
          <a:xfrm>
            <a:off x="288925" y="234950"/>
            <a:ext cx="517525" cy="334963"/>
          </a:xfrm>
          <a:prstGeom prst="diamond">
            <a:avLst/>
          </a:prstGeom>
          <a:solidFill>
            <a:srgbClr val="2D2727"/>
          </a:solidFill>
          <a:ln>
            <a:solidFill>
              <a:srgbClr val="2D2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5" name="菱形 44"/>
          <p:cNvSpPr/>
          <p:nvPr/>
        </p:nvSpPr>
        <p:spPr>
          <a:xfrm>
            <a:off x="288925" y="312738"/>
            <a:ext cx="517525" cy="334962"/>
          </a:xfrm>
          <a:prstGeom prst="diamond">
            <a:avLst/>
          </a:prstGeom>
          <a:solidFill>
            <a:srgbClr val="005694"/>
          </a:solidFill>
          <a:ln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175" y="1310252"/>
            <a:ext cx="12192000" cy="3492269"/>
          </a:xfrm>
          <a:prstGeom prst="rect">
            <a:avLst/>
          </a:prstGeom>
        </p:spPr>
      </p:pic>
      <p:grpSp>
        <p:nvGrpSpPr>
          <p:cNvPr id="17411" name="组合 4"/>
          <p:cNvGrpSpPr/>
          <p:nvPr/>
        </p:nvGrpSpPr>
        <p:grpSpPr bwMode="auto">
          <a:xfrm>
            <a:off x="1019175" y="4251325"/>
            <a:ext cx="1111250" cy="1112838"/>
            <a:chOff x="1018573" y="4189505"/>
            <a:chExt cx="1112402" cy="1112402"/>
          </a:xfrm>
        </p:grpSpPr>
        <p:sp>
          <p:nvSpPr>
            <p:cNvPr id="6" name="矩形 5"/>
            <p:cNvSpPr/>
            <p:nvPr/>
          </p:nvSpPr>
          <p:spPr>
            <a:xfrm>
              <a:off x="1018573" y="4189505"/>
              <a:ext cx="1112402" cy="1112402"/>
            </a:xfrm>
            <a:prstGeom prst="rect">
              <a:avLst/>
            </a:prstGeom>
            <a:solidFill>
              <a:srgbClr val="00569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1277971" y="4549496"/>
              <a:ext cx="569215" cy="460637"/>
              <a:chOff x="4940301" y="3163888"/>
              <a:chExt cx="274637" cy="222250"/>
            </a:xfrm>
            <a:solidFill>
              <a:schemeClr val="bg1"/>
            </a:solidFill>
          </p:grpSpPr>
          <p:sp>
            <p:nvSpPr>
              <p:cNvPr id="8" name="Oval 302"/>
              <p:cNvSpPr>
                <a:spLocks noChangeArrowheads="1"/>
              </p:cNvSpPr>
              <p:nvPr/>
            </p:nvSpPr>
            <p:spPr bwMode="auto">
              <a:xfrm>
                <a:off x="5048251" y="3348038"/>
                <a:ext cx="38100" cy="381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9" name="Oval 303"/>
              <p:cNvSpPr>
                <a:spLocks noChangeArrowheads="1"/>
              </p:cNvSpPr>
              <p:nvPr/>
            </p:nvSpPr>
            <p:spPr bwMode="auto">
              <a:xfrm>
                <a:off x="5141913" y="3348038"/>
                <a:ext cx="39688" cy="381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0" name="Freeform 304"/>
              <p:cNvSpPr/>
              <p:nvPr/>
            </p:nvSpPr>
            <p:spPr bwMode="auto">
              <a:xfrm>
                <a:off x="4940301" y="3163888"/>
                <a:ext cx="255588" cy="166687"/>
              </a:xfrm>
              <a:custGeom>
                <a:avLst/>
                <a:gdLst>
                  <a:gd name="T0" fmla="*/ 256 w 267"/>
                  <a:gd name="T1" fmla="*/ 153 h 174"/>
                  <a:gd name="T2" fmla="*/ 113 w 267"/>
                  <a:gd name="T3" fmla="*/ 153 h 174"/>
                  <a:gd name="T4" fmla="*/ 64 w 267"/>
                  <a:gd name="T5" fmla="*/ 7 h 174"/>
                  <a:gd name="T6" fmla="*/ 54 w 267"/>
                  <a:gd name="T7" fmla="*/ 0 h 174"/>
                  <a:gd name="T8" fmla="*/ 10 w 267"/>
                  <a:gd name="T9" fmla="*/ 0 h 174"/>
                  <a:gd name="T10" fmla="*/ 0 w 267"/>
                  <a:gd name="T11" fmla="*/ 10 h 174"/>
                  <a:gd name="T12" fmla="*/ 10 w 267"/>
                  <a:gd name="T13" fmla="*/ 21 h 174"/>
                  <a:gd name="T14" fmla="*/ 46 w 267"/>
                  <a:gd name="T15" fmla="*/ 21 h 174"/>
                  <a:gd name="T16" fmla="*/ 96 w 267"/>
                  <a:gd name="T17" fmla="*/ 167 h 174"/>
                  <a:gd name="T18" fmla="*/ 105 w 267"/>
                  <a:gd name="T19" fmla="*/ 174 h 174"/>
                  <a:gd name="T20" fmla="*/ 256 w 267"/>
                  <a:gd name="T21" fmla="*/ 174 h 174"/>
                  <a:gd name="T22" fmla="*/ 267 w 267"/>
                  <a:gd name="T23" fmla="*/ 164 h 174"/>
                  <a:gd name="T24" fmla="*/ 256 w 267"/>
                  <a:gd name="T25" fmla="*/ 153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7" h="174">
                    <a:moveTo>
                      <a:pt x="256" y="153"/>
                    </a:moveTo>
                    <a:cubicBezTo>
                      <a:pt x="113" y="153"/>
                      <a:pt x="113" y="153"/>
                      <a:pt x="113" y="153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2" y="3"/>
                      <a:pt x="58" y="0"/>
                      <a:pt x="54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6"/>
                      <a:pt x="4" y="21"/>
                      <a:pt x="10" y="21"/>
                    </a:cubicBezTo>
                    <a:cubicBezTo>
                      <a:pt x="46" y="21"/>
                      <a:pt x="46" y="21"/>
                      <a:pt x="46" y="21"/>
                    </a:cubicBezTo>
                    <a:cubicBezTo>
                      <a:pt x="96" y="167"/>
                      <a:pt x="96" y="167"/>
                      <a:pt x="96" y="167"/>
                    </a:cubicBezTo>
                    <a:cubicBezTo>
                      <a:pt x="97" y="171"/>
                      <a:pt x="101" y="174"/>
                      <a:pt x="105" y="174"/>
                    </a:cubicBezTo>
                    <a:cubicBezTo>
                      <a:pt x="256" y="174"/>
                      <a:pt x="256" y="174"/>
                      <a:pt x="256" y="174"/>
                    </a:cubicBezTo>
                    <a:cubicBezTo>
                      <a:pt x="262" y="174"/>
                      <a:pt x="267" y="170"/>
                      <a:pt x="267" y="164"/>
                    </a:cubicBezTo>
                    <a:cubicBezTo>
                      <a:pt x="267" y="158"/>
                      <a:pt x="262" y="153"/>
                      <a:pt x="256" y="1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" name="Freeform 305"/>
              <p:cNvSpPr/>
              <p:nvPr/>
            </p:nvSpPr>
            <p:spPr bwMode="auto">
              <a:xfrm>
                <a:off x="5027613" y="3186113"/>
                <a:ext cx="187325" cy="107950"/>
              </a:xfrm>
              <a:custGeom>
                <a:avLst/>
                <a:gdLst>
                  <a:gd name="T0" fmla="*/ 187 w 196"/>
                  <a:gd name="T1" fmla="*/ 16 h 112"/>
                  <a:gd name="T2" fmla="*/ 9 w 196"/>
                  <a:gd name="T3" fmla="*/ 1 h 112"/>
                  <a:gd name="T4" fmla="*/ 2 w 196"/>
                  <a:gd name="T5" fmla="*/ 10 h 112"/>
                  <a:gd name="T6" fmla="*/ 33 w 196"/>
                  <a:gd name="T7" fmla="*/ 102 h 112"/>
                  <a:gd name="T8" fmla="*/ 47 w 196"/>
                  <a:gd name="T9" fmla="*/ 112 h 112"/>
                  <a:gd name="T10" fmla="*/ 176 w 196"/>
                  <a:gd name="T11" fmla="*/ 112 h 112"/>
                  <a:gd name="T12" fmla="*/ 188 w 196"/>
                  <a:gd name="T13" fmla="*/ 101 h 112"/>
                  <a:gd name="T14" fmla="*/ 196 w 196"/>
                  <a:gd name="T15" fmla="*/ 28 h 112"/>
                  <a:gd name="T16" fmla="*/ 187 w 196"/>
                  <a:gd name="T17" fmla="*/ 1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6" h="112">
                    <a:moveTo>
                      <a:pt x="187" y="16"/>
                    </a:moveTo>
                    <a:cubicBezTo>
                      <a:pt x="9" y="1"/>
                      <a:pt x="9" y="1"/>
                      <a:pt x="9" y="1"/>
                    </a:cubicBezTo>
                    <a:cubicBezTo>
                      <a:pt x="4" y="0"/>
                      <a:pt x="0" y="4"/>
                      <a:pt x="2" y="10"/>
                    </a:cubicBezTo>
                    <a:cubicBezTo>
                      <a:pt x="33" y="102"/>
                      <a:pt x="33" y="102"/>
                      <a:pt x="33" y="102"/>
                    </a:cubicBezTo>
                    <a:cubicBezTo>
                      <a:pt x="35" y="107"/>
                      <a:pt x="41" y="112"/>
                      <a:pt x="47" y="112"/>
                    </a:cubicBezTo>
                    <a:cubicBezTo>
                      <a:pt x="176" y="112"/>
                      <a:pt x="176" y="112"/>
                      <a:pt x="176" y="112"/>
                    </a:cubicBezTo>
                    <a:cubicBezTo>
                      <a:pt x="182" y="112"/>
                      <a:pt x="187" y="107"/>
                      <a:pt x="188" y="101"/>
                    </a:cubicBezTo>
                    <a:cubicBezTo>
                      <a:pt x="196" y="28"/>
                      <a:pt x="196" y="28"/>
                      <a:pt x="196" y="28"/>
                    </a:cubicBezTo>
                    <a:cubicBezTo>
                      <a:pt x="196" y="22"/>
                      <a:pt x="192" y="17"/>
                      <a:pt x="18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17412" name="组合 11"/>
          <p:cNvGrpSpPr/>
          <p:nvPr/>
        </p:nvGrpSpPr>
        <p:grpSpPr bwMode="auto">
          <a:xfrm>
            <a:off x="2820988" y="4251325"/>
            <a:ext cx="1112837" cy="1112838"/>
            <a:chOff x="2820636" y="4189505"/>
            <a:chExt cx="1112402" cy="1112402"/>
          </a:xfrm>
        </p:grpSpPr>
        <p:sp>
          <p:nvSpPr>
            <p:cNvPr id="13" name="矩形 12"/>
            <p:cNvSpPr/>
            <p:nvPr/>
          </p:nvSpPr>
          <p:spPr>
            <a:xfrm>
              <a:off x="2820636" y="4189505"/>
              <a:ext cx="1112402" cy="1112402"/>
            </a:xfrm>
            <a:prstGeom prst="rect">
              <a:avLst/>
            </a:prstGeom>
            <a:solidFill>
              <a:srgbClr val="2D2727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3080858" y="4517769"/>
              <a:ext cx="591957" cy="455873"/>
              <a:chOff x="2182813" y="4821238"/>
              <a:chExt cx="276225" cy="212724"/>
            </a:xfrm>
            <a:solidFill>
              <a:schemeClr val="bg1"/>
            </a:solidFill>
          </p:grpSpPr>
          <p:sp>
            <p:nvSpPr>
              <p:cNvPr id="15" name="Freeform 198"/>
              <p:cNvSpPr/>
              <p:nvPr/>
            </p:nvSpPr>
            <p:spPr bwMode="auto">
              <a:xfrm>
                <a:off x="2360613" y="4821238"/>
                <a:ext cx="31750" cy="30162"/>
              </a:xfrm>
              <a:custGeom>
                <a:avLst/>
                <a:gdLst>
                  <a:gd name="T0" fmla="*/ 32 w 33"/>
                  <a:gd name="T1" fmla="*/ 30 h 30"/>
                  <a:gd name="T2" fmla="*/ 33 w 33"/>
                  <a:gd name="T3" fmla="*/ 30 h 30"/>
                  <a:gd name="T4" fmla="*/ 16 w 33"/>
                  <a:gd name="T5" fmla="*/ 0 h 30"/>
                  <a:gd name="T6" fmla="*/ 0 w 33"/>
                  <a:gd name="T7" fmla="*/ 30 h 30"/>
                  <a:gd name="T8" fmla="*/ 0 w 33"/>
                  <a:gd name="T9" fmla="*/ 30 h 30"/>
                  <a:gd name="T10" fmla="*/ 16 w 33"/>
                  <a:gd name="T11" fmla="*/ 28 h 30"/>
                  <a:gd name="T12" fmla="*/ 32 w 33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30">
                    <a:moveTo>
                      <a:pt x="32" y="30"/>
                    </a:moveTo>
                    <a:cubicBezTo>
                      <a:pt x="33" y="30"/>
                      <a:pt x="33" y="30"/>
                      <a:pt x="33" y="3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6" y="29"/>
                      <a:pt x="11" y="28"/>
                      <a:pt x="16" y="28"/>
                    </a:cubicBezTo>
                    <a:cubicBezTo>
                      <a:pt x="22" y="28"/>
                      <a:pt x="27" y="29"/>
                      <a:pt x="32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" name="Freeform 199"/>
              <p:cNvSpPr/>
              <p:nvPr/>
            </p:nvSpPr>
            <p:spPr bwMode="auto">
              <a:xfrm>
                <a:off x="2430463" y="4887913"/>
                <a:ext cx="28575" cy="31750"/>
              </a:xfrm>
              <a:custGeom>
                <a:avLst/>
                <a:gdLst>
                  <a:gd name="T0" fmla="*/ 0 w 30"/>
                  <a:gd name="T1" fmla="*/ 33 h 33"/>
                  <a:gd name="T2" fmla="*/ 0 w 30"/>
                  <a:gd name="T3" fmla="*/ 33 h 33"/>
                  <a:gd name="T4" fmla="*/ 30 w 30"/>
                  <a:gd name="T5" fmla="*/ 17 h 33"/>
                  <a:gd name="T6" fmla="*/ 0 w 30"/>
                  <a:gd name="T7" fmla="*/ 0 h 33"/>
                  <a:gd name="T8" fmla="*/ 0 w 30"/>
                  <a:gd name="T9" fmla="*/ 1 h 33"/>
                  <a:gd name="T10" fmla="*/ 2 w 30"/>
                  <a:gd name="T11" fmla="*/ 17 h 33"/>
                  <a:gd name="T12" fmla="*/ 0 w 30"/>
                  <a:gd name="T13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3">
                    <a:moveTo>
                      <a:pt x="0" y="33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6"/>
                      <a:pt x="2" y="11"/>
                      <a:pt x="2" y="17"/>
                    </a:cubicBezTo>
                    <a:cubicBezTo>
                      <a:pt x="2" y="22"/>
                      <a:pt x="1" y="28"/>
                      <a:pt x="0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" name="Freeform 200"/>
              <p:cNvSpPr/>
              <p:nvPr/>
            </p:nvSpPr>
            <p:spPr bwMode="auto">
              <a:xfrm>
                <a:off x="2403476" y="4846638"/>
                <a:ext cx="31750" cy="30162"/>
              </a:xfrm>
              <a:custGeom>
                <a:avLst/>
                <a:gdLst>
                  <a:gd name="T0" fmla="*/ 22 w 33"/>
                  <a:gd name="T1" fmla="*/ 32 h 33"/>
                  <a:gd name="T2" fmla="*/ 23 w 33"/>
                  <a:gd name="T3" fmla="*/ 33 h 33"/>
                  <a:gd name="T4" fmla="*/ 33 w 33"/>
                  <a:gd name="T5" fmla="*/ 0 h 33"/>
                  <a:gd name="T6" fmla="*/ 0 w 33"/>
                  <a:gd name="T7" fmla="*/ 10 h 33"/>
                  <a:gd name="T8" fmla="*/ 1 w 33"/>
                  <a:gd name="T9" fmla="*/ 11 h 33"/>
                  <a:gd name="T10" fmla="*/ 22 w 33"/>
                  <a:gd name="T11" fmla="*/ 3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22" y="32"/>
                    </a:moveTo>
                    <a:cubicBezTo>
                      <a:pt x="23" y="33"/>
                      <a:pt x="23" y="33"/>
                      <a:pt x="23" y="33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0" y="16"/>
                      <a:pt x="17" y="23"/>
                      <a:pt x="22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" name="Freeform 201"/>
              <p:cNvSpPr/>
              <p:nvPr/>
            </p:nvSpPr>
            <p:spPr bwMode="auto">
              <a:xfrm>
                <a:off x="2297113" y="4887913"/>
                <a:ext cx="26988" cy="25400"/>
              </a:xfrm>
              <a:custGeom>
                <a:avLst/>
                <a:gdLst>
                  <a:gd name="T0" fmla="*/ 25 w 27"/>
                  <a:gd name="T1" fmla="*/ 17 h 26"/>
                  <a:gd name="T2" fmla="*/ 27 w 27"/>
                  <a:gd name="T3" fmla="*/ 0 h 26"/>
                  <a:gd name="T4" fmla="*/ 27 w 27"/>
                  <a:gd name="T5" fmla="*/ 0 h 26"/>
                  <a:gd name="T6" fmla="*/ 0 w 27"/>
                  <a:gd name="T7" fmla="*/ 15 h 26"/>
                  <a:gd name="T8" fmla="*/ 26 w 27"/>
                  <a:gd name="T9" fmla="*/ 26 h 26"/>
                  <a:gd name="T10" fmla="*/ 25 w 27"/>
                  <a:gd name="T11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26">
                    <a:moveTo>
                      <a:pt x="25" y="17"/>
                    </a:moveTo>
                    <a:cubicBezTo>
                      <a:pt x="25" y="11"/>
                      <a:pt x="26" y="5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9" y="17"/>
                      <a:pt x="18" y="21"/>
                      <a:pt x="26" y="26"/>
                    </a:cubicBezTo>
                    <a:cubicBezTo>
                      <a:pt x="25" y="23"/>
                      <a:pt x="25" y="20"/>
                      <a:pt x="25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9" name="Freeform 202"/>
              <p:cNvSpPr/>
              <p:nvPr/>
            </p:nvSpPr>
            <p:spPr bwMode="auto">
              <a:xfrm>
                <a:off x="2403476" y="4930775"/>
                <a:ext cx="31750" cy="31750"/>
              </a:xfrm>
              <a:custGeom>
                <a:avLst/>
                <a:gdLst>
                  <a:gd name="T0" fmla="*/ 33 w 33"/>
                  <a:gd name="T1" fmla="*/ 33 h 33"/>
                  <a:gd name="T2" fmla="*/ 23 w 33"/>
                  <a:gd name="T3" fmla="*/ 0 h 33"/>
                  <a:gd name="T4" fmla="*/ 22 w 33"/>
                  <a:gd name="T5" fmla="*/ 1 h 33"/>
                  <a:gd name="T6" fmla="*/ 1 w 33"/>
                  <a:gd name="T7" fmla="*/ 22 h 33"/>
                  <a:gd name="T8" fmla="*/ 0 w 33"/>
                  <a:gd name="T9" fmla="*/ 24 h 33"/>
                  <a:gd name="T10" fmla="*/ 33 w 33"/>
                  <a:gd name="T11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33" y="33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17" y="10"/>
                      <a:pt x="10" y="17"/>
                      <a:pt x="1" y="22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33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0" name="Freeform 203"/>
              <p:cNvSpPr/>
              <p:nvPr/>
            </p:nvSpPr>
            <p:spPr bwMode="auto">
              <a:xfrm>
                <a:off x="2319338" y="4846638"/>
                <a:ext cx="31750" cy="30162"/>
              </a:xfrm>
              <a:custGeom>
                <a:avLst/>
                <a:gdLst>
                  <a:gd name="T0" fmla="*/ 32 w 33"/>
                  <a:gd name="T1" fmla="*/ 11 h 33"/>
                  <a:gd name="T2" fmla="*/ 33 w 33"/>
                  <a:gd name="T3" fmla="*/ 10 h 33"/>
                  <a:gd name="T4" fmla="*/ 0 w 33"/>
                  <a:gd name="T5" fmla="*/ 0 h 33"/>
                  <a:gd name="T6" fmla="*/ 10 w 33"/>
                  <a:gd name="T7" fmla="*/ 33 h 33"/>
                  <a:gd name="T8" fmla="*/ 10 w 33"/>
                  <a:gd name="T9" fmla="*/ 32 h 33"/>
                  <a:gd name="T10" fmla="*/ 32 w 33"/>
                  <a:gd name="T11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32" y="11"/>
                    </a:moveTo>
                    <a:cubicBezTo>
                      <a:pt x="33" y="10"/>
                      <a:pt x="33" y="10"/>
                      <a:pt x="33" y="1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16" y="23"/>
                      <a:pt x="23" y="16"/>
                      <a:pt x="32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" name="Freeform 204"/>
              <p:cNvSpPr/>
              <p:nvPr/>
            </p:nvSpPr>
            <p:spPr bwMode="auto">
              <a:xfrm>
                <a:off x="2335213" y="4862513"/>
                <a:ext cx="82550" cy="79375"/>
              </a:xfrm>
              <a:custGeom>
                <a:avLst/>
                <a:gdLst>
                  <a:gd name="T0" fmla="*/ 86 w 86"/>
                  <a:gd name="T1" fmla="*/ 43 h 82"/>
                  <a:gd name="T2" fmla="*/ 43 w 86"/>
                  <a:gd name="T3" fmla="*/ 0 h 82"/>
                  <a:gd name="T4" fmla="*/ 0 w 86"/>
                  <a:gd name="T5" fmla="*/ 43 h 82"/>
                  <a:gd name="T6" fmla="*/ 8 w 86"/>
                  <a:gd name="T7" fmla="*/ 66 h 82"/>
                  <a:gd name="T8" fmla="*/ 20 w 86"/>
                  <a:gd name="T9" fmla="*/ 65 h 82"/>
                  <a:gd name="T10" fmla="*/ 60 w 86"/>
                  <a:gd name="T11" fmla="*/ 82 h 82"/>
                  <a:gd name="T12" fmla="*/ 86 w 86"/>
                  <a:gd name="T13" fmla="*/ 4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82">
                    <a:moveTo>
                      <a:pt x="86" y="43"/>
                    </a:moveTo>
                    <a:cubicBezTo>
                      <a:pt x="86" y="19"/>
                      <a:pt x="67" y="0"/>
                      <a:pt x="43" y="0"/>
                    </a:cubicBezTo>
                    <a:cubicBezTo>
                      <a:pt x="20" y="0"/>
                      <a:pt x="0" y="19"/>
                      <a:pt x="0" y="43"/>
                    </a:cubicBezTo>
                    <a:cubicBezTo>
                      <a:pt x="0" y="51"/>
                      <a:pt x="3" y="60"/>
                      <a:pt x="8" y="66"/>
                    </a:cubicBezTo>
                    <a:cubicBezTo>
                      <a:pt x="12" y="65"/>
                      <a:pt x="16" y="65"/>
                      <a:pt x="20" y="65"/>
                    </a:cubicBezTo>
                    <a:cubicBezTo>
                      <a:pt x="36" y="65"/>
                      <a:pt x="50" y="72"/>
                      <a:pt x="60" y="82"/>
                    </a:cubicBezTo>
                    <a:cubicBezTo>
                      <a:pt x="75" y="76"/>
                      <a:pt x="86" y="60"/>
                      <a:pt x="86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" name="Freeform 206"/>
              <p:cNvSpPr/>
              <p:nvPr/>
            </p:nvSpPr>
            <p:spPr bwMode="auto">
              <a:xfrm>
                <a:off x="2182813" y="4911725"/>
                <a:ext cx="230188" cy="122237"/>
              </a:xfrm>
              <a:custGeom>
                <a:avLst/>
                <a:gdLst>
                  <a:gd name="T0" fmla="*/ 179 w 241"/>
                  <a:gd name="T1" fmla="*/ 25 h 128"/>
                  <a:gd name="T2" fmla="*/ 157 w 241"/>
                  <a:gd name="T3" fmla="*/ 31 h 128"/>
                  <a:gd name="T4" fmla="*/ 108 w 241"/>
                  <a:gd name="T5" fmla="*/ 0 h 128"/>
                  <a:gd name="T6" fmla="*/ 58 w 241"/>
                  <a:gd name="T7" fmla="*/ 32 h 128"/>
                  <a:gd name="T8" fmla="*/ 43 w 241"/>
                  <a:gd name="T9" fmla="*/ 26 h 128"/>
                  <a:gd name="T10" fmla="*/ 17 w 241"/>
                  <a:gd name="T11" fmla="*/ 52 h 128"/>
                  <a:gd name="T12" fmla="*/ 18 w 241"/>
                  <a:gd name="T13" fmla="*/ 59 h 128"/>
                  <a:gd name="T14" fmla="*/ 0 w 241"/>
                  <a:gd name="T15" fmla="*/ 91 h 128"/>
                  <a:gd name="T16" fmla="*/ 37 w 241"/>
                  <a:gd name="T17" fmla="*/ 128 h 128"/>
                  <a:gd name="T18" fmla="*/ 37 w 241"/>
                  <a:gd name="T19" fmla="*/ 128 h 128"/>
                  <a:gd name="T20" fmla="*/ 37 w 241"/>
                  <a:gd name="T21" fmla="*/ 128 h 128"/>
                  <a:gd name="T22" fmla="*/ 37 w 241"/>
                  <a:gd name="T23" fmla="*/ 128 h 128"/>
                  <a:gd name="T24" fmla="*/ 38 w 241"/>
                  <a:gd name="T25" fmla="*/ 128 h 128"/>
                  <a:gd name="T26" fmla="*/ 211 w 241"/>
                  <a:gd name="T27" fmla="*/ 128 h 128"/>
                  <a:gd name="T28" fmla="*/ 212 w 241"/>
                  <a:gd name="T29" fmla="*/ 128 h 128"/>
                  <a:gd name="T30" fmla="*/ 241 w 241"/>
                  <a:gd name="T31" fmla="*/ 99 h 128"/>
                  <a:gd name="T32" fmla="*/ 223 w 241"/>
                  <a:gd name="T33" fmla="*/ 72 h 128"/>
                  <a:gd name="T34" fmla="*/ 223 w 241"/>
                  <a:gd name="T35" fmla="*/ 69 h 128"/>
                  <a:gd name="T36" fmla="*/ 179 w 241"/>
                  <a:gd name="T37" fmla="*/ 2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1" h="128">
                    <a:moveTo>
                      <a:pt x="179" y="25"/>
                    </a:moveTo>
                    <a:cubicBezTo>
                      <a:pt x="171" y="25"/>
                      <a:pt x="164" y="27"/>
                      <a:pt x="157" y="31"/>
                    </a:cubicBezTo>
                    <a:cubicBezTo>
                      <a:pt x="148" y="13"/>
                      <a:pt x="129" y="0"/>
                      <a:pt x="108" y="0"/>
                    </a:cubicBezTo>
                    <a:cubicBezTo>
                      <a:pt x="86" y="0"/>
                      <a:pt x="67" y="13"/>
                      <a:pt x="58" y="32"/>
                    </a:cubicBezTo>
                    <a:cubicBezTo>
                      <a:pt x="54" y="28"/>
                      <a:pt x="49" y="26"/>
                      <a:pt x="43" y="26"/>
                    </a:cubicBezTo>
                    <a:cubicBezTo>
                      <a:pt x="29" y="26"/>
                      <a:pt x="17" y="38"/>
                      <a:pt x="17" y="52"/>
                    </a:cubicBezTo>
                    <a:cubicBezTo>
                      <a:pt x="17" y="54"/>
                      <a:pt x="18" y="57"/>
                      <a:pt x="18" y="59"/>
                    </a:cubicBezTo>
                    <a:cubicBezTo>
                      <a:pt x="8" y="66"/>
                      <a:pt x="0" y="77"/>
                      <a:pt x="0" y="91"/>
                    </a:cubicBezTo>
                    <a:cubicBezTo>
                      <a:pt x="0" y="111"/>
                      <a:pt x="1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8" y="128"/>
                      <a:pt x="38" y="128"/>
                      <a:pt x="38" y="128"/>
                    </a:cubicBezTo>
                    <a:cubicBezTo>
                      <a:pt x="211" y="128"/>
                      <a:pt x="211" y="128"/>
                      <a:pt x="211" y="128"/>
                    </a:cubicBezTo>
                    <a:cubicBezTo>
                      <a:pt x="211" y="128"/>
                      <a:pt x="212" y="128"/>
                      <a:pt x="212" y="128"/>
                    </a:cubicBezTo>
                    <a:cubicBezTo>
                      <a:pt x="228" y="128"/>
                      <a:pt x="241" y="115"/>
                      <a:pt x="241" y="99"/>
                    </a:cubicBezTo>
                    <a:cubicBezTo>
                      <a:pt x="241" y="87"/>
                      <a:pt x="234" y="76"/>
                      <a:pt x="223" y="72"/>
                    </a:cubicBezTo>
                    <a:cubicBezTo>
                      <a:pt x="223" y="71"/>
                      <a:pt x="223" y="70"/>
                      <a:pt x="223" y="69"/>
                    </a:cubicBezTo>
                    <a:cubicBezTo>
                      <a:pt x="223" y="45"/>
                      <a:pt x="204" y="25"/>
                      <a:pt x="179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17413" name="组合 22"/>
          <p:cNvGrpSpPr/>
          <p:nvPr/>
        </p:nvGrpSpPr>
        <p:grpSpPr bwMode="auto">
          <a:xfrm>
            <a:off x="4622800" y="4251325"/>
            <a:ext cx="1112838" cy="1112838"/>
            <a:chOff x="4622699" y="4189505"/>
            <a:chExt cx="1112402" cy="1112402"/>
          </a:xfrm>
        </p:grpSpPr>
        <p:sp>
          <p:nvSpPr>
            <p:cNvPr id="24" name="矩形 23"/>
            <p:cNvSpPr/>
            <p:nvPr/>
          </p:nvSpPr>
          <p:spPr>
            <a:xfrm>
              <a:off x="4622699" y="4189505"/>
              <a:ext cx="1112402" cy="1112402"/>
            </a:xfrm>
            <a:prstGeom prst="rect">
              <a:avLst/>
            </a:prstGeom>
            <a:solidFill>
              <a:srgbClr val="00569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852477" y="4595560"/>
              <a:ext cx="652845" cy="427726"/>
              <a:chOff x="1079501" y="5940425"/>
              <a:chExt cx="276225" cy="180975"/>
            </a:xfrm>
            <a:solidFill>
              <a:schemeClr val="bg1"/>
            </a:solidFill>
          </p:grpSpPr>
          <p:sp>
            <p:nvSpPr>
              <p:cNvPr id="26" name="Freeform 12"/>
              <p:cNvSpPr/>
              <p:nvPr/>
            </p:nvSpPr>
            <p:spPr bwMode="auto">
              <a:xfrm>
                <a:off x="1131888" y="6027738"/>
                <a:ext cx="195263" cy="69850"/>
              </a:xfrm>
              <a:custGeom>
                <a:avLst/>
                <a:gdLst>
                  <a:gd name="T0" fmla="*/ 90 w 204"/>
                  <a:gd name="T1" fmla="*/ 40 h 73"/>
                  <a:gd name="T2" fmla="*/ 86 w 204"/>
                  <a:gd name="T3" fmla="*/ 39 h 73"/>
                  <a:gd name="T4" fmla="*/ 3 w 204"/>
                  <a:gd name="T5" fmla="*/ 5 h 73"/>
                  <a:gd name="T6" fmla="*/ 0 w 204"/>
                  <a:gd name="T7" fmla="*/ 19 h 73"/>
                  <a:gd name="T8" fmla="*/ 3 w 204"/>
                  <a:gd name="T9" fmla="*/ 30 h 73"/>
                  <a:gd name="T10" fmla="*/ 90 w 204"/>
                  <a:gd name="T11" fmla="*/ 73 h 73"/>
                  <a:gd name="T12" fmla="*/ 204 w 204"/>
                  <a:gd name="T13" fmla="*/ 26 h 73"/>
                  <a:gd name="T14" fmla="*/ 190 w 204"/>
                  <a:gd name="T15" fmla="*/ 0 h 73"/>
                  <a:gd name="T16" fmla="*/ 95 w 204"/>
                  <a:gd name="T17" fmla="*/ 39 h 73"/>
                  <a:gd name="T18" fmla="*/ 90 w 204"/>
                  <a:gd name="T19" fmla="*/ 4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4" h="73">
                    <a:moveTo>
                      <a:pt x="90" y="40"/>
                    </a:moveTo>
                    <a:cubicBezTo>
                      <a:pt x="86" y="39"/>
                      <a:pt x="86" y="39"/>
                      <a:pt x="86" y="39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" y="22"/>
                      <a:pt x="4" y="26"/>
                      <a:pt x="3" y="30"/>
                    </a:cubicBezTo>
                    <a:cubicBezTo>
                      <a:pt x="43" y="43"/>
                      <a:pt x="90" y="73"/>
                      <a:pt x="90" y="73"/>
                    </a:cubicBezTo>
                    <a:cubicBezTo>
                      <a:pt x="90" y="73"/>
                      <a:pt x="166" y="26"/>
                      <a:pt x="204" y="26"/>
                    </a:cubicBezTo>
                    <a:cubicBezTo>
                      <a:pt x="190" y="0"/>
                      <a:pt x="190" y="0"/>
                      <a:pt x="190" y="0"/>
                    </a:cubicBezTo>
                    <a:cubicBezTo>
                      <a:pt x="95" y="39"/>
                      <a:pt x="95" y="39"/>
                      <a:pt x="95" y="39"/>
                    </a:cubicBezTo>
                    <a:lnTo>
                      <a:pt x="90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7" name="Freeform 13"/>
              <p:cNvSpPr/>
              <p:nvPr/>
            </p:nvSpPr>
            <p:spPr bwMode="auto">
              <a:xfrm>
                <a:off x="1119188" y="6013450"/>
                <a:ext cx="1588" cy="0"/>
              </a:xfrm>
              <a:custGeom>
                <a:avLst/>
                <a:gdLst>
                  <a:gd name="T0" fmla="*/ 0 w 3"/>
                  <a:gd name="T1" fmla="*/ 0 h 1"/>
                  <a:gd name="T2" fmla="*/ 3 w 3"/>
                  <a:gd name="T3" fmla="*/ 1 h 1"/>
                  <a:gd name="T4" fmla="*/ 3 w 3"/>
                  <a:gd name="T5" fmla="*/ 1 h 1"/>
                  <a:gd name="T6" fmla="*/ 3 w 3"/>
                  <a:gd name="T7" fmla="*/ 1 h 1"/>
                  <a:gd name="T8" fmla="*/ 0 w 3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8" name="Oval 14"/>
              <p:cNvSpPr>
                <a:spLocks noChangeArrowheads="1"/>
              </p:cNvSpPr>
              <p:nvPr/>
            </p:nvSpPr>
            <p:spPr bwMode="auto">
              <a:xfrm>
                <a:off x="1204913" y="5991225"/>
                <a:ext cx="26988" cy="127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9" name="Freeform 15"/>
              <p:cNvSpPr/>
              <p:nvPr/>
            </p:nvSpPr>
            <p:spPr bwMode="auto">
              <a:xfrm>
                <a:off x="1095376" y="6069013"/>
                <a:ext cx="36513" cy="52387"/>
              </a:xfrm>
              <a:custGeom>
                <a:avLst/>
                <a:gdLst>
                  <a:gd name="T0" fmla="*/ 19 w 38"/>
                  <a:gd name="T1" fmla="*/ 38 h 56"/>
                  <a:gd name="T2" fmla="*/ 22 w 38"/>
                  <a:gd name="T3" fmla="*/ 56 h 56"/>
                  <a:gd name="T4" fmla="*/ 28 w 38"/>
                  <a:gd name="T5" fmla="*/ 54 h 56"/>
                  <a:gd name="T6" fmla="*/ 33 w 38"/>
                  <a:gd name="T7" fmla="*/ 27 h 56"/>
                  <a:gd name="T8" fmla="*/ 34 w 38"/>
                  <a:gd name="T9" fmla="*/ 5 h 56"/>
                  <a:gd name="T10" fmla="*/ 28 w 38"/>
                  <a:gd name="T11" fmla="*/ 2 h 56"/>
                  <a:gd name="T12" fmla="*/ 27 w 38"/>
                  <a:gd name="T13" fmla="*/ 1 h 56"/>
                  <a:gd name="T14" fmla="*/ 21 w 38"/>
                  <a:gd name="T15" fmla="*/ 0 h 56"/>
                  <a:gd name="T16" fmla="*/ 16 w 38"/>
                  <a:gd name="T17" fmla="*/ 1 h 56"/>
                  <a:gd name="T18" fmla="*/ 8 w 38"/>
                  <a:gd name="T19" fmla="*/ 4 h 56"/>
                  <a:gd name="T20" fmla="*/ 10 w 38"/>
                  <a:gd name="T21" fmla="*/ 50 h 56"/>
                  <a:gd name="T22" fmla="*/ 17 w 38"/>
                  <a:gd name="T23" fmla="*/ 56 h 56"/>
                  <a:gd name="T24" fmla="*/ 19 w 38"/>
                  <a:gd name="T25" fmla="*/ 3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56">
                    <a:moveTo>
                      <a:pt x="19" y="38"/>
                    </a:moveTo>
                    <a:cubicBezTo>
                      <a:pt x="21" y="31"/>
                      <a:pt x="20" y="43"/>
                      <a:pt x="22" y="56"/>
                    </a:cubicBezTo>
                    <a:cubicBezTo>
                      <a:pt x="25" y="55"/>
                      <a:pt x="27" y="55"/>
                      <a:pt x="28" y="54"/>
                    </a:cubicBezTo>
                    <a:cubicBezTo>
                      <a:pt x="31" y="53"/>
                      <a:pt x="26" y="38"/>
                      <a:pt x="33" y="27"/>
                    </a:cubicBezTo>
                    <a:cubicBezTo>
                      <a:pt x="38" y="19"/>
                      <a:pt x="36" y="11"/>
                      <a:pt x="34" y="5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8" y="2"/>
                      <a:pt x="27" y="2"/>
                      <a:pt x="27" y="1"/>
                    </a:cubicBezTo>
                    <a:cubicBezTo>
                      <a:pt x="25" y="1"/>
                      <a:pt x="23" y="0"/>
                      <a:pt x="21" y="0"/>
                    </a:cubicBezTo>
                    <a:cubicBezTo>
                      <a:pt x="19" y="0"/>
                      <a:pt x="17" y="1"/>
                      <a:pt x="16" y="1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0" y="18"/>
                      <a:pt x="10" y="38"/>
                      <a:pt x="10" y="50"/>
                    </a:cubicBezTo>
                    <a:cubicBezTo>
                      <a:pt x="10" y="54"/>
                      <a:pt x="14" y="55"/>
                      <a:pt x="17" y="56"/>
                    </a:cubicBezTo>
                    <a:cubicBezTo>
                      <a:pt x="17" y="49"/>
                      <a:pt x="17" y="42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0" name="Freeform 16"/>
              <p:cNvSpPr/>
              <p:nvPr/>
            </p:nvSpPr>
            <p:spPr bwMode="auto">
              <a:xfrm>
                <a:off x="1079501" y="5940425"/>
                <a:ext cx="276225" cy="114300"/>
              </a:xfrm>
              <a:custGeom>
                <a:avLst/>
                <a:gdLst>
                  <a:gd name="T0" fmla="*/ 40 w 288"/>
                  <a:gd name="T1" fmla="*/ 75 h 118"/>
                  <a:gd name="T2" fmla="*/ 43 w 288"/>
                  <a:gd name="T3" fmla="*/ 76 h 118"/>
                  <a:gd name="T4" fmla="*/ 124 w 288"/>
                  <a:gd name="T5" fmla="*/ 59 h 118"/>
                  <a:gd name="T6" fmla="*/ 124 w 288"/>
                  <a:gd name="T7" fmla="*/ 59 h 118"/>
                  <a:gd name="T8" fmla="*/ 144 w 288"/>
                  <a:gd name="T9" fmla="*/ 45 h 118"/>
                  <a:gd name="T10" fmla="*/ 165 w 288"/>
                  <a:gd name="T11" fmla="*/ 59 h 118"/>
                  <a:gd name="T12" fmla="*/ 144 w 288"/>
                  <a:gd name="T13" fmla="*/ 72 h 118"/>
                  <a:gd name="T14" fmla="*/ 127 w 288"/>
                  <a:gd name="T15" fmla="*/ 66 h 118"/>
                  <a:gd name="T16" fmla="*/ 52 w 288"/>
                  <a:gd name="T17" fmla="*/ 80 h 118"/>
                  <a:gd name="T18" fmla="*/ 144 w 288"/>
                  <a:gd name="T19" fmla="*/ 118 h 118"/>
                  <a:gd name="T20" fmla="*/ 288 w 288"/>
                  <a:gd name="T21" fmla="*/ 59 h 118"/>
                  <a:gd name="T22" fmla="*/ 144 w 288"/>
                  <a:gd name="T23" fmla="*/ 0 h 118"/>
                  <a:gd name="T24" fmla="*/ 0 w 288"/>
                  <a:gd name="T25" fmla="*/ 59 h 118"/>
                  <a:gd name="T26" fmla="*/ 38 w 288"/>
                  <a:gd name="T27" fmla="*/ 74 h 118"/>
                  <a:gd name="T28" fmla="*/ 38 w 288"/>
                  <a:gd name="T29" fmla="*/ 74 h 118"/>
                  <a:gd name="T30" fmla="*/ 40 w 288"/>
                  <a:gd name="T31" fmla="*/ 75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8" h="118">
                    <a:moveTo>
                      <a:pt x="40" y="75"/>
                    </a:moveTo>
                    <a:cubicBezTo>
                      <a:pt x="43" y="76"/>
                      <a:pt x="43" y="76"/>
                      <a:pt x="43" y="76"/>
                    </a:cubicBezTo>
                    <a:cubicBezTo>
                      <a:pt x="56" y="63"/>
                      <a:pt x="107" y="60"/>
                      <a:pt x="124" y="59"/>
                    </a:cubicBezTo>
                    <a:cubicBezTo>
                      <a:pt x="124" y="59"/>
                      <a:pt x="124" y="59"/>
                      <a:pt x="124" y="59"/>
                    </a:cubicBezTo>
                    <a:cubicBezTo>
                      <a:pt x="124" y="51"/>
                      <a:pt x="132" y="45"/>
                      <a:pt x="144" y="45"/>
                    </a:cubicBezTo>
                    <a:cubicBezTo>
                      <a:pt x="156" y="45"/>
                      <a:pt x="165" y="51"/>
                      <a:pt x="165" y="59"/>
                    </a:cubicBezTo>
                    <a:cubicBezTo>
                      <a:pt x="165" y="67"/>
                      <a:pt x="156" y="72"/>
                      <a:pt x="144" y="72"/>
                    </a:cubicBezTo>
                    <a:cubicBezTo>
                      <a:pt x="137" y="72"/>
                      <a:pt x="130" y="70"/>
                      <a:pt x="127" y="66"/>
                    </a:cubicBezTo>
                    <a:cubicBezTo>
                      <a:pt x="115" y="67"/>
                      <a:pt x="65" y="72"/>
                      <a:pt x="52" y="80"/>
                    </a:cubicBezTo>
                    <a:cubicBezTo>
                      <a:pt x="144" y="118"/>
                      <a:pt x="144" y="118"/>
                      <a:pt x="144" y="118"/>
                    </a:cubicBezTo>
                    <a:cubicBezTo>
                      <a:pt x="288" y="59"/>
                      <a:pt x="288" y="59"/>
                      <a:pt x="288" y="59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38" y="74"/>
                      <a:pt x="38" y="74"/>
                      <a:pt x="38" y="74"/>
                    </a:cubicBezTo>
                    <a:cubicBezTo>
                      <a:pt x="38" y="74"/>
                      <a:pt x="38" y="74"/>
                      <a:pt x="38" y="74"/>
                    </a:cubicBezTo>
                    <a:cubicBezTo>
                      <a:pt x="40" y="75"/>
                      <a:pt x="40" y="75"/>
                      <a:pt x="40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1" name="Freeform 17"/>
              <p:cNvSpPr/>
              <p:nvPr/>
            </p:nvSpPr>
            <p:spPr bwMode="auto">
              <a:xfrm>
                <a:off x="1108076" y="6013450"/>
                <a:ext cx="22225" cy="50800"/>
              </a:xfrm>
              <a:custGeom>
                <a:avLst/>
                <a:gdLst>
                  <a:gd name="T0" fmla="*/ 8 w 23"/>
                  <a:gd name="T1" fmla="*/ 49 h 52"/>
                  <a:gd name="T2" fmla="*/ 17 w 23"/>
                  <a:gd name="T3" fmla="*/ 51 h 52"/>
                  <a:gd name="T4" fmla="*/ 19 w 23"/>
                  <a:gd name="T5" fmla="*/ 52 h 52"/>
                  <a:gd name="T6" fmla="*/ 20 w 23"/>
                  <a:gd name="T7" fmla="*/ 44 h 52"/>
                  <a:gd name="T8" fmla="*/ 16 w 23"/>
                  <a:gd name="T9" fmla="*/ 35 h 52"/>
                  <a:gd name="T10" fmla="*/ 23 w 23"/>
                  <a:gd name="T11" fmla="*/ 4 h 52"/>
                  <a:gd name="T12" fmla="*/ 14 w 23"/>
                  <a:gd name="T13" fmla="*/ 0 h 52"/>
                  <a:gd name="T14" fmla="*/ 7 w 23"/>
                  <a:gd name="T15" fmla="*/ 34 h 52"/>
                  <a:gd name="T16" fmla="*/ 1 w 23"/>
                  <a:gd name="T17" fmla="*/ 41 h 52"/>
                  <a:gd name="T18" fmla="*/ 0 w 23"/>
                  <a:gd name="T19" fmla="*/ 51 h 52"/>
                  <a:gd name="T20" fmla="*/ 8 w 23"/>
                  <a:gd name="T21" fmla="*/ 4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52">
                    <a:moveTo>
                      <a:pt x="8" y="49"/>
                    </a:moveTo>
                    <a:cubicBezTo>
                      <a:pt x="11" y="49"/>
                      <a:pt x="14" y="50"/>
                      <a:pt x="17" y="51"/>
                    </a:cubicBezTo>
                    <a:cubicBezTo>
                      <a:pt x="18" y="51"/>
                      <a:pt x="18" y="52"/>
                      <a:pt x="19" y="52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1" y="41"/>
                      <a:pt x="18" y="37"/>
                      <a:pt x="16" y="35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5" y="35"/>
                      <a:pt x="2" y="38"/>
                      <a:pt x="1" y="41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3" y="50"/>
                      <a:pt x="5" y="49"/>
                      <a:pt x="8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17414" name="组合 31"/>
          <p:cNvGrpSpPr/>
          <p:nvPr/>
        </p:nvGrpSpPr>
        <p:grpSpPr bwMode="auto">
          <a:xfrm>
            <a:off x="6424613" y="4251325"/>
            <a:ext cx="1112837" cy="1112838"/>
            <a:chOff x="6424762" y="4189505"/>
            <a:chExt cx="1112402" cy="1112402"/>
          </a:xfrm>
        </p:grpSpPr>
        <p:sp>
          <p:nvSpPr>
            <p:cNvPr id="33" name="矩形 32"/>
            <p:cNvSpPr/>
            <p:nvPr/>
          </p:nvSpPr>
          <p:spPr>
            <a:xfrm>
              <a:off x="6424762" y="4189505"/>
              <a:ext cx="1112402" cy="1112402"/>
            </a:xfrm>
            <a:prstGeom prst="rect">
              <a:avLst/>
            </a:prstGeom>
            <a:solidFill>
              <a:srgbClr val="2D2727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426" name="Freeform 217"/>
            <p:cNvSpPr>
              <a:spLocks noEditPoints="1"/>
            </p:cNvSpPr>
            <p:nvPr/>
          </p:nvSpPr>
          <p:spPr bwMode="auto">
            <a:xfrm>
              <a:off x="6854260" y="4490223"/>
              <a:ext cx="321855" cy="510832"/>
            </a:xfrm>
            <a:custGeom>
              <a:avLst/>
              <a:gdLst>
                <a:gd name="T0" fmla="*/ 2147483646 w 180"/>
                <a:gd name="T1" fmla="*/ 2147483646 h 287"/>
                <a:gd name="T2" fmla="*/ 2147483646 w 180"/>
                <a:gd name="T3" fmla="*/ 0 h 287"/>
                <a:gd name="T4" fmla="*/ 2147483646 w 180"/>
                <a:gd name="T5" fmla="*/ 2147483646 h 287"/>
                <a:gd name="T6" fmla="*/ 0 w 180"/>
                <a:gd name="T7" fmla="*/ 2147483646 h 287"/>
                <a:gd name="T8" fmla="*/ 2147483646 w 180"/>
                <a:gd name="T9" fmla="*/ 2147483646 h 287"/>
                <a:gd name="T10" fmla="*/ 2147483646 w 180"/>
                <a:gd name="T11" fmla="*/ 2147483646 h 287"/>
                <a:gd name="T12" fmla="*/ 2147483646 w 180"/>
                <a:gd name="T13" fmla="*/ 2147483646 h 287"/>
                <a:gd name="T14" fmla="*/ 2147483646 w 180"/>
                <a:gd name="T15" fmla="*/ 2147483646 h 287"/>
                <a:gd name="T16" fmla="*/ 2147483646 w 180"/>
                <a:gd name="T17" fmla="*/ 2147483646 h 287"/>
                <a:gd name="T18" fmla="*/ 2147483646 w 180"/>
                <a:gd name="T19" fmla="*/ 2147483646 h 287"/>
                <a:gd name="T20" fmla="*/ 2147483646 w 180"/>
                <a:gd name="T21" fmla="*/ 2147483646 h 287"/>
                <a:gd name="T22" fmla="*/ 2147483646 w 180"/>
                <a:gd name="T23" fmla="*/ 2147483646 h 287"/>
                <a:gd name="T24" fmla="*/ 2147483646 w 180"/>
                <a:gd name="T25" fmla="*/ 2147483646 h 287"/>
                <a:gd name="T26" fmla="*/ 2147483646 w 180"/>
                <a:gd name="T27" fmla="*/ 2147483646 h 287"/>
                <a:gd name="T28" fmla="*/ 2147483646 w 180"/>
                <a:gd name="T29" fmla="*/ 2147483646 h 287"/>
                <a:gd name="T30" fmla="*/ 2147483646 w 180"/>
                <a:gd name="T31" fmla="*/ 2147483646 h 287"/>
                <a:gd name="T32" fmla="*/ 2147483646 w 180"/>
                <a:gd name="T33" fmla="*/ 2147483646 h 287"/>
                <a:gd name="T34" fmla="*/ 2147483646 w 180"/>
                <a:gd name="T35" fmla="*/ 2147483646 h 28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80" h="287">
                  <a:moveTo>
                    <a:pt x="92" y="1"/>
                  </a:moveTo>
                  <a:cubicBezTo>
                    <a:pt x="92" y="0"/>
                    <a:pt x="91" y="0"/>
                    <a:pt x="90" y="0"/>
                  </a:cubicBezTo>
                  <a:cubicBezTo>
                    <a:pt x="89" y="0"/>
                    <a:pt x="88" y="0"/>
                    <a:pt x="87" y="1"/>
                  </a:cubicBezTo>
                  <a:cubicBezTo>
                    <a:pt x="84" y="6"/>
                    <a:pt x="0" y="122"/>
                    <a:pt x="0" y="181"/>
                  </a:cubicBezTo>
                  <a:cubicBezTo>
                    <a:pt x="0" y="282"/>
                    <a:pt x="75" y="287"/>
                    <a:pt x="90" y="287"/>
                  </a:cubicBezTo>
                  <a:cubicBezTo>
                    <a:pt x="105" y="287"/>
                    <a:pt x="180" y="282"/>
                    <a:pt x="180" y="181"/>
                  </a:cubicBezTo>
                  <a:cubicBezTo>
                    <a:pt x="180" y="123"/>
                    <a:pt x="96" y="6"/>
                    <a:pt x="92" y="1"/>
                  </a:cubicBezTo>
                  <a:close/>
                  <a:moveTo>
                    <a:pt x="59" y="179"/>
                  </a:moveTo>
                  <a:cubicBezTo>
                    <a:pt x="62" y="191"/>
                    <a:pt x="65" y="197"/>
                    <a:pt x="69" y="202"/>
                  </a:cubicBezTo>
                  <a:cubicBezTo>
                    <a:pt x="71" y="207"/>
                    <a:pt x="74" y="211"/>
                    <a:pt x="76" y="219"/>
                  </a:cubicBezTo>
                  <a:cubicBezTo>
                    <a:pt x="77" y="225"/>
                    <a:pt x="76" y="231"/>
                    <a:pt x="72" y="236"/>
                  </a:cubicBezTo>
                  <a:cubicBezTo>
                    <a:pt x="69" y="240"/>
                    <a:pt x="64" y="243"/>
                    <a:pt x="58" y="243"/>
                  </a:cubicBezTo>
                  <a:cubicBezTo>
                    <a:pt x="55" y="243"/>
                    <a:pt x="51" y="241"/>
                    <a:pt x="48" y="239"/>
                  </a:cubicBezTo>
                  <a:cubicBezTo>
                    <a:pt x="34" y="231"/>
                    <a:pt x="25" y="202"/>
                    <a:pt x="29" y="174"/>
                  </a:cubicBezTo>
                  <a:cubicBezTo>
                    <a:pt x="32" y="147"/>
                    <a:pt x="56" y="99"/>
                    <a:pt x="57" y="97"/>
                  </a:cubicBezTo>
                  <a:cubicBezTo>
                    <a:pt x="58" y="95"/>
                    <a:pt x="60" y="95"/>
                    <a:pt x="61" y="95"/>
                  </a:cubicBezTo>
                  <a:cubicBezTo>
                    <a:pt x="63" y="96"/>
                    <a:pt x="64" y="98"/>
                    <a:pt x="63" y="99"/>
                  </a:cubicBezTo>
                  <a:cubicBezTo>
                    <a:pt x="51" y="135"/>
                    <a:pt x="55" y="161"/>
                    <a:pt x="59" y="1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15" name="组合 34"/>
          <p:cNvGrpSpPr/>
          <p:nvPr/>
        </p:nvGrpSpPr>
        <p:grpSpPr bwMode="auto">
          <a:xfrm>
            <a:off x="8226425" y="4251325"/>
            <a:ext cx="1112838" cy="1112838"/>
            <a:chOff x="8226825" y="4189505"/>
            <a:chExt cx="1112402" cy="1112402"/>
          </a:xfrm>
        </p:grpSpPr>
        <p:sp>
          <p:nvSpPr>
            <p:cNvPr id="36" name="矩形 35"/>
            <p:cNvSpPr/>
            <p:nvPr/>
          </p:nvSpPr>
          <p:spPr>
            <a:xfrm>
              <a:off x="8226825" y="4189505"/>
              <a:ext cx="1112402" cy="1112402"/>
            </a:xfrm>
            <a:prstGeom prst="rect">
              <a:avLst/>
            </a:prstGeom>
            <a:solidFill>
              <a:srgbClr val="00569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8607926" y="4502679"/>
              <a:ext cx="440482" cy="453361"/>
              <a:chOff x="5494338" y="4791075"/>
              <a:chExt cx="271463" cy="279400"/>
            </a:xfrm>
            <a:solidFill>
              <a:schemeClr val="bg1"/>
            </a:solidFill>
          </p:grpSpPr>
          <p:sp>
            <p:nvSpPr>
              <p:cNvPr id="38" name="Freeform 278"/>
              <p:cNvSpPr/>
              <p:nvPr/>
            </p:nvSpPr>
            <p:spPr bwMode="auto">
              <a:xfrm>
                <a:off x="5494338" y="4791075"/>
                <a:ext cx="271463" cy="279400"/>
              </a:xfrm>
              <a:custGeom>
                <a:avLst/>
                <a:gdLst>
                  <a:gd name="T0" fmla="*/ 102 w 283"/>
                  <a:gd name="T1" fmla="*/ 233 h 292"/>
                  <a:gd name="T2" fmla="*/ 102 w 283"/>
                  <a:gd name="T3" fmla="*/ 8 h 292"/>
                  <a:gd name="T4" fmla="*/ 94 w 283"/>
                  <a:gd name="T5" fmla="*/ 0 h 292"/>
                  <a:gd name="T6" fmla="*/ 86 w 283"/>
                  <a:gd name="T7" fmla="*/ 8 h 292"/>
                  <a:gd name="T8" fmla="*/ 86 w 283"/>
                  <a:gd name="T9" fmla="*/ 233 h 292"/>
                  <a:gd name="T10" fmla="*/ 0 w 283"/>
                  <a:gd name="T11" fmla="*/ 233 h 292"/>
                  <a:gd name="T12" fmla="*/ 141 w 283"/>
                  <a:gd name="T13" fmla="*/ 288 h 292"/>
                  <a:gd name="T14" fmla="*/ 283 w 283"/>
                  <a:gd name="T15" fmla="*/ 233 h 292"/>
                  <a:gd name="T16" fmla="*/ 102 w 283"/>
                  <a:gd name="T17" fmla="*/ 233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3" h="292">
                    <a:moveTo>
                      <a:pt x="102" y="233"/>
                    </a:moveTo>
                    <a:cubicBezTo>
                      <a:pt x="102" y="8"/>
                      <a:pt x="102" y="8"/>
                      <a:pt x="102" y="8"/>
                    </a:cubicBezTo>
                    <a:cubicBezTo>
                      <a:pt x="102" y="4"/>
                      <a:pt x="98" y="0"/>
                      <a:pt x="94" y="0"/>
                    </a:cubicBezTo>
                    <a:cubicBezTo>
                      <a:pt x="89" y="0"/>
                      <a:pt x="86" y="4"/>
                      <a:pt x="86" y="8"/>
                    </a:cubicBezTo>
                    <a:cubicBezTo>
                      <a:pt x="86" y="233"/>
                      <a:pt x="86" y="233"/>
                      <a:pt x="86" y="233"/>
                    </a:cubicBezTo>
                    <a:cubicBezTo>
                      <a:pt x="0" y="233"/>
                      <a:pt x="0" y="233"/>
                      <a:pt x="0" y="233"/>
                    </a:cubicBezTo>
                    <a:cubicBezTo>
                      <a:pt x="0" y="292"/>
                      <a:pt x="0" y="288"/>
                      <a:pt x="141" y="288"/>
                    </a:cubicBezTo>
                    <a:cubicBezTo>
                      <a:pt x="219" y="288"/>
                      <a:pt x="283" y="268"/>
                      <a:pt x="283" y="233"/>
                    </a:cubicBezTo>
                    <a:lnTo>
                      <a:pt x="102" y="2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9" name="Freeform 279"/>
              <p:cNvSpPr/>
              <p:nvPr/>
            </p:nvSpPr>
            <p:spPr bwMode="auto">
              <a:xfrm>
                <a:off x="5618163" y="4819650"/>
                <a:ext cx="122238" cy="163512"/>
              </a:xfrm>
              <a:custGeom>
                <a:avLst/>
                <a:gdLst>
                  <a:gd name="T0" fmla="*/ 0 w 128"/>
                  <a:gd name="T1" fmla="*/ 0 h 172"/>
                  <a:gd name="T2" fmla="*/ 0 w 128"/>
                  <a:gd name="T3" fmla="*/ 172 h 172"/>
                  <a:gd name="T4" fmla="*/ 128 w 128"/>
                  <a:gd name="T5" fmla="*/ 172 h 172"/>
                  <a:gd name="T6" fmla="*/ 0 w 128"/>
                  <a:gd name="T7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8" h="172">
                    <a:moveTo>
                      <a:pt x="0" y="0"/>
                    </a:moveTo>
                    <a:cubicBezTo>
                      <a:pt x="0" y="172"/>
                      <a:pt x="0" y="172"/>
                      <a:pt x="0" y="172"/>
                    </a:cubicBezTo>
                    <a:cubicBezTo>
                      <a:pt x="128" y="172"/>
                      <a:pt x="128" y="172"/>
                      <a:pt x="128" y="172"/>
                    </a:cubicBezTo>
                    <a:cubicBezTo>
                      <a:pt x="128" y="11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0" name="Freeform 280"/>
              <p:cNvSpPr/>
              <p:nvPr/>
            </p:nvSpPr>
            <p:spPr bwMode="auto">
              <a:xfrm>
                <a:off x="5503863" y="4818063"/>
                <a:ext cx="46038" cy="165100"/>
              </a:xfrm>
              <a:custGeom>
                <a:avLst/>
                <a:gdLst>
                  <a:gd name="T0" fmla="*/ 49 w 49"/>
                  <a:gd name="T1" fmla="*/ 0 h 173"/>
                  <a:gd name="T2" fmla="*/ 0 w 49"/>
                  <a:gd name="T3" fmla="*/ 173 h 173"/>
                  <a:gd name="T4" fmla="*/ 49 w 49"/>
                  <a:gd name="T5" fmla="*/ 173 h 173"/>
                  <a:gd name="T6" fmla="*/ 49 w 49"/>
                  <a:gd name="T7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173">
                    <a:moveTo>
                      <a:pt x="49" y="0"/>
                    </a:moveTo>
                    <a:cubicBezTo>
                      <a:pt x="49" y="0"/>
                      <a:pt x="0" y="122"/>
                      <a:pt x="0" y="173"/>
                    </a:cubicBezTo>
                    <a:cubicBezTo>
                      <a:pt x="49" y="173"/>
                      <a:pt x="49" y="173"/>
                      <a:pt x="49" y="173"/>
                    </a:cubicBezTo>
                    <a:lnTo>
                      <a:pt x="4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17416" name="组合 40"/>
          <p:cNvGrpSpPr/>
          <p:nvPr/>
        </p:nvGrpSpPr>
        <p:grpSpPr bwMode="auto">
          <a:xfrm>
            <a:off x="10028238" y="4251325"/>
            <a:ext cx="1112837" cy="1112838"/>
            <a:chOff x="10028888" y="4189505"/>
            <a:chExt cx="1112402" cy="1112402"/>
          </a:xfrm>
        </p:grpSpPr>
        <p:sp>
          <p:nvSpPr>
            <p:cNvPr id="42" name="矩形 41"/>
            <p:cNvSpPr/>
            <p:nvPr/>
          </p:nvSpPr>
          <p:spPr>
            <a:xfrm>
              <a:off x="10028888" y="4189505"/>
              <a:ext cx="1112402" cy="1112402"/>
            </a:xfrm>
            <a:prstGeom prst="rect">
              <a:avLst/>
            </a:prstGeom>
            <a:solidFill>
              <a:srgbClr val="2D2727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10369937" y="4520647"/>
              <a:ext cx="430303" cy="480408"/>
              <a:chOff x="6016626" y="5110164"/>
              <a:chExt cx="231775" cy="258763"/>
            </a:xfrm>
            <a:solidFill>
              <a:schemeClr val="bg1"/>
            </a:solidFill>
          </p:grpSpPr>
          <p:sp>
            <p:nvSpPr>
              <p:cNvPr id="44" name="Rectangle 74"/>
              <p:cNvSpPr>
                <a:spLocks noChangeArrowheads="1"/>
              </p:cNvSpPr>
              <p:nvPr/>
            </p:nvSpPr>
            <p:spPr bwMode="auto">
              <a:xfrm>
                <a:off x="6119813" y="5281614"/>
                <a:ext cx="23813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5" name="Freeform 75"/>
              <p:cNvSpPr/>
              <p:nvPr/>
            </p:nvSpPr>
            <p:spPr bwMode="auto">
              <a:xfrm>
                <a:off x="6016626" y="5110164"/>
                <a:ext cx="207963" cy="73025"/>
              </a:xfrm>
              <a:custGeom>
                <a:avLst/>
                <a:gdLst>
                  <a:gd name="T0" fmla="*/ 115 w 231"/>
                  <a:gd name="T1" fmla="*/ 28 h 81"/>
                  <a:gd name="T2" fmla="*/ 30 w 231"/>
                  <a:gd name="T3" fmla="*/ 28 h 81"/>
                  <a:gd name="T4" fmla="*/ 25 w 231"/>
                  <a:gd name="T5" fmla="*/ 30 h 81"/>
                  <a:gd name="T6" fmla="*/ 2 w 231"/>
                  <a:gd name="T7" fmla="*/ 50 h 81"/>
                  <a:gd name="T8" fmla="*/ 0 w 231"/>
                  <a:gd name="T9" fmla="*/ 54 h 81"/>
                  <a:gd name="T10" fmla="*/ 0 w 231"/>
                  <a:gd name="T11" fmla="*/ 55 h 81"/>
                  <a:gd name="T12" fmla="*/ 2 w 231"/>
                  <a:gd name="T13" fmla="*/ 60 h 81"/>
                  <a:gd name="T14" fmla="*/ 25 w 231"/>
                  <a:gd name="T15" fmla="*/ 79 h 81"/>
                  <a:gd name="T16" fmla="*/ 30 w 231"/>
                  <a:gd name="T17" fmla="*/ 81 h 81"/>
                  <a:gd name="T18" fmla="*/ 229 w 231"/>
                  <a:gd name="T19" fmla="*/ 81 h 81"/>
                  <a:gd name="T20" fmla="*/ 231 w 231"/>
                  <a:gd name="T21" fmla="*/ 78 h 81"/>
                  <a:gd name="T22" fmla="*/ 231 w 231"/>
                  <a:gd name="T23" fmla="*/ 31 h 81"/>
                  <a:gd name="T24" fmla="*/ 229 w 231"/>
                  <a:gd name="T25" fmla="*/ 28 h 81"/>
                  <a:gd name="T26" fmla="*/ 142 w 231"/>
                  <a:gd name="T27" fmla="*/ 28 h 81"/>
                  <a:gd name="T28" fmla="*/ 142 w 231"/>
                  <a:gd name="T29" fmla="*/ 13 h 81"/>
                  <a:gd name="T30" fmla="*/ 142 w 231"/>
                  <a:gd name="T31" fmla="*/ 0 h 81"/>
                  <a:gd name="T32" fmla="*/ 115 w 231"/>
                  <a:gd name="T33" fmla="*/ 0 h 81"/>
                  <a:gd name="T34" fmla="*/ 115 w 231"/>
                  <a:gd name="T35" fmla="*/ 13 h 81"/>
                  <a:gd name="T36" fmla="*/ 115 w 231"/>
                  <a:gd name="T37" fmla="*/ 2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1" h="81">
                    <a:moveTo>
                      <a:pt x="115" y="28"/>
                    </a:moveTo>
                    <a:cubicBezTo>
                      <a:pt x="30" y="28"/>
                      <a:pt x="30" y="28"/>
                      <a:pt x="30" y="28"/>
                    </a:cubicBezTo>
                    <a:cubicBezTo>
                      <a:pt x="28" y="28"/>
                      <a:pt x="26" y="29"/>
                      <a:pt x="25" y="3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51"/>
                      <a:pt x="0" y="53"/>
                      <a:pt x="0" y="54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6"/>
                      <a:pt x="1" y="59"/>
                      <a:pt x="2" y="60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6" y="80"/>
                      <a:pt x="28" y="81"/>
                      <a:pt x="30" y="81"/>
                    </a:cubicBezTo>
                    <a:cubicBezTo>
                      <a:pt x="229" y="81"/>
                      <a:pt x="229" y="81"/>
                      <a:pt x="229" y="81"/>
                    </a:cubicBezTo>
                    <a:cubicBezTo>
                      <a:pt x="230" y="81"/>
                      <a:pt x="231" y="80"/>
                      <a:pt x="231" y="78"/>
                    </a:cubicBezTo>
                    <a:cubicBezTo>
                      <a:pt x="231" y="31"/>
                      <a:pt x="231" y="31"/>
                      <a:pt x="231" y="31"/>
                    </a:cubicBezTo>
                    <a:cubicBezTo>
                      <a:pt x="231" y="30"/>
                      <a:pt x="230" y="28"/>
                      <a:pt x="229" y="28"/>
                    </a:cubicBezTo>
                    <a:cubicBezTo>
                      <a:pt x="142" y="28"/>
                      <a:pt x="142" y="28"/>
                      <a:pt x="142" y="28"/>
                    </a:cubicBezTo>
                    <a:cubicBezTo>
                      <a:pt x="142" y="13"/>
                      <a:pt x="142" y="13"/>
                      <a:pt x="142" y="13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5" y="13"/>
                      <a:pt x="115" y="13"/>
                      <a:pt x="115" y="13"/>
                    </a:cubicBezTo>
                    <a:lnTo>
                      <a:pt x="115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6" name="Freeform 76"/>
              <p:cNvSpPr/>
              <p:nvPr/>
            </p:nvSpPr>
            <p:spPr bwMode="auto">
              <a:xfrm>
                <a:off x="6040438" y="5197476"/>
                <a:ext cx="207963" cy="71438"/>
              </a:xfrm>
              <a:custGeom>
                <a:avLst/>
                <a:gdLst>
                  <a:gd name="T0" fmla="*/ 89 w 231"/>
                  <a:gd name="T1" fmla="*/ 27 h 80"/>
                  <a:gd name="T2" fmla="*/ 3 w 231"/>
                  <a:gd name="T3" fmla="*/ 27 h 80"/>
                  <a:gd name="T4" fmla="*/ 0 w 231"/>
                  <a:gd name="T5" fmla="*/ 30 h 80"/>
                  <a:gd name="T6" fmla="*/ 0 w 231"/>
                  <a:gd name="T7" fmla="*/ 77 h 80"/>
                  <a:gd name="T8" fmla="*/ 3 w 231"/>
                  <a:gd name="T9" fmla="*/ 80 h 80"/>
                  <a:gd name="T10" fmla="*/ 202 w 231"/>
                  <a:gd name="T11" fmla="*/ 80 h 80"/>
                  <a:gd name="T12" fmla="*/ 206 w 231"/>
                  <a:gd name="T13" fmla="*/ 78 h 80"/>
                  <a:gd name="T14" fmla="*/ 229 w 231"/>
                  <a:gd name="T15" fmla="*/ 59 h 80"/>
                  <a:gd name="T16" fmla="*/ 231 w 231"/>
                  <a:gd name="T17" fmla="*/ 54 h 80"/>
                  <a:gd name="T18" fmla="*/ 231 w 231"/>
                  <a:gd name="T19" fmla="*/ 53 h 80"/>
                  <a:gd name="T20" fmla="*/ 229 w 231"/>
                  <a:gd name="T21" fmla="*/ 49 h 80"/>
                  <a:gd name="T22" fmla="*/ 206 w 231"/>
                  <a:gd name="T23" fmla="*/ 29 h 80"/>
                  <a:gd name="T24" fmla="*/ 202 w 231"/>
                  <a:gd name="T25" fmla="*/ 27 h 80"/>
                  <a:gd name="T26" fmla="*/ 116 w 231"/>
                  <a:gd name="T27" fmla="*/ 27 h 80"/>
                  <a:gd name="T28" fmla="*/ 116 w 231"/>
                  <a:gd name="T29" fmla="*/ 12 h 80"/>
                  <a:gd name="T30" fmla="*/ 116 w 231"/>
                  <a:gd name="T31" fmla="*/ 1 h 80"/>
                  <a:gd name="T32" fmla="*/ 116 w 231"/>
                  <a:gd name="T33" fmla="*/ 0 h 80"/>
                  <a:gd name="T34" fmla="*/ 89 w 231"/>
                  <a:gd name="T35" fmla="*/ 0 h 80"/>
                  <a:gd name="T36" fmla="*/ 89 w 231"/>
                  <a:gd name="T37" fmla="*/ 1 h 80"/>
                  <a:gd name="T38" fmla="*/ 89 w 231"/>
                  <a:gd name="T39" fmla="*/ 12 h 80"/>
                  <a:gd name="T40" fmla="*/ 89 w 231"/>
                  <a:gd name="T41" fmla="*/ 2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1" h="80">
                    <a:moveTo>
                      <a:pt x="89" y="27"/>
                    </a:moveTo>
                    <a:cubicBezTo>
                      <a:pt x="3" y="27"/>
                      <a:pt x="3" y="27"/>
                      <a:pt x="3" y="27"/>
                    </a:cubicBezTo>
                    <a:cubicBezTo>
                      <a:pt x="1" y="27"/>
                      <a:pt x="0" y="29"/>
                      <a:pt x="0" y="30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79"/>
                      <a:pt x="1" y="80"/>
                      <a:pt x="3" y="80"/>
                    </a:cubicBezTo>
                    <a:cubicBezTo>
                      <a:pt x="202" y="80"/>
                      <a:pt x="202" y="80"/>
                      <a:pt x="202" y="80"/>
                    </a:cubicBezTo>
                    <a:cubicBezTo>
                      <a:pt x="203" y="80"/>
                      <a:pt x="205" y="79"/>
                      <a:pt x="206" y="78"/>
                    </a:cubicBezTo>
                    <a:cubicBezTo>
                      <a:pt x="229" y="59"/>
                      <a:pt x="229" y="59"/>
                      <a:pt x="229" y="59"/>
                    </a:cubicBezTo>
                    <a:cubicBezTo>
                      <a:pt x="230" y="58"/>
                      <a:pt x="231" y="55"/>
                      <a:pt x="231" y="54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31" y="52"/>
                      <a:pt x="230" y="50"/>
                      <a:pt x="229" y="49"/>
                    </a:cubicBezTo>
                    <a:cubicBezTo>
                      <a:pt x="206" y="29"/>
                      <a:pt x="206" y="29"/>
                      <a:pt x="206" y="29"/>
                    </a:cubicBezTo>
                    <a:cubicBezTo>
                      <a:pt x="205" y="28"/>
                      <a:pt x="203" y="27"/>
                      <a:pt x="202" y="27"/>
                    </a:cubicBezTo>
                    <a:cubicBezTo>
                      <a:pt x="116" y="27"/>
                      <a:pt x="116" y="27"/>
                      <a:pt x="116" y="27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1"/>
                      <a:pt x="116" y="1"/>
                      <a:pt x="116" y="1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9" y="12"/>
                      <a:pt x="89" y="12"/>
                      <a:pt x="89" y="12"/>
                    </a:cubicBezTo>
                    <a:lnTo>
                      <a:pt x="89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</p:grpSp>
      <p:sp>
        <p:nvSpPr>
          <p:cNvPr id="17417" name="文本框 46"/>
          <p:cNvSpPr txBox="1">
            <a:spLocks noChangeArrowheads="1"/>
          </p:cNvSpPr>
          <p:nvPr/>
        </p:nvSpPr>
        <p:spPr bwMode="auto">
          <a:xfrm>
            <a:off x="1454150" y="5659438"/>
            <a:ext cx="92773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编辑标题致力于专业</a:t>
            </a:r>
            <a:r>
              <a:rPr lang="en-US" altLang="zh-CN" sz="18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8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的美化，为您分担职场压力</a:t>
            </a:r>
            <a:r>
              <a:rPr lang="en-US" altLang="zh-CN" sz="18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8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8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18" name="文本框 48"/>
          <p:cNvSpPr txBox="1">
            <a:spLocks noChangeArrowheads="1"/>
          </p:cNvSpPr>
          <p:nvPr/>
        </p:nvSpPr>
        <p:spPr bwMode="auto">
          <a:xfrm>
            <a:off x="944563" y="209550"/>
            <a:ext cx="1416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团队简介</a:t>
            </a:r>
          </a:p>
        </p:txBody>
      </p:sp>
      <p:sp>
        <p:nvSpPr>
          <p:cNvPr id="49" name="菱形 48"/>
          <p:cNvSpPr/>
          <p:nvPr/>
        </p:nvSpPr>
        <p:spPr>
          <a:xfrm>
            <a:off x="288925" y="234950"/>
            <a:ext cx="517525" cy="334963"/>
          </a:xfrm>
          <a:prstGeom prst="diamond">
            <a:avLst/>
          </a:prstGeom>
          <a:solidFill>
            <a:srgbClr val="2D2727"/>
          </a:solidFill>
          <a:ln>
            <a:solidFill>
              <a:srgbClr val="2D2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菱形 51"/>
          <p:cNvSpPr/>
          <p:nvPr/>
        </p:nvSpPr>
        <p:spPr>
          <a:xfrm>
            <a:off x="288925" y="312738"/>
            <a:ext cx="517525" cy="334962"/>
          </a:xfrm>
          <a:prstGeom prst="diamond">
            <a:avLst/>
          </a:prstGeom>
          <a:solidFill>
            <a:srgbClr val="005694"/>
          </a:solidFill>
          <a:ln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>
            <a:off x="1689100" y="2441575"/>
            <a:ext cx="2662238" cy="2659063"/>
          </a:xfrm>
          <a:custGeom>
            <a:avLst/>
            <a:gdLst>
              <a:gd name="connsiteX0" fmla="*/ 1252631 w 2663167"/>
              <a:gd name="connsiteY0" fmla="*/ 0 h 2659022"/>
              <a:gd name="connsiteX1" fmla="*/ 2582142 w 2663167"/>
              <a:gd name="connsiteY1" fmla="*/ 1329511 h 2659022"/>
              <a:gd name="connsiteX2" fmla="*/ 2522370 w 2663167"/>
              <a:gd name="connsiteY2" fmla="*/ 1724867 h 2659022"/>
              <a:gd name="connsiteX3" fmla="*/ 2522051 w 2663167"/>
              <a:gd name="connsiteY3" fmla="*/ 1725738 h 2659022"/>
              <a:gd name="connsiteX4" fmla="*/ 2530403 w 2663167"/>
              <a:gd name="connsiteY4" fmla="*/ 1728331 h 2659022"/>
              <a:gd name="connsiteX5" fmla="*/ 2663167 w 2663167"/>
              <a:gd name="connsiteY5" fmla="*/ 1928626 h 2659022"/>
              <a:gd name="connsiteX6" fmla="*/ 2445789 w 2663167"/>
              <a:gd name="connsiteY6" fmla="*/ 2146004 h 2659022"/>
              <a:gd name="connsiteX7" fmla="*/ 2361176 w 2663167"/>
              <a:gd name="connsiteY7" fmla="*/ 2128922 h 2659022"/>
              <a:gd name="connsiteX8" fmla="*/ 2329251 w 2663167"/>
              <a:gd name="connsiteY8" fmla="*/ 2107398 h 2659022"/>
              <a:gd name="connsiteX9" fmla="*/ 2278547 w 2663167"/>
              <a:gd name="connsiteY9" fmla="*/ 2175204 h 2659022"/>
              <a:gd name="connsiteX10" fmla="*/ 1252631 w 2663167"/>
              <a:gd name="connsiteY10" fmla="*/ 2659022 h 2659022"/>
              <a:gd name="connsiteX11" fmla="*/ 27600 w 2663167"/>
              <a:gd name="connsiteY11" fmla="*/ 1847017 h 2659022"/>
              <a:gd name="connsiteX12" fmla="*/ 0 w 2663167"/>
              <a:gd name="connsiteY12" fmla="*/ 1771608 h 2659022"/>
              <a:gd name="connsiteX13" fmla="*/ 715771 w 2663167"/>
              <a:gd name="connsiteY13" fmla="*/ 113803 h 2659022"/>
              <a:gd name="connsiteX14" fmla="*/ 735125 w 2663167"/>
              <a:gd name="connsiteY14" fmla="*/ 104480 h 2659022"/>
              <a:gd name="connsiteX15" fmla="*/ 1252631 w 2663167"/>
              <a:gd name="connsiteY15" fmla="*/ 0 h 2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663167" h="2659022">
                <a:moveTo>
                  <a:pt x="1252631" y="0"/>
                </a:moveTo>
                <a:cubicBezTo>
                  <a:pt x="1986900" y="0"/>
                  <a:pt x="2582142" y="595242"/>
                  <a:pt x="2582142" y="1329511"/>
                </a:cubicBezTo>
                <a:cubicBezTo>
                  <a:pt x="2582142" y="1467187"/>
                  <a:pt x="2561216" y="1599974"/>
                  <a:pt x="2522370" y="1724867"/>
                </a:cubicBezTo>
                <a:lnTo>
                  <a:pt x="2522051" y="1725738"/>
                </a:lnTo>
                <a:lnTo>
                  <a:pt x="2530403" y="1728331"/>
                </a:lnTo>
                <a:cubicBezTo>
                  <a:pt x="2608423" y="1761331"/>
                  <a:pt x="2663167" y="1838585"/>
                  <a:pt x="2663167" y="1928626"/>
                </a:cubicBezTo>
                <a:cubicBezTo>
                  <a:pt x="2663167" y="2048681"/>
                  <a:pt x="2565844" y="2146004"/>
                  <a:pt x="2445789" y="2146004"/>
                </a:cubicBezTo>
                <a:cubicBezTo>
                  <a:pt x="2415775" y="2146004"/>
                  <a:pt x="2387182" y="2139922"/>
                  <a:pt x="2361176" y="2128922"/>
                </a:cubicBezTo>
                <a:lnTo>
                  <a:pt x="2329251" y="2107398"/>
                </a:lnTo>
                <a:lnTo>
                  <a:pt x="2278547" y="2175204"/>
                </a:lnTo>
                <a:cubicBezTo>
                  <a:pt x="2034695" y="2470684"/>
                  <a:pt x="1665657" y="2659022"/>
                  <a:pt x="1252631" y="2659022"/>
                </a:cubicBezTo>
                <a:cubicBezTo>
                  <a:pt x="701929" y="2659022"/>
                  <a:pt x="229430" y="2324199"/>
                  <a:pt x="27600" y="1847017"/>
                </a:cubicBezTo>
                <a:lnTo>
                  <a:pt x="0" y="1771608"/>
                </a:lnTo>
                <a:lnTo>
                  <a:pt x="715771" y="113803"/>
                </a:lnTo>
                <a:lnTo>
                  <a:pt x="735125" y="104480"/>
                </a:lnTo>
                <a:cubicBezTo>
                  <a:pt x="894186" y="37203"/>
                  <a:pt x="1069064" y="0"/>
                  <a:pt x="1252631" y="0"/>
                </a:cubicBezTo>
                <a:close/>
              </a:path>
            </a:pathLst>
          </a:custGeom>
          <a:solidFill>
            <a:srgbClr val="2D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9459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89476">
            <a:off x="-63500" y="3344863"/>
            <a:ext cx="4310063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Content Placeholder 2"/>
          <p:cNvSpPr txBox="1"/>
          <p:nvPr/>
        </p:nvSpPr>
        <p:spPr bwMode="auto">
          <a:xfrm>
            <a:off x="2090738" y="3635375"/>
            <a:ext cx="1897062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7" name="任意多边形 6"/>
          <p:cNvSpPr/>
          <p:nvPr/>
        </p:nvSpPr>
        <p:spPr>
          <a:xfrm>
            <a:off x="4973638" y="2541588"/>
            <a:ext cx="2662237" cy="2657475"/>
          </a:xfrm>
          <a:custGeom>
            <a:avLst/>
            <a:gdLst>
              <a:gd name="connsiteX0" fmla="*/ 1252631 w 2663167"/>
              <a:gd name="connsiteY0" fmla="*/ 0 h 2659022"/>
              <a:gd name="connsiteX1" fmla="*/ 2582142 w 2663167"/>
              <a:gd name="connsiteY1" fmla="*/ 1329511 h 2659022"/>
              <a:gd name="connsiteX2" fmla="*/ 2522370 w 2663167"/>
              <a:gd name="connsiteY2" fmla="*/ 1724867 h 2659022"/>
              <a:gd name="connsiteX3" fmla="*/ 2522051 w 2663167"/>
              <a:gd name="connsiteY3" fmla="*/ 1725738 h 2659022"/>
              <a:gd name="connsiteX4" fmla="*/ 2530403 w 2663167"/>
              <a:gd name="connsiteY4" fmla="*/ 1728331 h 2659022"/>
              <a:gd name="connsiteX5" fmla="*/ 2663167 w 2663167"/>
              <a:gd name="connsiteY5" fmla="*/ 1928626 h 2659022"/>
              <a:gd name="connsiteX6" fmla="*/ 2445789 w 2663167"/>
              <a:gd name="connsiteY6" fmla="*/ 2146004 h 2659022"/>
              <a:gd name="connsiteX7" fmla="*/ 2361176 w 2663167"/>
              <a:gd name="connsiteY7" fmla="*/ 2128922 h 2659022"/>
              <a:gd name="connsiteX8" fmla="*/ 2329251 w 2663167"/>
              <a:gd name="connsiteY8" fmla="*/ 2107398 h 2659022"/>
              <a:gd name="connsiteX9" fmla="*/ 2278547 w 2663167"/>
              <a:gd name="connsiteY9" fmla="*/ 2175204 h 2659022"/>
              <a:gd name="connsiteX10" fmla="*/ 1252631 w 2663167"/>
              <a:gd name="connsiteY10" fmla="*/ 2659022 h 2659022"/>
              <a:gd name="connsiteX11" fmla="*/ 27600 w 2663167"/>
              <a:gd name="connsiteY11" fmla="*/ 1847017 h 2659022"/>
              <a:gd name="connsiteX12" fmla="*/ 0 w 2663167"/>
              <a:gd name="connsiteY12" fmla="*/ 1771608 h 2659022"/>
              <a:gd name="connsiteX13" fmla="*/ 715771 w 2663167"/>
              <a:gd name="connsiteY13" fmla="*/ 113803 h 2659022"/>
              <a:gd name="connsiteX14" fmla="*/ 735125 w 2663167"/>
              <a:gd name="connsiteY14" fmla="*/ 104480 h 2659022"/>
              <a:gd name="connsiteX15" fmla="*/ 1252631 w 2663167"/>
              <a:gd name="connsiteY15" fmla="*/ 0 h 2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663167" h="2659022">
                <a:moveTo>
                  <a:pt x="1252631" y="0"/>
                </a:moveTo>
                <a:cubicBezTo>
                  <a:pt x="1986900" y="0"/>
                  <a:pt x="2582142" y="595242"/>
                  <a:pt x="2582142" y="1329511"/>
                </a:cubicBezTo>
                <a:cubicBezTo>
                  <a:pt x="2582142" y="1467187"/>
                  <a:pt x="2561216" y="1599974"/>
                  <a:pt x="2522370" y="1724867"/>
                </a:cubicBezTo>
                <a:lnTo>
                  <a:pt x="2522051" y="1725738"/>
                </a:lnTo>
                <a:lnTo>
                  <a:pt x="2530403" y="1728331"/>
                </a:lnTo>
                <a:cubicBezTo>
                  <a:pt x="2608423" y="1761331"/>
                  <a:pt x="2663167" y="1838585"/>
                  <a:pt x="2663167" y="1928626"/>
                </a:cubicBezTo>
                <a:cubicBezTo>
                  <a:pt x="2663167" y="2048681"/>
                  <a:pt x="2565844" y="2146004"/>
                  <a:pt x="2445789" y="2146004"/>
                </a:cubicBezTo>
                <a:cubicBezTo>
                  <a:pt x="2415775" y="2146004"/>
                  <a:pt x="2387182" y="2139922"/>
                  <a:pt x="2361176" y="2128922"/>
                </a:cubicBezTo>
                <a:lnTo>
                  <a:pt x="2329251" y="2107398"/>
                </a:lnTo>
                <a:lnTo>
                  <a:pt x="2278547" y="2175204"/>
                </a:lnTo>
                <a:cubicBezTo>
                  <a:pt x="2034695" y="2470684"/>
                  <a:pt x="1665657" y="2659022"/>
                  <a:pt x="1252631" y="2659022"/>
                </a:cubicBezTo>
                <a:cubicBezTo>
                  <a:pt x="701929" y="2659022"/>
                  <a:pt x="229430" y="2324199"/>
                  <a:pt x="27600" y="1847017"/>
                </a:cubicBezTo>
                <a:lnTo>
                  <a:pt x="0" y="1771608"/>
                </a:lnTo>
                <a:lnTo>
                  <a:pt x="715771" y="113803"/>
                </a:lnTo>
                <a:lnTo>
                  <a:pt x="735125" y="104480"/>
                </a:lnTo>
                <a:cubicBezTo>
                  <a:pt x="894186" y="37203"/>
                  <a:pt x="1069064" y="0"/>
                  <a:pt x="1252631" y="0"/>
                </a:cubicBezTo>
                <a:close/>
              </a:path>
            </a:pathLst>
          </a:custGeom>
          <a:solidFill>
            <a:srgbClr val="0056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/>
          </a:p>
        </p:txBody>
      </p:sp>
      <p:pic>
        <p:nvPicPr>
          <p:cNvPr id="19462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89476">
            <a:off x="3220243" y="3444082"/>
            <a:ext cx="431006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3" name="Content Placeholder 2"/>
          <p:cNvSpPr txBox="1"/>
          <p:nvPr/>
        </p:nvSpPr>
        <p:spPr bwMode="auto">
          <a:xfrm>
            <a:off x="5410200" y="3635375"/>
            <a:ext cx="1897063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19464" name="Freeform 93"/>
          <p:cNvSpPr>
            <a:spLocks noEditPoints="1"/>
          </p:cNvSpPr>
          <p:nvPr/>
        </p:nvSpPr>
        <p:spPr bwMode="auto">
          <a:xfrm>
            <a:off x="2841625" y="2962275"/>
            <a:ext cx="357188" cy="479425"/>
          </a:xfrm>
          <a:custGeom>
            <a:avLst/>
            <a:gdLst>
              <a:gd name="T0" fmla="*/ 2147483646 w 216"/>
              <a:gd name="T1" fmla="*/ 2147483646 h 288"/>
              <a:gd name="T2" fmla="*/ 2147483646 w 216"/>
              <a:gd name="T3" fmla="*/ 2147483646 h 288"/>
              <a:gd name="T4" fmla="*/ 2147483646 w 216"/>
              <a:gd name="T5" fmla="*/ 0 h 288"/>
              <a:gd name="T6" fmla="*/ 2147483646 w 216"/>
              <a:gd name="T7" fmla="*/ 0 h 288"/>
              <a:gd name="T8" fmla="*/ 2147483646 w 216"/>
              <a:gd name="T9" fmla="*/ 0 h 288"/>
              <a:gd name="T10" fmla="*/ 2147483646 w 216"/>
              <a:gd name="T11" fmla="*/ 2147483646 h 288"/>
              <a:gd name="T12" fmla="*/ 2147483646 w 216"/>
              <a:gd name="T13" fmla="*/ 2147483646 h 288"/>
              <a:gd name="T14" fmla="*/ 0 w 216"/>
              <a:gd name="T15" fmla="*/ 2147483646 h 288"/>
              <a:gd name="T16" fmla="*/ 0 w 216"/>
              <a:gd name="T17" fmla="*/ 2147483646 h 288"/>
              <a:gd name="T18" fmla="*/ 2147483646 w 216"/>
              <a:gd name="T19" fmla="*/ 2147483646 h 288"/>
              <a:gd name="T20" fmla="*/ 2147483646 w 216"/>
              <a:gd name="T21" fmla="*/ 2147483646 h 288"/>
              <a:gd name="T22" fmla="*/ 2147483646 w 216"/>
              <a:gd name="T23" fmla="*/ 2147483646 h 288"/>
              <a:gd name="T24" fmla="*/ 2147483646 w 216"/>
              <a:gd name="T25" fmla="*/ 2147483646 h 288"/>
              <a:gd name="T26" fmla="*/ 2147483646 w 216"/>
              <a:gd name="T27" fmla="*/ 2147483646 h 288"/>
              <a:gd name="T28" fmla="*/ 2147483646 w 216"/>
              <a:gd name="T29" fmla="*/ 2147483646 h 288"/>
              <a:gd name="T30" fmla="*/ 2147483646 w 216"/>
              <a:gd name="T31" fmla="*/ 2147483646 h 288"/>
              <a:gd name="T32" fmla="*/ 2147483646 w 216"/>
              <a:gd name="T33" fmla="*/ 2147483646 h 288"/>
              <a:gd name="T34" fmla="*/ 2147483646 w 216"/>
              <a:gd name="T35" fmla="*/ 2147483646 h 288"/>
              <a:gd name="T36" fmla="*/ 2147483646 w 216"/>
              <a:gd name="T37" fmla="*/ 2147483646 h 288"/>
              <a:gd name="T38" fmla="*/ 2147483646 w 216"/>
              <a:gd name="T39" fmla="*/ 2147483646 h 288"/>
              <a:gd name="T40" fmla="*/ 2147483646 w 216"/>
              <a:gd name="T41" fmla="*/ 2147483646 h 288"/>
              <a:gd name="T42" fmla="*/ 2147483646 w 216"/>
              <a:gd name="T43" fmla="*/ 2147483646 h 288"/>
              <a:gd name="T44" fmla="*/ 2147483646 w 216"/>
              <a:gd name="T45" fmla="*/ 2147483646 h 288"/>
              <a:gd name="T46" fmla="*/ 2147483646 w 216"/>
              <a:gd name="T47" fmla="*/ 2147483646 h 288"/>
              <a:gd name="T48" fmla="*/ 2147483646 w 216"/>
              <a:gd name="T49" fmla="*/ 2147483646 h 288"/>
              <a:gd name="T50" fmla="*/ 2147483646 w 216"/>
              <a:gd name="T51" fmla="*/ 2147483646 h 288"/>
              <a:gd name="T52" fmla="*/ 2147483646 w 216"/>
              <a:gd name="T53" fmla="*/ 2147483646 h 288"/>
              <a:gd name="T54" fmla="*/ 2147483646 w 216"/>
              <a:gd name="T55" fmla="*/ 2147483646 h 28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5" name="Freeform 10"/>
          <p:cNvSpPr>
            <a:spLocks noEditPoints="1"/>
          </p:cNvSpPr>
          <p:nvPr/>
        </p:nvSpPr>
        <p:spPr bwMode="auto">
          <a:xfrm>
            <a:off x="6059488" y="3001963"/>
            <a:ext cx="560387" cy="495300"/>
          </a:xfrm>
          <a:custGeom>
            <a:avLst/>
            <a:gdLst>
              <a:gd name="T0" fmla="*/ 2147483646 w 296"/>
              <a:gd name="T1" fmla="*/ 0 h 262"/>
              <a:gd name="T2" fmla="*/ 2147483646 w 296"/>
              <a:gd name="T3" fmla="*/ 2147483646 h 262"/>
              <a:gd name="T4" fmla="*/ 2147483646 w 296"/>
              <a:gd name="T5" fmla="*/ 2147483646 h 262"/>
              <a:gd name="T6" fmla="*/ 2147483646 w 296"/>
              <a:gd name="T7" fmla="*/ 2147483646 h 262"/>
              <a:gd name="T8" fmla="*/ 2147483646 w 296"/>
              <a:gd name="T9" fmla="*/ 2147483646 h 262"/>
              <a:gd name="T10" fmla="*/ 2147483646 w 296"/>
              <a:gd name="T11" fmla="*/ 2147483646 h 262"/>
              <a:gd name="T12" fmla="*/ 2147483646 w 296"/>
              <a:gd name="T13" fmla="*/ 2147483646 h 262"/>
              <a:gd name="T14" fmla="*/ 2147483646 w 296"/>
              <a:gd name="T15" fmla="*/ 2147483646 h 262"/>
              <a:gd name="T16" fmla="*/ 2147483646 w 296"/>
              <a:gd name="T17" fmla="*/ 2147483646 h 262"/>
              <a:gd name="T18" fmla="*/ 2147483646 w 296"/>
              <a:gd name="T19" fmla="*/ 2147483646 h 262"/>
              <a:gd name="T20" fmla="*/ 2147483646 w 296"/>
              <a:gd name="T21" fmla="*/ 2147483646 h 262"/>
              <a:gd name="T22" fmla="*/ 2147483646 w 296"/>
              <a:gd name="T23" fmla="*/ 2147483646 h 262"/>
              <a:gd name="T24" fmla="*/ 2147483646 w 296"/>
              <a:gd name="T25" fmla="*/ 2147483646 h 262"/>
              <a:gd name="T26" fmla="*/ 2147483646 w 296"/>
              <a:gd name="T27" fmla="*/ 2147483646 h 262"/>
              <a:gd name="T28" fmla="*/ 2147483646 w 296"/>
              <a:gd name="T29" fmla="*/ 2147483646 h 262"/>
              <a:gd name="T30" fmla="*/ 2147483646 w 296"/>
              <a:gd name="T31" fmla="*/ 0 h 262"/>
              <a:gd name="T32" fmla="*/ 2147483646 w 296"/>
              <a:gd name="T33" fmla="*/ 2147483646 h 262"/>
              <a:gd name="T34" fmla="*/ 2147483646 w 296"/>
              <a:gd name="T35" fmla="*/ 2147483646 h 262"/>
              <a:gd name="T36" fmla="*/ 2147483646 w 296"/>
              <a:gd name="T37" fmla="*/ 2147483646 h 262"/>
              <a:gd name="T38" fmla="*/ 2147483646 w 296"/>
              <a:gd name="T39" fmla="*/ 2147483646 h 262"/>
              <a:gd name="T40" fmla="*/ 2147483646 w 296"/>
              <a:gd name="T41" fmla="*/ 2147483646 h 262"/>
              <a:gd name="T42" fmla="*/ 2147483646 w 296"/>
              <a:gd name="T43" fmla="*/ 2147483646 h 262"/>
              <a:gd name="T44" fmla="*/ 2147483646 w 296"/>
              <a:gd name="T45" fmla="*/ 2147483646 h 262"/>
              <a:gd name="T46" fmla="*/ 2147483646 w 296"/>
              <a:gd name="T47" fmla="*/ 2147483646 h 262"/>
              <a:gd name="T48" fmla="*/ 2147483646 w 296"/>
              <a:gd name="T49" fmla="*/ 2147483646 h 262"/>
              <a:gd name="T50" fmla="*/ 2147483646 w 296"/>
              <a:gd name="T51" fmla="*/ 2147483646 h 262"/>
              <a:gd name="T52" fmla="*/ 2147483646 w 296"/>
              <a:gd name="T53" fmla="*/ 2147483646 h 262"/>
              <a:gd name="T54" fmla="*/ 2147483646 w 296"/>
              <a:gd name="T55" fmla="*/ 2147483646 h 262"/>
              <a:gd name="T56" fmla="*/ 2147483646 w 296"/>
              <a:gd name="T57" fmla="*/ 2147483646 h 262"/>
              <a:gd name="T58" fmla="*/ 2147483646 w 296"/>
              <a:gd name="T59" fmla="*/ 2147483646 h 262"/>
              <a:gd name="T60" fmla="*/ 2147483646 w 296"/>
              <a:gd name="T61" fmla="*/ 2147483646 h 262"/>
              <a:gd name="T62" fmla="*/ 2147483646 w 296"/>
              <a:gd name="T63" fmla="*/ 2147483646 h 262"/>
              <a:gd name="T64" fmla="*/ 2147483646 w 296"/>
              <a:gd name="T65" fmla="*/ 2147483646 h 262"/>
              <a:gd name="T66" fmla="*/ 2147483646 w 296"/>
              <a:gd name="T67" fmla="*/ 2147483646 h 26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96" h="262">
                <a:moveTo>
                  <a:pt x="148" y="0"/>
                </a:moveTo>
                <a:cubicBezTo>
                  <a:pt x="154" y="0"/>
                  <a:pt x="160" y="3"/>
                  <a:pt x="164" y="8"/>
                </a:cubicBezTo>
                <a:cubicBezTo>
                  <a:pt x="287" y="150"/>
                  <a:pt x="287" y="150"/>
                  <a:pt x="287" y="150"/>
                </a:cubicBezTo>
                <a:cubicBezTo>
                  <a:pt x="296" y="161"/>
                  <a:pt x="292" y="170"/>
                  <a:pt x="278" y="170"/>
                </a:cubicBezTo>
                <a:cubicBezTo>
                  <a:pt x="227" y="170"/>
                  <a:pt x="227" y="170"/>
                  <a:pt x="227" y="170"/>
                </a:cubicBezTo>
                <a:cubicBezTo>
                  <a:pt x="220" y="170"/>
                  <a:pt x="211" y="170"/>
                  <a:pt x="202" y="170"/>
                </a:cubicBezTo>
                <a:cubicBezTo>
                  <a:pt x="202" y="237"/>
                  <a:pt x="202" y="237"/>
                  <a:pt x="202" y="237"/>
                </a:cubicBezTo>
                <a:cubicBezTo>
                  <a:pt x="202" y="251"/>
                  <a:pt x="190" y="262"/>
                  <a:pt x="177" y="262"/>
                </a:cubicBezTo>
                <a:cubicBezTo>
                  <a:pt x="119" y="262"/>
                  <a:pt x="119" y="262"/>
                  <a:pt x="119" y="262"/>
                </a:cubicBezTo>
                <a:cubicBezTo>
                  <a:pt x="105" y="262"/>
                  <a:pt x="94" y="251"/>
                  <a:pt x="94" y="237"/>
                </a:cubicBezTo>
                <a:cubicBezTo>
                  <a:pt x="94" y="170"/>
                  <a:pt x="94" y="170"/>
                  <a:pt x="94" y="170"/>
                </a:cubicBezTo>
                <a:cubicBezTo>
                  <a:pt x="85" y="170"/>
                  <a:pt x="75" y="170"/>
                  <a:pt x="68" y="170"/>
                </a:cubicBezTo>
                <a:cubicBezTo>
                  <a:pt x="18" y="170"/>
                  <a:pt x="18" y="170"/>
                  <a:pt x="18" y="170"/>
                </a:cubicBezTo>
                <a:cubicBezTo>
                  <a:pt x="4" y="170"/>
                  <a:pt x="0" y="161"/>
                  <a:pt x="9" y="150"/>
                </a:cubicBezTo>
                <a:cubicBezTo>
                  <a:pt x="132" y="8"/>
                  <a:pt x="132" y="8"/>
                  <a:pt x="132" y="8"/>
                </a:cubicBezTo>
                <a:cubicBezTo>
                  <a:pt x="136" y="3"/>
                  <a:pt x="142" y="0"/>
                  <a:pt x="148" y="0"/>
                </a:cubicBezTo>
                <a:moveTo>
                  <a:pt x="148" y="19"/>
                </a:moveTo>
                <a:cubicBezTo>
                  <a:pt x="147" y="19"/>
                  <a:pt x="147" y="20"/>
                  <a:pt x="146" y="20"/>
                </a:cubicBezTo>
                <a:cubicBezTo>
                  <a:pt x="146" y="21"/>
                  <a:pt x="146" y="21"/>
                  <a:pt x="146" y="21"/>
                </a:cubicBezTo>
                <a:cubicBezTo>
                  <a:pt x="33" y="151"/>
                  <a:pt x="33" y="151"/>
                  <a:pt x="33" y="151"/>
                </a:cubicBezTo>
                <a:cubicBezTo>
                  <a:pt x="68" y="151"/>
                  <a:pt x="68" y="151"/>
                  <a:pt x="68" y="151"/>
                </a:cubicBezTo>
                <a:cubicBezTo>
                  <a:pt x="94" y="151"/>
                  <a:pt x="94" y="151"/>
                  <a:pt x="94" y="151"/>
                </a:cubicBezTo>
                <a:cubicBezTo>
                  <a:pt x="104" y="151"/>
                  <a:pt x="112" y="159"/>
                  <a:pt x="112" y="170"/>
                </a:cubicBezTo>
                <a:cubicBezTo>
                  <a:pt x="112" y="237"/>
                  <a:pt x="112" y="237"/>
                  <a:pt x="112" y="237"/>
                </a:cubicBezTo>
                <a:cubicBezTo>
                  <a:pt x="112" y="241"/>
                  <a:pt x="115" y="244"/>
                  <a:pt x="119" y="244"/>
                </a:cubicBezTo>
                <a:cubicBezTo>
                  <a:pt x="177" y="244"/>
                  <a:pt x="177" y="244"/>
                  <a:pt x="177" y="244"/>
                </a:cubicBezTo>
                <a:cubicBezTo>
                  <a:pt x="180" y="244"/>
                  <a:pt x="183" y="241"/>
                  <a:pt x="183" y="237"/>
                </a:cubicBezTo>
                <a:cubicBezTo>
                  <a:pt x="183" y="170"/>
                  <a:pt x="183" y="170"/>
                  <a:pt x="183" y="170"/>
                </a:cubicBezTo>
                <a:cubicBezTo>
                  <a:pt x="183" y="159"/>
                  <a:pt x="192" y="151"/>
                  <a:pt x="202" y="151"/>
                </a:cubicBezTo>
                <a:cubicBezTo>
                  <a:pt x="227" y="151"/>
                  <a:pt x="227" y="151"/>
                  <a:pt x="227" y="151"/>
                </a:cubicBezTo>
                <a:cubicBezTo>
                  <a:pt x="263" y="151"/>
                  <a:pt x="263" y="151"/>
                  <a:pt x="263" y="151"/>
                </a:cubicBezTo>
                <a:cubicBezTo>
                  <a:pt x="150" y="21"/>
                  <a:pt x="150" y="21"/>
                  <a:pt x="150" y="21"/>
                </a:cubicBezTo>
                <a:cubicBezTo>
                  <a:pt x="150" y="21"/>
                  <a:pt x="150" y="21"/>
                  <a:pt x="150" y="20"/>
                </a:cubicBezTo>
                <a:cubicBezTo>
                  <a:pt x="149" y="19"/>
                  <a:pt x="148" y="19"/>
                  <a:pt x="148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8256588" y="2640013"/>
            <a:ext cx="2663825" cy="2659062"/>
          </a:xfrm>
          <a:custGeom>
            <a:avLst/>
            <a:gdLst>
              <a:gd name="connsiteX0" fmla="*/ 1252631 w 2663167"/>
              <a:gd name="connsiteY0" fmla="*/ 0 h 2659022"/>
              <a:gd name="connsiteX1" fmla="*/ 2582142 w 2663167"/>
              <a:gd name="connsiteY1" fmla="*/ 1329511 h 2659022"/>
              <a:gd name="connsiteX2" fmla="*/ 2522370 w 2663167"/>
              <a:gd name="connsiteY2" fmla="*/ 1724867 h 2659022"/>
              <a:gd name="connsiteX3" fmla="*/ 2522051 w 2663167"/>
              <a:gd name="connsiteY3" fmla="*/ 1725738 h 2659022"/>
              <a:gd name="connsiteX4" fmla="*/ 2530403 w 2663167"/>
              <a:gd name="connsiteY4" fmla="*/ 1728331 h 2659022"/>
              <a:gd name="connsiteX5" fmla="*/ 2663167 w 2663167"/>
              <a:gd name="connsiteY5" fmla="*/ 1928626 h 2659022"/>
              <a:gd name="connsiteX6" fmla="*/ 2445789 w 2663167"/>
              <a:gd name="connsiteY6" fmla="*/ 2146004 h 2659022"/>
              <a:gd name="connsiteX7" fmla="*/ 2361176 w 2663167"/>
              <a:gd name="connsiteY7" fmla="*/ 2128922 h 2659022"/>
              <a:gd name="connsiteX8" fmla="*/ 2329251 w 2663167"/>
              <a:gd name="connsiteY8" fmla="*/ 2107398 h 2659022"/>
              <a:gd name="connsiteX9" fmla="*/ 2278547 w 2663167"/>
              <a:gd name="connsiteY9" fmla="*/ 2175204 h 2659022"/>
              <a:gd name="connsiteX10" fmla="*/ 1252631 w 2663167"/>
              <a:gd name="connsiteY10" fmla="*/ 2659022 h 2659022"/>
              <a:gd name="connsiteX11" fmla="*/ 27600 w 2663167"/>
              <a:gd name="connsiteY11" fmla="*/ 1847017 h 2659022"/>
              <a:gd name="connsiteX12" fmla="*/ 0 w 2663167"/>
              <a:gd name="connsiteY12" fmla="*/ 1771608 h 2659022"/>
              <a:gd name="connsiteX13" fmla="*/ 715771 w 2663167"/>
              <a:gd name="connsiteY13" fmla="*/ 113803 h 2659022"/>
              <a:gd name="connsiteX14" fmla="*/ 735125 w 2663167"/>
              <a:gd name="connsiteY14" fmla="*/ 104480 h 2659022"/>
              <a:gd name="connsiteX15" fmla="*/ 1252631 w 2663167"/>
              <a:gd name="connsiteY15" fmla="*/ 0 h 2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663167" h="2659022">
                <a:moveTo>
                  <a:pt x="1252631" y="0"/>
                </a:moveTo>
                <a:cubicBezTo>
                  <a:pt x="1986900" y="0"/>
                  <a:pt x="2582142" y="595242"/>
                  <a:pt x="2582142" y="1329511"/>
                </a:cubicBezTo>
                <a:cubicBezTo>
                  <a:pt x="2582142" y="1467187"/>
                  <a:pt x="2561216" y="1599974"/>
                  <a:pt x="2522370" y="1724867"/>
                </a:cubicBezTo>
                <a:lnTo>
                  <a:pt x="2522051" y="1725738"/>
                </a:lnTo>
                <a:lnTo>
                  <a:pt x="2530403" y="1728331"/>
                </a:lnTo>
                <a:cubicBezTo>
                  <a:pt x="2608423" y="1761331"/>
                  <a:pt x="2663167" y="1838585"/>
                  <a:pt x="2663167" y="1928626"/>
                </a:cubicBezTo>
                <a:cubicBezTo>
                  <a:pt x="2663167" y="2048681"/>
                  <a:pt x="2565844" y="2146004"/>
                  <a:pt x="2445789" y="2146004"/>
                </a:cubicBezTo>
                <a:cubicBezTo>
                  <a:pt x="2415775" y="2146004"/>
                  <a:pt x="2387182" y="2139922"/>
                  <a:pt x="2361176" y="2128922"/>
                </a:cubicBezTo>
                <a:lnTo>
                  <a:pt x="2329251" y="2107398"/>
                </a:lnTo>
                <a:lnTo>
                  <a:pt x="2278547" y="2175204"/>
                </a:lnTo>
                <a:cubicBezTo>
                  <a:pt x="2034695" y="2470684"/>
                  <a:pt x="1665657" y="2659022"/>
                  <a:pt x="1252631" y="2659022"/>
                </a:cubicBezTo>
                <a:cubicBezTo>
                  <a:pt x="701929" y="2659022"/>
                  <a:pt x="229430" y="2324199"/>
                  <a:pt x="27600" y="1847017"/>
                </a:cubicBezTo>
                <a:lnTo>
                  <a:pt x="0" y="1771608"/>
                </a:lnTo>
                <a:lnTo>
                  <a:pt x="715771" y="113803"/>
                </a:lnTo>
                <a:lnTo>
                  <a:pt x="735125" y="104480"/>
                </a:lnTo>
                <a:cubicBezTo>
                  <a:pt x="894186" y="37203"/>
                  <a:pt x="1069064" y="0"/>
                  <a:pt x="1252631" y="0"/>
                </a:cubicBezTo>
                <a:close/>
              </a:path>
            </a:pathLst>
          </a:custGeom>
          <a:solidFill>
            <a:srgbClr val="2D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/>
          </a:p>
        </p:txBody>
      </p:sp>
      <p:pic>
        <p:nvPicPr>
          <p:cNvPr id="19467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89476">
            <a:off x="6503987" y="3541713"/>
            <a:ext cx="4310063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8" name="Content Placeholder 2"/>
          <p:cNvSpPr txBox="1"/>
          <p:nvPr/>
        </p:nvSpPr>
        <p:spPr bwMode="auto">
          <a:xfrm>
            <a:off x="8734425" y="3733800"/>
            <a:ext cx="18970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endParaRPr lang="zh-CN" altLang="en-US" sz="1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9433001" y="3241785"/>
            <a:ext cx="482369" cy="313689"/>
            <a:chOff x="7038976" y="4121151"/>
            <a:chExt cx="258763" cy="168276"/>
          </a:xfrm>
          <a:solidFill>
            <a:schemeClr val="bg1"/>
          </a:solidFill>
        </p:grpSpPr>
        <p:sp>
          <p:nvSpPr>
            <p:cNvPr id="16" name="Freeform 158"/>
            <p:cNvSpPr/>
            <p:nvPr/>
          </p:nvSpPr>
          <p:spPr bwMode="auto">
            <a:xfrm>
              <a:off x="7146926" y="4121151"/>
              <a:ext cx="150813" cy="131763"/>
            </a:xfrm>
            <a:custGeom>
              <a:avLst/>
              <a:gdLst>
                <a:gd name="T0" fmla="*/ 167 w 167"/>
                <a:gd name="T1" fmla="*/ 0 h 146"/>
                <a:gd name="T2" fmla="*/ 0 w 167"/>
                <a:gd name="T3" fmla="*/ 0 h 146"/>
                <a:gd name="T4" fmla="*/ 0 w 167"/>
                <a:gd name="T5" fmla="*/ 146 h 146"/>
                <a:gd name="T6" fmla="*/ 76 w 167"/>
                <a:gd name="T7" fmla="*/ 146 h 146"/>
                <a:gd name="T8" fmla="*/ 110 w 167"/>
                <a:gd name="T9" fmla="*/ 124 h 146"/>
                <a:gd name="T10" fmla="*/ 145 w 167"/>
                <a:gd name="T11" fmla="*/ 146 h 146"/>
                <a:gd name="T12" fmla="*/ 167 w 167"/>
                <a:gd name="T13" fmla="*/ 146 h 146"/>
                <a:gd name="T14" fmla="*/ 167 w 167"/>
                <a:gd name="T15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7" h="146">
                  <a:moveTo>
                    <a:pt x="16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76" y="146"/>
                    <a:pt x="76" y="146"/>
                    <a:pt x="76" y="146"/>
                  </a:cubicBezTo>
                  <a:cubicBezTo>
                    <a:pt x="82" y="133"/>
                    <a:pt x="95" y="124"/>
                    <a:pt x="110" y="124"/>
                  </a:cubicBezTo>
                  <a:cubicBezTo>
                    <a:pt x="126" y="124"/>
                    <a:pt x="139" y="133"/>
                    <a:pt x="145" y="146"/>
                  </a:cubicBezTo>
                  <a:cubicBezTo>
                    <a:pt x="167" y="146"/>
                    <a:pt x="167" y="146"/>
                    <a:pt x="167" y="146"/>
                  </a:cubicBezTo>
                  <a:lnTo>
                    <a:pt x="16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" name="Freeform 159"/>
            <p:cNvSpPr>
              <a:spLocks noEditPoints="1"/>
            </p:cNvSpPr>
            <p:nvPr/>
          </p:nvSpPr>
          <p:spPr bwMode="auto">
            <a:xfrm>
              <a:off x="7038976" y="4157664"/>
              <a:ext cx="90488" cy="95250"/>
            </a:xfrm>
            <a:custGeom>
              <a:avLst/>
              <a:gdLst>
                <a:gd name="T0" fmla="*/ 72 w 102"/>
                <a:gd name="T1" fmla="*/ 83 h 105"/>
                <a:gd name="T2" fmla="*/ 102 w 102"/>
                <a:gd name="T3" fmla="*/ 98 h 105"/>
                <a:gd name="T4" fmla="*/ 102 w 102"/>
                <a:gd name="T5" fmla="*/ 0 h 105"/>
                <a:gd name="T6" fmla="*/ 39 w 102"/>
                <a:gd name="T7" fmla="*/ 0 h 105"/>
                <a:gd name="T8" fmla="*/ 0 w 102"/>
                <a:gd name="T9" fmla="*/ 42 h 105"/>
                <a:gd name="T10" fmla="*/ 0 w 102"/>
                <a:gd name="T11" fmla="*/ 105 h 105"/>
                <a:gd name="T12" fmla="*/ 37 w 102"/>
                <a:gd name="T13" fmla="*/ 105 h 105"/>
                <a:gd name="T14" fmla="*/ 72 w 102"/>
                <a:gd name="T15" fmla="*/ 83 h 105"/>
                <a:gd name="T16" fmla="*/ 24 w 102"/>
                <a:gd name="T17" fmla="*/ 46 h 105"/>
                <a:gd name="T18" fmla="*/ 45 w 102"/>
                <a:gd name="T19" fmla="*/ 21 h 105"/>
                <a:gd name="T20" fmla="*/ 79 w 102"/>
                <a:gd name="T21" fmla="*/ 21 h 105"/>
                <a:gd name="T22" fmla="*/ 79 w 102"/>
                <a:gd name="T23" fmla="*/ 67 h 105"/>
                <a:gd name="T24" fmla="*/ 24 w 102"/>
                <a:gd name="T25" fmla="*/ 67 h 105"/>
                <a:gd name="T26" fmla="*/ 24 w 102"/>
                <a:gd name="T27" fmla="*/ 4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105">
                  <a:moveTo>
                    <a:pt x="72" y="83"/>
                  </a:moveTo>
                  <a:cubicBezTo>
                    <a:pt x="84" y="83"/>
                    <a:pt x="95" y="89"/>
                    <a:pt x="102" y="98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37" y="105"/>
                    <a:pt x="37" y="105"/>
                    <a:pt x="37" y="105"/>
                  </a:cubicBezTo>
                  <a:cubicBezTo>
                    <a:pt x="43" y="92"/>
                    <a:pt x="56" y="83"/>
                    <a:pt x="72" y="83"/>
                  </a:cubicBezTo>
                  <a:close/>
                  <a:moveTo>
                    <a:pt x="24" y="46"/>
                  </a:moveTo>
                  <a:cubicBezTo>
                    <a:pt x="45" y="21"/>
                    <a:pt x="45" y="21"/>
                    <a:pt x="45" y="21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24" y="67"/>
                    <a:pt x="24" y="67"/>
                    <a:pt x="24" y="67"/>
                  </a:cubicBezTo>
                  <a:lnTo>
                    <a:pt x="24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8" name="Oval 160"/>
            <p:cNvSpPr>
              <a:spLocks noChangeArrowheads="1"/>
            </p:cNvSpPr>
            <p:nvPr/>
          </p:nvSpPr>
          <p:spPr bwMode="auto">
            <a:xfrm>
              <a:off x="7080251" y="4243389"/>
              <a:ext cx="46038" cy="460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9" name="Oval 161"/>
            <p:cNvSpPr>
              <a:spLocks noChangeArrowheads="1"/>
            </p:cNvSpPr>
            <p:nvPr/>
          </p:nvSpPr>
          <p:spPr bwMode="auto">
            <a:xfrm>
              <a:off x="7223126" y="4243389"/>
              <a:ext cx="46038" cy="460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19470" name="文本框 20"/>
          <p:cNvSpPr txBox="1">
            <a:spLocks noChangeArrowheads="1"/>
          </p:cNvSpPr>
          <p:nvPr/>
        </p:nvSpPr>
        <p:spPr bwMode="auto">
          <a:xfrm>
            <a:off x="944563" y="209550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</a:t>
            </a:r>
          </a:p>
        </p:txBody>
      </p:sp>
      <p:sp>
        <p:nvSpPr>
          <p:cNvPr id="21" name="菱形 20"/>
          <p:cNvSpPr/>
          <p:nvPr/>
        </p:nvSpPr>
        <p:spPr>
          <a:xfrm>
            <a:off x="288925" y="234950"/>
            <a:ext cx="517525" cy="334963"/>
          </a:xfrm>
          <a:prstGeom prst="diamond">
            <a:avLst/>
          </a:prstGeom>
          <a:solidFill>
            <a:srgbClr val="2D2727"/>
          </a:solidFill>
          <a:ln>
            <a:solidFill>
              <a:srgbClr val="2D2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菱形 22"/>
          <p:cNvSpPr/>
          <p:nvPr/>
        </p:nvSpPr>
        <p:spPr>
          <a:xfrm>
            <a:off x="288925" y="312738"/>
            <a:ext cx="517525" cy="334962"/>
          </a:xfrm>
          <a:prstGeom prst="diamond">
            <a:avLst/>
          </a:prstGeom>
          <a:solidFill>
            <a:srgbClr val="005694"/>
          </a:solidFill>
          <a:ln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1"/>
            <a:ext cx="12192000" cy="3562350"/>
          </a:xfrm>
          <a:prstGeom prst="rect">
            <a:avLst/>
          </a:prstGeom>
          <a:solidFill>
            <a:srgbClr val="005694"/>
          </a:solidFill>
          <a:ln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312" y="252164"/>
            <a:ext cx="11763375" cy="3081586"/>
          </a:xfrm>
          <a:prstGeom prst="rect">
            <a:avLst/>
          </a:prstGeom>
        </p:spPr>
      </p:pic>
      <p:sp>
        <p:nvSpPr>
          <p:cNvPr id="8" name="任意多边形 7"/>
          <p:cNvSpPr/>
          <p:nvPr/>
        </p:nvSpPr>
        <p:spPr>
          <a:xfrm rot="10800000">
            <a:off x="214311" y="3333750"/>
            <a:ext cx="11763375" cy="514350"/>
          </a:xfrm>
          <a:custGeom>
            <a:avLst/>
            <a:gdLst>
              <a:gd name="connsiteX0" fmla="*/ 11763375 w 11763375"/>
              <a:gd name="connsiteY0" fmla="*/ 838199 h 838199"/>
              <a:gd name="connsiteX1" fmla="*/ 0 w 11763375"/>
              <a:gd name="connsiteY1" fmla="*/ 838199 h 838199"/>
              <a:gd name="connsiteX2" fmla="*/ 0 w 11763375"/>
              <a:gd name="connsiteY2" fmla="*/ 495299 h 838199"/>
              <a:gd name="connsiteX3" fmla="*/ 5186362 w 11763375"/>
              <a:gd name="connsiteY3" fmla="*/ 495299 h 838199"/>
              <a:gd name="connsiteX4" fmla="*/ 5881687 w 11763375"/>
              <a:gd name="connsiteY4" fmla="*/ 0 h 838199"/>
              <a:gd name="connsiteX5" fmla="*/ 6577012 w 11763375"/>
              <a:gd name="connsiteY5" fmla="*/ 495299 h 838199"/>
              <a:gd name="connsiteX6" fmla="*/ 11763375 w 11763375"/>
              <a:gd name="connsiteY6" fmla="*/ 495299 h 838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63375" h="838199">
                <a:moveTo>
                  <a:pt x="11763375" y="838199"/>
                </a:moveTo>
                <a:lnTo>
                  <a:pt x="0" y="838199"/>
                </a:lnTo>
                <a:lnTo>
                  <a:pt x="0" y="495299"/>
                </a:lnTo>
                <a:lnTo>
                  <a:pt x="5186362" y="495299"/>
                </a:lnTo>
                <a:lnTo>
                  <a:pt x="5881687" y="0"/>
                </a:lnTo>
                <a:lnTo>
                  <a:pt x="6577012" y="495299"/>
                </a:lnTo>
                <a:lnTo>
                  <a:pt x="11763375" y="495299"/>
                </a:lnTo>
                <a:close/>
              </a:path>
            </a:pathLst>
          </a:custGeom>
          <a:solidFill>
            <a:srgbClr val="005694"/>
          </a:solidFill>
          <a:ln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875152" y="4025384"/>
            <a:ext cx="24416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2D27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选择原因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081462" y="4972108"/>
            <a:ext cx="402907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1200" dirty="0">
                <a:solidFill>
                  <a:srgbClr val="2D272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endParaRPr lang="en-US" altLang="zh-CN" sz="1200" dirty="0">
              <a:solidFill>
                <a:srgbClr val="2D272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1200" dirty="0">
                <a:solidFill>
                  <a:srgbClr val="2D272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您可以在此处添加关于本章节的简要介绍，模板所有素材</a:t>
            </a:r>
            <a:endParaRPr lang="en-US" altLang="zh-CN" sz="1200" dirty="0">
              <a:solidFill>
                <a:srgbClr val="2D272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1200" dirty="0">
                <a:solidFill>
                  <a:srgbClr val="2D272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均可自由编辑</a:t>
            </a:r>
            <a:endParaRPr lang="en-US" altLang="zh-CN" sz="1200" dirty="0">
              <a:solidFill>
                <a:srgbClr val="2D272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4366260" y="4800600"/>
            <a:ext cx="3459480" cy="0"/>
          </a:xfrm>
          <a:prstGeom prst="line">
            <a:avLst/>
          </a:prstGeom>
          <a:ln>
            <a:solidFill>
              <a:srgbClr val="2D27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 rot="10800000">
            <a:off x="6154738" y="0"/>
            <a:ext cx="6037262" cy="6858000"/>
          </a:xfrm>
          <a:custGeom>
            <a:avLst/>
            <a:gdLst>
              <a:gd name="connsiteX0" fmla="*/ 1523593 w 3018971"/>
              <a:gd name="connsiteY0" fmla="*/ 2990757 h 2990757"/>
              <a:gd name="connsiteX1" fmla="*/ 0 w 3018971"/>
              <a:gd name="connsiteY1" fmla="*/ 2990757 h 2990757"/>
              <a:gd name="connsiteX2" fmla="*/ 0 w 3018971"/>
              <a:gd name="connsiteY2" fmla="*/ 0 h 2990757"/>
              <a:gd name="connsiteX3" fmla="*/ 1523593 w 3018971"/>
              <a:gd name="connsiteY3" fmla="*/ 0 h 2990757"/>
              <a:gd name="connsiteX4" fmla="*/ 3018971 w 3018971"/>
              <a:gd name="connsiteY4" fmla="*/ 1495379 h 2990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8971" h="2990757">
                <a:moveTo>
                  <a:pt x="1523593" y="2990757"/>
                </a:moveTo>
                <a:lnTo>
                  <a:pt x="0" y="2990757"/>
                </a:lnTo>
                <a:lnTo>
                  <a:pt x="0" y="0"/>
                </a:lnTo>
                <a:lnTo>
                  <a:pt x="1523593" y="0"/>
                </a:lnTo>
                <a:lnTo>
                  <a:pt x="3018971" y="1495379"/>
                </a:lnTo>
                <a:close/>
              </a:path>
            </a:pathLst>
          </a:custGeom>
          <a:solidFill>
            <a:srgbClr val="0056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5545138" y="2819400"/>
            <a:ext cx="1219200" cy="1219200"/>
          </a:xfrm>
          <a:prstGeom prst="ellipse">
            <a:avLst/>
          </a:prstGeom>
          <a:solidFill>
            <a:srgbClr val="2D272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556" name="矩形 5"/>
          <p:cNvSpPr>
            <a:spLocks noChangeArrowheads="1"/>
          </p:cNvSpPr>
          <p:nvPr/>
        </p:nvSpPr>
        <p:spPr bwMode="auto">
          <a:xfrm>
            <a:off x="7135813" y="2951163"/>
            <a:ext cx="4638675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单击此处添加您的文字内容。本模板的所有素材和逻辑图表，均可自由编辑替换和移动。。单击此处添加您的文字内容。本模板的所有素材和逻辑图表，均可自由编辑替换和移动。</a:t>
            </a:r>
          </a:p>
        </p:txBody>
      </p:sp>
      <p:sp>
        <p:nvSpPr>
          <p:cNvPr id="7" name="Freeform 157"/>
          <p:cNvSpPr>
            <a:spLocks noEditPoints="1"/>
          </p:cNvSpPr>
          <p:nvPr/>
        </p:nvSpPr>
        <p:spPr bwMode="auto">
          <a:xfrm>
            <a:off x="5849938" y="3092450"/>
            <a:ext cx="609600" cy="673100"/>
          </a:xfrm>
          <a:custGeom>
            <a:avLst/>
            <a:gdLst>
              <a:gd name="T0" fmla="*/ 25 w 99"/>
              <a:gd name="T1" fmla="*/ 58 h 109"/>
              <a:gd name="T2" fmla="*/ 15 w 99"/>
              <a:gd name="T3" fmla="*/ 61 h 109"/>
              <a:gd name="T4" fmla="*/ 51 w 99"/>
              <a:gd name="T5" fmla="*/ 55 h 109"/>
              <a:gd name="T6" fmla="*/ 63 w 99"/>
              <a:gd name="T7" fmla="*/ 46 h 109"/>
              <a:gd name="T8" fmla="*/ 56 w 99"/>
              <a:gd name="T9" fmla="*/ 59 h 109"/>
              <a:gd name="T10" fmla="*/ 51 w 99"/>
              <a:gd name="T11" fmla="*/ 67 h 109"/>
              <a:gd name="T12" fmla="*/ 46 w 99"/>
              <a:gd name="T13" fmla="*/ 57 h 109"/>
              <a:gd name="T14" fmla="*/ 38 w 99"/>
              <a:gd name="T15" fmla="*/ 37 h 109"/>
              <a:gd name="T16" fmla="*/ 51 w 99"/>
              <a:gd name="T17" fmla="*/ 55 h 109"/>
              <a:gd name="T18" fmla="*/ 42 w 99"/>
              <a:gd name="T19" fmla="*/ 33 h 109"/>
              <a:gd name="T20" fmla="*/ 42 w 99"/>
              <a:gd name="T21" fmla="*/ 0 h 109"/>
              <a:gd name="T22" fmla="*/ 15 w 99"/>
              <a:gd name="T23" fmla="*/ 25 h 109"/>
              <a:gd name="T24" fmla="*/ 15 w 99"/>
              <a:gd name="T25" fmla="*/ 94 h 109"/>
              <a:gd name="T26" fmla="*/ 84 w 99"/>
              <a:gd name="T27" fmla="*/ 94 h 109"/>
              <a:gd name="T28" fmla="*/ 97 w 99"/>
              <a:gd name="T29" fmla="*/ 73 h 109"/>
              <a:gd name="T30" fmla="*/ 85 w 99"/>
              <a:gd name="T31" fmla="*/ 71 h 109"/>
              <a:gd name="T32" fmla="*/ 49 w 99"/>
              <a:gd name="T33" fmla="*/ 97 h 109"/>
              <a:gd name="T34" fmla="*/ 12 w 99"/>
              <a:gd name="T35" fmla="*/ 60 h 109"/>
              <a:gd name="T36" fmla="*/ 42 w 99"/>
              <a:gd name="T37" fmla="*/ 22 h 109"/>
              <a:gd name="T38" fmla="*/ 85 w 99"/>
              <a:gd name="T39" fmla="*/ 47 h 109"/>
              <a:gd name="T40" fmla="*/ 95 w 99"/>
              <a:gd name="T41" fmla="*/ 41 h 109"/>
              <a:gd name="T42" fmla="*/ 98 w 99"/>
              <a:gd name="T43" fmla="*/ 53 h 109"/>
              <a:gd name="T44" fmla="*/ 87 w 99"/>
              <a:gd name="T45" fmla="*/ 56 h 109"/>
              <a:gd name="T46" fmla="*/ 87 w 99"/>
              <a:gd name="T47" fmla="*/ 67 h 109"/>
              <a:gd name="T48" fmla="*/ 87 w 99"/>
              <a:gd name="T49" fmla="*/ 59 h 109"/>
              <a:gd name="T50" fmla="*/ 99 w 99"/>
              <a:gd name="T51" fmla="*/ 57 h 109"/>
              <a:gd name="T52" fmla="*/ 99 w 99"/>
              <a:gd name="T53" fmla="*/ 60 h 109"/>
              <a:gd name="T54" fmla="*/ 97 w 99"/>
              <a:gd name="T55" fmla="*/ 71 h 109"/>
              <a:gd name="T56" fmla="*/ 87 w 99"/>
              <a:gd name="T57" fmla="*/ 67 h 109"/>
              <a:gd name="T58" fmla="*/ 80 w 99"/>
              <a:gd name="T59" fmla="*/ 37 h 109"/>
              <a:gd name="T60" fmla="*/ 88 w 99"/>
              <a:gd name="T61" fmla="*/ 28 h 109"/>
              <a:gd name="T62" fmla="*/ 94 w 99"/>
              <a:gd name="T63" fmla="*/ 38 h 109"/>
              <a:gd name="T64" fmla="*/ 84 w 99"/>
              <a:gd name="T65" fmla="*/ 44 h 109"/>
              <a:gd name="T66" fmla="*/ 77 w 99"/>
              <a:gd name="T67" fmla="*/ 34 h 109"/>
              <a:gd name="T68" fmla="*/ 71 w 99"/>
              <a:gd name="T69" fmla="*/ 28 h 109"/>
              <a:gd name="T70" fmla="*/ 76 w 99"/>
              <a:gd name="T71" fmla="*/ 18 h 109"/>
              <a:gd name="T72" fmla="*/ 84 w 99"/>
              <a:gd name="T73" fmla="*/ 25 h 109"/>
              <a:gd name="T74" fmla="*/ 86 w 99"/>
              <a:gd name="T75" fmla="*/ 27 h 109"/>
              <a:gd name="T76" fmla="*/ 50 w 99"/>
              <a:gd name="T77" fmla="*/ 93 h 109"/>
              <a:gd name="T78" fmla="*/ 53 w 99"/>
              <a:gd name="T79" fmla="*/ 83 h 109"/>
              <a:gd name="T80" fmla="*/ 50 w 99"/>
              <a:gd name="T81" fmla="*/ 93 h 109"/>
              <a:gd name="T82" fmla="*/ 67 w 99"/>
              <a:gd name="T83" fmla="*/ 76 h 109"/>
              <a:gd name="T84" fmla="*/ 77 w 99"/>
              <a:gd name="T85" fmla="*/ 81 h 109"/>
              <a:gd name="T86" fmla="*/ 25 w 99"/>
              <a:gd name="T87" fmla="*/ 83 h 109"/>
              <a:gd name="T88" fmla="*/ 34 w 99"/>
              <a:gd name="T89" fmla="*/ 78 h 109"/>
              <a:gd name="T90" fmla="*/ 25 w 99"/>
              <a:gd name="T91" fmla="*/ 83 h 109"/>
              <a:gd name="T92" fmla="*/ 33 w 99"/>
              <a:gd name="T93" fmla="*/ 40 h 109"/>
              <a:gd name="T94" fmla="*/ 23 w 99"/>
              <a:gd name="T95" fmla="*/ 36 h 109"/>
              <a:gd name="T96" fmla="*/ 75 w 99"/>
              <a:gd name="T97" fmla="*/ 34 h 109"/>
              <a:gd name="T98" fmla="*/ 66 w 99"/>
              <a:gd name="T99" fmla="*/ 39 h 109"/>
              <a:gd name="T100" fmla="*/ 75 w 99"/>
              <a:gd name="T101" fmla="*/ 34 h 109"/>
              <a:gd name="T102" fmla="*/ 75 w 99"/>
              <a:gd name="T103" fmla="*/ 59 h 109"/>
              <a:gd name="T104" fmla="*/ 85 w 99"/>
              <a:gd name="T105" fmla="*/ 56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9" h="109">
                <a:moveTo>
                  <a:pt x="15" y="58"/>
                </a:moveTo>
                <a:cubicBezTo>
                  <a:pt x="25" y="58"/>
                  <a:pt x="25" y="58"/>
                  <a:pt x="25" y="58"/>
                </a:cubicBezTo>
                <a:cubicBezTo>
                  <a:pt x="25" y="61"/>
                  <a:pt x="25" y="61"/>
                  <a:pt x="25" y="61"/>
                </a:cubicBezTo>
                <a:cubicBezTo>
                  <a:pt x="15" y="61"/>
                  <a:pt x="15" y="61"/>
                  <a:pt x="15" y="61"/>
                </a:cubicBezTo>
                <a:cubicBezTo>
                  <a:pt x="15" y="58"/>
                  <a:pt x="15" y="58"/>
                  <a:pt x="15" y="58"/>
                </a:cubicBezTo>
                <a:close/>
                <a:moveTo>
                  <a:pt x="51" y="55"/>
                </a:moveTo>
                <a:cubicBezTo>
                  <a:pt x="52" y="55"/>
                  <a:pt x="52" y="55"/>
                  <a:pt x="53" y="55"/>
                </a:cubicBezTo>
                <a:cubicBezTo>
                  <a:pt x="56" y="52"/>
                  <a:pt x="60" y="48"/>
                  <a:pt x="63" y="46"/>
                </a:cubicBezTo>
                <a:cubicBezTo>
                  <a:pt x="64" y="46"/>
                  <a:pt x="65" y="47"/>
                  <a:pt x="66" y="48"/>
                </a:cubicBezTo>
                <a:cubicBezTo>
                  <a:pt x="63" y="53"/>
                  <a:pt x="60" y="56"/>
                  <a:pt x="56" y="59"/>
                </a:cubicBezTo>
                <a:cubicBezTo>
                  <a:pt x="57" y="60"/>
                  <a:pt x="57" y="60"/>
                  <a:pt x="57" y="61"/>
                </a:cubicBezTo>
                <a:cubicBezTo>
                  <a:pt x="57" y="64"/>
                  <a:pt x="54" y="67"/>
                  <a:pt x="51" y="67"/>
                </a:cubicBezTo>
                <a:cubicBezTo>
                  <a:pt x="47" y="67"/>
                  <a:pt x="45" y="64"/>
                  <a:pt x="45" y="61"/>
                </a:cubicBezTo>
                <a:cubicBezTo>
                  <a:pt x="45" y="59"/>
                  <a:pt x="45" y="58"/>
                  <a:pt x="46" y="57"/>
                </a:cubicBezTo>
                <a:cubicBezTo>
                  <a:pt x="41" y="51"/>
                  <a:pt x="38" y="45"/>
                  <a:pt x="35" y="38"/>
                </a:cubicBezTo>
                <a:cubicBezTo>
                  <a:pt x="36" y="38"/>
                  <a:pt x="37" y="37"/>
                  <a:pt x="38" y="37"/>
                </a:cubicBezTo>
                <a:cubicBezTo>
                  <a:pt x="42" y="42"/>
                  <a:pt x="46" y="49"/>
                  <a:pt x="49" y="55"/>
                </a:cubicBezTo>
                <a:cubicBezTo>
                  <a:pt x="49" y="55"/>
                  <a:pt x="50" y="55"/>
                  <a:pt x="51" y="55"/>
                </a:cubicBezTo>
                <a:close/>
                <a:moveTo>
                  <a:pt x="42" y="22"/>
                </a:moveTo>
                <a:cubicBezTo>
                  <a:pt x="42" y="33"/>
                  <a:pt x="42" y="33"/>
                  <a:pt x="42" y="33"/>
                </a:cubicBezTo>
                <a:cubicBezTo>
                  <a:pt x="70" y="17"/>
                  <a:pt x="70" y="17"/>
                  <a:pt x="70" y="17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11"/>
                  <a:pt x="42" y="11"/>
                  <a:pt x="42" y="11"/>
                </a:cubicBezTo>
                <a:cubicBezTo>
                  <a:pt x="32" y="12"/>
                  <a:pt x="22" y="17"/>
                  <a:pt x="15" y="25"/>
                </a:cubicBezTo>
                <a:cubicBezTo>
                  <a:pt x="5" y="34"/>
                  <a:pt x="0" y="46"/>
                  <a:pt x="0" y="60"/>
                </a:cubicBezTo>
                <a:cubicBezTo>
                  <a:pt x="0" y="73"/>
                  <a:pt x="5" y="85"/>
                  <a:pt x="15" y="94"/>
                </a:cubicBezTo>
                <a:cubicBezTo>
                  <a:pt x="24" y="104"/>
                  <a:pt x="36" y="109"/>
                  <a:pt x="49" y="109"/>
                </a:cubicBezTo>
                <a:cubicBezTo>
                  <a:pt x="63" y="109"/>
                  <a:pt x="75" y="104"/>
                  <a:pt x="84" y="94"/>
                </a:cubicBezTo>
                <a:cubicBezTo>
                  <a:pt x="90" y="89"/>
                  <a:pt x="94" y="82"/>
                  <a:pt x="96" y="75"/>
                </a:cubicBezTo>
                <a:cubicBezTo>
                  <a:pt x="97" y="73"/>
                  <a:pt x="97" y="73"/>
                  <a:pt x="97" y="73"/>
                </a:cubicBezTo>
                <a:cubicBezTo>
                  <a:pt x="86" y="70"/>
                  <a:pt x="86" y="70"/>
                  <a:pt x="86" y="70"/>
                </a:cubicBezTo>
                <a:cubicBezTo>
                  <a:pt x="85" y="71"/>
                  <a:pt x="85" y="71"/>
                  <a:pt x="85" y="71"/>
                </a:cubicBezTo>
                <a:cubicBezTo>
                  <a:pt x="84" y="77"/>
                  <a:pt x="80" y="82"/>
                  <a:pt x="76" y="86"/>
                </a:cubicBezTo>
                <a:cubicBezTo>
                  <a:pt x="69" y="93"/>
                  <a:pt x="60" y="97"/>
                  <a:pt x="49" y="97"/>
                </a:cubicBezTo>
                <a:cubicBezTo>
                  <a:pt x="39" y="97"/>
                  <a:pt x="30" y="93"/>
                  <a:pt x="23" y="86"/>
                </a:cubicBezTo>
                <a:cubicBezTo>
                  <a:pt x="16" y="79"/>
                  <a:pt x="12" y="70"/>
                  <a:pt x="12" y="60"/>
                </a:cubicBezTo>
                <a:cubicBezTo>
                  <a:pt x="12" y="50"/>
                  <a:pt x="16" y="40"/>
                  <a:pt x="23" y="33"/>
                </a:cubicBezTo>
                <a:cubicBezTo>
                  <a:pt x="28" y="28"/>
                  <a:pt x="35" y="24"/>
                  <a:pt x="42" y="22"/>
                </a:cubicBezTo>
                <a:close/>
                <a:moveTo>
                  <a:pt x="87" y="54"/>
                </a:moveTo>
                <a:cubicBezTo>
                  <a:pt x="87" y="52"/>
                  <a:pt x="86" y="49"/>
                  <a:pt x="85" y="47"/>
                </a:cubicBezTo>
                <a:cubicBezTo>
                  <a:pt x="84" y="45"/>
                  <a:pt x="84" y="45"/>
                  <a:pt x="84" y="45"/>
                </a:cubicBezTo>
                <a:cubicBezTo>
                  <a:pt x="95" y="41"/>
                  <a:pt x="95" y="41"/>
                  <a:pt x="95" y="41"/>
                </a:cubicBezTo>
                <a:cubicBezTo>
                  <a:pt x="96" y="43"/>
                  <a:pt x="96" y="43"/>
                  <a:pt x="96" y="43"/>
                </a:cubicBezTo>
                <a:cubicBezTo>
                  <a:pt x="97" y="46"/>
                  <a:pt x="98" y="50"/>
                  <a:pt x="98" y="53"/>
                </a:cubicBezTo>
                <a:cubicBezTo>
                  <a:pt x="99" y="55"/>
                  <a:pt x="99" y="55"/>
                  <a:pt x="99" y="55"/>
                </a:cubicBezTo>
                <a:cubicBezTo>
                  <a:pt x="87" y="56"/>
                  <a:pt x="87" y="56"/>
                  <a:pt x="87" y="56"/>
                </a:cubicBezTo>
                <a:cubicBezTo>
                  <a:pt x="87" y="54"/>
                  <a:pt x="87" y="54"/>
                  <a:pt x="87" y="54"/>
                </a:cubicBezTo>
                <a:close/>
                <a:moveTo>
                  <a:pt x="87" y="67"/>
                </a:moveTo>
                <a:cubicBezTo>
                  <a:pt x="87" y="64"/>
                  <a:pt x="87" y="62"/>
                  <a:pt x="87" y="60"/>
                </a:cubicBezTo>
                <a:cubicBezTo>
                  <a:pt x="87" y="59"/>
                  <a:pt x="87" y="59"/>
                  <a:pt x="87" y="59"/>
                </a:cubicBezTo>
                <a:cubicBezTo>
                  <a:pt x="87" y="57"/>
                  <a:pt x="87" y="57"/>
                  <a:pt x="87" y="57"/>
                </a:cubicBezTo>
                <a:cubicBezTo>
                  <a:pt x="99" y="57"/>
                  <a:pt x="99" y="57"/>
                  <a:pt x="99" y="57"/>
                </a:cubicBezTo>
                <a:cubicBezTo>
                  <a:pt x="99" y="59"/>
                  <a:pt x="99" y="59"/>
                  <a:pt x="99" y="59"/>
                </a:cubicBezTo>
                <a:cubicBezTo>
                  <a:pt x="99" y="59"/>
                  <a:pt x="99" y="59"/>
                  <a:pt x="99" y="60"/>
                </a:cubicBezTo>
                <a:cubicBezTo>
                  <a:pt x="99" y="63"/>
                  <a:pt x="99" y="66"/>
                  <a:pt x="98" y="69"/>
                </a:cubicBezTo>
                <a:cubicBezTo>
                  <a:pt x="97" y="71"/>
                  <a:pt x="97" y="71"/>
                  <a:pt x="97" y="71"/>
                </a:cubicBezTo>
                <a:cubicBezTo>
                  <a:pt x="86" y="68"/>
                  <a:pt x="86" y="68"/>
                  <a:pt x="86" y="68"/>
                </a:cubicBezTo>
                <a:cubicBezTo>
                  <a:pt x="87" y="67"/>
                  <a:pt x="87" y="67"/>
                  <a:pt x="87" y="67"/>
                </a:cubicBezTo>
                <a:close/>
                <a:moveTo>
                  <a:pt x="83" y="42"/>
                </a:moveTo>
                <a:cubicBezTo>
                  <a:pt x="82" y="40"/>
                  <a:pt x="81" y="38"/>
                  <a:pt x="80" y="37"/>
                </a:cubicBezTo>
                <a:cubicBezTo>
                  <a:pt x="78" y="35"/>
                  <a:pt x="78" y="35"/>
                  <a:pt x="78" y="35"/>
                </a:cubicBezTo>
                <a:cubicBezTo>
                  <a:pt x="88" y="28"/>
                  <a:pt x="88" y="28"/>
                  <a:pt x="88" y="28"/>
                </a:cubicBezTo>
                <a:cubicBezTo>
                  <a:pt x="89" y="30"/>
                  <a:pt x="89" y="30"/>
                  <a:pt x="89" y="30"/>
                </a:cubicBezTo>
                <a:cubicBezTo>
                  <a:pt x="91" y="32"/>
                  <a:pt x="92" y="35"/>
                  <a:pt x="94" y="38"/>
                </a:cubicBezTo>
                <a:cubicBezTo>
                  <a:pt x="95" y="40"/>
                  <a:pt x="95" y="40"/>
                  <a:pt x="95" y="40"/>
                </a:cubicBezTo>
                <a:cubicBezTo>
                  <a:pt x="84" y="44"/>
                  <a:pt x="84" y="44"/>
                  <a:pt x="84" y="44"/>
                </a:cubicBezTo>
                <a:cubicBezTo>
                  <a:pt x="83" y="42"/>
                  <a:pt x="83" y="42"/>
                  <a:pt x="83" y="42"/>
                </a:cubicBezTo>
                <a:close/>
                <a:moveTo>
                  <a:pt x="77" y="34"/>
                </a:moveTo>
                <a:cubicBezTo>
                  <a:pt x="76" y="33"/>
                  <a:pt x="76" y="33"/>
                  <a:pt x="76" y="33"/>
                </a:cubicBezTo>
                <a:cubicBezTo>
                  <a:pt x="75" y="31"/>
                  <a:pt x="73" y="30"/>
                  <a:pt x="71" y="28"/>
                </a:cubicBezTo>
                <a:cubicBezTo>
                  <a:pt x="69" y="27"/>
                  <a:pt x="69" y="27"/>
                  <a:pt x="69" y="27"/>
                </a:cubicBezTo>
                <a:cubicBezTo>
                  <a:pt x="76" y="18"/>
                  <a:pt x="76" y="18"/>
                  <a:pt x="76" y="18"/>
                </a:cubicBezTo>
                <a:cubicBezTo>
                  <a:pt x="78" y="19"/>
                  <a:pt x="78" y="19"/>
                  <a:pt x="78" y="19"/>
                </a:cubicBezTo>
                <a:cubicBezTo>
                  <a:pt x="80" y="21"/>
                  <a:pt x="82" y="23"/>
                  <a:pt x="84" y="25"/>
                </a:cubicBezTo>
                <a:cubicBezTo>
                  <a:pt x="85" y="25"/>
                  <a:pt x="85" y="25"/>
                  <a:pt x="85" y="25"/>
                </a:cubicBezTo>
                <a:cubicBezTo>
                  <a:pt x="86" y="27"/>
                  <a:pt x="86" y="27"/>
                  <a:pt x="86" y="27"/>
                </a:cubicBezTo>
                <a:cubicBezTo>
                  <a:pt x="77" y="34"/>
                  <a:pt x="77" y="34"/>
                  <a:pt x="77" y="34"/>
                </a:cubicBezTo>
                <a:close/>
                <a:moveTo>
                  <a:pt x="50" y="93"/>
                </a:moveTo>
                <a:cubicBezTo>
                  <a:pt x="50" y="83"/>
                  <a:pt x="50" y="83"/>
                  <a:pt x="50" y="83"/>
                </a:cubicBezTo>
                <a:cubicBezTo>
                  <a:pt x="53" y="83"/>
                  <a:pt x="53" y="83"/>
                  <a:pt x="53" y="83"/>
                </a:cubicBezTo>
                <a:cubicBezTo>
                  <a:pt x="53" y="93"/>
                  <a:pt x="53" y="93"/>
                  <a:pt x="53" y="93"/>
                </a:cubicBezTo>
                <a:cubicBezTo>
                  <a:pt x="50" y="93"/>
                  <a:pt x="50" y="93"/>
                  <a:pt x="50" y="93"/>
                </a:cubicBezTo>
                <a:close/>
                <a:moveTo>
                  <a:pt x="74" y="83"/>
                </a:moveTo>
                <a:cubicBezTo>
                  <a:pt x="67" y="76"/>
                  <a:pt x="67" y="76"/>
                  <a:pt x="67" y="76"/>
                </a:cubicBezTo>
                <a:cubicBezTo>
                  <a:pt x="70" y="74"/>
                  <a:pt x="70" y="74"/>
                  <a:pt x="70" y="74"/>
                </a:cubicBezTo>
                <a:cubicBezTo>
                  <a:pt x="77" y="81"/>
                  <a:pt x="77" y="81"/>
                  <a:pt x="77" y="81"/>
                </a:cubicBezTo>
                <a:cubicBezTo>
                  <a:pt x="74" y="83"/>
                  <a:pt x="74" y="83"/>
                  <a:pt x="74" y="83"/>
                </a:cubicBezTo>
                <a:close/>
                <a:moveTo>
                  <a:pt x="25" y="83"/>
                </a:moveTo>
                <a:cubicBezTo>
                  <a:pt x="32" y="76"/>
                  <a:pt x="32" y="76"/>
                  <a:pt x="32" y="76"/>
                </a:cubicBezTo>
                <a:cubicBezTo>
                  <a:pt x="34" y="78"/>
                  <a:pt x="34" y="78"/>
                  <a:pt x="34" y="78"/>
                </a:cubicBezTo>
                <a:cubicBezTo>
                  <a:pt x="27" y="85"/>
                  <a:pt x="27" y="85"/>
                  <a:pt x="27" y="85"/>
                </a:cubicBezTo>
                <a:cubicBezTo>
                  <a:pt x="25" y="83"/>
                  <a:pt x="25" y="83"/>
                  <a:pt x="25" y="83"/>
                </a:cubicBezTo>
                <a:close/>
                <a:moveTo>
                  <a:pt x="26" y="33"/>
                </a:moveTo>
                <a:cubicBezTo>
                  <a:pt x="33" y="40"/>
                  <a:pt x="33" y="40"/>
                  <a:pt x="33" y="40"/>
                </a:cubicBezTo>
                <a:cubicBezTo>
                  <a:pt x="30" y="43"/>
                  <a:pt x="30" y="43"/>
                  <a:pt x="30" y="43"/>
                </a:cubicBezTo>
                <a:cubicBezTo>
                  <a:pt x="23" y="36"/>
                  <a:pt x="23" y="36"/>
                  <a:pt x="23" y="36"/>
                </a:cubicBezTo>
                <a:cubicBezTo>
                  <a:pt x="26" y="33"/>
                  <a:pt x="26" y="33"/>
                  <a:pt x="26" y="33"/>
                </a:cubicBezTo>
                <a:close/>
                <a:moveTo>
                  <a:pt x="75" y="34"/>
                </a:moveTo>
                <a:cubicBezTo>
                  <a:pt x="73" y="32"/>
                  <a:pt x="73" y="32"/>
                  <a:pt x="73" y="32"/>
                </a:cubicBezTo>
                <a:cubicBezTo>
                  <a:pt x="66" y="39"/>
                  <a:pt x="66" y="39"/>
                  <a:pt x="66" y="39"/>
                </a:cubicBezTo>
                <a:cubicBezTo>
                  <a:pt x="68" y="41"/>
                  <a:pt x="68" y="41"/>
                  <a:pt x="68" y="41"/>
                </a:cubicBezTo>
                <a:cubicBezTo>
                  <a:pt x="75" y="34"/>
                  <a:pt x="75" y="34"/>
                  <a:pt x="75" y="34"/>
                </a:cubicBezTo>
                <a:close/>
                <a:moveTo>
                  <a:pt x="85" y="59"/>
                </a:moveTo>
                <a:cubicBezTo>
                  <a:pt x="75" y="59"/>
                  <a:pt x="75" y="59"/>
                  <a:pt x="75" y="59"/>
                </a:cubicBezTo>
                <a:cubicBezTo>
                  <a:pt x="75" y="56"/>
                  <a:pt x="75" y="56"/>
                  <a:pt x="75" y="56"/>
                </a:cubicBezTo>
                <a:cubicBezTo>
                  <a:pt x="85" y="56"/>
                  <a:pt x="85" y="56"/>
                  <a:pt x="85" y="56"/>
                </a:cubicBezTo>
                <a:lnTo>
                  <a:pt x="85" y="59"/>
                </a:ln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80">
              <a:solidFill>
                <a:prstClr val="black"/>
              </a:solidFill>
              <a:latin typeface="+mn-lt"/>
              <a:ea typeface="+mn-ea"/>
            </a:endParaRPr>
          </a:p>
        </p:txBody>
      </p:sp>
      <p:grpSp>
        <p:nvGrpSpPr>
          <p:cNvPr id="23558" name="组合 7"/>
          <p:cNvGrpSpPr/>
          <p:nvPr/>
        </p:nvGrpSpPr>
        <p:grpSpPr bwMode="auto">
          <a:xfrm>
            <a:off x="1219200" y="1539875"/>
            <a:ext cx="3576638" cy="1139825"/>
            <a:chOff x="940356" y="1091364"/>
            <a:chExt cx="3577420" cy="1138774"/>
          </a:xfrm>
        </p:grpSpPr>
        <p:sp>
          <p:nvSpPr>
            <p:cNvPr id="9" name="矩形 8"/>
            <p:cNvSpPr/>
            <p:nvPr/>
          </p:nvSpPr>
          <p:spPr>
            <a:xfrm>
              <a:off x="4224024" y="1132601"/>
              <a:ext cx="87332" cy="1073747"/>
            </a:xfrm>
            <a:prstGeom prst="rect">
              <a:avLst/>
            </a:prstGeom>
            <a:solidFill>
              <a:srgbClr val="2D27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571" name="文本框 9"/>
            <p:cNvSpPr txBox="1">
              <a:spLocks noChangeArrowheads="1"/>
            </p:cNvSpPr>
            <p:nvPr/>
          </p:nvSpPr>
          <p:spPr bwMode="auto">
            <a:xfrm>
              <a:off x="2473748" y="1091364"/>
              <a:ext cx="204402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</a:p>
          </p:txBody>
        </p:sp>
        <p:sp>
          <p:nvSpPr>
            <p:cNvPr id="23572" name="矩形 10"/>
            <p:cNvSpPr>
              <a:spLocks noChangeArrowheads="1"/>
            </p:cNvSpPr>
            <p:nvPr/>
          </p:nvSpPr>
          <p:spPr bwMode="auto">
            <a:xfrm>
              <a:off x="940356" y="1491474"/>
              <a:ext cx="3297816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单击此处添加您的文字内容。本模板的所有素材和逻辑图表，均可自由编辑替换和移动。。</a:t>
              </a:r>
            </a:p>
          </p:txBody>
        </p:sp>
      </p:grpSp>
      <p:grpSp>
        <p:nvGrpSpPr>
          <p:cNvPr id="23559" name="组合 11"/>
          <p:cNvGrpSpPr/>
          <p:nvPr/>
        </p:nvGrpSpPr>
        <p:grpSpPr bwMode="auto">
          <a:xfrm>
            <a:off x="1219200" y="3195638"/>
            <a:ext cx="3576638" cy="1139825"/>
            <a:chOff x="940356" y="1091364"/>
            <a:chExt cx="3577420" cy="1138774"/>
          </a:xfrm>
        </p:grpSpPr>
        <p:sp>
          <p:nvSpPr>
            <p:cNvPr id="13" name="矩形 12"/>
            <p:cNvSpPr/>
            <p:nvPr/>
          </p:nvSpPr>
          <p:spPr>
            <a:xfrm>
              <a:off x="4224024" y="1132601"/>
              <a:ext cx="87332" cy="1073746"/>
            </a:xfrm>
            <a:prstGeom prst="rect">
              <a:avLst/>
            </a:prstGeom>
            <a:solidFill>
              <a:srgbClr val="005694"/>
            </a:solidFill>
            <a:ln>
              <a:solidFill>
                <a:srgbClr val="00569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568" name="文本框 13"/>
            <p:cNvSpPr txBox="1">
              <a:spLocks noChangeArrowheads="1"/>
            </p:cNvSpPr>
            <p:nvPr/>
          </p:nvSpPr>
          <p:spPr bwMode="auto">
            <a:xfrm>
              <a:off x="2473748" y="1091364"/>
              <a:ext cx="204402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</a:p>
          </p:txBody>
        </p:sp>
        <p:sp>
          <p:nvSpPr>
            <p:cNvPr id="23569" name="矩形 14"/>
            <p:cNvSpPr>
              <a:spLocks noChangeArrowheads="1"/>
            </p:cNvSpPr>
            <p:nvPr/>
          </p:nvSpPr>
          <p:spPr bwMode="auto">
            <a:xfrm>
              <a:off x="940356" y="1491474"/>
              <a:ext cx="3297816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单击此处添加您的文字内容。本模板的所有素材和逻辑图表，均可自由编辑替换和移动。。</a:t>
              </a:r>
            </a:p>
          </p:txBody>
        </p:sp>
      </p:grpSp>
      <p:grpSp>
        <p:nvGrpSpPr>
          <p:cNvPr id="23560" name="组合 15"/>
          <p:cNvGrpSpPr/>
          <p:nvPr/>
        </p:nvGrpSpPr>
        <p:grpSpPr bwMode="auto">
          <a:xfrm>
            <a:off x="1216025" y="4851400"/>
            <a:ext cx="3578225" cy="1139825"/>
            <a:chOff x="940356" y="1091364"/>
            <a:chExt cx="3577420" cy="1138774"/>
          </a:xfrm>
        </p:grpSpPr>
        <p:sp>
          <p:nvSpPr>
            <p:cNvPr id="17" name="矩形 16"/>
            <p:cNvSpPr/>
            <p:nvPr/>
          </p:nvSpPr>
          <p:spPr>
            <a:xfrm>
              <a:off x="4224155" y="1132601"/>
              <a:ext cx="87292" cy="1073747"/>
            </a:xfrm>
            <a:prstGeom prst="rect">
              <a:avLst/>
            </a:prstGeom>
            <a:solidFill>
              <a:srgbClr val="2D27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565" name="文本框 17"/>
            <p:cNvSpPr txBox="1">
              <a:spLocks noChangeArrowheads="1"/>
            </p:cNvSpPr>
            <p:nvPr/>
          </p:nvSpPr>
          <p:spPr bwMode="auto">
            <a:xfrm>
              <a:off x="2473748" y="1091364"/>
              <a:ext cx="204402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</a:p>
          </p:txBody>
        </p:sp>
        <p:sp>
          <p:nvSpPr>
            <p:cNvPr id="23566" name="矩形 18"/>
            <p:cNvSpPr>
              <a:spLocks noChangeArrowheads="1"/>
            </p:cNvSpPr>
            <p:nvPr/>
          </p:nvSpPr>
          <p:spPr bwMode="auto">
            <a:xfrm>
              <a:off x="940356" y="1491474"/>
              <a:ext cx="3297816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单击此处添加您的文字内容。本模板的所有素材和逻辑图表，均可自由编辑替换和移动。。</a:t>
              </a:r>
            </a:p>
          </p:txBody>
        </p:sp>
      </p:grpSp>
      <p:sp>
        <p:nvSpPr>
          <p:cNvPr id="23561" name="文本框 20"/>
          <p:cNvSpPr txBox="1">
            <a:spLocks noChangeArrowheads="1"/>
          </p:cNvSpPr>
          <p:nvPr/>
        </p:nvSpPr>
        <p:spPr bwMode="auto">
          <a:xfrm>
            <a:off x="944563" y="209550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</a:t>
            </a:r>
          </a:p>
        </p:txBody>
      </p:sp>
      <p:sp>
        <p:nvSpPr>
          <p:cNvPr id="21" name="菱形 20"/>
          <p:cNvSpPr/>
          <p:nvPr/>
        </p:nvSpPr>
        <p:spPr>
          <a:xfrm>
            <a:off x="288925" y="234950"/>
            <a:ext cx="517525" cy="334963"/>
          </a:xfrm>
          <a:prstGeom prst="diamond">
            <a:avLst/>
          </a:prstGeom>
          <a:solidFill>
            <a:srgbClr val="2D2727"/>
          </a:solidFill>
          <a:ln>
            <a:solidFill>
              <a:srgbClr val="2D2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菱形 22"/>
          <p:cNvSpPr/>
          <p:nvPr/>
        </p:nvSpPr>
        <p:spPr>
          <a:xfrm>
            <a:off x="288925" y="312738"/>
            <a:ext cx="517525" cy="334962"/>
          </a:xfrm>
          <a:prstGeom prst="diamond">
            <a:avLst/>
          </a:prstGeom>
          <a:solidFill>
            <a:srgbClr val="005694"/>
          </a:solidFill>
          <a:ln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1"/>
            <a:ext cx="12192000" cy="3562350"/>
          </a:xfrm>
          <a:prstGeom prst="rect">
            <a:avLst/>
          </a:prstGeom>
          <a:solidFill>
            <a:srgbClr val="005694"/>
          </a:solidFill>
          <a:ln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312" y="252164"/>
            <a:ext cx="11763375" cy="3081586"/>
          </a:xfrm>
          <a:prstGeom prst="rect">
            <a:avLst/>
          </a:prstGeom>
        </p:spPr>
      </p:pic>
      <p:sp>
        <p:nvSpPr>
          <p:cNvPr id="8" name="任意多边形 7"/>
          <p:cNvSpPr/>
          <p:nvPr/>
        </p:nvSpPr>
        <p:spPr>
          <a:xfrm rot="10800000">
            <a:off x="214311" y="3333750"/>
            <a:ext cx="11763375" cy="514350"/>
          </a:xfrm>
          <a:custGeom>
            <a:avLst/>
            <a:gdLst>
              <a:gd name="connsiteX0" fmla="*/ 11763375 w 11763375"/>
              <a:gd name="connsiteY0" fmla="*/ 838199 h 838199"/>
              <a:gd name="connsiteX1" fmla="*/ 0 w 11763375"/>
              <a:gd name="connsiteY1" fmla="*/ 838199 h 838199"/>
              <a:gd name="connsiteX2" fmla="*/ 0 w 11763375"/>
              <a:gd name="connsiteY2" fmla="*/ 495299 h 838199"/>
              <a:gd name="connsiteX3" fmla="*/ 5186362 w 11763375"/>
              <a:gd name="connsiteY3" fmla="*/ 495299 h 838199"/>
              <a:gd name="connsiteX4" fmla="*/ 5881687 w 11763375"/>
              <a:gd name="connsiteY4" fmla="*/ 0 h 838199"/>
              <a:gd name="connsiteX5" fmla="*/ 6577012 w 11763375"/>
              <a:gd name="connsiteY5" fmla="*/ 495299 h 838199"/>
              <a:gd name="connsiteX6" fmla="*/ 11763375 w 11763375"/>
              <a:gd name="connsiteY6" fmla="*/ 495299 h 838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63375" h="838199">
                <a:moveTo>
                  <a:pt x="11763375" y="838199"/>
                </a:moveTo>
                <a:lnTo>
                  <a:pt x="0" y="838199"/>
                </a:lnTo>
                <a:lnTo>
                  <a:pt x="0" y="495299"/>
                </a:lnTo>
                <a:lnTo>
                  <a:pt x="5186362" y="495299"/>
                </a:lnTo>
                <a:lnTo>
                  <a:pt x="5881687" y="0"/>
                </a:lnTo>
                <a:lnTo>
                  <a:pt x="6577012" y="495299"/>
                </a:lnTo>
                <a:lnTo>
                  <a:pt x="11763375" y="495299"/>
                </a:lnTo>
                <a:close/>
              </a:path>
            </a:pathLst>
          </a:custGeom>
          <a:solidFill>
            <a:srgbClr val="005694"/>
          </a:solidFill>
          <a:ln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366260" y="4025384"/>
            <a:ext cx="357020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2D27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加盟流程详解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081462" y="4972108"/>
            <a:ext cx="402907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1200" dirty="0">
                <a:solidFill>
                  <a:srgbClr val="2D272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endParaRPr lang="en-US" altLang="zh-CN" sz="1200" dirty="0">
              <a:solidFill>
                <a:srgbClr val="2D272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1200" dirty="0">
                <a:solidFill>
                  <a:srgbClr val="2D272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您可以在此处添加关于本章节的简要介绍，模板所有素材</a:t>
            </a:r>
            <a:endParaRPr lang="en-US" altLang="zh-CN" sz="1200" dirty="0">
              <a:solidFill>
                <a:srgbClr val="2D272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1200" dirty="0">
                <a:solidFill>
                  <a:srgbClr val="2D272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均可自由编辑</a:t>
            </a:r>
            <a:endParaRPr lang="en-US" altLang="zh-CN" sz="1200" dirty="0">
              <a:solidFill>
                <a:srgbClr val="2D272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4366260" y="4800600"/>
            <a:ext cx="3459480" cy="0"/>
          </a:xfrm>
          <a:prstGeom prst="line">
            <a:avLst/>
          </a:prstGeom>
          <a:ln>
            <a:solidFill>
              <a:srgbClr val="2D27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新月形 4"/>
          <p:cNvSpPr>
            <a:spLocks noChangeArrowheads="1"/>
          </p:cNvSpPr>
          <p:nvPr/>
        </p:nvSpPr>
        <p:spPr bwMode="auto">
          <a:xfrm rot="20751297">
            <a:off x="4364038" y="2060575"/>
            <a:ext cx="1589087" cy="3178175"/>
          </a:xfrm>
          <a:prstGeom prst="moon">
            <a:avLst>
              <a:gd name="adj" fmla="val 15190"/>
            </a:avLst>
          </a:prstGeom>
          <a:solidFill>
            <a:srgbClr val="2D2727"/>
          </a:solidFill>
          <a:ln w="3175" cmpd="sng">
            <a:solidFill>
              <a:srgbClr val="F8F8F8"/>
            </a:solidFill>
            <a:miter lim="800000"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新月形 5"/>
          <p:cNvSpPr>
            <a:spLocks noChangeArrowheads="1"/>
          </p:cNvSpPr>
          <p:nvPr/>
        </p:nvSpPr>
        <p:spPr bwMode="auto">
          <a:xfrm rot="4551297">
            <a:off x="5176838" y="1025525"/>
            <a:ext cx="1589088" cy="3176587"/>
          </a:xfrm>
          <a:prstGeom prst="moon">
            <a:avLst>
              <a:gd name="adj" fmla="val 15190"/>
            </a:avLst>
          </a:prstGeom>
          <a:solidFill>
            <a:srgbClr val="005694"/>
          </a:solidFill>
          <a:ln w="3175" cmpd="sng">
            <a:solidFill>
              <a:srgbClr val="F8F8F8"/>
            </a:solidFill>
            <a:miter lim="800000"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新月形 6"/>
          <p:cNvSpPr>
            <a:spLocks noChangeArrowheads="1"/>
          </p:cNvSpPr>
          <p:nvPr/>
        </p:nvSpPr>
        <p:spPr bwMode="auto">
          <a:xfrm rot="9951297">
            <a:off x="6213475" y="1839913"/>
            <a:ext cx="1589088" cy="3178175"/>
          </a:xfrm>
          <a:prstGeom prst="moon">
            <a:avLst>
              <a:gd name="adj" fmla="val 15190"/>
            </a:avLst>
          </a:prstGeom>
          <a:solidFill>
            <a:srgbClr val="2D2727"/>
          </a:solidFill>
          <a:ln w="3175" cmpd="sng">
            <a:solidFill>
              <a:srgbClr val="F8F8F8"/>
            </a:solidFill>
            <a:miter lim="800000"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新月形 7"/>
          <p:cNvSpPr>
            <a:spLocks noChangeArrowheads="1"/>
          </p:cNvSpPr>
          <p:nvPr/>
        </p:nvSpPr>
        <p:spPr bwMode="auto">
          <a:xfrm rot="15351297">
            <a:off x="5413375" y="2863850"/>
            <a:ext cx="1589088" cy="3176588"/>
          </a:xfrm>
          <a:prstGeom prst="moon">
            <a:avLst>
              <a:gd name="adj" fmla="val 15190"/>
            </a:avLst>
          </a:prstGeom>
          <a:solidFill>
            <a:srgbClr val="005694"/>
          </a:solidFill>
          <a:ln w="3175" cmpd="sng">
            <a:solidFill>
              <a:srgbClr val="F8F8F8"/>
            </a:solidFill>
            <a:miter lim="800000"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11"/>
          <p:cNvSpPr>
            <a:spLocks noChangeArrowheads="1"/>
          </p:cNvSpPr>
          <p:nvPr/>
        </p:nvSpPr>
        <p:spPr bwMode="auto">
          <a:xfrm flipH="1">
            <a:off x="5076825" y="3236913"/>
            <a:ext cx="21113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445469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</a:t>
            </a:r>
            <a:endParaRPr lang="en-US" sz="2400" b="1" dirty="0">
              <a:solidFill>
                <a:srgbClr val="445469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直接连接符 24"/>
          <p:cNvSpPr>
            <a:spLocks noChangeShapeType="1"/>
          </p:cNvSpPr>
          <p:nvPr/>
        </p:nvSpPr>
        <p:spPr bwMode="auto">
          <a:xfrm flipH="1">
            <a:off x="3465513" y="2903538"/>
            <a:ext cx="1049337" cy="0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直接连接符 24"/>
          <p:cNvSpPr>
            <a:spLocks noChangeShapeType="1"/>
          </p:cNvSpPr>
          <p:nvPr/>
        </p:nvSpPr>
        <p:spPr bwMode="auto">
          <a:xfrm flipH="1">
            <a:off x="4211638" y="5046663"/>
            <a:ext cx="1033462" cy="0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1295400" y="2590800"/>
            <a:ext cx="1952625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7894638" y="1698625"/>
            <a:ext cx="1257300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13"/>
          <p:cNvSpPr txBox="1"/>
          <p:nvPr/>
        </p:nvSpPr>
        <p:spPr>
          <a:xfrm>
            <a:off x="2046288" y="4800600"/>
            <a:ext cx="1952625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13"/>
          <p:cNvSpPr txBox="1"/>
          <p:nvPr/>
        </p:nvSpPr>
        <p:spPr>
          <a:xfrm>
            <a:off x="8828088" y="3944938"/>
            <a:ext cx="1952625" cy="24606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直接连接符 24"/>
          <p:cNvSpPr>
            <a:spLocks noChangeShapeType="1"/>
          </p:cNvSpPr>
          <p:nvPr/>
        </p:nvSpPr>
        <p:spPr bwMode="auto">
          <a:xfrm flipH="1">
            <a:off x="6656388" y="1944688"/>
            <a:ext cx="1049337" cy="0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直接连接符 24"/>
          <p:cNvSpPr>
            <a:spLocks noChangeShapeType="1"/>
          </p:cNvSpPr>
          <p:nvPr/>
        </p:nvSpPr>
        <p:spPr bwMode="auto">
          <a:xfrm flipH="1">
            <a:off x="7600950" y="4264025"/>
            <a:ext cx="1033463" cy="0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矩形 25"/>
          <p:cNvSpPr>
            <a:spLocks noChangeArrowheads="1"/>
          </p:cNvSpPr>
          <p:nvPr/>
        </p:nvSpPr>
        <p:spPr bwMode="auto">
          <a:xfrm>
            <a:off x="8828088" y="4264025"/>
            <a:ext cx="3017837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添加文字，根据你的需要绘制文本框大小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请认真阅读说明书和更多的工作手册的模板。。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矩形 25"/>
          <p:cNvSpPr>
            <a:spLocks noChangeArrowheads="1"/>
          </p:cNvSpPr>
          <p:nvPr/>
        </p:nvSpPr>
        <p:spPr bwMode="auto">
          <a:xfrm>
            <a:off x="7894638" y="2001838"/>
            <a:ext cx="3017837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添加文字，根据你的需要绘制文本框大小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请认真阅读说明书和更多的工作手册的模板。。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矩形 25"/>
          <p:cNvSpPr>
            <a:spLocks noChangeArrowheads="1"/>
          </p:cNvSpPr>
          <p:nvPr/>
        </p:nvSpPr>
        <p:spPr bwMode="auto">
          <a:xfrm>
            <a:off x="463550" y="2873375"/>
            <a:ext cx="3017838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添加文字，根据你的需要绘制文本框大小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请认真阅读说明书和更多的工作手册的模板。。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矩形 25"/>
          <p:cNvSpPr>
            <a:spLocks noChangeArrowheads="1"/>
          </p:cNvSpPr>
          <p:nvPr/>
        </p:nvSpPr>
        <p:spPr bwMode="auto">
          <a:xfrm>
            <a:off x="1101725" y="5157788"/>
            <a:ext cx="3017838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添加文字，根据你的需要绘制文本框大小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请认真阅读说明书和更多的工作手册的模板。。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6643" name="组合 2"/>
          <p:cNvGrpSpPr/>
          <p:nvPr/>
        </p:nvGrpSpPr>
        <p:grpSpPr bwMode="auto">
          <a:xfrm flipV="1">
            <a:off x="-23813" y="6778625"/>
            <a:ext cx="12192001" cy="46038"/>
            <a:chOff x="0" y="6658984"/>
            <a:chExt cx="12192000" cy="199016"/>
          </a:xfrm>
        </p:grpSpPr>
        <p:sp>
          <p:nvSpPr>
            <p:cNvPr id="2" name="矩形 1"/>
            <p:cNvSpPr/>
            <p:nvPr/>
          </p:nvSpPr>
          <p:spPr>
            <a:xfrm>
              <a:off x="0" y="6658984"/>
              <a:ext cx="5849938" cy="199016"/>
            </a:xfrm>
            <a:prstGeom prst="rect">
              <a:avLst/>
            </a:prstGeom>
            <a:solidFill>
              <a:srgbClr val="595959"/>
            </a:solidFill>
            <a:ln>
              <a:solidFill>
                <a:srgbClr val="5959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5849938" y="6658984"/>
              <a:ext cx="6342062" cy="199016"/>
            </a:xfrm>
            <a:prstGeom prst="rect">
              <a:avLst/>
            </a:prstGeom>
            <a:solidFill>
              <a:srgbClr val="57A6B7"/>
            </a:solidFill>
            <a:ln>
              <a:solidFill>
                <a:srgbClr val="57A6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6644" name="文本框 25"/>
          <p:cNvSpPr txBox="1">
            <a:spLocks noChangeArrowheads="1"/>
          </p:cNvSpPr>
          <p:nvPr/>
        </p:nvSpPr>
        <p:spPr bwMode="auto">
          <a:xfrm>
            <a:off x="944563" y="209550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</a:t>
            </a:r>
          </a:p>
        </p:txBody>
      </p:sp>
      <p:sp>
        <p:nvSpPr>
          <p:cNvPr id="26" name="菱形 25"/>
          <p:cNvSpPr/>
          <p:nvPr/>
        </p:nvSpPr>
        <p:spPr>
          <a:xfrm>
            <a:off x="288925" y="234950"/>
            <a:ext cx="517525" cy="334963"/>
          </a:xfrm>
          <a:prstGeom prst="diamond">
            <a:avLst/>
          </a:prstGeom>
          <a:solidFill>
            <a:srgbClr val="2D2727"/>
          </a:solidFill>
          <a:ln>
            <a:solidFill>
              <a:srgbClr val="2D2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" name="菱形 27"/>
          <p:cNvSpPr/>
          <p:nvPr/>
        </p:nvSpPr>
        <p:spPr>
          <a:xfrm>
            <a:off x="288925" y="312738"/>
            <a:ext cx="517525" cy="334962"/>
          </a:xfrm>
          <a:prstGeom prst="diamond">
            <a:avLst/>
          </a:prstGeom>
          <a:solidFill>
            <a:srgbClr val="005694"/>
          </a:solidFill>
          <a:ln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29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矩形 15"/>
          <p:cNvSpPr/>
          <p:nvPr/>
        </p:nvSpPr>
        <p:spPr>
          <a:xfrm>
            <a:off x="0" y="-15875"/>
            <a:ext cx="12192000" cy="5291138"/>
          </a:xfrm>
          <a:prstGeom prst="rect">
            <a:avLst/>
          </a:pr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flipV="1">
            <a:off x="7672388" y="1485900"/>
            <a:ext cx="3271837" cy="2820988"/>
          </a:xfrm>
          <a:prstGeom prst="triangle">
            <a:avLst/>
          </a:prstGeom>
          <a:solidFill>
            <a:srgbClr val="2D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 flipV="1">
            <a:off x="7578725" y="1117600"/>
            <a:ext cx="3457575" cy="2981325"/>
          </a:xfrm>
          <a:prstGeom prst="triangle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8710613" y="1063625"/>
            <a:ext cx="1195387" cy="115888"/>
          </a:xfrm>
          <a:prstGeom prst="rect">
            <a:avLst/>
          </a:prstGeom>
          <a:solidFill>
            <a:srgbClr val="2D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655" name="矩形 15"/>
          <p:cNvSpPr>
            <a:spLocks noChangeArrowheads="1"/>
          </p:cNvSpPr>
          <p:nvPr/>
        </p:nvSpPr>
        <p:spPr bwMode="auto">
          <a:xfrm>
            <a:off x="8569325" y="2117725"/>
            <a:ext cx="15700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添加文字，添加文字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添加文字添加文字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56" name="矩形 16"/>
          <p:cNvSpPr>
            <a:spLocks noChangeArrowheads="1"/>
          </p:cNvSpPr>
          <p:nvPr/>
        </p:nvSpPr>
        <p:spPr bwMode="auto">
          <a:xfrm>
            <a:off x="8289925" y="1622425"/>
            <a:ext cx="20367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00569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KEYS</a:t>
            </a:r>
          </a:p>
        </p:txBody>
      </p:sp>
      <p:cxnSp>
        <p:nvCxnSpPr>
          <p:cNvPr id="22" name="直接连接符 21"/>
          <p:cNvCxnSpPr/>
          <p:nvPr/>
        </p:nvCxnSpPr>
        <p:spPr>
          <a:xfrm flipH="1">
            <a:off x="10542588" y="1622425"/>
            <a:ext cx="1654175" cy="286702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>
            <a:off x="9291638" y="-23813"/>
            <a:ext cx="315912" cy="54927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8353425" y="3201988"/>
            <a:ext cx="317500" cy="54927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9188450" y="-38100"/>
            <a:ext cx="561975" cy="9731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椭圆 25"/>
          <p:cNvSpPr/>
          <p:nvPr/>
        </p:nvSpPr>
        <p:spPr>
          <a:xfrm>
            <a:off x="1108075" y="5529263"/>
            <a:ext cx="887413" cy="889000"/>
          </a:xfrm>
          <a:prstGeom prst="ellipse">
            <a:avLst/>
          </a:prstGeom>
          <a:solidFill>
            <a:srgbClr val="0056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662" name="Freeform 93"/>
          <p:cNvSpPr>
            <a:spLocks noEditPoints="1"/>
          </p:cNvSpPr>
          <p:nvPr/>
        </p:nvSpPr>
        <p:spPr bwMode="auto">
          <a:xfrm>
            <a:off x="1373188" y="5700713"/>
            <a:ext cx="357187" cy="479425"/>
          </a:xfrm>
          <a:custGeom>
            <a:avLst/>
            <a:gdLst>
              <a:gd name="T0" fmla="*/ 2147483646 w 216"/>
              <a:gd name="T1" fmla="*/ 2147483646 h 288"/>
              <a:gd name="T2" fmla="*/ 2147483646 w 216"/>
              <a:gd name="T3" fmla="*/ 2147483646 h 288"/>
              <a:gd name="T4" fmla="*/ 2147483646 w 216"/>
              <a:gd name="T5" fmla="*/ 0 h 288"/>
              <a:gd name="T6" fmla="*/ 2147483646 w 216"/>
              <a:gd name="T7" fmla="*/ 0 h 288"/>
              <a:gd name="T8" fmla="*/ 2147483646 w 216"/>
              <a:gd name="T9" fmla="*/ 0 h 288"/>
              <a:gd name="T10" fmla="*/ 2147483646 w 216"/>
              <a:gd name="T11" fmla="*/ 2147483646 h 288"/>
              <a:gd name="T12" fmla="*/ 2147483646 w 216"/>
              <a:gd name="T13" fmla="*/ 2147483646 h 288"/>
              <a:gd name="T14" fmla="*/ 0 w 216"/>
              <a:gd name="T15" fmla="*/ 2147483646 h 288"/>
              <a:gd name="T16" fmla="*/ 0 w 216"/>
              <a:gd name="T17" fmla="*/ 2147483646 h 288"/>
              <a:gd name="T18" fmla="*/ 2147483646 w 216"/>
              <a:gd name="T19" fmla="*/ 2147483646 h 288"/>
              <a:gd name="T20" fmla="*/ 2147483646 w 216"/>
              <a:gd name="T21" fmla="*/ 2147483646 h 288"/>
              <a:gd name="T22" fmla="*/ 2147483646 w 216"/>
              <a:gd name="T23" fmla="*/ 2147483646 h 288"/>
              <a:gd name="T24" fmla="*/ 2147483646 w 216"/>
              <a:gd name="T25" fmla="*/ 2147483646 h 288"/>
              <a:gd name="T26" fmla="*/ 2147483646 w 216"/>
              <a:gd name="T27" fmla="*/ 2147483646 h 288"/>
              <a:gd name="T28" fmla="*/ 2147483646 w 216"/>
              <a:gd name="T29" fmla="*/ 2147483646 h 288"/>
              <a:gd name="T30" fmla="*/ 2147483646 w 216"/>
              <a:gd name="T31" fmla="*/ 2147483646 h 288"/>
              <a:gd name="T32" fmla="*/ 2147483646 w 216"/>
              <a:gd name="T33" fmla="*/ 2147483646 h 288"/>
              <a:gd name="T34" fmla="*/ 2147483646 w 216"/>
              <a:gd name="T35" fmla="*/ 2147483646 h 288"/>
              <a:gd name="T36" fmla="*/ 2147483646 w 216"/>
              <a:gd name="T37" fmla="*/ 2147483646 h 288"/>
              <a:gd name="T38" fmla="*/ 2147483646 w 216"/>
              <a:gd name="T39" fmla="*/ 2147483646 h 288"/>
              <a:gd name="T40" fmla="*/ 2147483646 w 216"/>
              <a:gd name="T41" fmla="*/ 2147483646 h 288"/>
              <a:gd name="T42" fmla="*/ 2147483646 w 216"/>
              <a:gd name="T43" fmla="*/ 2147483646 h 288"/>
              <a:gd name="T44" fmla="*/ 2147483646 w 216"/>
              <a:gd name="T45" fmla="*/ 2147483646 h 288"/>
              <a:gd name="T46" fmla="*/ 2147483646 w 216"/>
              <a:gd name="T47" fmla="*/ 2147483646 h 288"/>
              <a:gd name="T48" fmla="*/ 2147483646 w 216"/>
              <a:gd name="T49" fmla="*/ 2147483646 h 288"/>
              <a:gd name="T50" fmla="*/ 2147483646 w 216"/>
              <a:gd name="T51" fmla="*/ 2147483646 h 288"/>
              <a:gd name="T52" fmla="*/ 2147483646 w 216"/>
              <a:gd name="T53" fmla="*/ 2147483646 h 288"/>
              <a:gd name="T54" fmla="*/ 2147483646 w 216"/>
              <a:gd name="T55" fmla="*/ 2147483646 h 28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矩形 23"/>
          <p:cNvSpPr>
            <a:spLocks noChangeArrowheads="1"/>
          </p:cNvSpPr>
          <p:nvPr/>
        </p:nvSpPr>
        <p:spPr bwMode="auto">
          <a:xfrm>
            <a:off x="2408238" y="5745163"/>
            <a:ext cx="8628062" cy="77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添加文字，根据你的需要绘制文本框大小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请认真阅读说明书和更多的工作手册的模添加文字，根据你的需要绘制文本框大小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请认真阅读说明书和更多的工作手册的模板添加文字，根据你的需要绘制文本框大小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请认真阅读说明书和更多的工作手册的模板板。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矩形 456"/>
          <p:cNvSpPr/>
          <p:nvPr/>
        </p:nvSpPr>
        <p:spPr>
          <a:xfrm>
            <a:off x="7947025" y="2003425"/>
            <a:ext cx="3929063" cy="3257550"/>
          </a:xfrm>
          <a:prstGeom prst="rect">
            <a:avLst/>
          </a:prstGeom>
          <a:solidFill>
            <a:srgbClr val="0056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rgbClr val="FFC000"/>
                </a:solidFill>
              </a:rPr>
              <a:t>1</a:t>
            </a:r>
            <a:endParaRPr lang="zh-CN" altLang="en-US" dirty="0">
              <a:solidFill>
                <a:srgbClr val="FFC000"/>
              </a:solidFill>
            </a:endParaRPr>
          </a:p>
        </p:txBody>
      </p:sp>
      <p:sp>
        <p:nvSpPr>
          <p:cNvPr id="28675" name="矩形 25"/>
          <p:cNvSpPr>
            <a:spLocks noChangeArrowheads="1"/>
          </p:cNvSpPr>
          <p:nvPr/>
        </p:nvSpPr>
        <p:spPr bwMode="auto">
          <a:xfrm>
            <a:off x="8402638" y="2986088"/>
            <a:ext cx="3017837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Tx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添加文字，根据你的需要绘制文本框大小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请认真阅读说明书和更多的工作手册的模板。添加文字，根据你的需要绘制文本框大小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请认真阅读说明书和更多的工作手册的模板。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FontTx/>
              <a:buNone/>
            </a:pP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76" name="TextBox 13"/>
          <p:cNvSpPr txBox="1">
            <a:spLocks noChangeArrowheads="1"/>
          </p:cNvSpPr>
          <p:nvPr/>
        </p:nvSpPr>
        <p:spPr bwMode="auto">
          <a:xfrm>
            <a:off x="8402638" y="2579688"/>
            <a:ext cx="2752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8677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2044700"/>
            <a:ext cx="6699250" cy="321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文本框 37"/>
          <p:cNvSpPr txBox="1">
            <a:spLocks noChangeArrowheads="1"/>
          </p:cNvSpPr>
          <p:nvPr/>
        </p:nvSpPr>
        <p:spPr bwMode="auto">
          <a:xfrm>
            <a:off x="944563" y="209550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</a:t>
            </a:r>
          </a:p>
        </p:txBody>
      </p:sp>
      <p:sp>
        <p:nvSpPr>
          <p:cNvPr id="9" name="菱形 8"/>
          <p:cNvSpPr/>
          <p:nvPr/>
        </p:nvSpPr>
        <p:spPr>
          <a:xfrm>
            <a:off x="288925" y="234950"/>
            <a:ext cx="517525" cy="334963"/>
          </a:xfrm>
          <a:prstGeom prst="diamond">
            <a:avLst/>
          </a:prstGeom>
          <a:solidFill>
            <a:srgbClr val="2D2727"/>
          </a:solidFill>
          <a:ln>
            <a:solidFill>
              <a:srgbClr val="2D2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>
            <a:off x="288925" y="312738"/>
            <a:ext cx="517525" cy="334962"/>
          </a:xfrm>
          <a:prstGeom prst="diamond">
            <a:avLst/>
          </a:prstGeom>
          <a:solidFill>
            <a:srgbClr val="005694"/>
          </a:solidFill>
          <a:ln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89280" y="1640886"/>
            <a:ext cx="1350904" cy="1350904"/>
          </a:xfrm>
          <a:custGeom>
            <a:avLst/>
            <a:gdLst>
              <a:gd name="connsiteX0" fmla="*/ 856343 w 1712686"/>
              <a:gd name="connsiteY0" fmla="*/ 0 h 1712686"/>
              <a:gd name="connsiteX1" fmla="*/ 1712686 w 1712686"/>
              <a:gd name="connsiteY1" fmla="*/ 856343 h 1712686"/>
              <a:gd name="connsiteX2" fmla="*/ 856343 w 1712686"/>
              <a:gd name="connsiteY2" fmla="*/ 1712686 h 1712686"/>
              <a:gd name="connsiteX3" fmla="*/ 0 w 1712686"/>
              <a:gd name="connsiteY3" fmla="*/ 856343 h 1712686"/>
              <a:gd name="connsiteX4" fmla="*/ 856343 w 1712686"/>
              <a:gd name="connsiteY4" fmla="*/ 0 h 1712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2686" h="1712686">
                <a:moveTo>
                  <a:pt x="856343" y="0"/>
                </a:moveTo>
                <a:cubicBezTo>
                  <a:pt x="1329288" y="0"/>
                  <a:pt x="1712686" y="383398"/>
                  <a:pt x="1712686" y="856343"/>
                </a:cubicBezTo>
                <a:cubicBezTo>
                  <a:pt x="1712686" y="1329288"/>
                  <a:pt x="1329288" y="1712686"/>
                  <a:pt x="856343" y="1712686"/>
                </a:cubicBezTo>
                <a:cubicBezTo>
                  <a:pt x="383398" y="1712686"/>
                  <a:pt x="0" y="1329288"/>
                  <a:pt x="0" y="856343"/>
                </a:cubicBezTo>
                <a:cubicBezTo>
                  <a:pt x="0" y="383398"/>
                  <a:pt x="383398" y="0"/>
                  <a:pt x="856343" y="0"/>
                </a:cubicBezTo>
                <a:close/>
              </a:path>
            </a:pathLst>
          </a:custGeom>
          <a:ln w="28575">
            <a:solidFill>
              <a:srgbClr val="595959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89280" y="3977511"/>
            <a:ext cx="1350904" cy="1350904"/>
          </a:xfrm>
          <a:custGeom>
            <a:avLst/>
            <a:gdLst>
              <a:gd name="connsiteX0" fmla="*/ 856343 w 1712686"/>
              <a:gd name="connsiteY0" fmla="*/ 0 h 1712686"/>
              <a:gd name="connsiteX1" fmla="*/ 1712686 w 1712686"/>
              <a:gd name="connsiteY1" fmla="*/ 856343 h 1712686"/>
              <a:gd name="connsiteX2" fmla="*/ 856343 w 1712686"/>
              <a:gd name="connsiteY2" fmla="*/ 1712686 h 1712686"/>
              <a:gd name="connsiteX3" fmla="*/ 0 w 1712686"/>
              <a:gd name="connsiteY3" fmla="*/ 856343 h 1712686"/>
              <a:gd name="connsiteX4" fmla="*/ 856343 w 1712686"/>
              <a:gd name="connsiteY4" fmla="*/ 0 h 1712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2686" h="1712686">
                <a:moveTo>
                  <a:pt x="856343" y="0"/>
                </a:moveTo>
                <a:cubicBezTo>
                  <a:pt x="1329288" y="0"/>
                  <a:pt x="1712686" y="383398"/>
                  <a:pt x="1712686" y="856343"/>
                </a:cubicBezTo>
                <a:cubicBezTo>
                  <a:pt x="1712686" y="1329288"/>
                  <a:pt x="1329288" y="1712686"/>
                  <a:pt x="856343" y="1712686"/>
                </a:cubicBezTo>
                <a:cubicBezTo>
                  <a:pt x="383398" y="1712686"/>
                  <a:pt x="0" y="1329288"/>
                  <a:pt x="0" y="856343"/>
                </a:cubicBezTo>
                <a:cubicBezTo>
                  <a:pt x="0" y="383398"/>
                  <a:pt x="383398" y="0"/>
                  <a:pt x="856343" y="0"/>
                </a:cubicBezTo>
                <a:close/>
              </a:path>
            </a:pathLst>
          </a:custGeom>
          <a:ln w="28575">
            <a:solidFill>
              <a:srgbClr val="595959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92601" y="1640886"/>
            <a:ext cx="1350904" cy="1350904"/>
          </a:xfrm>
          <a:custGeom>
            <a:avLst/>
            <a:gdLst>
              <a:gd name="connsiteX0" fmla="*/ 856343 w 1712686"/>
              <a:gd name="connsiteY0" fmla="*/ 0 h 1712686"/>
              <a:gd name="connsiteX1" fmla="*/ 1712686 w 1712686"/>
              <a:gd name="connsiteY1" fmla="*/ 856343 h 1712686"/>
              <a:gd name="connsiteX2" fmla="*/ 856343 w 1712686"/>
              <a:gd name="connsiteY2" fmla="*/ 1712686 h 1712686"/>
              <a:gd name="connsiteX3" fmla="*/ 0 w 1712686"/>
              <a:gd name="connsiteY3" fmla="*/ 856343 h 1712686"/>
              <a:gd name="connsiteX4" fmla="*/ 856343 w 1712686"/>
              <a:gd name="connsiteY4" fmla="*/ 0 h 1712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2686" h="1712686">
                <a:moveTo>
                  <a:pt x="856343" y="0"/>
                </a:moveTo>
                <a:cubicBezTo>
                  <a:pt x="1329288" y="0"/>
                  <a:pt x="1712686" y="383398"/>
                  <a:pt x="1712686" y="856343"/>
                </a:cubicBezTo>
                <a:cubicBezTo>
                  <a:pt x="1712686" y="1329288"/>
                  <a:pt x="1329288" y="1712686"/>
                  <a:pt x="856343" y="1712686"/>
                </a:cubicBezTo>
                <a:cubicBezTo>
                  <a:pt x="383398" y="1712686"/>
                  <a:pt x="0" y="1329288"/>
                  <a:pt x="0" y="856343"/>
                </a:cubicBezTo>
                <a:cubicBezTo>
                  <a:pt x="0" y="383398"/>
                  <a:pt x="383398" y="0"/>
                  <a:pt x="856343" y="0"/>
                </a:cubicBezTo>
                <a:close/>
              </a:path>
            </a:pathLst>
          </a:custGeom>
          <a:ln w="28575">
            <a:solidFill>
              <a:srgbClr val="595959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92601" y="3977511"/>
            <a:ext cx="1350904" cy="1350904"/>
          </a:xfrm>
          <a:custGeom>
            <a:avLst/>
            <a:gdLst>
              <a:gd name="connsiteX0" fmla="*/ 856343 w 1712686"/>
              <a:gd name="connsiteY0" fmla="*/ 0 h 1712686"/>
              <a:gd name="connsiteX1" fmla="*/ 1712686 w 1712686"/>
              <a:gd name="connsiteY1" fmla="*/ 856343 h 1712686"/>
              <a:gd name="connsiteX2" fmla="*/ 856343 w 1712686"/>
              <a:gd name="connsiteY2" fmla="*/ 1712686 h 1712686"/>
              <a:gd name="connsiteX3" fmla="*/ 0 w 1712686"/>
              <a:gd name="connsiteY3" fmla="*/ 856343 h 1712686"/>
              <a:gd name="connsiteX4" fmla="*/ 856343 w 1712686"/>
              <a:gd name="connsiteY4" fmla="*/ 0 h 1712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2686" h="1712686">
                <a:moveTo>
                  <a:pt x="856343" y="0"/>
                </a:moveTo>
                <a:cubicBezTo>
                  <a:pt x="1329288" y="0"/>
                  <a:pt x="1712686" y="383398"/>
                  <a:pt x="1712686" y="856343"/>
                </a:cubicBezTo>
                <a:cubicBezTo>
                  <a:pt x="1712686" y="1329288"/>
                  <a:pt x="1329288" y="1712686"/>
                  <a:pt x="856343" y="1712686"/>
                </a:cubicBezTo>
                <a:cubicBezTo>
                  <a:pt x="383398" y="1712686"/>
                  <a:pt x="0" y="1329288"/>
                  <a:pt x="0" y="856343"/>
                </a:cubicBezTo>
                <a:cubicBezTo>
                  <a:pt x="0" y="383398"/>
                  <a:pt x="383398" y="0"/>
                  <a:pt x="856343" y="0"/>
                </a:cubicBezTo>
                <a:close/>
              </a:path>
            </a:pathLst>
          </a:custGeom>
          <a:ln w="28575">
            <a:solidFill>
              <a:srgbClr val="595959"/>
            </a:solidFill>
          </a:ln>
        </p:spPr>
      </p:pic>
      <p:sp>
        <p:nvSpPr>
          <p:cNvPr id="8" name="文本框 7"/>
          <p:cNvSpPr txBox="1"/>
          <p:nvPr/>
        </p:nvSpPr>
        <p:spPr>
          <a:xfrm>
            <a:off x="3326737" y="2160793"/>
            <a:ext cx="2151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单击此处添加您的编辑文字标题，您的团队名称您的公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268577" y="2160793"/>
            <a:ext cx="2151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单击此处添加您的编辑文字标题，您的团队名称您的公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326737" y="176068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单击编辑文字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268577" y="176068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单击编辑文字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380318" y="4497418"/>
            <a:ext cx="2151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单击此处添加您的编辑文字标题，您的团队名称您的公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268577" y="4497418"/>
            <a:ext cx="2151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单击此处添加您的编辑文字标题，您的团队名称您的公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326737" y="409730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单击编辑文字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268577" y="409730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单击编辑文字</a:t>
            </a:r>
          </a:p>
        </p:txBody>
      </p:sp>
      <p:sp>
        <p:nvSpPr>
          <p:cNvPr id="16" name="椭圆 15"/>
          <p:cNvSpPr/>
          <p:nvPr/>
        </p:nvSpPr>
        <p:spPr>
          <a:xfrm>
            <a:off x="3380318" y="3029675"/>
            <a:ext cx="251742" cy="25174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3693993" y="3029675"/>
            <a:ext cx="251742" cy="25174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025365" y="3029675"/>
            <a:ext cx="251742" cy="25174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8373233" y="3029675"/>
            <a:ext cx="251742" cy="251742"/>
          </a:xfrm>
          <a:prstGeom prst="ellipse">
            <a:avLst/>
          </a:prstGeom>
          <a:solidFill>
            <a:srgbClr val="005694"/>
          </a:solidFill>
          <a:ln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8686908" y="3029675"/>
            <a:ext cx="251742" cy="251742"/>
          </a:xfrm>
          <a:prstGeom prst="ellipse">
            <a:avLst/>
          </a:prstGeom>
          <a:solidFill>
            <a:srgbClr val="005694"/>
          </a:solidFill>
          <a:ln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9018280" y="3029675"/>
            <a:ext cx="251742" cy="251742"/>
          </a:xfrm>
          <a:prstGeom prst="ellipse">
            <a:avLst/>
          </a:prstGeom>
          <a:solidFill>
            <a:srgbClr val="005694"/>
          </a:solidFill>
          <a:ln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3380318" y="5295709"/>
            <a:ext cx="251742" cy="251742"/>
          </a:xfrm>
          <a:prstGeom prst="ellipse">
            <a:avLst/>
          </a:prstGeom>
          <a:solidFill>
            <a:srgbClr val="005694"/>
          </a:solidFill>
          <a:ln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3693993" y="5295709"/>
            <a:ext cx="251742" cy="251742"/>
          </a:xfrm>
          <a:prstGeom prst="ellipse">
            <a:avLst/>
          </a:prstGeom>
          <a:solidFill>
            <a:srgbClr val="005694"/>
          </a:solidFill>
          <a:ln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4025365" y="5295709"/>
            <a:ext cx="251742" cy="251742"/>
          </a:xfrm>
          <a:prstGeom prst="ellipse">
            <a:avLst/>
          </a:prstGeom>
          <a:solidFill>
            <a:srgbClr val="005694"/>
          </a:solidFill>
          <a:ln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8373233" y="5295709"/>
            <a:ext cx="251742" cy="25174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8686908" y="5295709"/>
            <a:ext cx="251742" cy="25174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9018280" y="5295709"/>
            <a:ext cx="251742" cy="25174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37"/>
          <p:cNvSpPr txBox="1">
            <a:spLocks noChangeArrowheads="1"/>
          </p:cNvSpPr>
          <p:nvPr/>
        </p:nvSpPr>
        <p:spPr bwMode="auto">
          <a:xfrm>
            <a:off x="944563" y="209550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</a:t>
            </a:r>
          </a:p>
        </p:txBody>
      </p:sp>
      <p:sp>
        <p:nvSpPr>
          <p:cNvPr id="29" name="菱形 28"/>
          <p:cNvSpPr/>
          <p:nvPr/>
        </p:nvSpPr>
        <p:spPr>
          <a:xfrm>
            <a:off x="288925" y="234950"/>
            <a:ext cx="517525" cy="334963"/>
          </a:xfrm>
          <a:prstGeom prst="diamond">
            <a:avLst/>
          </a:prstGeom>
          <a:solidFill>
            <a:srgbClr val="2D2727"/>
          </a:solidFill>
          <a:ln>
            <a:solidFill>
              <a:srgbClr val="2D2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菱形 29"/>
          <p:cNvSpPr/>
          <p:nvPr/>
        </p:nvSpPr>
        <p:spPr>
          <a:xfrm>
            <a:off x="288925" y="312738"/>
            <a:ext cx="517525" cy="334962"/>
          </a:xfrm>
          <a:prstGeom prst="diamond">
            <a:avLst/>
          </a:prstGeom>
          <a:solidFill>
            <a:srgbClr val="005694"/>
          </a:solidFill>
          <a:ln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4" grpId="0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126547" y="1913495"/>
            <a:ext cx="1949698" cy="1949698"/>
            <a:chOff x="1126547" y="1913495"/>
            <a:chExt cx="1949698" cy="1949698"/>
          </a:xfrm>
        </p:grpSpPr>
        <p:sp>
          <p:nvSpPr>
            <p:cNvPr id="5" name="椭圆 4"/>
            <p:cNvSpPr/>
            <p:nvPr/>
          </p:nvSpPr>
          <p:spPr>
            <a:xfrm>
              <a:off x="1126547" y="1913495"/>
              <a:ext cx="1949698" cy="1949698"/>
            </a:xfrm>
            <a:prstGeom prst="ellipse">
              <a:avLst/>
            </a:prstGeom>
            <a:noFill/>
            <a:ln w="28575">
              <a:solidFill>
                <a:srgbClr val="00569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477771" y="2205595"/>
              <a:ext cx="1220206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 dirty="0">
                  <a:solidFill>
                    <a:srgbClr val="005694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8700" b="1" dirty="0">
                <a:solidFill>
                  <a:srgbClr val="005694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767849" y="1913495"/>
            <a:ext cx="1949698" cy="1949698"/>
            <a:chOff x="3826204" y="1913495"/>
            <a:chExt cx="1949698" cy="1949698"/>
          </a:xfrm>
        </p:grpSpPr>
        <p:sp>
          <p:nvSpPr>
            <p:cNvPr id="8" name="椭圆 7"/>
            <p:cNvSpPr/>
            <p:nvPr/>
          </p:nvSpPr>
          <p:spPr>
            <a:xfrm>
              <a:off x="3826204" y="1913495"/>
              <a:ext cx="1949698" cy="1949698"/>
            </a:xfrm>
            <a:prstGeom prst="ellipse">
              <a:avLst/>
            </a:prstGeom>
            <a:no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128205" y="2205595"/>
              <a:ext cx="1358064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 dirty="0">
                  <a:solidFill>
                    <a:srgbClr val="505050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8700" b="1" dirty="0">
                <a:solidFill>
                  <a:srgbClr val="505050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525861" y="1913495"/>
            <a:ext cx="1949698" cy="1949698"/>
            <a:chOff x="6525861" y="1913495"/>
            <a:chExt cx="1949698" cy="1949698"/>
          </a:xfrm>
        </p:grpSpPr>
        <p:sp>
          <p:nvSpPr>
            <p:cNvPr id="11" name="椭圆 10"/>
            <p:cNvSpPr/>
            <p:nvPr/>
          </p:nvSpPr>
          <p:spPr>
            <a:xfrm>
              <a:off x="6525861" y="1913495"/>
              <a:ext cx="1949698" cy="1949698"/>
            </a:xfrm>
            <a:prstGeom prst="ellipse">
              <a:avLst/>
            </a:prstGeom>
            <a:noFill/>
            <a:ln w="28575">
              <a:solidFill>
                <a:srgbClr val="00569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756629" y="2205595"/>
              <a:ext cx="1390124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 dirty="0">
                  <a:solidFill>
                    <a:srgbClr val="005694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8700" b="1" dirty="0">
                <a:solidFill>
                  <a:srgbClr val="005694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225518" y="1913495"/>
            <a:ext cx="1949698" cy="1949698"/>
            <a:chOff x="9225518" y="1913495"/>
            <a:chExt cx="1949698" cy="1949698"/>
          </a:xfrm>
        </p:grpSpPr>
        <p:sp>
          <p:nvSpPr>
            <p:cNvPr id="14" name="椭圆 13"/>
            <p:cNvSpPr/>
            <p:nvPr/>
          </p:nvSpPr>
          <p:spPr>
            <a:xfrm>
              <a:off x="9225518" y="1913495"/>
              <a:ext cx="1949698" cy="1949698"/>
            </a:xfrm>
            <a:prstGeom prst="ellipse">
              <a:avLst/>
            </a:prstGeom>
            <a:no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9517020" y="2205595"/>
              <a:ext cx="1354858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 dirty="0">
                  <a:solidFill>
                    <a:srgbClr val="505050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8700" b="1" dirty="0">
                <a:solidFill>
                  <a:srgbClr val="505050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1183132" y="4555403"/>
            <a:ext cx="2151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单击此处添加您的编辑文字标题，您的团队名称您的公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852249" y="4555403"/>
            <a:ext cx="2151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单击此处添加您的编辑文字标题，您的团队名称您的公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519112" y="4555403"/>
            <a:ext cx="2151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单击此处添加您的编辑文字标题，您的团队名称您的公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9366983" y="4555403"/>
            <a:ext cx="2151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单击此处添加您的编辑文字标题，您的团队名称您的公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183132" y="415529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单击编辑文字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905830" y="415529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单击编辑文字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519112" y="415529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单击编辑文字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9420564" y="415529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单击编辑文字</a:t>
            </a:r>
          </a:p>
        </p:txBody>
      </p:sp>
      <p:sp>
        <p:nvSpPr>
          <p:cNvPr id="24" name="文本框 37"/>
          <p:cNvSpPr txBox="1">
            <a:spLocks noChangeArrowheads="1"/>
          </p:cNvSpPr>
          <p:nvPr/>
        </p:nvSpPr>
        <p:spPr bwMode="auto">
          <a:xfrm>
            <a:off x="944563" y="209550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</a:t>
            </a:r>
          </a:p>
        </p:txBody>
      </p:sp>
      <p:sp>
        <p:nvSpPr>
          <p:cNvPr id="25" name="菱形 24"/>
          <p:cNvSpPr/>
          <p:nvPr/>
        </p:nvSpPr>
        <p:spPr>
          <a:xfrm>
            <a:off x="288925" y="234950"/>
            <a:ext cx="517525" cy="334963"/>
          </a:xfrm>
          <a:prstGeom prst="diamond">
            <a:avLst/>
          </a:prstGeom>
          <a:solidFill>
            <a:srgbClr val="2D2727"/>
          </a:solidFill>
          <a:ln>
            <a:solidFill>
              <a:srgbClr val="2D2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" name="菱形 25"/>
          <p:cNvSpPr/>
          <p:nvPr/>
        </p:nvSpPr>
        <p:spPr>
          <a:xfrm>
            <a:off x="288925" y="312738"/>
            <a:ext cx="517525" cy="334962"/>
          </a:xfrm>
          <a:prstGeom prst="diamond">
            <a:avLst/>
          </a:prstGeom>
          <a:solidFill>
            <a:srgbClr val="005694"/>
          </a:solidFill>
          <a:ln>
            <a:solidFill>
              <a:srgbClr val="005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236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1989</Words>
  <Application>Microsoft Office PowerPoint</Application>
  <PresentationFormat>宽屏</PresentationFormat>
  <Paragraphs>206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等线</vt:lpstr>
      <vt:lpstr>等线 Light</vt:lpstr>
      <vt:lpstr>宋体</vt:lpstr>
      <vt:lpstr>微软雅黑</vt:lpstr>
      <vt:lpstr>幼圆</vt:lpstr>
      <vt:lpstr>Arial</vt:lpstr>
      <vt:lpstr>Broadway</vt:lpstr>
      <vt:lpstr>Calibri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4236</dc:title>
  <dc:creator/>
  <cp:lastModifiedBy/>
  <cp:revision>1</cp:revision>
  <dcterms:created xsi:type="dcterms:W3CDTF">2017-03-23T10:13:17Z</dcterms:created>
  <dcterms:modified xsi:type="dcterms:W3CDTF">2018-12-03T02:42:47Z</dcterms:modified>
</cp:coreProperties>
</file>