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embeddedFontLst>
    <p:embeddedFont>
      <p:font typeface="Calibri Light" panose="020F0302020204030204" pitchFamily="34" charset="0"/>
      <p:regular r:id="rId25"/>
      <p:italic r:id="rId26"/>
    </p:embeddedFont>
    <p:embeddedFont>
      <p:font typeface="幼圆" panose="02010509060101010101" pitchFamily="49" charset="-122"/>
      <p:regular r:id="rId27"/>
    </p:embeddedFont>
    <p:embeddedFont>
      <p:font typeface="微软雅黑" panose="020B0503020204020204" pitchFamily="34" charset="-122"/>
      <p:regular r:id="rId28"/>
      <p:bold r:id="rId29"/>
    </p:embeddedFont>
    <p:embeddedFont>
      <p:font typeface="Calibri" panose="020F0502020204030204" pitchFamily="34" charset="0"/>
      <p:regular r:id="rId30"/>
      <p:bold r:id="rId31"/>
      <p:italic r:id="rId32"/>
      <p:boldItalic r:id="rId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69" autoAdjust="0"/>
    <p:restoredTop sz="90963" autoAdjust="0"/>
  </p:normalViewPr>
  <p:slideViewPr>
    <p:cSldViewPr snapToGrid="0">
      <p:cViewPr>
        <p:scale>
          <a:sx n="66" d="100"/>
          <a:sy n="66" d="100"/>
        </p:scale>
        <p:origin x="-1152" y="-4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7435D-2D3C-4000-938F-B6025B6CACF9}"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F4E22E-1D13-450E-830B-F86B5B9CE264}" type="slidenum">
              <a:rPr lang="zh-CN" altLang="en-US" smtClean="0"/>
              <a:t>‹#›</a:t>
            </a:fld>
            <a:endParaRPr lang="zh-CN" altLang="en-US"/>
          </a:p>
        </p:txBody>
      </p:sp>
    </p:spTree>
    <p:extLst>
      <p:ext uri="{BB962C8B-B14F-4D97-AF65-F5344CB8AC3E}">
        <p14:creationId xmlns:p14="http://schemas.microsoft.com/office/powerpoint/2010/main" val="193747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3F0A7A2-DB58-4C81-882A-D1EBF77B3AA5}"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F0A7A2-DB58-4C81-882A-D1EBF77B3AA5}"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21C9A9-C1DA-48E6-8E9A-0E2BDC94A7AA}"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0BDA5885-720D-43BA-8361-C8B3223BFCE2}" type="slidenum">
              <a:rPr lang="zh-CN" altLang="en-US" smtClean="0">
                <a:solidFill>
                  <a:prstClr val="black"/>
                </a:solidFill>
                <a:latin typeface="Calibri" panose="020F0502020204030204" pitchFamily="34" charset="0"/>
              </a:rPr>
              <a:t>4</a:t>
            </a:fld>
            <a:endParaRPr lang="zh-CN" altLang="en-US" smtClean="0">
              <a:solidFill>
                <a:prstClr val="black"/>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E9F88F-5DCB-4B97-8C36-FC0BD0ED74E9}"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5BB1E06E-B4DE-440E-9B4F-B2D4A79F23AB}" type="slidenum">
              <a:rPr lang="zh-CN" altLang="en-US" smtClean="0">
                <a:solidFill>
                  <a:prstClr val="black"/>
                </a:solidFill>
                <a:latin typeface="Calibri" panose="020F0502020204030204" pitchFamily="34" charset="0"/>
              </a:rPr>
              <a:t>6</a:t>
            </a:fld>
            <a:endParaRPr lang="zh-CN" altLang="en-US" smtClean="0">
              <a:solidFill>
                <a:prstClr val="black"/>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E9F88F-5DCB-4B97-8C36-FC0BD0ED74E9}"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E9F88F-5DCB-4B97-8C36-FC0BD0ED74E9}"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E06DAE2A-111E-4391-8CFF-ADE8F7A408AE}" type="slidenum">
              <a:rPr lang="zh-CN" altLang="en-US" smtClean="0">
                <a:solidFill>
                  <a:prstClr val="black"/>
                </a:solidFill>
                <a:latin typeface="Calibri" panose="020F0502020204030204" pitchFamily="34" charset="0"/>
              </a:rPr>
              <a:t>9</a:t>
            </a:fld>
            <a:endParaRPr lang="zh-CN" altLang="en-US" smtClean="0">
              <a:solidFill>
                <a:prstClr val="black"/>
              </a:solidFill>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21C9A9-C1DA-48E6-8E9A-0E2BDC94A7AA}"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9B478EA-2A0D-47A3-B198-76CF6989E67E}" type="slidenum">
              <a:rPr lang="zh-CN" altLang="en-US" smtClean="0">
                <a:solidFill>
                  <a:prstClr val="black"/>
                </a:solidFill>
              </a:rPr>
              <a:t>11</a:t>
            </a:fld>
            <a:endParaRPr lang="zh-CN" altLang="en-US" smtClean="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mtClean="0"/>
              <a:t>模板来自 </a:t>
            </a:r>
            <a:r>
              <a:rPr lang="en-US" altLang="zh-CN" smtClean="0"/>
              <a:t>http://docer.mysoeasy.com/</a:t>
            </a:r>
            <a:endParaRPr lang="zh-CN" altLang="en-US"/>
          </a:p>
        </p:txBody>
      </p:sp>
      <p:sp>
        <p:nvSpPr>
          <p:cNvPr id="4" name="灯片编号占位符 3"/>
          <p:cNvSpPr>
            <a:spLocks noGrp="1"/>
          </p:cNvSpPr>
          <p:nvPr>
            <p:ph type="sldNum" sz="quarter" idx="10"/>
          </p:nvPr>
        </p:nvSpPr>
        <p:spPr/>
        <p:txBody>
          <a:bodyPr/>
          <a:lstStyle/>
          <a:p>
            <a:fld id="{F79EE107-1129-4F1A-98F0-B894B456E485}"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fontAlgn="base">
              <a:spcBef>
                <a:spcPct val="0"/>
              </a:spcBef>
              <a:spcAft>
                <a:spcPct val="0"/>
              </a:spcAft>
            </a:pPr>
            <a:fld id="{F4A5C2AB-C590-40C8-9913-AB683573E924}" type="slidenum">
              <a:rPr lang="zh-CN" altLang="en-US" smtClean="0">
                <a:solidFill>
                  <a:prstClr val="black"/>
                </a:solidFill>
                <a:latin typeface="Calibri" panose="020F0502020204030204" pitchFamily="34" charset="0"/>
                <a:ea typeface="宋体" panose="02010600030101010101" pitchFamily="2" charset="-122"/>
              </a:rPr>
              <a:t>13</a:t>
            </a:fld>
            <a:endParaRPr lang="en-US" altLang="zh-CN" smtClean="0">
              <a:solidFill>
                <a:prstClr val="black"/>
              </a:solidFill>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mtClean="0"/>
              <a:t>模板来自 </a:t>
            </a:r>
            <a:r>
              <a:rPr lang="en-US" smtClean="0"/>
              <a:t>http://docer.mysoeasy.com/</a:t>
            </a:r>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E9F88F-5DCB-4B97-8C36-FC0BD0ED74E9}"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008963A-4296-4E43-9BDA-3C7F7EF7DA89}" type="slidenum">
              <a:rPr lang="zh-CN" altLang="en-US" smtClean="0">
                <a:solidFill>
                  <a:prstClr val="black"/>
                </a:solidFill>
              </a:rPr>
              <a:t>16</a:t>
            </a:fld>
            <a:endParaRPr lang="zh-CN" altLang="en-US" smtClean="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21C9A9-C1DA-48E6-8E9A-0E2BDC94A7AA}"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860EA75-2908-44B9-A9FA-92F7627115D4}" type="slidenum">
              <a:rPr lang="zh-CN" altLang="en-US" smtClean="0">
                <a:solidFill>
                  <a:prstClr val="black"/>
                </a:solidFill>
              </a:rPr>
              <a:t>18</a:t>
            </a:fld>
            <a:endParaRPr lang="zh-CN" altLang="en-US" smtClean="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5DD39938-B986-4974-8DE3-E15AEEC1DBAA}" type="slidenum">
              <a:rPr lang="zh-CN" altLang="en-US" smtClean="0">
                <a:solidFill>
                  <a:prstClr val="black"/>
                </a:solidFill>
                <a:latin typeface="Calibri" panose="020F0502020204030204" pitchFamily="34" charset="0"/>
              </a:rPr>
              <a:t>19</a:t>
            </a:fld>
            <a:endParaRPr lang="zh-CN" altLang="en-US" smtClean="0">
              <a:solidFill>
                <a:prstClr val="black"/>
              </a:solidFill>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9B87A151-861C-4B0A-8B09-4BA988D11868}" type="slidenum">
              <a:rPr lang="zh-CN" altLang="en-US" smtClean="0">
                <a:solidFill>
                  <a:prstClr val="black"/>
                </a:solidFill>
                <a:latin typeface="Calibri" panose="020F0502020204030204" pitchFamily="34" charset="0"/>
              </a:rPr>
              <a:t>20</a:t>
            </a:fld>
            <a:endParaRPr lang="zh-CN" altLang="en-US" smtClean="0">
              <a:solidFill>
                <a:prstClr val="black"/>
              </a:solidFill>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7D58939B-1C27-4E28-8542-97126DE3185C}" type="slidenum">
              <a:rPr lang="zh-CN" altLang="en-US" smtClean="0">
                <a:solidFill>
                  <a:prstClr val="black"/>
                </a:solidFill>
                <a:latin typeface="Calibri" panose="020F0502020204030204" pitchFamily="34" charset="0"/>
              </a:rPr>
              <a:t>21</a:t>
            </a:fld>
            <a:endParaRPr lang="zh-CN" altLang="en-US" smtClean="0">
              <a:solidFill>
                <a:prstClr val="black"/>
              </a:solidFill>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F0A7A2-DB58-4C81-882A-D1EBF77B3AA5}" type="slidenum">
              <a:rPr lang="zh-CN" altLang="en-US" smtClean="0">
                <a:solidFill>
                  <a:prstClr val="black"/>
                </a:solidFill>
              </a:rPr>
              <a:t>22</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8E35DD4-CE3E-4C70-A996-FDAE32A25F4C}" type="datetimeFigureOut">
              <a:rPr lang="zh-CN" altLang="en-US" smtClean="0">
                <a:solidFill>
                  <a:prstClr val="black">
                    <a:tint val="75000"/>
                  </a:prstClr>
                </a:solidFill>
              </a:rPr>
              <a:t>2018/2/9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4F66D59E-BEE1-4FB8-80F3-83DC6262F6EE}"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78031" y="248195"/>
            <a:ext cx="10058400" cy="6609805"/>
          </a:xfrm>
          <a:prstGeom prst="rect">
            <a:avLst/>
          </a:prstGeom>
        </p:spPr>
      </p:pic>
      <p:pic>
        <p:nvPicPr>
          <p:cNvPr id="8" name="图片 7"/>
          <p:cNvPicPr>
            <a:picLocks noChangeAspect="1"/>
          </p:cNvPicPr>
          <p:nvPr userDrawn="1"/>
        </p:nvPicPr>
        <p:blipFill rotWithShape="1">
          <a:blip r:embed="rId4" cstate="print">
            <a:extLst>
              <a:ext uri="{28A0092B-C50C-407E-A947-70E740481C1C}">
                <a14:useLocalDpi xmlns:a14="http://schemas.microsoft.com/office/drawing/2010/main" val="0"/>
              </a:ext>
            </a:extLst>
          </a:blip>
          <a:srcRect t="45718" r="44320" b="-3792"/>
          <a:stretch>
            <a:fillRect/>
          </a:stretch>
        </p:blipFill>
        <p:spPr>
          <a:xfrm>
            <a:off x="156033" y="3301650"/>
            <a:ext cx="5600537" cy="3838575"/>
          </a:xfrm>
          <a:prstGeom prst="rect">
            <a:avLst/>
          </a:prstGeom>
        </p:spPr>
      </p:pic>
      <p:pic>
        <p:nvPicPr>
          <p:cNvPr id="9" name="图片 8"/>
          <p:cNvPicPr>
            <a:picLocks noChangeAspect="1"/>
          </p:cNvPicPr>
          <p:nvPr userDrawn="1"/>
        </p:nvPicPr>
        <p:blipFill rotWithShape="1">
          <a:blip r:embed="rId5" cstate="print">
            <a:extLst>
              <a:ext uri="{28A0092B-C50C-407E-A947-70E740481C1C}">
                <a14:useLocalDpi xmlns:a14="http://schemas.microsoft.com/office/drawing/2010/main" val="0"/>
              </a:ext>
            </a:extLst>
          </a:blip>
          <a:srcRect l="10021" t="9938" r="53426" b="35447"/>
          <a:stretch>
            <a:fillRect/>
          </a:stretch>
        </p:blipFill>
        <p:spPr>
          <a:xfrm>
            <a:off x="1117976" y="595313"/>
            <a:ext cx="3676650" cy="3609975"/>
          </a:xfrm>
          <a:prstGeom prst="rect">
            <a:avLst/>
          </a:prstGeom>
        </p:spPr>
      </p:pic>
      <p:pic>
        <p:nvPicPr>
          <p:cNvPr id="10" name="图片 9"/>
          <p:cNvPicPr>
            <a:picLocks noChangeAspect="1"/>
          </p:cNvPicPr>
          <p:nvPr userDrawn="1"/>
        </p:nvPicPr>
        <p:blipFill rotWithShape="1">
          <a:blip r:embed="rId6" cstate="print">
            <a:extLst>
              <a:ext uri="{28A0092B-C50C-407E-A947-70E740481C1C}">
                <a14:useLocalDpi xmlns:a14="http://schemas.microsoft.com/office/drawing/2010/main" val="0"/>
              </a:ext>
            </a:extLst>
          </a:blip>
          <a:srcRect l="17574" t="39161" r="63582" b="32162"/>
          <a:stretch>
            <a:fillRect/>
          </a:stretch>
        </p:blipFill>
        <p:spPr>
          <a:xfrm>
            <a:off x="1815296" y="2851382"/>
            <a:ext cx="2028826" cy="2028825"/>
          </a:xfrm>
          <a:prstGeom prst="rect">
            <a:avLst/>
          </a:prstGeom>
        </p:spPr>
      </p:pic>
      <p:pic>
        <p:nvPicPr>
          <p:cNvPr id="11" name="图片 10"/>
          <p:cNvPicPr>
            <a:picLocks noChangeAspect="1"/>
          </p:cNvPicPr>
          <p:nvPr userDrawn="1"/>
        </p:nvPicPr>
        <p:blipFill rotWithShape="1">
          <a:blip r:embed="rId7" cstate="print">
            <a:extLst>
              <a:ext uri="{28A0092B-C50C-407E-A947-70E740481C1C}">
                <a14:useLocalDpi xmlns:a14="http://schemas.microsoft.com/office/drawing/2010/main" val="0"/>
              </a:ext>
            </a:extLst>
          </a:blip>
          <a:srcRect l="69207" t="81951" r="14410" b="3495"/>
          <a:stretch>
            <a:fillRect/>
          </a:stretch>
        </p:blipFill>
        <p:spPr>
          <a:xfrm>
            <a:off x="7981950" y="5895975"/>
            <a:ext cx="1647826" cy="962025"/>
          </a:xfrm>
          <a:prstGeom prst="rect">
            <a:avLst/>
          </a:prstGeom>
        </p:spPr>
      </p:pic>
      <p:pic>
        <p:nvPicPr>
          <p:cNvPr id="20" name="图片 19"/>
          <p:cNvPicPr>
            <a:picLocks noChangeAspect="1"/>
          </p:cNvPicPr>
          <p:nvPr userDrawn="1"/>
        </p:nvPicPr>
        <p:blipFill rotWithShape="1">
          <a:blip r:embed="rId8" cstate="print">
            <a:extLst>
              <a:ext uri="{28A0092B-C50C-407E-A947-70E740481C1C}">
                <a14:useLocalDpi xmlns:a14="http://schemas.microsoft.com/office/drawing/2010/main" val="0"/>
              </a:ext>
            </a:extLst>
          </a:blip>
          <a:srcRect l="43229" r="26279" b="60047"/>
          <a:stretch>
            <a:fillRect/>
          </a:stretch>
        </p:blipFill>
        <p:spPr>
          <a:xfrm>
            <a:off x="4435333" y="313088"/>
            <a:ext cx="2486797" cy="2141210"/>
          </a:xfrm>
          <a:prstGeom prst="rect">
            <a:avLst/>
          </a:prstGeom>
        </p:spPr>
      </p:pic>
      <p:sp>
        <p:nvSpPr>
          <p:cNvPr id="21" name="矩形 20"/>
          <p:cNvSpPr/>
          <p:nvPr userDrawn="1"/>
        </p:nvSpPr>
        <p:spPr>
          <a:xfrm>
            <a:off x="0" y="1"/>
            <a:ext cx="12192000" cy="6858000"/>
          </a:xfrm>
          <a:prstGeom prst="rect">
            <a:avLst/>
          </a:prstGeom>
          <a:solidFill>
            <a:schemeClr val="bg1">
              <a:alpha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userDrawn="1"/>
        </p:nvSpPr>
        <p:spPr>
          <a:xfrm>
            <a:off x="4322630" y="922912"/>
            <a:ext cx="3546740" cy="289310"/>
          </a:xfrm>
          <a:prstGeom prst="rect">
            <a:avLst/>
          </a:prstGeom>
          <a:noFill/>
        </p:spPr>
        <p:txBody>
          <a:bodyPr wrap="none" rtlCol="0">
            <a:spAutoFit/>
          </a:bodyPr>
          <a:lstStyle/>
          <a:p>
            <a:pPr algn="ctr"/>
            <a:r>
              <a:rPr lang="en-US" altLang="zh-CN" sz="1280">
                <a:solidFill>
                  <a:prstClr val="black">
                    <a:lumMod val="65000"/>
                    <a:lumOff val="35000"/>
                  </a:prstClr>
                </a:solidFill>
                <a:latin typeface="微软雅黑" panose="020B0503020204020204" pitchFamily="34" charset="-122"/>
                <a:ea typeface="微软雅黑" panose="020B0503020204020204" pitchFamily="34" charset="-122"/>
              </a:rPr>
              <a:t>PLEASE ADD TEXT CONTENT IN THIS TITLE</a:t>
            </a:r>
            <a:endParaRPr lang="zh-CN" altLang="en-US" sz="128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 name="矩形 2"/>
          <p:cNvSpPr/>
          <p:nvPr userDrawn="1"/>
        </p:nvSpPr>
        <p:spPr>
          <a:xfrm>
            <a:off x="4099300" y="448913"/>
            <a:ext cx="3993401" cy="461665"/>
          </a:xfrm>
          <a:prstGeom prst="rect">
            <a:avLst/>
          </a:prstGeom>
        </p:spPr>
        <p:txBody>
          <a:bodyPr wrap="none">
            <a:spAutoFit/>
          </a:bodyPr>
          <a:lstStyle/>
          <a:p>
            <a:pPr algn="ctr">
              <a:defRPr/>
            </a:pPr>
            <a:r>
              <a:rPr lang="zh-CN" altLang="en-US" sz="2400" spc="300">
                <a:solidFill>
                  <a:prstClr val="black">
                    <a:lumMod val="65000"/>
                    <a:lumOff val="35000"/>
                  </a:prstClr>
                </a:solidFill>
                <a:latin typeface="微软雅黑" panose="020B0503020204020204" pitchFamily="34" charset="-122"/>
                <a:ea typeface="微软雅黑" panose="020B0503020204020204" pitchFamily="34" charset="-122"/>
              </a:rPr>
              <a:t>请在此添加文本标题内容</a:t>
            </a:r>
            <a:endParaRPr lang="en-US" altLang="zh-CN" sz="2400" spc="300">
              <a:solidFill>
                <a:prstClr val="black">
                  <a:lumMod val="65000"/>
                  <a:lumOff val="35000"/>
                </a:prstClr>
              </a:solidFill>
              <a:latin typeface="微软雅黑" panose="020B0503020204020204" pitchFamily="34" charset="-122"/>
              <a:ea typeface="微软雅黑" panose="020B0503020204020204" pitchFamily="34" charset="-122"/>
            </a:endParaRPr>
          </a:p>
        </p:txBody>
      </p:sp>
      <p:cxnSp>
        <p:nvCxnSpPr>
          <p:cNvPr id="23" name="直接连接符 22"/>
          <p:cNvCxnSpPr/>
          <p:nvPr userDrawn="1"/>
        </p:nvCxnSpPr>
        <p:spPr>
          <a:xfrm>
            <a:off x="3684186" y="1307493"/>
            <a:ext cx="4823628"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矩形 24"/>
          <p:cNvSpPr/>
          <p:nvPr userDrawn="1"/>
        </p:nvSpPr>
        <p:spPr>
          <a:xfrm>
            <a:off x="0" y="6724650"/>
            <a:ext cx="12192000" cy="133350"/>
          </a:xfrm>
          <a:prstGeom prst="rect">
            <a:avLst/>
          </a:prstGeom>
          <a:solidFill>
            <a:srgbClr val="62B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250"/>
                                        <p:tgtEl>
                                          <p:spTgt spid="7"/>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750"/>
                                        <p:tgtEl>
                                          <p:spTgt spid="11"/>
                                        </p:tgtEl>
                                      </p:cBhvr>
                                    </p:animEffect>
                                  </p:childTnLst>
                                </p:cTn>
                              </p:par>
                            </p:childTnLst>
                          </p:cTn>
                        </p:par>
                        <p:par>
                          <p:cTn id="12" fill="hold">
                            <p:stCondLst>
                              <p:cond delay="2500"/>
                            </p:stCondLst>
                            <p:childTnLst>
                              <p:par>
                                <p:cTn id="13" presetID="42"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22" presetClass="entr" presetSubtype="8"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E35DD4-CE3E-4C70-A996-FDAE32A25F4C}" type="datetimeFigureOut">
              <a:rPr lang="zh-CN" altLang="en-US" smtClean="0">
                <a:solidFill>
                  <a:prstClr val="black">
                    <a:tint val="75000"/>
                  </a:prstClr>
                </a:solidFill>
              </a:rPr>
              <a:t>2018/2/9</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66D59E-BEE1-4FB8-80F3-83DC6262F6EE}"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031" y="248195"/>
            <a:ext cx="10058400" cy="6609805"/>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45718" r="44320" b="-3792"/>
          <a:stretch>
            <a:fillRect/>
          </a:stretch>
        </p:blipFill>
        <p:spPr>
          <a:xfrm>
            <a:off x="156033" y="3301650"/>
            <a:ext cx="5600537" cy="3838575"/>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10021" t="9938" r="53426" b="35447"/>
          <a:stretch>
            <a:fillRect/>
          </a:stretch>
        </p:blipFill>
        <p:spPr>
          <a:xfrm>
            <a:off x="1117976" y="595313"/>
            <a:ext cx="3676650" cy="3609975"/>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l="17574" t="39161" r="63582" b="32162"/>
          <a:stretch>
            <a:fillRect/>
          </a:stretch>
        </p:blipFill>
        <p:spPr>
          <a:xfrm>
            <a:off x="1815296" y="2851382"/>
            <a:ext cx="2028826" cy="2028825"/>
          </a:xfrm>
          <a:prstGeom prst="rect">
            <a:avLst/>
          </a:prstGeom>
        </p:spPr>
      </p:pic>
      <p:pic>
        <p:nvPicPr>
          <p:cNvPr id="8" name="图片 7"/>
          <p:cNvPicPr>
            <a:picLocks noChangeAspect="1"/>
          </p:cNvPicPr>
          <p:nvPr/>
        </p:nvPicPr>
        <p:blipFill rotWithShape="1">
          <a:blip r:embed="rId8" cstate="print">
            <a:extLst>
              <a:ext uri="{28A0092B-C50C-407E-A947-70E740481C1C}">
                <a14:useLocalDpi xmlns:a14="http://schemas.microsoft.com/office/drawing/2010/main" val="0"/>
              </a:ext>
            </a:extLst>
          </a:blip>
          <a:srcRect l="69207" t="81951" r="14410" b="3495"/>
          <a:stretch>
            <a:fillRect/>
          </a:stretch>
        </p:blipFill>
        <p:spPr>
          <a:xfrm>
            <a:off x="7981950" y="5895975"/>
            <a:ext cx="1647826" cy="962025"/>
          </a:xfrm>
          <a:prstGeom prst="rect">
            <a:avLst/>
          </a:prstGeom>
        </p:spPr>
      </p:pic>
      <p:sp>
        <p:nvSpPr>
          <p:cNvPr id="10" name="矩形 9"/>
          <p:cNvSpPr/>
          <p:nvPr/>
        </p:nvSpPr>
        <p:spPr>
          <a:xfrm>
            <a:off x="6199004" y="1108305"/>
            <a:ext cx="5032147" cy="1015663"/>
          </a:xfrm>
          <a:prstGeom prst="rect">
            <a:avLst/>
          </a:prstGeom>
        </p:spPr>
        <p:txBody>
          <a:bodyPr wrap="none">
            <a:spAutoFit/>
          </a:bodyPr>
          <a:lstStyle/>
          <a:p>
            <a:pPr algn="ctr"/>
            <a:r>
              <a:rPr lang="zh-CN" altLang="en-US" sz="6000" b="1" spc="300" dirty="0">
                <a:ln>
                  <a:solidFill>
                    <a:prstClr val="white"/>
                  </a:solidFill>
                </a:ln>
                <a:solidFill>
                  <a:srgbClr val="62B747"/>
                </a:solidFill>
                <a:latin typeface="微软雅黑" panose="020B0503020204020204" pitchFamily="34" charset="-122"/>
                <a:ea typeface="微软雅黑" panose="020B0503020204020204" pitchFamily="34" charset="-122"/>
              </a:rPr>
              <a:t>生态文明建设</a:t>
            </a:r>
            <a:endParaRPr lang="en-US" altLang="zh-CN" sz="6000" b="1" spc="300" dirty="0">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11" name="矩形 10"/>
          <p:cNvSpPr/>
          <p:nvPr/>
        </p:nvSpPr>
        <p:spPr>
          <a:xfrm>
            <a:off x="6375400" y="2199717"/>
            <a:ext cx="2082799" cy="369332"/>
          </a:xfrm>
          <a:prstGeom prst="rect">
            <a:avLst/>
          </a:prstGeom>
          <a:solidFill>
            <a:schemeClr val="accent2"/>
          </a:solidFill>
        </p:spPr>
        <p:txBody>
          <a:bodyPr wrap="square">
            <a:spAutoFit/>
          </a:bodyPr>
          <a:lstStyle/>
          <a:p>
            <a:pPr algn="ctr"/>
            <a:r>
              <a:rPr lang="zh-CN" altLang="en-US" spc="300">
                <a:solidFill>
                  <a:prstClr val="white"/>
                </a:solidFill>
                <a:latin typeface="微软雅黑" panose="020B0503020204020204" pitchFamily="34" charset="-122"/>
                <a:ea typeface="微软雅黑" panose="020B0503020204020204" pitchFamily="34" charset="-122"/>
              </a:rPr>
              <a:t>五位一体</a:t>
            </a:r>
            <a:endParaRPr lang="en-US" altLang="zh-CN" spc="300">
              <a:solidFill>
                <a:prstClr val="white"/>
              </a:solidFill>
              <a:latin typeface="微软雅黑" panose="020B0503020204020204" pitchFamily="34" charset="-122"/>
              <a:ea typeface="微软雅黑" panose="020B0503020204020204" pitchFamily="34" charset="-122"/>
            </a:endParaRPr>
          </a:p>
        </p:txBody>
      </p:sp>
      <p:sp>
        <p:nvSpPr>
          <p:cNvPr id="12" name="矩形 11"/>
          <p:cNvSpPr/>
          <p:nvPr/>
        </p:nvSpPr>
        <p:spPr>
          <a:xfrm>
            <a:off x="8971955" y="2199717"/>
            <a:ext cx="2057995" cy="369332"/>
          </a:xfrm>
          <a:prstGeom prst="rect">
            <a:avLst/>
          </a:prstGeom>
          <a:solidFill>
            <a:schemeClr val="accent2"/>
          </a:solidFill>
        </p:spPr>
        <p:txBody>
          <a:bodyPr wrap="square">
            <a:spAutoFit/>
          </a:bodyPr>
          <a:lstStyle/>
          <a:p>
            <a:pPr algn="ctr"/>
            <a:r>
              <a:rPr lang="zh-CN" altLang="en-US" spc="300">
                <a:solidFill>
                  <a:prstClr val="white"/>
                </a:solidFill>
                <a:latin typeface="微软雅黑" panose="020B0503020204020204" pitchFamily="34" charset="-122"/>
                <a:ea typeface="微软雅黑" panose="020B0503020204020204" pitchFamily="34" charset="-122"/>
              </a:rPr>
              <a:t>四个全面</a:t>
            </a:r>
            <a:endParaRPr lang="en-US" altLang="zh-CN" spc="300">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8558192" y="2102386"/>
            <a:ext cx="306494" cy="523220"/>
          </a:xfrm>
          <a:prstGeom prst="rect">
            <a:avLst/>
          </a:prstGeom>
        </p:spPr>
        <p:txBody>
          <a:bodyPr wrap="none">
            <a:spAutoFit/>
          </a:bodyPr>
          <a:lstStyle/>
          <a:p>
            <a:pPr algn="ctr"/>
            <a:r>
              <a:rPr lang="en-US" altLang="zh-CN" sz="2800" b="1">
                <a:ln>
                  <a:solidFill>
                    <a:prstClr val="white"/>
                  </a:solidFill>
                </a:ln>
                <a:solidFill>
                  <a:srgbClr val="62B747"/>
                </a:solidFill>
                <a:latin typeface="微软雅黑" panose="020B0503020204020204" pitchFamily="34" charset="-122"/>
                <a:ea typeface="微软雅黑" panose="020B0503020204020204" pitchFamily="34" charset="-122"/>
              </a:rPr>
              <a:t>|</a:t>
            </a:r>
          </a:p>
        </p:txBody>
      </p:sp>
      <p:sp>
        <p:nvSpPr>
          <p:cNvPr id="14" name="矩形 13"/>
          <p:cNvSpPr/>
          <p:nvPr/>
        </p:nvSpPr>
        <p:spPr>
          <a:xfrm>
            <a:off x="5972060" y="2604024"/>
            <a:ext cx="5564371" cy="1754326"/>
          </a:xfrm>
          <a:prstGeom prst="rect">
            <a:avLst/>
          </a:prstGeom>
        </p:spPr>
        <p:txBody>
          <a:bodyPr wrap="square">
            <a:spAutoFit/>
          </a:bodyPr>
          <a:lstStyle/>
          <a:p>
            <a:pPr algn="ctr">
              <a:lnSpc>
                <a:spcPct val="150000"/>
              </a:lnSpc>
            </a:pPr>
            <a:r>
              <a:rPr lang="zh-CN" altLang="en-US" b="1" spc="300" dirty="0">
                <a:ln>
                  <a:solidFill>
                    <a:prstClr val="white"/>
                  </a:solidFill>
                </a:ln>
                <a:solidFill>
                  <a:srgbClr val="62B747"/>
                </a:solidFill>
                <a:latin typeface="微软雅黑" panose="020B0503020204020204" pitchFamily="34" charset="-122"/>
                <a:ea typeface="微软雅黑" panose="020B0503020204020204" pitchFamily="34" charset="-122"/>
              </a:rPr>
              <a:t>树立</a:t>
            </a:r>
            <a:endParaRPr lang="en-US" altLang="zh-CN" b="1" spc="300" dirty="0">
              <a:ln>
                <a:solidFill>
                  <a:prstClr val="white"/>
                </a:solidFill>
              </a:ln>
              <a:solidFill>
                <a:srgbClr val="62B747"/>
              </a:solidFill>
              <a:latin typeface="微软雅黑" panose="020B0503020204020204" pitchFamily="34" charset="-122"/>
              <a:ea typeface="微软雅黑" panose="020B0503020204020204" pitchFamily="34" charset="-122"/>
            </a:endParaRPr>
          </a:p>
          <a:p>
            <a:pPr algn="ctr">
              <a:lnSpc>
                <a:spcPct val="150000"/>
              </a:lnSpc>
            </a:pPr>
            <a:r>
              <a:rPr lang="zh-CN" altLang="en-US" b="1" spc="300" dirty="0">
                <a:ln>
                  <a:solidFill>
                    <a:prstClr val="white"/>
                  </a:solidFill>
                </a:ln>
                <a:solidFill>
                  <a:srgbClr val="62B747"/>
                </a:solidFill>
                <a:latin typeface="微软雅黑" panose="020B0503020204020204" pitchFamily="34" charset="-122"/>
                <a:ea typeface="微软雅黑" panose="020B0503020204020204" pitchFamily="34" charset="-122"/>
              </a:rPr>
              <a:t>“绿水青山就是金山银山”</a:t>
            </a:r>
            <a:endParaRPr lang="en-US" altLang="zh-CN" b="1" spc="300" dirty="0">
              <a:ln>
                <a:solidFill>
                  <a:prstClr val="white"/>
                </a:solidFill>
              </a:ln>
              <a:solidFill>
                <a:srgbClr val="62B747"/>
              </a:solidFill>
              <a:latin typeface="微软雅黑" panose="020B0503020204020204" pitchFamily="34" charset="-122"/>
              <a:ea typeface="微软雅黑" panose="020B0503020204020204" pitchFamily="34" charset="-122"/>
            </a:endParaRPr>
          </a:p>
          <a:p>
            <a:pPr algn="ctr">
              <a:lnSpc>
                <a:spcPct val="150000"/>
              </a:lnSpc>
            </a:pPr>
            <a:r>
              <a:rPr lang="zh-CN" altLang="en-US" b="1" spc="300" dirty="0">
                <a:ln>
                  <a:solidFill>
                    <a:prstClr val="white"/>
                  </a:solidFill>
                </a:ln>
                <a:solidFill>
                  <a:srgbClr val="62B747"/>
                </a:solidFill>
                <a:latin typeface="微软雅黑" panose="020B0503020204020204" pitchFamily="34" charset="-122"/>
                <a:ea typeface="微软雅黑" panose="020B0503020204020204" pitchFamily="34" charset="-122"/>
              </a:rPr>
              <a:t>的强烈意识</a:t>
            </a:r>
            <a:endParaRPr lang="en-US" altLang="zh-CN" b="1" spc="300" dirty="0">
              <a:ln>
                <a:solidFill>
                  <a:prstClr val="white"/>
                </a:solidFill>
              </a:ln>
              <a:solidFill>
                <a:srgbClr val="62B747"/>
              </a:solidFill>
              <a:latin typeface="微软雅黑" panose="020B0503020204020204" pitchFamily="34" charset="-122"/>
              <a:ea typeface="微软雅黑" panose="020B0503020204020204" pitchFamily="34" charset="-122"/>
            </a:endParaRPr>
          </a:p>
          <a:p>
            <a:pPr algn="ctr">
              <a:lnSpc>
                <a:spcPct val="150000"/>
              </a:lnSpc>
            </a:pPr>
            <a:r>
              <a:rPr lang="zh-CN" altLang="en-US" b="1" spc="300" dirty="0">
                <a:ln>
                  <a:solidFill>
                    <a:prstClr val="white"/>
                  </a:solidFill>
                </a:ln>
                <a:solidFill>
                  <a:srgbClr val="62B747"/>
                </a:solidFill>
                <a:latin typeface="微软雅黑" panose="020B0503020204020204" pitchFamily="34" charset="-122"/>
                <a:ea typeface="微软雅黑" panose="020B0503020204020204" pitchFamily="34" charset="-122"/>
              </a:rPr>
              <a:t>努力走向社会主义生态文明新时代</a:t>
            </a:r>
          </a:p>
        </p:txBody>
      </p:sp>
      <p:pic>
        <p:nvPicPr>
          <p:cNvPr id="7" name="图片 6"/>
          <p:cNvPicPr>
            <a:picLocks noChangeAspect="1"/>
          </p:cNvPicPr>
          <p:nvPr/>
        </p:nvPicPr>
        <p:blipFill rotWithShape="1">
          <a:blip r:embed="rId9" cstate="print">
            <a:extLst>
              <a:ext uri="{28A0092B-C50C-407E-A947-70E740481C1C}">
                <a14:useLocalDpi xmlns:a14="http://schemas.microsoft.com/office/drawing/2010/main" val="0"/>
              </a:ext>
            </a:extLst>
          </a:blip>
          <a:srcRect l="43229" r="26279" b="60047"/>
          <a:stretch>
            <a:fillRect/>
          </a:stretch>
        </p:blipFill>
        <p:spPr>
          <a:xfrm>
            <a:off x="4435333" y="313088"/>
            <a:ext cx="2486797" cy="2141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250"/>
                                        <p:tgtEl>
                                          <p:spTgt spid="3"/>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childTnLst>
                          </p:cTn>
                        </p:par>
                        <p:par>
                          <p:cTn id="12" fill="hold">
                            <p:stCondLst>
                              <p:cond delay="2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1000"/>
                                        <p:tgtEl>
                                          <p:spTgt spid="7"/>
                                        </p:tgtEl>
                                      </p:cBhvr>
                                    </p:animEffect>
                                  </p:childTnLst>
                                </p:cTn>
                              </p:par>
                            </p:childTnLst>
                          </p:cTn>
                        </p:par>
                        <p:par>
                          <p:cTn id="34" fill="hold">
                            <p:stCondLst>
                              <p:cond delay="6500"/>
                            </p:stCondLst>
                            <p:childTnLst>
                              <p:par>
                                <p:cTn id="35" presetID="41" presetClass="entr" presetSubtype="0" fill="hold" grpId="0" nodeType="afterEffect">
                                  <p:stCondLst>
                                    <p:cond delay="500"/>
                                  </p:stCondLst>
                                  <p:iterate type="lt">
                                    <p:tmPct val="10000"/>
                                  </p:iterate>
                                  <p:childTnLst>
                                    <p:set>
                                      <p:cBhvr>
                                        <p:cTn id="36" dur="1" fill="hold">
                                          <p:stCondLst>
                                            <p:cond delay="0"/>
                                          </p:stCondLst>
                                        </p:cTn>
                                        <p:tgtEl>
                                          <p:spTgt spid="10"/>
                                        </p:tgtEl>
                                        <p:attrNameLst>
                                          <p:attrName>style.visibility</p:attrName>
                                        </p:attrNameLst>
                                      </p:cBhvr>
                                      <p:to>
                                        <p:strVal val="visible"/>
                                      </p:to>
                                    </p:set>
                                    <p:anim calcmode="lin" valueType="num">
                                      <p:cBhvr>
                                        <p:cTn id="37" dur="1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8" dur="1250" fill="hold"/>
                                        <p:tgtEl>
                                          <p:spTgt spid="10"/>
                                        </p:tgtEl>
                                        <p:attrNameLst>
                                          <p:attrName>ppt_y</p:attrName>
                                        </p:attrNameLst>
                                      </p:cBhvr>
                                      <p:tavLst>
                                        <p:tav tm="0">
                                          <p:val>
                                            <p:strVal val="#ppt_y"/>
                                          </p:val>
                                        </p:tav>
                                        <p:tav tm="100000">
                                          <p:val>
                                            <p:strVal val="#ppt_y"/>
                                          </p:val>
                                        </p:tav>
                                      </p:tavLst>
                                    </p:anim>
                                    <p:anim calcmode="lin" valueType="num">
                                      <p:cBhvr>
                                        <p:cTn id="39" dur="1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0" dur="1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1250" tmFilter="0,0; .5, 1; 1, 1"/>
                                        <p:tgtEl>
                                          <p:spTgt spid="10"/>
                                        </p:tgtEl>
                                      </p:cBhvr>
                                    </p:animEffect>
                                  </p:childTnLst>
                                </p:cTn>
                              </p:par>
                            </p:childTnLst>
                          </p:cTn>
                        </p:par>
                        <p:par>
                          <p:cTn id="42" fill="hold">
                            <p:stCondLst>
                              <p:cond delay="8375"/>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8875"/>
                            </p:stCondLst>
                            <p:childTnLst>
                              <p:par>
                                <p:cTn id="49" presetID="12" presetClass="entr" presetSubtype="2" fill="hold" grpId="0" nodeType="afterEffect">
                                  <p:stCondLst>
                                    <p:cond delay="25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750"/>
                                        <p:tgtEl>
                                          <p:spTgt spid="11"/>
                                        </p:tgtEl>
                                        <p:attrNameLst>
                                          <p:attrName>ppt_x</p:attrName>
                                        </p:attrNameLst>
                                      </p:cBhvr>
                                      <p:tavLst>
                                        <p:tav tm="0">
                                          <p:val>
                                            <p:strVal val="#ppt_x+#ppt_w*1.125000"/>
                                          </p:val>
                                        </p:tav>
                                        <p:tav tm="100000">
                                          <p:val>
                                            <p:strVal val="#ppt_x"/>
                                          </p:val>
                                        </p:tav>
                                      </p:tavLst>
                                    </p:anim>
                                    <p:animEffect transition="in" filter="wipe(left)">
                                      <p:cBhvr>
                                        <p:cTn id="52" dur="750"/>
                                        <p:tgtEl>
                                          <p:spTgt spid="11"/>
                                        </p:tgtEl>
                                      </p:cBhvr>
                                    </p:animEffect>
                                  </p:childTnLst>
                                </p:cTn>
                              </p:par>
                              <p:par>
                                <p:cTn id="53" presetID="12" presetClass="entr" presetSubtype="8" fill="hold" grpId="0" nodeType="withEffect">
                                  <p:stCondLst>
                                    <p:cond delay="25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750"/>
                                        <p:tgtEl>
                                          <p:spTgt spid="12"/>
                                        </p:tgtEl>
                                        <p:attrNameLst>
                                          <p:attrName>ppt_x</p:attrName>
                                        </p:attrNameLst>
                                      </p:cBhvr>
                                      <p:tavLst>
                                        <p:tav tm="0">
                                          <p:val>
                                            <p:strVal val="#ppt_x-#ppt_w*1.125000"/>
                                          </p:val>
                                        </p:tav>
                                        <p:tav tm="100000">
                                          <p:val>
                                            <p:strVal val="#ppt_x"/>
                                          </p:val>
                                        </p:tav>
                                      </p:tavLst>
                                    </p:anim>
                                    <p:animEffect transition="in" filter="wipe(right)">
                                      <p:cBhvr>
                                        <p:cTn id="56" dur="750"/>
                                        <p:tgtEl>
                                          <p:spTgt spid="12"/>
                                        </p:tgtEl>
                                      </p:cBhvr>
                                    </p:animEffect>
                                  </p:childTnLst>
                                </p:cTn>
                              </p:par>
                            </p:childTnLst>
                          </p:cTn>
                        </p:par>
                        <p:par>
                          <p:cTn id="57" fill="hold">
                            <p:stCondLst>
                              <p:cond delay="10125"/>
                            </p:stCondLst>
                            <p:childTnLst>
                              <p:par>
                                <p:cTn id="58" presetID="47" presetClass="entr" presetSubtype="0" fill="hold" grpId="0" nodeType="afterEffect">
                                  <p:stCondLst>
                                    <p:cond delay="25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031" y="248195"/>
            <a:ext cx="10058400" cy="6609805"/>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45718" r="44320" b="-3792"/>
          <a:stretch>
            <a:fillRect/>
          </a:stretch>
        </p:blipFill>
        <p:spPr>
          <a:xfrm>
            <a:off x="156033" y="3301650"/>
            <a:ext cx="5600537" cy="3838575"/>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10021" t="9938" r="53426" b="35447"/>
          <a:stretch>
            <a:fillRect/>
          </a:stretch>
        </p:blipFill>
        <p:spPr>
          <a:xfrm>
            <a:off x="1117976" y="595313"/>
            <a:ext cx="3676650" cy="3609975"/>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l="17574" t="39161" r="63582" b="32162"/>
          <a:stretch>
            <a:fillRect/>
          </a:stretch>
        </p:blipFill>
        <p:spPr>
          <a:xfrm>
            <a:off x="1815296" y="2851382"/>
            <a:ext cx="2028826" cy="2028825"/>
          </a:xfrm>
          <a:prstGeom prst="rect">
            <a:avLst/>
          </a:prstGeom>
        </p:spPr>
      </p:pic>
      <p:pic>
        <p:nvPicPr>
          <p:cNvPr id="7" name="图片 6"/>
          <p:cNvPicPr>
            <a:picLocks noChangeAspect="1"/>
          </p:cNvPicPr>
          <p:nvPr/>
        </p:nvPicPr>
        <p:blipFill rotWithShape="1">
          <a:blip r:embed="rId8" cstate="print">
            <a:extLst>
              <a:ext uri="{28A0092B-C50C-407E-A947-70E740481C1C}">
                <a14:useLocalDpi xmlns:a14="http://schemas.microsoft.com/office/drawing/2010/main" val="0"/>
              </a:ext>
            </a:extLst>
          </a:blip>
          <a:srcRect l="43229" r="26279" b="60047"/>
          <a:stretch>
            <a:fillRect/>
          </a:stretch>
        </p:blipFill>
        <p:spPr>
          <a:xfrm>
            <a:off x="4435333" y="313088"/>
            <a:ext cx="2486797" cy="2141210"/>
          </a:xfrm>
          <a:prstGeom prst="rect">
            <a:avLst/>
          </a:prstGeom>
        </p:spPr>
      </p:pic>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l="69207" t="81951" r="14410" b="3495"/>
          <a:stretch>
            <a:fillRect/>
          </a:stretch>
        </p:blipFill>
        <p:spPr>
          <a:xfrm>
            <a:off x="7981950" y="5895975"/>
            <a:ext cx="1647826" cy="962025"/>
          </a:xfrm>
          <a:prstGeom prst="rect">
            <a:avLst/>
          </a:prstGeom>
        </p:spPr>
      </p:pic>
      <p:sp>
        <p:nvSpPr>
          <p:cNvPr id="15" name="矩形 14"/>
          <p:cNvSpPr/>
          <p:nvPr/>
        </p:nvSpPr>
        <p:spPr>
          <a:xfrm>
            <a:off x="10169235" y="910842"/>
            <a:ext cx="1481496" cy="769441"/>
          </a:xfrm>
          <a:prstGeom prst="rect">
            <a:avLst/>
          </a:prstGeom>
        </p:spPr>
        <p:txBody>
          <a:bodyPr wrap="none">
            <a:spAutoFit/>
          </a:bodyPr>
          <a:lstStyle/>
          <a:p>
            <a:pPr algn="ctr"/>
            <a:r>
              <a:rPr lang="zh-CN" altLang="en-US" sz="4400" b="1">
                <a:ln>
                  <a:solidFill>
                    <a:prstClr val="white"/>
                  </a:solidFill>
                </a:ln>
                <a:solidFill>
                  <a:srgbClr val="62B747"/>
                </a:solidFill>
                <a:latin typeface="微软雅黑" panose="020B0503020204020204" pitchFamily="34" charset="-122"/>
                <a:ea typeface="微软雅黑" panose="020B0503020204020204" pitchFamily="34" charset="-122"/>
              </a:rPr>
              <a:t>目 录</a:t>
            </a:r>
            <a:endParaRPr lang="en-US" altLang="zh-CN" sz="4400" b="1">
              <a:ln>
                <a:solidFill>
                  <a:prstClr val="white"/>
                </a:solidFill>
              </a:ln>
              <a:solidFill>
                <a:srgbClr val="62B747"/>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086975" y="407170"/>
            <a:ext cx="0" cy="21097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16200000">
            <a:off x="10842784" y="625389"/>
            <a:ext cx="0" cy="2109788"/>
          </a:xfrm>
          <a:prstGeom prst="line">
            <a:avLst/>
          </a:prstGeom>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6252210" y="2288358"/>
            <a:ext cx="3459480" cy="461665"/>
            <a:chOff x="6252210" y="2288358"/>
            <a:chExt cx="3459480" cy="461665"/>
          </a:xfrm>
        </p:grpSpPr>
        <p:sp>
          <p:nvSpPr>
            <p:cNvPr id="17" name="矩形 16"/>
            <p:cNvSpPr/>
            <p:nvPr/>
          </p:nvSpPr>
          <p:spPr>
            <a:xfrm>
              <a:off x="6757035" y="2288358"/>
              <a:ext cx="2954655" cy="461665"/>
            </a:xfrm>
            <a:prstGeom prst="rect">
              <a:avLst/>
            </a:prstGeom>
          </p:spPr>
          <p:txBody>
            <a:bodyPr wrap="none">
              <a:spAutoFit/>
            </a:bodyPr>
            <a:lstStyle/>
            <a:p>
              <a:pPr algn="ctr"/>
              <a:r>
                <a:rPr lang="zh-CN" altLang="en-US" sz="2400" b="1">
                  <a:ln>
                    <a:solidFill>
                      <a:prstClr val="white"/>
                    </a:solidFill>
                  </a:ln>
                  <a:solidFill>
                    <a:srgbClr val="62B747"/>
                  </a:solidFill>
                  <a:latin typeface="微软雅黑" panose="020B0503020204020204" pitchFamily="34" charset="-122"/>
                  <a:ea typeface="微软雅黑" panose="020B0503020204020204" pitchFamily="34" charset="-122"/>
                </a:rPr>
                <a:t>请在此输入目录标题</a:t>
              </a:r>
              <a:endParaRPr lang="en-US" altLang="zh-CN" sz="2400" b="1">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18" name="矩形 17"/>
            <p:cNvSpPr/>
            <p:nvPr/>
          </p:nvSpPr>
          <p:spPr>
            <a:xfrm>
              <a:off x="6252210" y="2288358"/>
              <a:ext cx="457200" cy="457200"/>
            </a:xfrm>
            <a:prstGeom prst="rect">
              <a:avLst/>
            </a:prstGeom>
            <a:solidFill>
              <a:srgbClr val="62B74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prstClr val="white"/>
                  </a:solidFill>
                  <a:latin typeface="微软雅黑" panose="020B0503020204020204" pitchFamily="34" charset="-122"/>
                  <a:ea typeface="微软雅黑" panose="020B0503020204020204" pitchFamily="34" charset="-122"/>
                </a:rPr>
                <a:t>1</a:t>
              </a:r>
              <a:endParaRPr lang="zh-CN" altLang="en-US" sz="2400" b="1">
                <a:solidFill>
                  <a:prstClr val="white"/>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6566538" y="2373510"/>
              <a:ext cx="81910" cy="80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6252210" y="3317058"/>
            <a:ext cx="3430905" cy="480715"/>
            <a:chOff x="6252210" y="3317058"/>
            <a:chExt cx="3430905" cy="480715"/>
          </a:xfrm>
        </p:grpSpPr>
        <p:sp>
          <p:nvSpPr>
            <p:cNvPr id="20" name="矩形 19"/>
            <p:cNvSpPr/>
            <p:nvPr/>
          </p:nvSpPr>
          <p:spPr>
            <a:xfrm>
              <a:off x="6728460" y="3336108"/>
              <a:ext cx="2954655" cy="461665"/>
            </a:xfrm>
            <a:prstGeom prst="rect">
              <a:avLst/>
            </a:prstGeom>
          </p:spPr>
          <p:txBody>
            <a:bodyPr wrap="none">
              <a:spAutoFit/>
            </a:bodyPr>
            <a:lstStyle/>
            <a:p>
              <a:pPr algn="ctr"/>
              <a:r>
                <a:rPr lang="zh-CN" altLang="en-US" sz="2400" b="1">
                  <a:ln>
                    <a:solidFill>
                      <a:prstClr val="white"/>
                    </a:solidFill>
                  </a:ln>
                  <a:solidFill>
                    <a:srgbClr val="62B747"/>
                  </a:solidFill>
                  <a:latin typeface="微软雅黑" panose="020B0503020204020204" pitchFamily="34" charset="-122"/>
                  <a:ea typeface="微软雅黑" panose="020B0503020204020204" pitchFamily="34" charset="-122"/>
                </a:rPr>
                <a:t>请在此输入目录标题</a:t>
              </a:r>
              <a:endParaRPr lang="en-US" altLang="zh-CN" sz="2400" b="1">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21" name="矩形 20"/>
            <p:cNvSpPr/>
            <p:nvPr/>
          </p:nvSpPr>
          <p:spPr>
            <a:xfrm>
              <a:off x="6252210" y="3317058"/>
              <a:ext cx="457200" cy="457200"/>
            </a:xfrm>
            <a:prstGeom prst="rect">
              <a:avLst/>
            </a:prstGeom>
            <a:solidFill>
              <a:srgbClr val="62B74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prstClr val="white"/>
                  </a:solidFill>
                  <a:latin typeface="微软雅黑" panose="020B0503020204020204" pitchFamily="34" charset="-122"/>
                  <a:ea typeface="微软雅黑" panose="020B0503020204020204" pitchFamily="34" charset="-122"/>
                </a:rPr>
                <a:t>2</a:t>
              </a:r>
              <a:endParaRPr lang="zh-CN" altLang="en-US" sz="2400" b="1">
                <a:solidFill>
                  <a:prstClr val="white"/>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flipH="1">
              <a:off x="6285303" y="3630810"/>
              <a:ext cx="81910" cy="80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6252210" y="5216081"/>
            <a:ext cx="3411855" cy="461665"/>
            <a:chOff x="6252210" y="5216081"/>
            <a:chExt cx="3411855" cy="461665"/>
          </a:xfrm>
        </p:grpSpPr>
        <p:sp>
          <p:nvSpPr>
            <p:cNvPr id="26" name="矩形 25"/>
            <p:cNvSpPr/>
            <p:nvPr/>
          </p:nvSpPr>
          <p:spPr>
            <a:xfrm>
              <a:off x="6709410" y="5216081"/>
              <a:ext cx="2954655" cy="461665"/>
            </a:xfrm>
            <a:prstGeom prst="rect">
              <a:avLst/>
            </a:prstGeom>
          </p:spPr>
          <p:txBody>
            <a:bodyPr wrap="none">
              <a:spAutoFit/>
            </a:bodyPr>
            <a:lstStyle/>
            <a:p>
              <a:pPr algn="ctr"/>
              <a:r>
                <a:rPr lang="zh-CN" altLang="en-US" sz="2400" b="1">
                  <a:ln>
                    <a:solidFill>
                      <a:prstClr val="white"/>
                    </a:solidFill>
                  </a:ln>
                  <a:solidFill>
                    <a:srgbClr val="62B747"/>
                  </a:solidFill>
                  <a:latin typeface="微软雅黑" panose="020B0503020204020204" pitchFamily="34" charset="-122"/>
                  <a:ea typeface="微软雅黑" panose="020B0503020204020204" pitchFamily="34" charset="-122"/>
                </a:rPr>
                <a:t>请在此输入目录标题</a:t>
              </a:r>
              <a:endParaRPr lang="en-US" altLang="zh-CN" sz="2400" b="1">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27" name="矩形 26"/>
            <p:cNvSpPr/>
            <p:nvPr/>
          </p:nvSpPr>
          <p:spPr>
            <a:xfrm>
              <a:off x="6252210" y="5216081"/>
              <a:ext cx="457200" cy="457200"/>
            </a:xfrm>
            <a:prstGeom prst="rect">
              <a:avLst/>
            </a:prstGeom>
            <a:solidFill>
              <a:srgbClr val="62B74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prstClr val="white"/>
                  </a:solidFill>
                  <a:latin typeface="微软雅黑" panose="020B0503020204020204" pitchFamily="34" charset="-122"/>
                  <a:ea typeface="微软雅黑" panose="020B0503020204020204" pitchFamily="34" charset="-122"/>
                </a:rPr>
                <a:t>4</a:t>
              </a:r>
              <a:endParaRPr lang="zh-CN" altLang="en-US" sz="2400" b="1">
                <a:solidFill>
                  <a:prstClr val="white"/>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6285303" y="5540572"/>
              <a:ext cx="81910" cy="80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6252210" y="4271790"/>
            <a:ext cx="3421380" cy="471190"/>
            <a:chOff x="6252210" y="4271790"/>
            <a:chExt cx="3421380" cy="471190"/>
          </a:xfrm>
        </p:grpSpPr>
        <p:sp>
          <p:nvSpPr>
            <p:cNvPr id="23" name="矩形 22"/>
            <p:cNvSpPr/>
            <p:nvPr/>
          </p:nvSpPr>
          <p:spPr>
            <a:xfrm>
              <a:off x="6718935" y="4281315"/>
              <a:ext cx="2954655" cy="461665"/>
            </a:xfrm>
            <a:prstGeom prst="rect">
              <a:avLst/>
            </a:prstGeom>
          </p:spPr>
          <p:txBody>
            <a:bodyPr wrap="none">
              <a:spAutoFit/>
            </a:bodyPr>
            <a:lstStyle/>
            <a:p>
              <a:pPr algn="ctr"/>
              <a:r>
                <a:rPr lang="zh-CN" altLang="en-US" sz="2400" b="1">
                  <a:ln>
                    <a:solidFill>
                      <a:prstClr val="white"/>
                    </a:solidFill>
                  </a:ln>
                  <a:solidFill>
                    <a:srgbClr val="62B747"/>
                  </a:solidFill>
                  <a:latin typeface="微软雅黑" panose="020B0503020204020204" pitchFamily="34" charset="-122"/>
                  <a:ea typeface="微软雅黑" panose="020B0503020204020204" pitchFamily="34" charset="-122"/>
                </a:rPr>
                <a:t>请在此输入目录标题</a:t>
              </a:r>
              <a:endParaRPr lang="en-US" altLang="zh-CN" sz="2400" b="1">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24" name="矩形 23"/>
            <p:cNvSpPr/>
            <p:nvPr/>
          </p:nvSpPr>
          <p:spPr>
            <a:xfrm>
              <a:off x="6252210" y="4271790"/>
              <a:ext cx="457200" cy="457200"/>
            </a:xfrm>
            <a:prstGeom prst="rect">
              <a:avLst/>
            </a:prstGeom>
            <a:solidFill>
              <a:srgbClr val="62B74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prstClr val="white"/>
                  </a:solidFill>
                  <a:latin typeface="微软雅黑" panose="020B0503020204020204" pitchFamily="34" charset="-122"/>
                  <a:ea typeface="微软雅黑" panose="020B0503020204020204" pitchFamily="34" charset="-122"/>
                </a:rPr>
                <a:t>3</a:t>
              </a:r>
              <a:endParaRPr lang="zh-CN" altLang="en-US" sz="2400" b="1">
                <a:solidFill>
                  <a:prstClr val="white"/>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flipH="1">
              <a:off x="6582062" y="4344589"/>
              <a:ext cx="81910" cy="807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ppt_x"/>
                                          </p:val>
                                        </p:tav>
                                        <p:tav tm="100000">
                                          <p:val>
                                            <p:strVal val="#ppt_x"/>
                                          </p:val>
                                        </p:tav>
                                      </p:tavLst>
                                    </p:anim>
                                    <p:anim calcmode="lin" valueType="num">
                                      <p:cBhvr additive="base">
                                        <p:cTn id="8" dur="1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250" fill="hold"/>
                                        <p:tgtEl>
                                          <p:spTgt spid="28"/>
                                        </p:tgtEl>
                                        <p:attrNameLst>
                                          <p:attrName>ppt_x</p:attrName>
                                        </p:attrNameLst>
                                      </p:cBhvr>
                                      <p:tavLst>
                                        <p:tav tm="0">
                                          <p:val>
                                            <p:strVal val="0-#ppt_w/2"/>
                                          </p:val>
                                        </p:tav>
                                        <p:tav tm="100000">
                                          <p:val>
                                            <p:strVal val="#ppt_x"/>
                                          </p:val>
                                        </p:tav>
                                      </p:tavLst>
                                    </p:anim>
                                    <p:anim calcmode="lin" valueType="num">
                                      <p:cBhvr additive="base">
                                        <p:cTn id="12" dur="125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750"/>
                                        <p:tgtEl>
                                          <p:spTgt spid="15"/>
                                        </p:tgtEl>
                                      </p:cBhvr>
                                    </p:animEffect>
                                  </p:childTnLst>
                                </p:cTn>
                              </p:par>
                            </p:childTnLst>
                          </p:cTn>
                        </p:par>
                        <p:par>
                          <p:cTn id="17" fill="hold">
                            <p:stCondLst>
                              <p:cond delay="2500"/>
                            </p:stCondLst>
                            <p:childTnLst>
                              <p:par>
                                <p:cTn id="18" presetID="47" presetClass="entr" presetSubtype="0" fill="hold" nodeType="afterEffect">
                                  <p:stCondLst>
                                    <p:cond delay="25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750"/>
                                        <p:tgtEl>
                                          <p:spTgt spid="37"/>
                                        </p:tgtEl>
                                      </p:cBhvr>
                                    </p:animEffect>
                                    <p:anim calcmode="lin" valueType="num">
                                      <p:cBhvr>
                                        <p:cTn id="21" dur="750" fill="hold"/>
                                        <p:tgtEl>
                                          <p:spTgt spid="37"/>
                                        </p:tgtEl>
                                        <p:attrNameLst>
                                          <p:attrName>ppt_x</p:attrName>
                                        </p:attrNameLst>
                                      </p:cBhvr>
                                      <p:tavLst>
                                        <p:tav tm="0">
                                          <p:val>
                                            <p:strVal val="#ppt_x"/>
                                          </p:val>
                                        </p:tav>
                                        <p:tav tm="100000">
                                          <p:val>
                                            <p:strVal val="#ppt_x"/>
                                          </p:val>
                                        </p:tav>
                                      </p:tavLst>
                                    </p:anim>
                                    <p:anim calcmode="lin" valueType="num">
                                      <p:cBhvr>
                                        <p:cTn id="22" dur="75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3750"/>
                            </p:stCondLst>
                            <p:childTnLst>
                              <p:par>
                                <p:cTn id="24" presetID="47" presetClass="entr" presetSubtype="0" fill="hold" nodeType="afterEffect">
                                  <p:stCondLst>
                                    <p:cond delay="25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750"/>
                                        <p:tgtEl>
                                          <p:spTgt spid="38"/>
                                        </p:tgtEl>
                                      </p:cBhvr>
                                    </p:animEffect>
                                    <p:anim calcmode="lin" valueType="num">
                                      <p:cBhvr>
                                        <p:cTn id="27" dur="750" fill="hold"/>
                                        <p:tgtEl>
                                          <p:spTgt spid="38"/>
                                        </p:tgtEl>
                                        <p:attrNameLst>
                                          <p:attrName>ppt_x</p:attrName>
                                        </p:attrNameLst>
                                      </p:cBhvr>
                                      <p:tavLst>
                                        <p:tav tm="0">
                                          <p:val>
                                            <p:strVal val="#ppt_x"/>
                                          </p:val>
                                        </p:tav>
                                        <p:tav tm="100000">
                                          <p:val>
                                            <p:strVal val="#ppt_x"/>
                                          </p:val>
                                        </p:tav>
                                      </p:tavLst>
                                    </p:anim>
                                    <p:anim calcmode="lin" valueType="num">
                                      <p:cBhvr>
                                        <p:cTn id="28" dur="750" fill="hold"/>
                                        <p:tgtEl>
                                          <p:spTgt spid="38"/>
                                        </p:tgtEl>
                                        <p:attrNameLst>
                                          <p:attrName>ppt_y</p:attrName>
                                        </p:attrNameLst>
                                      </p:cBhvr>
                                      <p:tavLst>
                                        <p:tav tm="0">
                                          <p:val>
                                            <p:strVal val="#ppt_y-.1"/>
                                          </p:val>
                                        </p:tav>
                                        <p:tav tm="100000">
                                          <p:val>
                                            <p:strVal val="#ppt_y"/>
                                          </p:val>
                                        </p:tav>
                                      </p:tavLst>
                                    </p:anim>
                                  </p:childTnLst>
                                </p:cTn>
                              </p:par>
                            </p:childTnLst>
                          </p:cTn>
                        </p:par>
                        <p:par>
                          <p:cTn id="29" fill="hold">
                            <p:stCondLst>
                              <p:cond delay="5000"/>
                            </p:stCondLst>
                            <p:childTnLst>
                              <p:par>
                                <p:cTn id="30" presetID="47" presetClass="entr" presetSubtype="0" fill="hold" nodeType="afterEffect">
                                  <p:stCondLst>
                                    <p:cond delay="25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750"/>
                                        <p:tgtEl>
                                          <p:spTgt spid="39"/>
                                        </p:tgtEl>
                                      </p:cBhvr>
                                    </p:animEffect>
                                    <p:anim calcmode="lin" valueType="num">
                                      <p:cBhvr>
                                        <p:cTn id="33" dur="750" fill="hold"/>
                                        <p:tgtEl>
                                          <p:spTgt spid="39"/>
                                        </p:tgtEl>
                                        <p:attrNameLst>
                                          <p:attrName>ppt_x</p:attrName>
                                        </p:attrNameLst>
                                      </p:cBhvr>
                                      <p:tavLst>
                                        <p:tav tm="0">
                                          <p:val>
                                            <p:strVal val="#ppt_x"/>
                                          </p:val>
                                        </p:tav>
                                        <p:tav tm="100000">
                                          <p:val>
                                            <p:strVal val="#ppt_x"/>
                                          </p:val>
                                        </p:tav>
                                      </p:tavLst>
                                    </p:anim>
                                    <p:anim calcmode="lin" valueType="num">
                                      <p:cBhvr>
                                        <p:cTn id="34" dur="75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6250"/>
                            </p:stCondLst>
                            <p:childTnLst>
                              <p:par>
                                <p:cTn id="36" presetID="47" presetClass="entr" presetSubtype="0" fill="hold" nodeType="afterEffect">
                                  <p:stCondLst>
                                    <p:cond delay="2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750"/>
                                        <p:tgtEl>
                                          <p:spTgt spid="40"/>
                                        </p:tgtEl>
                                      </p:cBhvr>
                                    </p:animEffect>
                                    <p:anim calcmode="lin" valueType="num">
                                      <p:cBhvr>
                                        <p:cTn id="39" dur="750" fill="hold"/>
                                        <p:tgtEl>
                                          <p:spTgt spid="40"/>
                                        </p:tgtEl>
                                        <p:attrNameLst>
                                          <p:attrName>ppt_x</p:attrName>
                                        </p:attrNameLst>
                                      </p:cBhvr>
                                      <p:tavLst>
                                        <p:tav tm="0">
                                          <p:val>
                                            <p:strVal val="#ppt_x"/>
                                          </p:val>
                                        </p:tav>
                                        <p:tav tm="100000">
                                          <p:val>
                                            <p:strVal val="#ppt_x"/>
                                          </p:val>
                                        </p:tav>
                                      </p:tavLst>
                                    </p:anim>
                                    <p:anim calcmode="lin" valueType="num">
                                      <p:cBhvr>
                                        <p:cTn id="40"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srcRect t="7868"/>
          <a:stretch>
            <a:fillRect/>
          </a:stretch>
        </p:blipFill>
        <p:spPr>
          <a:xfrm>
            <a:off x="0" y="-19050"/>
            <a:ext cx="12192000" cy="6877050"/>
          </a:xfrm>
          <a:prstGeom prst="rect">
            <a:avLst/>
          </a:prstGeom>
        </p:spPr>
      </p:pic>
      <p:sp>
        <p:nvSpPr>
          <p:cNvPr id="6" name="矩形 5"/>
          <p:cNvSpPr/>
          <p:nvPr/>
        </p:nvSpPr>
        <p:spPr>
          <a:xfrm>
            <a:off x="3262313" y="1990725"/>
            <a:ext cx="5667375" cy="2876550"/>
          </a:xfrm>
          <a:prstGeom prst="rect">
            <a:avLst/>
          </a:prstGeom>
          <a:solidFill>
            <a:srgbClr val="62B747">
              <a:alpha val="65000"/>
            </a:srgb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4528905" y="3483918"/>
            <a:ext cx="3134191" cy="400110"/>
          </a:xfrm>
          <a:prstGeom prst="rect">
            <a:avLst/>
          </a:prstGeom>
        </p:spPr>
        <p:txBody>
          <a:bodyPr wrap="none">
            <a:spAutoFit/>
          </a:bodyPr>
          <a:lstStyle/>
          <a:p>
            <a:pPr algn="ctr"/>
            <a:r>
              <a:rPr lang="zh-CN" altLang="en-US" sz="2000" spc="300">
                <a:ln>
                  <a:solidFill>
                    <a:prstClr val="white"/>
                  </a:solidFill>
                </a:ln>
                <a:solidFill>
                  <a:prstClr val="white"/>
                </a:solidFill>
                <a:latin typeface="微软雅黑" panose="020B0503020204020204" pitchFamily="34" charset="-122"/>
                <a:ea typeface="微软雅黑" panose="020B0503020204020204" pitchFamily="34" charset="-122"/>
              </a:rPr>
              <a:t>请在此输入目录附标题</a:t>
            </a:r>
            <a:endParaRPr lang="en-US" altLang="zh-CN" sz="2000" spc="300">
              <a:ln>
                <a:solidFill>
                  <a:prstClr val="white"/>
                </a:solidFill>
              </a:ln>
              <a:solidFill>
                <a:prstClr val="white"/>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450556" y="3305175"/>
            <a:ext cx="32908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547613" y="2754139"/>
            <a:ext cx="1096775" cy="461665"/>
          </a:xfrm>
          <a:prstGeom prst="rect">
            <a:avLst/>
          </a:prstGeom>
        </p:spPr>
        <p:txBody>
          <a:bodyPr wrap="none">
            <a:spAutoFit/>
          </a:bodyPr>
          <a:lstStyle/>
          <a:p>
            <a:pPr algn="ctr"/>
            <a:r>
              <a:rPr lang="zh-CN" altLang="en-US" sz="2400" spc="300">
                <a:ln>
                  <a:solidFill>
                    <a:prstClr val="white"/>
                  </a:solidFill>
                </a:ln>
                <a:solidFill>
                  <a:prstClr val="white"/>
                </a:solidFill>
                <a:latin typeface="微软雅黑" panose="020B0503020204020204" pitchFamily="34" charset="-122"/>
                <a:ea typeface="微软雅黑" panose="020B0503020204020204" pitchFamily="34" charset="-122"/>
              </a:rPr>
              <a:t>标题</a:t>
            </a:r>
            <a:r>
              <a:rPr lang="en-US" altLang="zh-CN" sz="2400" spc="300">
                <a:ln>
                  <a:solidFill>
                    <a:prstClr val="white"/>
                  </a:solidFill>
                </a:ln>
                <a:solidFill>
                  <a:prstClr val="white"/>
                </a:solidFill>
                <a:latin typeface="微软雅黑" panose="020B0503020204020204" pitchFamily="34" charset="-122"/>
                <a:ea typeface="微软雅黑" panose="020B0503020204020204" pitchFamily="34" charset="-122"/>
              </a:rPr>
              <a:t>1</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outVertical)">
                                      <p:cBhvr>
                                        <p:cTn id="11" dur="500"/>
                                        <p:tgtEl>
                                          <p:spTgt spid="8"/>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任意多边形 34"/>
          <p:cNvSpPr/>
          <p:nvPr/>
        </p:nvSpPr>
        <p:spPr>
          <a:xfrm>
            <a:off x="1643064" y="3169047"/>
            <a:ext cx="9091611" cy="1359808"/>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1" fmla="*/ 0 w 9084039"/>
              <a:gd name="connsiteY0-2" fmla="*/ 741988 h 1296771"/>
              <a:gd name="connsiteX1-3" fmla="*/ 1229193 w 9084039"/>
              <a:gd name="connsiteY1-4" fmla="*/ 7470 h 1296771"/>
              <a:gd name="connsiteX2-5" fmla="*/ 2248524 w 9084039"/>
              <a:gd name="connsiteY2-6" fmla="*/ 1146723 h 1296771"/>
              <a:gd name="connsiteX3-7" fmla="*/ 3777521 w 9084039"/>
              <a:gd name="connsiteY3-8" fmla="*/ 97411 h 1296771"/>
              <a:gd name="connsiteX4-9" fmla="*/ 4901783 w 9084039"/>
              <a:gd name="connsiteY4-10" fmla="*/ 1176703 h 1296771"/>
              <a:gd name="connsiteX5-11" fmla="*/ 6355829 w 9084039"/>
              <a:gd name="connsiteY5-12" fmla="*/ 412205 h 1296771"/>
              <a:gd name="connsiteX6-13" fmla="*/ 7480091 w 9084039"/>
              <a:gd name="connsiteY6-14" fmla="*/ 1296625 h 1296771"/>
              <a:gd name="connsiteX7-15" fmla="*/ 8439462 w 9084039"/>
              <a:gd name="connsiteY7-16" fmla="*/ 487156 h 1296771"/>
              <a:gd name="connsiteX8-17" fmla="*/ 9084039 w 9084039"/>
              <a:gd name="connsiteY8-18" fmla="*/ 1101752 h 1296771"/>
              <a:gd name="connsiteX0-19" fmla="*/ 0 w 9084039"/>
              <a:gd name="connsiteY0-20" fmla="*/ 741988 h 1299012"/>
              <a:gd name="connsiteX1-21" fmla="*/ 1229193 w 9084039"/>
              <a:gd name="connsiteY1-22" fmla="*/ 7470 h 1299012"/>
              <a:gd name="connsiteX2-23" fmla="*/ 2248524 w 9084039"/>
              <a:gd name="connsiteY2-24" fmla="*/ 1146723 h 1299012"/>
              <a:gd name="connsiteX3-25" fmla="*/ 3777521 w 9084039"/>
              <a:gd name="connsiteY3-26" fmla="*/ 97411 h 1299012"/>
              <a:gd name="connsiteX4-27" fmla="*/ 4901783 w 9084039"/>
              <a:gd name="connsiteY4-28" fmla="*/ 1176703 h 1299012"/>
              <a:gd name="connsiteX5-29" fmla="*/ 6310859 w 9084039"/>
              <a:gd name="connsiteY5-30" fmla="*/ 172362 h 1299012"/>
              <a:gd name="connsiteX6-31" fmla="*/ 7480091 w 9084039"/>
              <a:gd name="connsiteY6-32" fmla="*/ 1296625 h 1299012"/>
              <a:gd name="connsiteX7-33" fmla="*/ 8439462 w 9084039"/>
              <a:gd name="connsiteY7-34" fmla="*/ 487156 h 1299012"/>
              <a:gd name="connsiteX8-35" fmla="*/ 9084039 w 9084039"/>
              <a:gd name="connsiteY8-36" fmla="*/ 1101752 h 1299012"/>
              <a:gd name="connsiteX0-37" fmla="*/ 0 w 9084039"/>
              <a:gd name="connsiteY0-38" fmla="*/ 741988 h 1296642"/>
              <a:gd name="connsiteX1-39" fmla="*/ 1229193 w 9084039"/>
              <a:gd name="connsiteY1-40" fmla="*/ 7470 h 1296642"/>
              <a:gd name="connsiteX2-41" fmla="*/ 2248524 w 9084039"/>
              <a:gd name="connsiteY2-42" fmla="*/ 1146723 h 1296642"/>
              <a:gd name="connsiteX3-43" fmla="*/ 3777521 w 9084039"/>
              <a:gd name="connsiteY3-44" fmla="*/ 97411 h 1296642"/>
              <a:gd name="connsiteX4-45" fmla="*/ 4901783 w 9084039"/>
              <a:gd name="connsiteY4-46" fmla="*/ 1176703 h 1296642"/>
              <a:gd name="connsiteX5-47" fmla="*/ 6310859 w 9084039"/>
              <a:gd name="connsiteY5-48" fmla="*/ 172362 h 1296642"/>
              <a:gd name="connsiteX6-49" fmla="*/ 7480091 w 9084039"/>
              <a:gd name="connsiteY6-50" fmla="*/ 1296625 h 1296642"/>
              <a:gd name="connsiteX7-51" fmla="*/ 8439462 w 9084039"/>
              <a:gd name="connsiteY7-52" fmla="*/ 202343 h 1296642"/>
              <a:gd name="connsiteX8-53" fmla="*/ 9084039 w 9084039"/>
              <a:gd name="connsiteY8-54" fmla="*/ 1101752 h 1296642"/>
              <a:gd name="connsiteX0-55" fmla="*/ 0 w 9129009"/>
              <a:gd name="connsiteY0-56" fmla="*/ 1169250 h 1289189"/>
              <a:gd name="connsiteX1-57" fmla="*/ 1274163 w 9129009"/>
              <a:gd name="connsiteY1-58" fmla="*/ 17 h 1289189"/>
              <a:gd name="connsiteX2-59" fmla="*/ 2293494 w 9129009"/>
              <a:gd name="connsiteY2-60" fmla="*/ 1139270 h 1289189"/>
              <a:gd name="connsiteX3-61" fmla="*/ 3822491 w 9129009"/>
              <a:gd name="connsiteY3-62" fmla="*/ 89958 h 1289189"/>
              <a:gd name="connsiteX4-63" fmla="*/ 4946753 w 9129009"/>
              <a:gd name="connsiteY4-64" fmla="*/ 1169250 h 1289189"/>
              <a:gd name="connsiteX5-65" fmla="*/ 6355829 w 9129009"/>
              <a:gd name="connsiteY5-66" fmla="*/ 164909 h 1289189"/>
              <a:gd name="connsiteX6-67" fmla="*/ 7525061 w 9129009"/>
              <a:gd name="connsiteY6-68" fmla="*/ 1289172 h 1289189"/>
              <a:gd name="connsiteX7-69" fmla="*/ 8484432 w 9129009"/>
              <a:gd name="connsiteY7-70" fmla="*/ 194890 h 1289189"/>
              <a:gd name="connsiteX8-71" fmla="*/ 9129009 w 9129009"/>
              <a:gd name="connsiteY8-72" fmla="*/ 1094299 h 1289189"/>
              <a:gd name="connsiteX0-73" fmla="*/ 0 w 9129009"/>
              <a:gd name="connsiteY0-74" fmla="*/ 1169250 h 1289189"/>
              <a:gd name="connsiteX1-75" fmla="*/ 1274163 w 9129009"/>
              <a:gd name="connsiteY1-76" fmla="*/ 17 h 1289189"/>
              <a:gd name="connsiteX2-77" fmla="*/ 2293494 w 9129009"/>
              <a:gd name="connsiteY2-78" fmla="*/ 1139270 h 1289189"/>
              <a:gd name="connsiteX3-79" fmla="*/ 3822491 w 9129009"/>
              <a:gd name="connsiteY3-80" fmla="*/ 89958 h 1289189"/>
              <a:gd name="connsiteX4-81" fmla="*/ 4946753 w 9129009"/>
              <a:gd name="connsiteY4-82" fmla="*/ 1169250 h 1289189"/>
              <a:gd name="connsiteX5-83" fmla="*/ 6355829 w 9129009"/>
              <a:gd name="connsiteY5-84" fmla="*/ 164909 h 1289189"/>
              <a:gd name="connsiteX6-85" fmla="*/ 7525061 w 9129009"/>
              <a:gd name="connsiteY6-86" fmla="*/ 1289172 h 1289189"/>
              <a:gd name="connsiteX7-87" fmla="*/ 8484432 w 9129009"/>
              <a:gd name="connsiteY7-88" fmla="*/ 194890 h 1289189"/>
              <a:gd name="connsiteX8-89" fmla="*/ 9129009 w 9129009"/>
              <a:gd name="connsiteY8-90" fmla="*/ 1094299 h 1289189"/>
              <a:gd name="connsiteX0-91" fmla="*/ 0 w 9129009"/>
              <a:gd name="connsiteY0-92" fmla="*/ 1169250 h 1289189"/>
              <a:gd name="connsiteX1-93" fmla="*/ 1139251 w 9129009"/>
              <a:gd name="connsiteY1-94" fmla="*/ 17 h 1289189"/>
              <a:gd name="connsiteX2-95" fmla="*/ 2293494 w 9129009"/>
              <a:gd name="connsiteY2-96" fmla="*/ 1139270 h 1289189"/>
              <a:gd name="connsiteX3-97" fmla="*/ 3822491 w 9129009"/>
              <a:gd name="connsiteY3-98" fmla="*/ 89958 h 1289189"/>
              <a:gd name="connsiteX4-99" fmla="*/ 4946753 w 9129009"/>
              <a:gd name="connsiteY4-100" fmla="*/ 1169250 h 1289189"/>
              <a:gd name="connsiteX5-101" fmla="*/ 6355829 w 9129009"/>
              <a:gd name="connsiteY5-102" fmla="*/ 164909 h 1289189"/>
              <a:gd name="connsiteX6-103" fmla="*/ 7525061 w 9129009"/>
              <a:gd name="connsiteY6-104" fmla="*/ 1289172 h 1289189"/>
              <a:gd name="connsiteX7-105" fmla="*/ 8484432 w 9129009"/>
              <a:gd name="connsiteY7-106" fmla="*/ 194890 h 1289189"/>
              <a:gd name="connsiteX8-107" fmla="*/ 9129009 w 9129009"/>
              <a:gd name="connsiteY8-108" fmla="*/ 1094299 h 1289189"/>
              <a:gd name="connsiteX0-109" fmla="*/ 0 w 8484432"/>
              <a:gd name="connsiteY0-110" fmla="*/ 1169250 h 1289189"/>
              <a:gd name="connsiteX1-111" fmla="*/ 1139251 w 8484432"/>
              <a:gd name="connsiteY1-112" fmla="*/ 17 h 1289189"/>
              <a:gd name="connsiteX2-113" fmla="*/ 2293494 w 8484432"/>
              <a:gd name="connsiteY2-114" fmla="*/ 1139270 h 1289189"/>
              <a:gd name="connsiteX3-115" fmla="*/ 3822491 w 8484432"/>
              <a:gd name="connsiteY3-116" fmla="*/ 89958 h 1289189"/>
              <a:gd name="connsiteX4-117" fmla="*/ 4946753 w 8484432"/>
              <a:gd name="connsiteY4-118" fmla="*/ 1169250 h 1289189"/>
              <a:gd name="connsiteX5-119" fmla="*/ 6355829 w 8484432"/>
              <a:gd name="connsiteY5-120" fmla="*/ 164909 h 1289189"/>
              <a:gd name="connsiteX6-121" fmla="*/ 7525061 w 8484432"/>
              <a:gd name="connsiteY6-122" fmla="*/ 1289172 h 1289189"/>
              <a:gd name="connsiteX7-123" fmla="*/ 8484432 w 8484432"/>
              <a:gd name="connsiteY7-124" fmla="*/ 194890 h 1289189"/>
              <a:gd name="connsiteX0-125" fmla="*/ 0 w 8484432"/>
              <a:gd name="connsiteY0-126" fmla="*/ 1169250 h 1306829"/>
              <a:gd name="connsiteX1-127" fmla="*/ 1139251 w 8484432"/>
              <a:gd name="connsiteY1-128" fmla="*/ 17 h 1306829"/>
              <a:gd name="connsiteX2-129" fmla="*/ 2293494 w 8484432"/>
              <a:gd name="connsiteY2-130" fmla="*/ 1139270 h 1306829"/>
              <a:gd name="connsiteX3-131" fmla="*/ 3822491 w 8484432"/>
              <a:gd name="connsiteY3-132" fmla="*/ 89958 h 1306829"/>
              <a:gd name="connsiteX4-133" fmla="*/ 4946753 w 8484432"/>
              <a:gd name="connsiteY4-134" fmla="*/ 1169250 h 1306829"/>
              <a:gd name="connsiteX5-135" fmla="*/ 6355829 w 8484432"/>
              <a:gd name="connsiteY5-136" fmla="*/ 164909 h 1306829"/>
              <a:gd name="connsiteX6-137" fmla="*/ 7525061 w 8484432"/>
              <a:gd name="connsiteY6-138" fmla="*/ 1289172 h 1306829"/>
              <a:gd name="connsiteX7-139" fmla="*/ 8010853 w 8484432"/>
              <a:gd name="connsiteY7-140" fmla="*/ 806959 h 1306829"/>
              <a:gd name="connsiteX8-141" fmla="*/ 8484432 w 8484432"/>
              <a:gd name="connsiteY8-142" fmla="*/ 194890 h 1306829"/>
              <a:gd name="connsiteX0-143" fmla="*/ 0 w 8010853"/>
              <a:gd name="connsiteY0-144" fmla="*/ 1169250 h 1306829"/>
              <a:gd name="connsiteX1-145" fmla="*/ 1139251 w 8010853"/>
              <a:gd name="connsiteY1-146" fmla="*/ 17 h 1306829"/>
              <a:gd name="connsiteX2-147" fmla="*/ 2293494 w 8010853"/>
              <a:gd name="connsiteY2-148" fmla="*/ 1139270 h 1306829"/>
              <a:gd name="connsiteX3-149" fmla="*/ 3822491 w 8010853"/>
              <a:gd name="connsiteY3-150" fmla="*/ 89958 h 1306829"/>
              <a:gd name="connsiteX4-151" fmla="*/ 4946753 w 8010853"/>
              <a:gd name="connsiteY4-152" fmla="*/ 1169250 h 1306829"/>
              <a:gd name="connsiteX5-153" fmla="*/ 6355829 w 8010853"/>
              <a:gd name="connsiteY5-154" fmla="*/ 164909 h 1306829"/>
              <a:gd name="connsiteX6-155" fmla="*/ 7525061 w 8010853"/>
              <a:gd name="connsiteY6-156" fmla="*/ 1289172 h 1306829"/>
              <a:gd name="connsiteX7-157" fmla="*/ 8010853 w 8010853"/>
              <a:gd name="connsiteY7-158" fmla="*/ 806959 h 1306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010853" h="1306829">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9224" y="1182164"/>
                  <a:pt x="7525061" y="1289172"/>
                </a:cubicBezTo>
                <a:cubicBezTo>
                  <a:pt x="7800898" y="1396180"/>
                  <a:pt x="7850958" y="989339"/>
                  <a:pt x="8010853" y="806959"/>
                </a:cubicBezTo>
              </a:path>
            </a:pathLst>
          </a:custGeom>
          <a:noFill/>
          <a:ln w="76200" cap="flat" cmpd="sng" algn="ctr">
            <a:solidFill>
              <a:srgbClr val="EAEAEA"/>
            </a:solidFill>
            <a:prstDash val="solid"/>
          </a:ln>
          <a:effectLst/>
        </p:spPr>
        <p:txBody>
          <a:bodyPr anchor="ctr"/>
          <a:lstStyle/>
          <a:p>
            <a:pPr algn="ctr">
              <a:defRPr/>
            </a:pPr>
            <a:endParaRPr lang="en-US" kern="0">
              <a:solidFill>
                <a:srgbClr val="FFFFFF"/>
              </a:solidFill>
              <a:latin typeface="微软雅黑" panose="020B0503020204020204" pitchFamily="34" charset="-122"/>
              <a:ea typeface="微软雅黑" panose="020B0503020204020204" pitchFamily="34" charset="-122"/>
            </a:endParaRPr>
          </a:p>
        </p:txBody>
      </p:sp>
      <p:sp>
        <p:nvSpPr>
          <p:cNvPr id="36" name="任意多边形 35"/>
          <p:cNvSpPr/>
          <p:nvPr/>
        </p:nvSpPr>
        <p:spPr>
          <a:xfrm>
            <a:off x="1643064" y="3770285"/>
            <a:ext cx="9091611" cy="1359808"/>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1" fmla="*/ 0 w 9084039"/>
              <a:gd name="connsiteY0-2" fmla="*/ 741988 h 1296771"/>
              <a:gd name="connsiteX1-3" fmla="*/ 1229193 w 9084039"/>
              <a:gd name="connsiteY1-4" fmla="*/ 7470 h 1296771"/>
              <a:gd name="connsiteX2-5" fmla="*/ 2248524 w 9084039"/>
              <a:gd name="connsiteY2-6" fmla="*/ 1146723 h 1296771"/>
              <a:gd name="connsiteX3-7" fmla="*/ 3777521 w 9084039"/>
              <a:gd name="connsiteY3-8" fmla="*/ 97411 h 1296771"/>
              <a:gd name="connsiteX4-9" fmla="*/ 4901783 w 9084039"/>
              <a:gd name="connsiteY4-10" fmla="*/ 1176703 h 1296771"/>
              <a:gd name="connsiteX5-11" fmla="*/ 6355829 w 9084039"/>
              <a:gd name="connsiteY5-12" fmla="*/ 412205 h 1296771"/>
              <a:gd name="connsiteX6-13" fmla="*/ 7480091 w 9084039"/>
              <a:gd name="connsiteY6-14" fmla="*/ 1296625 h 1296771"/>
              <a:gd name="connsiteX7-15" fmla="*/ 8439462 w 9084039"/>
              <a:gd name="connsiteY7-16" fmla="*/ 487156 h 1296771"/>
              <a:gd name="connsiteX8-17" fmla="*/ 9084039 w 9084039"/>
              <a:gd name="connsiteY8-18" fmla="*/ 1101752 h 1296771"/>
              <a:gd name="connsiteX0-19" fmla="*/ 0 w 9084039"/>
              <a:gd name="connsiteY0-20" fmla="*/ 741988 h 1299012"/>
              <a:gd name="connsiteX1-21" fmla="*/ 1229193 w 9084039"/>
              <a:gd name="connsiteY1-22" fmla="*/ 7470 h 1299012"/>
              <a:gd name="connsiteX2-23" fmla="*/ 2248524 w 9084039"/>
              <a:gd name="connsiteY2-24" fmla="*/ 1146723 h 1299012"/>
              <a:gd name="connsiteX3-25" fmla="*/ 3777521 w 9084039"/>
              <a:gd name="connsiteY3-26" fmla="*/ 97411 h 1299012"/>
              <a:gd name="connsiteX4-27" fmla="*/ 4901783 w 9084039"/>
              <a:gd name="connsiteY4-28" fmla="*/ 1176703 h 1299012"/>
              <a:gd name="connsiteX5-29" fmla="*/ 6310859 w 9084039"/>
              <a:gd name="connsiteY5-30" fmla="*/ 172362 h 1299012"/>
              <a:gd name="connsiteX6-31" fmla="*/ 7480091 w 9084039"/>
              <a:gd name="connsiteY6-32" fmla="*/ 1296625 h 1299012"/>
              <a:gd name="connsiteX7-33" fmla="*/ 8439462 w 9084039"/>
              <a:gd name="connsiteY7-34" fmla="*/ 487156 h 1299012"/>
              <a:gd name="connsiteX8-35" fmla="*/ 9084039 w 9084039"/>
              <a:gd name="connsiteY8-36" fmla="*/ 1101752 h 1299012"/>
              <a:gd name="connsiteX0-37" fmla="*/ 0 w 9084039"/>
              <a:gd name="connsiteY0-38" fmla="*/ 741988 h 1296642"/>
              <a:gd name="connsiteX1-39" fmla="*/ 1229193 w 9084039"/>
              <a:gd name="connsiteY1-40" fmla="*/ 7470 h 1296642"/>
              <a:gd name="connsiteX2-41" fmla="*/ 2248524 w 9084039"/>
              <a:gd name="connsiteY2-42" fmla="*/ 1146723 h 1296642"/>
              <a:gd name="connsiteX3-43" fmla="*/ 3777521 w 9084039"/>
              <a:gd name="connsiteY3-44" fmla="*/ 97411 h 1296642"/>
              <a:gd name="connsiteX4-45" fmla="*/ 4901783 w 9084039"/>
              <a:gd name="connsiteY4-46" fmla="*/ 1176703 h 1296642"/>
              <a:gd name="connsiteX5-47" fmla="*/ 6310859 w 9084039"/>
              <a:gd name="connsiteY5-48" fmla="*/ 172362 h 1296642"/>
              <a:gd name="connsiteX6-49" fmla="*/ 7480091 w 9084039"/>
              <a:gd name="connsiteY6-50" fmla="*/ 1296625 h 1296642"/>
              <a:gd name="connsiteX7-51" fmla="*/ 8439462 w 9084039"/>
              <a:gd name="connsiteY7-52" fmla="*/ 202343 h 1296642"/>
              <a:gd name="connsiteX8-53" fmla="*/ 9084039 w 9084039"/>
              <a:gd name="connsiteY8-54" fmla="*/ 1101752 h 1296642"/>
              <a:gd name="connsiteX0-55" fmla="*/ 0 w 9129009"/>
              <a:gd name="connsiteY0-56" fmla="*/ 1169250 h 1289189"/>
              <a:gd name="connsiteX1-57" fmla="*/ 1274163 w 9129009"/>
              <a:gd name="connsiteY1-58" fmla="*/ 17 h 1289189"/>
              <a:gd name="connsiteX2-59" fmla="*/ 2293494 w 9129009"/>
              <a:gd name="connsiteY2-60" fmla="*/ 1139270 h 1289189"/>
              <a:gd name="connsiteX3-61" fmla="*/ 3822491 w 9129009"/>
              <a:gd name="connsiteY3-62" fmla="*/ 89958 h 1289189"/>
              <a:gd name="connsiteX4-63" fmla="*/ 4946753 w 9129009"/>
              <a:gd name="connsiteY4-64" fmla="*/ 1169250 h 1289189"/>
              <a:gd name="connsiteX5-65" fmla="*/ 6355829 w 9129009"/>
              <a:gd name="connsiteY5-66" fmla="*/ 164909 h 1289189"/>
              <a:gd name="connsiteX6-67" fmla="*/ 7525061 w 9129009"/>
              <a:gd name="connsiteY6-68" fmla="*/ 1289172 h 1289189"/>
              <a:gd name="connsiteX7-69" fmla="*/ 8484432 w 9129009"/>
              <a:gd name="connsiteY7-70" fmla="*/ 194890 h 1289189"/>
              <a:gd name="connsiteX8-71" fmla="*/ 9129009 w 9129009"/>
              <a:gd name="connsiteY8-72" fmla="*/ 1094299 h 1289189"/>
              <a:gd name="connsiteX0-73" fmla="*/ 0 w 9129009"/>
              <a:gd name="connsiteY0-74" fmla="*/ 1169250 h 1289189"/>
              <a:gd name="connsiteX1-75" fmla="*/ 1274163 w 9129009"/>
              <a:gd name="connsiteY1-76" fmla="*/ 17 h 1289189"/>
              <a:gd name="connsiteX2-77" fmla="*/ 2293494 w 9129009"/>
              <a:gd name="connsiteY2-78" fmla="*/ 1139270 h 1289189"/>
              <a:gd name="connsiteX3-79" fmla="*/ 3822491 w 9129009"/>
              <a:gd name="connsiteY3-80" fmla="*/ 89958 h 1289189"/>
              <a:gd name="connsiteX4-81" fmla="*/ 4946753 w 9129009"/>
              <a:gd name="connsiteY4-82" fmla="*/ 1169250 h 1289189"/>
              <a:gd name="connsiteX5-83" fmla="*/ 6355829 w 9129009"/>
              <a:gd name="connsiteY5-84" fmla="*/ 164909 h 1289189"/>
              <a:gd name="connsiteX6-85" fmla="*/ 7525061 w 9129009"/>
              <a:gd name="connsiteY6-86" fmla="*/ 1289172 h 1289189"/>
              <a:gd name="connsiteX7-87" fmla="*/ 8484432 w 9129009"/>
              <a:gd name="connsiteY7-88" fmla="*/ 194890 h 1289189"/>
              <a:gd name="connsiteX8-89" fmla="*/ 9129009 w 9129009"/>
              <a:gd name="connsiteY8-90" fmla="*/ 1094299 h 1289189"/>
              <a:gd name="connsiteX0-91" fmla="*/ 0 w 9129009"/>
              <a:gd name="connsiteY0-92" fmla="*/ 1169250 h 1289189"/>
              <a:gd name="connsiteX1-93" fmla="*/ 1139251 w 9129009"/>
              <a:gd name="connsiteY1-94" fmla="*/ 17 h 1289189"/>
              <a:gd name="connsiteX2-95" fmla="*/ 2293494 w 9129009"/>
              <a:gd name="connsiteY2-96" fmla="*/ 1139270 h 1289189"/>
              <a:gd name="connsiteX3-97" fmla="*/ 3822491 w 9129009"/>
              <a:gd name="connsiteY3-98" fmla="*/ 89958 h 1289189"/>
              <a:gd name="connsiteX4-99" fmla="*/ 4946753 w 9129009"/>
              <a:gd name="connsiteY4-100" fmla="*/ 1169250 h 1289189"/>
              <a:gd name="connsiteX5-101" fmla="*/ 6355829 w 9129009"/>
              <a:gd name="connsiteY5-102" fmla="*/ 164909 h 1289189"/>
              <a:gd name="connsiteX6-103" fmla="*/ 7525061 w 9129009"/>
              <a:gd name="connsiteY6-104" fmla="*/ 1289172 h 1289189"/>
              <a:gd name="connsiteX7-105" fmla="*/ 8484432 w 9129009"/>
              <a:gd name="connsiteY7-106" fmla="*/ 194890 h 1289189"/>
              <a:gd name="connsiteX8-107" fmla="*/ 9129009 w 9129009"/>
              <a:gd name="connsiteY8-108" fmla="*/ 1094299 h 1289189"/>
              <a:gd name="connsiteX0-109" fmla="*/ 0 w 8484432"/>
              <a:gd name="connsiteY0-110" fmla="*/ 1169250 h 1289189"/>
              <a:gd name="connsiteX1-111" fmla="*/ 1139251 w 8484432"/>
              <a:gd name="connsiteY1-112" fmla="*/ 17 h 1289189"/>
              <a:gd name="connsiteX2-113" fmla="*/ 2293494 w 8484432"/>
              <a:gd name="connsiteY2-114" fmla="*/ 1139270 h 1289189"/>
              <a:gd name="connsiteX3-115" fmla="*/ 3822491 w 8484432"/>
              <a:gd name="connsiteY3-116" fmla="*/ 89958 h 1289189"/>
              <a:gd name="connsiteX4-117" fmla="*/ 4946753 w 8484432"/>
              <a:gd name="connsiteY4-118" fmla="*/ 1169250 h 1289189"/>
              <a:gd name="connsiteX5-119" fmla="*/ 6355829 w 8484432"/>
              <a:gd name="connsiteY5-120" fmla="*/ 164909 h 1289189"/>
              <a:gd name="connsiteX6-121" fmla="*/ 7525061 w 8484432"/>
              <a:gd name="connsiteY6-122" fmla="*/ 1289172 h 1289189"/>
              <a:gd name="connsiteX7-123" fmla="*/ 8484432 w 8484432"/>
              <a:gd name="connsiteY7-124" fmla="*/ 194890 h 1289189"/>
              <a:gd name="connsiteX0-125" fmla="*/ 0 w 8484432"/>
              <a:gd name="connsiteY0-126" fmla="*/ 1169250 h 1307082"/>
              <a:gd name="connsiteX1-127" fmla="*/ 1139251 w 8484432"/>
              <a:gd name="connsiteY1-128" fmla="*/ 17 h 1307082"/>
              <a:gd name="connsiteX2-129" fmla="*/ 2293494 w 8484432"/>
              <a:gd name="connsiteY2-130" fmla="*/ 1139270 h 1307082"/>
              <a:gd name="connsiteX3-131" fmla="*/ 3822491 w 8484432"/>
              <a:gd name="connsiteY3-132" fmla="*/ 89958 h 1307082"/>
              <a:gd name="connsiteX4-133" fmla="*/ 4946753 w 8484432"/>
              <a:gd name="connsiteY4-134" fmla="*/ 1169250 h 1307082"/>
              <a:gd name="connsiteX5-135" fmla="*/ 6355829 w 8484432"/>
              <a:gd name="connsiteY5-136" fmla="*/ 164909 h 1307082"/>
              <a:gd name="connsiteX6-137" fmla="*/ 7525061 w 8484432"/>
              <a:gd name="connsiteY6-138" fmla="*/ 1289172 h 1307082"/>
              <a:gd name="connsiteX7-139" fmla="*/ 8023985 w 8484432"/>
              <a:gd name="connsiteY7-140" fmla="*/ 810100 h 1307082"/>
              <a:gd name="connsiteX8-141" fmla="*/ 8484432 w 8484432"/>
              <a:gd name="connsiteY8-142" fmla="*/ 194890 h 1307082"/>
              <a:gd name="connsiteX0-143" fmla="*/ 0 w 8023985"/>
              <a:gd name="connsiteY0-144" fmla="*/ 1169250 h 1307082"/>
              <a:gd name="connsiteX1-145" fmla="*/ 1139251 w 8023985"/>
              <a:gd name="connsiteY1-146" fmla="*/ 17 h 1307082"/>
              <a:gd name="connsiteX2-147" fmla="*/ 2293494 w 8023985"/>
              <a:gd name="connsiteY2-148" fmla="*/ 1139270 h 1307082"/>
              <a:gd name="connsiteX3-149" fmla="*/ 3822491 w 8023985"/>
              <a:gd name="connsiteY3-150" fmla="*/ 89958 h 1307082"/>
              <a:gd name="connsiteX4-151" fmla="*/ 4946753 w 8023985"/>
              <a:gd name="connsiteY4-152" fmla="*/ 1169250 h 1307082"/>
              <a:gd name="connsiteX5-153" fmla="*/ 6355829 w 8023985"/>
              <a:gd name="connsiteY5-154" fmla="*/ 164909 h 1307082"/>
              <a:gd name="connsiteX6-155" fmla="*/ 7525061 w 8023985"/>
              <a:gd name="connsiteY6-156" fmla="*/ 1289172 h 1307082"/>
              <a:gd name="connsiteX7-157" fmla="*/ 8023985 w 8023985"/>
              <a:gd name="connsiteY7-158" fmla="*/ 810100 h 13070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023985" h="1307082">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7035" y="1181640"/>
                  <a:pt x="7525061" y="1289172"/>
                </a:cubicBezTo>
                <a:cubicBezTo>
                  <a:pt x="7803087" y="1396704"/>
                  <a:pt x="7864090" y="992480"/>
                  <a:pt x="8023985" y="810100"/>
                </a:cubicBezTo>
              </a:path>
            </a:pathLst>
          </a:custGeom>
          <a:noFill/>
          <a:ln w="76200" cap="flat" cmpd="sng" algn="ctr">
            <a:solidFill>
              <a:srgbClr val="EAEAEA"/>
            </a:solidFill>
            <a:prstDash val="solid"/>
          </a:ln>
          <a:effectLst/>
        </p:spPr>
        <p:txBody>
          <a:bodyPr anchor="ctr"/>
          <a:lstStyle/>
          <a:p>
            <a:pPr algn="ctr">
              <a:defRPr/>
            </a:pPr>
            <a:endParaRPr lang="en-US" kern="0">
              <a:solidFill>
                <a:srgbClr val="FFFFFF"/>
              </a:solidFill>
              <a:latin typeface="微软雅黑" panose="020B0503020204020204" pitchFamily="34" charset="-122"/>
              <a:ea typeface="微软雅黑" panose="020B0503020204020204" pitchFamily="34" charset="-122"/>
            </a:endParaRPr>
          </a:p>
        </p:txBody>
      </p:sp>
      <p:sp>
        <p:nvSpPr>
          <p:cNvPr id="39" name="椭圆 38"/>
          <p:cNvSpPr/>
          <p:nvPr/>
        </p:nvSpPr>
        <p:spPr>
          <a:xfrm>
            <a:off x="2433476" y="2685808"/>
            <a:ext cx="893427" cy="89342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01</a:t>
            </a:r>
          </a:p>
        </p:txBody>
      </p:sp>
      <p:sp>
        <p:nvSpPr>
          <p:cNvPr id="40" name="圆角矩形 2"/>
          <p:cNvSpPr/>
          <p:nvPr/>
        </p:nvSpPr>
        <p:spPr>
          <a:xfrm>
            <a:off x="2673221" y="1582603"/>
            <a:ext cx="1916093" cy="1131301"/>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rgbClr val="F2F2F2"/>
          </a:solidFill>
          <a:ln w="25400" cap="flat" cmpd="sng" algn="ctr">
            <a:noFill/>
            <a:prstDash val="solid"/>
          </a:ln>
          <a:effectLst/>
        </p:spPr>
        <p:txBody>
          <a:bodyPr lIns="0" tIns="0" rIns="0" bIns="144000" anchor="ctr"/>
          <a:lstStyle/>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p:txBody>
      </p:sp>
      <p:sp>
        <p:nvSpPr>
          <p:cNvPr id="44" name="椭圆 43"/>
          <p:cNvSpPr/>
          <p:nvPr/>
        </p:nvSpPr>
        <p:spPr>
          <a:xfrm>
            <a:off x="5464013" y="2685808"/>
            <a:ext cx="893427" cy="89342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03</a:t>
            </a:r>
          </a:p>
        </p:txBody>
      </p:sp>
      <p:sp>
        <p:nvSpPr>
          <p:cNvPr id="45" name="圆角矩形 2"/>
          <p:cNvSpPr/>
          <p:nvPr/>
        </p:nvSpPr>
        <p:spPr>
          <a:xfrm>
            <a:off x="5638203" y="1582603"/>
            <a:ext cx="1914221" cy="1131301"/>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rgbClr val="F2F2F2"/>
          </a:solidFill>
          <a:ln w="25400" cap="flat" cmpd="sng" algn="ctr">
            <a:noFill/>
            <a:prstDash val="solid"/>
          </a:ln>
          <a:effectLst/>
        </p:spPr>
        <p:txBody>
          <a:bodyPr lIns="0" tIns="0" rIns="0" bIns="144000" anchor="ctr"/>
          <a:lstStyle/>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p:txBody>
      </p:sp>
      <p:sp>
        <p:nvSpPr>
          <p:cNvPr id="49" name="椭圆 48"/>
          <p:cNvSpPr/>
          <p:nvPr/>
        </p:nvSpPr>
        <p:spPr>
          <a:xfrm>
            <a:off x="8451470" y="2685808"/>
            <a:ext cx="895301" cy="89342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05</a:t>
            </a:r>
          </a:p>
        </p:txBody>
      </p:sp>
      <p:sp>
        <p:nvSpPr>
          <p:cNvPr id="50" name="圆角矩形 2"/>
          <p:cNvSpPr/>
          <p:nvPr/>
        </p:nvSpPr>
        <p:spPr>
          <a:xfrm>
            <a:off x="8601311" y="1582604"/>
            <a:ext cx="1916094" cy="1135047"/>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rgbClr val="F2F2F2"/>
          </a:solidFill>
          <a:ln w="25400" cap="flat" cmpd="sng" algn="ctr">
            <a:noFill/>
            <a:prstDash val="solid"/>
          </a:ln>
          <a:effectLst/>
        </p:spPr>
        <p:txBody>
          <a:bodyPr lIns="0" tIns="0" rIns="0" bIns="144000" anchor="ctr"/>
          <a:lstStyle/>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p:txBody>
      </p:sp>
      <p:sp>
        <p:nvSpPr>
          <p:cNvPr id="54" name="椭圆 53"/>
          <p:cNvSpPr/>
          <p:nvPr/>
        </p:nvSpPr>
        <p:spPr>
          <a:xfrm>
            <a:off x="3710872" y="4712409"/>
            <a:ext cx="893427" cy="89342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02</a:t>
            </a:r>
          </a:p>
        </p:txBody>
      </p:sp>
      <p:sp>
        <p:nvSpPr>
          <p:cNvPr id="59" name="椭圆 58"/>
          <p:cNvSpPr/>
          <p:nvPr/>
        </p:nvSpPr>
        <p:spPr>
          <a:xfrm>
            <a:off x="6833185" y="4712409"/>
            <a:ext cx="893428" cy="89342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04</a:t>
            </a:r>
          </a:p>
        </p:txBody>
      </p:sp>
      <p:sp>
        <p:nvSpPr>
          <p:cNvPr id="4" name="椭圆 3"/>
          <p:cNvSpPr/>
          <p:nvPr/>
        </p:nvSpPr>
        <p:spPr>
          <a:xfrm>
            <a:off x="1905285" y="5538410"/>
            <a:ext cx="1916093" cy="1133173"/>
          </a:xfrm>
          <a:custGeom>
            <a:avLst/>
            <a:gdLst/>
            <a:ahLst/>
            <a:cxnLst/>
            <a:rect l="l" t="t" r="r" b="b"/>
            <a:pathLst>
              <a:path w="1680224" h="959276">
                <a:moveTo>
                  <a:pt x="1675886" y="345"/>
                </a:moveTo>
                <a:cubicBezTo>
                  <a:pt x="1678730" y="1654"/>
                  <a:pt x="1680224" y="6745"/>
                  <a:pt x="1680224" y="16670"/>
                </a:cubicBezTo>
                <a:lnTo>
                  <a:pt x="1680224" y="815501"/>
                </a:lnTo>
                <a:cubicBezTo>
                  <a:pt x="1680224" y="894906"/>
                  <a:pt x="1584627" y="959276"/>
                  <a:pt x="1466704" y="959276"/>
                </a:cubicBezTo>
                <a:lnTo>
                  <a:pt x="213520" y="959276"/>
                </a:lnTo>
                <a:cubicBezTo>
                  <a:pt x="95596" y="959276"/>
                  <a:pt x="0" y="894906"/>
                  <a:pt x="0" y="815501"/>
                </a:cubicBezTo>
                <a:lnTo>
                  <a:pt x="0" y="311077"/>
                </a:lnTo>
                <a:cubicBezTo>
                  <a:pt x="0" y="231673"/>
                  <a:pt x="95596" y="167302"/>
                  <a:pt x="213520" y="167302"/>
                </a:cubicBezTo>
                <a:lnTo>
                  <a:pt x="1466704" y="167302"/>
                </a:lnTo>
                <a:cubicBezTo>
                  <a:pt x="1569887" y="167302"/>
                  <a:pt x="1655976" y="-8819"/>
                  <a:pt x="1675886" y="345"/>
                </a:cubicBezTo>
                <a:close/>
              </a:path>
            </a:pathLst>
          </a:custGeom>
          <a:solidFill>
            <a:srgbClr val="F2F2F2"/>
          </a:solidFill>
          <a:ln w="25400" cap="flat" cmpd="sng" algn="ctr">
            <a:noFill/>
            <a:prstDash val="solid"/>
          </a:ln>
          <a:effectLst/>
        </p:spPr>
        <p:txBody>
          <a:bodyPr lIns="0" tIns="144000" rIns="0" bIns="0" anchor="ctr"/>
          <a:lstStyle/>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p:txBody>
      </p:sp>
      <p:sp>
        <p:nvSpPr>
          <p:cNvPr id="6" name="矩形 5"/>
          <p:cNvSpPr/>
          <p:nvPr/>
        </p:nvSpPr>
        <p:spPr>
          <a:xfrm>
            <a:off x="7584264" y="5538410"/>
            <a:ext cx="1916093" cy="1133173"/>
          </a:xfrm>
          <a:custGeom>
            <a:avLst/>
            <a:gdLst/>
            <a:ahLst/>
            <a:cxnLst/>
            <a:rect l="l" t="t" r="r" b="b"/>
            <a:pathLst>
              <a:path w="1750606" h="959277">
                <a:moveTo>
                  <a:pt x="4520" y="345"/>
                </a:moveTo>
                <a:cubicBezTo>
                  <a:pt x="25264" y="-8819"/>
                  <a:pt x="114959" y="167302"/>
                  <a:pt x="222464" y="167302"/>
                </a:cubicBezTo>
                <a:lnTo>
                  <a:pt x="1528142" y="167302"/>
                </a:lnTo>
                <a:cubicBezTo>
                  <a:pt x="1651005" y="167302"/>
                  <a:pt x="1750606" y="231673"/>
                  <a:pt x="1750606" y="311078"/>
                </a:cubicBezTo>
                <a:lnTo>
                  <a:pt x="1750606" y="815502"/>
                </a:lnTo>
                <a:cubicBezTo>
                  <a:pt x="1750606" y="894907"/>
                  <a:pt x="1651005" y="959277"/>
                  <a:pt x="1528142" y="959277"/>
                </a:cubicBezTo>
                <a:lnTo>
                  <a:pt x="222464" y="959277"/>
                </a:lnTo>
                <a:cubicBezTo>
                  <a:pt x="99601" y="959277"/>
                  <a:pt x="0" y="894907"/>
                  <a:pt x="0" y="815502"/>
                </a:cubicBezTo>
                <a:lnTo>
                  <a:pt x="0" y="16670"/>
                </a:lnTo>
                <a:close/>
              </a:path>
            </a:pathLst>
          </a:custGeom>
          <a:solidFill>
            <a:srgbClr val="F2F2F2"/>
          </a:solidFill>
          <a:ln w="25400" cap="flat" cmpd="sng" algn="ctr">
            <a:noFill/>
            <a:prstDash val="solid"/>
          </a:ln>
          <a:effectLst/>
        </p:spPr>
        <p:txBody>
          <a:bodyPr lIns="0" tIns="144000" rIns="0" bIns="0" anchor="ctr"/>
          <a:lstStyle/>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kern="0" dirty="0">
                <a:solidFill>
                  <a:srgbClr val="565656"/>
                </a:solidFill>
                <a:latin typeface="微软雅黑" panose="020B0503020204020204" pitchFamily="34" charset="-122"/>
                <a:ea typeface="微软雅黑" panose="020B0503020204020204" pitchFamily="34" charset="-122"/>
              </a:rPr>
              <a:t>此处输入文本</a:t>
            </a:r>
            <a:endParaRPr lang="en-US" altLang="zh-CN" sz="1600" kern="0" dirty="0">
              <a:solidFill>
                <a:srgbClr val="565656"/>
              </a:solidFill>
              <a:latin typeface="微软雅黑" panose="020B0503020204020204" pitchFamily="34" charset="-122"/>
              <a:ea typeface="微软雅黑" panose="020B0503020204020204" pitchFamily="34" charset="-122"/>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75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750"/>
                                        <p:tgtEl>
                                          <p:spTgt spid="36"/>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additive="base">
                                        <p:cTn id="14" dur="750" fill="hold"/>
                                        <p:tgtEl>
                                          <p:spTgt spid="39"/>
                                        </p:tgtEl>
                                        <p:attrNameLst>
                                          <p:attrName>ppt_x</p:attrName>
                                        </p:attrNameLst>
                                      </p:cBhvr>
                                      <p:tavLst>
                                        <p:tav tm="0">
                                          <p:val>
                                            <p:strVal val="#ppt_x"/>
                                          </p:val>
                                        </p:tav>
                                        <p:tav tm="100000">
                                          <p:val>
                                            <p:strVal val="#ppt_x"/>
                                          </p:val>
                                        </p:tav>
                                      </p:tavLst>
                                    </p:anim>
                                    <p:anim calcmode="lin" valueType="num">
                                      <p:cBhvr additive="base">
                                        <p:cTn id="15" dur="750" fill="hold"/>
                                        <p:tgtEl>
                                          <p:spTgt spid="39"/>
                                        </p:tgtEl>
                                        <p:attrNameLst>
                                          <p:attrName>ppt_y</p:attrName>
                                        </p:attrNameLst>
                                      </p:cBhvr>
                                      <p:tavLst>
                                        <p:tav tm="0">
                                          <p:val>
                                            <p:strVal val="1+#ppt_h/2"/>
                                          </p:val>
                                        </p:tav>
                                        <p:tav tm="100000">
                                          <p:val>
                                            <p:strVal val="#ppt_y"/>
                                          </p:val>
                                        </p:tav>
                                      </p:tavLst>
                                    </p:anim>
                                  </p:childTnLst>
                                </p:cTn>
                              </p:par>
                            </p:childTnLst>
                          </p:cTn>
                        </p:par>
                        <p:par>
                          <p:cTn id="16" fill="hold">
                            <p:stCondLst>
                              <p:cond delay="2000"/>
                            </p:stCondLst>
                            <p:childTnLst>
                              <p:par>
                                <p:cTn id="17" presetID="2" presetClass="entr" presetSubtype="4"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750" fill="hold"/>
                                        <p:tgtEl>
                                          <p:spTgt spid="40"/>
                                        </p:tgtEl>
                                        <p:attrNameLst>
                                          <p:attrName>ppt_x</p:attrName>
                                        </p:attrNameLst>
                                      </p:cBhvr>
                                      <p:tavLst>
                                        <p:tav tm="0">
                                          <p:val>
                                            <p:strVal val="#ppt_x"/>
                                          </p:val>
                                        </p:tav>
                                        <p:tav tm="100000">
                                          <p:val>
                                            <p:strVal val="#ppt_x"/>
                                          </p:val>
                                        </p:tav>
                                      </p:tavLst>
                                    </p:anim>
                                    <p:anim calcmode="lin" valueType="num">
                                      <p:cBhvr additive="base">
                                        <p:cTn id="20" dur="750" fill="hold"/>
                                        <p:tgtEl>
                                          <p:spTgt spid="40"/>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4"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750" fill="hold"/>
                                        <p:tgtEl>
                                          <p:spTgt spid="54"/>
                                        </p:tgtEl>
                                        <p:attrNameLst>
                                          <p:attrName>ppt_x</p:attrName>
                                        </p:attrNameLst>
                                      </p:cBhvr>
                                      <p:tavLst>
                                        <p:tav tm="0">
                                          <p:val>
                                            <p:strVal val="#ppt_x"/>
                                          </p:val>
                                        </p:tav>
                                        <p:tav tm="100000">
                                          <p:val>
                                            <p:strVal val="#ppt_x"/>
                                          </p:val>
                                        </p:tav>
                                      </p:tavLst>
                                    </p:anim>
                                    <p:anim calcmode="lin" valueType="num">
                                      <p:cBhvr additive="base">
                                        <p:cTn id="25" dur="750" fill="hold"/>
                                        <p:tgtEl>
                                          <p:spTgt spid="54"/>
                                        </p:tgtEl>
                                        <p:attrNameLst>
                                          <p:attrName>ppt_y</p:attrName>
                                        </p:attrNameLst>
                                      </p:cBhvr>
                                      <p:tavLst>
                                        <p:tav tm="0">
                                          <p:val>
                                            <p:strVal val="1+#ppt_h/2"/>
                                          </p:val>
                                        </p:tav>
                                        <p:tav tm="100000">
                                          <p:val>
                                            <p:strVal val="#ppt_y"/>
                                          </p:val>
                                        </p:tav>
                                      </p:tavLst>
                                    </p:anim>
                                  </p:childTnLst>
                                </p:cTn>
                              </p:par>
                            </p:childTnLst>
                          </p:cTn>
                        </p:par>
                        <p:par>
                          <p:cTn id="26" fill="hold">
                            <p:stCondLst>
                              <p:cond delay="40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750" fill="hold"/>
                                        <p:tgtEl>
                                          <p:spTgt spid="4"/>
                                        </p:tgtEl>
                                        <p:attrNameLst>
                                          <p:attrName>ppt_x</p:attrName>
                                        </p:attrNameLst>
                                      </p:cBhvr>
                                      <p:tavLst>
                                        <p:tav tm="0">
                                          <p:val>
                                            <p:strVal val="#ppt_x"/>
                                          </p:val>
                                        </p:tav>
                                        <p:tav tm="100000">
                                          <p:val>
                                            <p:strVal val="#ppt_x"/>
                                          </p:val>
                                        </p:tav>
                                      </p:tavLst>
                                    </p:anim>
                                    <p:anim calcmode="lin" valueType="num">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5000"/>
                            </p:stCondLst>
                            <p:childTnLst>
                              <p:par>
                                <p:cTn id="32" presetID="2" presetClass="entr" presetSubtype="4"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750" fill="hold"/>
                                        <p:tgtEl>
                                          <p:spTgt spid="44"/>
                                        </p:tgtEl>
                                        <p:attrNameLst>
                                          <p:attrName>ppt_x</p:attrName>
                                        </p:attrNameLst>
                                      </p:cBhvr>
                                      <p:tavLst>
                                        <p:tav tm="0">
                                          <p:val>
                                            <p:strVal val="#ppt_x"/>
                                          </p:val>
                                        </p:tav>
                                        <p:tav tm="100000">
                                          <p:val>
                                            <p:strVal val="#ppt_x"/>
                                          </p:val>
                                        </p:tav>
                                      </p:tavLst>
                                    </p:anim>
                                    <p:anim calcmode="lin" valueType="num">
                                      <p:cBhvr additive="base">
                                        <p:cTn id="35" dur="750" fill="hold"/>
                                        <p:tgtEl>
                                          <p:spTgt spid="44"/>
                                        </p:tgtEl>
                                        <p:attrNameLst>
                                          <p:attrName>ppt_y</p:attrName>
                                        </p:attrNameLst>
                                      </p:cBhvr>
                                      <p:tavLst>
                                        <p:tav tm="0">
                                          <p:val>
                                            <p:strVal val="1+#ppt_h/2"/>
                                          </p:val>
                                        </p:tav>
                                        <p:tav tm="100000">
                                          <p:val>
                                            <p:strVal val="#ppt_y"/>
                                          </p:val>
                                        </p:tav>
                                      </p:tavLst>
                                    </p:anim>
                                  </p:childTnLst>
                                </p:cTn>
                              </p:par>
                            </p:childTnLst>
                          </p:cTn>
                        </p:par>
                        <p:par>
                          <p:cTn id="36" fill="hold">
                            <p:stCondLst>
                              <p:cond delay="6000"/>
                            </p:stCondLst>
                            <p:childTnLst>
                              <p:par>
                                <p:cTn id="37" presetID="2" presetClass="entr" presetSubtype="4"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750" fill="hold"/>
                                        <p:tgtEl>
                                          <p:spTgt spid="45"/>
                                        </p:tgtEl>
                                        <p:attrNameLst>
                                          <p:attrName>ppt_x</p:attrName>
                                        </p:attrNameLst>
                                      </p:cBhvr>
                                      <p:tavLst>
                                        <p:tav tm="0">
                                          <p:val>
                                            <p:strVal val="#ppt_x"/>
                                          </p:val>
                                        </p:tav>
                                        <p:tav tm="100000">
                                          <p:val>
                                            <p:strVal val="#ppt_x"/>
                                          </p:val>
                                        </p:tav>
                                      </p:tavLst>
                                    </p:anim>
                                    <p:anim calcmode="lin" valueType="num">
                                      <p:cBhvr additive="base">
                                        <p:cTn id="40" dur="750" fill="hold"/>
                                        <p:tgtEl>
                                          <p:spTgt spid="45"/>
                                        </p:tgtEl>
                                        <p:attrNameLst>
                                          <p:attrName>ppt_y</p:attrName>
                                        </p:attrNameLst>
                                      </p:cBhvr>
                                      <p:tavLst>
                                        <p:tav tm="0">
                                          <p:val>
                                            <p:strVal val="1+#ppt_h/2"/>
                                          </p:val>
                                        </p:tav>
                                        <p:tav tm="100000">
                                          <p:val>
                                            <p:strVal val="#ppt_y"/>
                                          </p:val>
                                        </p:tav>
                                      </p:tavLst>
                                    </p:anim>
                                  </p:childTnLst>
                                </p:cTn>
                              </p:par>
                            </p:childTnLst>
                          </p:cTn>
                        </p:par>
                        <p:par>
                          <p:cTn id="41" fill="hold">
                            <p:stCondLst>
                              <p:cond delay="7000"/>
                            </p:stCondLst>
                            <p:childTnLst>
                              <p:par>
                                <p:cTn id="42" presetID="2" presetClass="entr" presetSubtype="4"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750" fill="hold"/>
                                        <p:tgtEl>
                                          <p:spTgt spid="59"/>
                                        </p:tgtEl>
                                        <p:attrNameLst>
                                          <p:attrName>ppt_x</p:attrName>
                                        </p:attrNameLst>
                                      </p:cBhvr>
                                      <p:tavLst>
                                        <p:tav tm="0">
                                          <p:val>
                                            <p:strVal val="#ppt_x"/>
                                          </p:val>
                                        </p:tav>
                                        <p:tav tm="100000">
                                          <p:val>
                                            <p:strVal val="#ppt_x"/>
                                          </p:val>
                                        </p:tav>
                                      </p:tavLst>
                                    </p:anim>
                                    <p:anim calcmode="lin" valueType="num">
                                      <p:cBhvr additive="base">
                                        <p:cTn id="45" dur="750" fill="hold"/>
                                        <p:tgtEl>
                                          <p:spTgt spid="59"/>
                                        </p:tgtEl>
                                        <p:attrNameLst>
                                          <p:attrName>ppt_y</p:attrName>
                                        </p:attrNameLst>
                                      </p:cBhvr>
                                      <p:tavLst>
                                        <p:tav tm="0">
                                          <p:val>
                                            <p:strVal val="1+#ppt_h/2"/>
                                          </p:val>
                                        </p:tav>
                                        <p:tav tm="100000">
                                          <p:val>
                                            <p:strVal val="#ppt_y"/>
                                          </p:val>
                                        </p:tav>
                                      </p:tavLst>
                                    </p:anim>
                                  </p:childTnLst>
                                </p:cTn>
                              </p:par>
                            </p:childTnLst>
                          </p:cTn>
                        </p:par>
                        <p:par>
                          <p:cTn id="46" fill="hold">
                            <p:stCondLst>
                              <p:cond delay="8000"/>
                            </p:stCondLst>
                            <p:childTnLst>
                              <p:par>
                                <p:cTn id="47" presetID="2" presetClass="entr" presetSubtype="4"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750" fill="hold"/>
                                        <p:tgtEl>
                                          <p:spTgt spid="6"/>
                                        </p:tgtEl>
                                        <p:attrNameLst>
                                          <p:attrName>ppt_x</p:attrName>
                                        </p:attrNameLst>
                                      </p:cBhvr>
                                      <p:tavLst>
                                        <p:tav tm="0">
                                          <p:val>
                                            <p:strVal val="#ppt_x"/>
                                          </p:val>
                                        </p:tav>
                                        <p:tav tm="100000">
                                          <p:val>
                                            <p:strVal val="#ppt_x"/>
                                          </p:val>
                                        </p:tav>
                                      </p:tavLst>
                                    </p:anim>
                                    <p:anim calcmode="lin" valueType="num">
                                      <p:cBhvr additive="base">
                                        <p:cTn id="50" dur="750" fill="hold"/>
                                        <p:tgtEl>
                                          <p:spTgt spid="6"/>
                                        </p:tgtEl>
                                        <p:attrNameLst>
                                          <p:attrName>ppt_y</p:attrName>
                                        </p:attrNameLst>
                                      </p:cBhvr>
                                      <p:tavLst>
                                        <p:tav tm="0">
                                          <p:val>
                                            <p:strVal val="1+#ppt_h/2"/>
                                          </p:val>
                                        </p:tav>
                                        <p:tav tm="100000">
                                          <p:val>
                                            <p:strVal val="#ppt_y"/>
                                          </p:val>
                                        </p:tav>
                                      </p:tavLst>
                                    </p:anim>
                                  </p:childTnLst>
                                </p:cTn>
                              </p:par>
                            </p:childTnLst>
                          </p:cTn>
                        </p:par>
                        <p:par>
                          <p:cTn id="51" fill="hold">
                            <p:stCondLst>
                              <p:cond delay="9000"/>
                            </p:stCondLst>
                            <p:childTnLst>
                              <p:par>
                                <p:cTn id="52" presetID="2" presetClass="entr" presetSubtype="4"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750" fill="hold"/>
                                        <p:tgtEl>
                                          <p:spTgt spid="49"/>
                                        </p:tgtEl>
                                        <p:attrNameLst>
                                          <p:attrName>ppt_x</p:attrName>
                                        </p:attrNameLst>
                                      </p:cBhvr>
                                      <p:tavLst>
                                        <p:tav tm="0">
                                          <p:val>
                                            <p:strVal val="#ppt_x"/>
                                          </p:val>
                                        </p:tav>
                                        <p:tav tm="100000">
                                          <p:val>
                                            <p:strVal val="#ppt_x"/>
                                          </p:val>
                                        </p:tav>
                                      </p:tavLst>
                                    </p:anim>
                                    <p:anim calcmode="lin" valueType="num">
                                      <p:cBhvr additive="base">
                                        <p:cTn id="55" dur="750" fill="hold"/>
                                        <p:tgtEl>
                                          <p:spTgt spid="49"/>
                                        </p:tgtEl>
                                        <p:attrNameLst>
                                          <p:attrName>ppt_y</p:attrName>
                                        </p:attrNameLst>
                                      </p:cBhvr>
                                      <p:tavLst>
                                        <p:tav tm="0">
                                          <p:val>
                                            <p:strVal val="1+#ppt_h/2"/>
                                          </p:val>
                                        </p:tav>
                                        <p:tav tm="100000">
                                          <p:val>
                                            <p:strVal val="#ppt_y"/>
                                          </p:val>
                                        </p:tav>
                                      </p:tavLst>
                                    </p:anim>
                                  </p:childTnLst>
                                </p:cTn>
                              </p:par>
                            </p:childTnLst>
                          </p:cTn>
                        </p:par>
                        <p:par>
                          <p:cTn id="56" fill="hold">
                            <p:stCondLst>
                              <p:cond delay="10000"/>
                            </p:stCondLst>
                            <p:childTnLst>
                              <p:par>
                                <p:cTn id="57" presetID="2" presetClass="entr" presetSubtype="4"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750" fill="hold"/>
                                        <p:tgtEl>
                                          <p:spTgt spid="50"/>
                                        </p:tgtEl>
                                        <p:attrNameLst>
                                          <p:attrName>ppt_x</p:attrName>
                                        </p:attrNameLst>
                                      </p:cBhvr>
                                      <p:tavLst>
                                        <p:tav tm="0">
                                          <p:val>
                                            <p:strVal val="#ppt_x"/>
                                          </p:val>
                                        </p:tav>
                                        <p:tav tm="100000">
                                          <p:val>
                                            <p:strVal val="#ppt_x"/>
                                          </p:val>
                                        </p:tav>
                                      </p:tavLst>
                                    </p:anim>
                                    <p:anim calcmode="lin" valueType="num">
                                      <p:cBhvr additive="base">
                                        <p:cTn id="60" dur="75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0" grpId="0" animBg="1"/>
      <p:bldP spid="44" grpId="0" animBg="1"/>
      <p:bldP spid="45" grpId="0" animBg="1"/>
      <p:bldP spid="49" grpId="0" animBg="1"/>
      <p:bldP spid="50" grpId="0" animBg="1"/>
      <p:bldP spid="54" grpId="0" animBg="1"/>
      <p:bldP spid="59" grpId="0" animBg="1"/>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rot="2700000">
            <a:off x="1227173" y="2789234"/>
            <a:ext cx="1601652" cy="1601653"/>
          </a:xfrm>
          <a:prstGeom prst="roundRect">
            <a:avLst/>
          </a:prstGeom>
          <a:gradFill flip="none" rotWithShape="1">
            <a:gsLst>
              <a:gs pos="10000">
                <a:schemeClr val="accent1"/>
              </a:gs>
              <a:gs pos="96000">
                <a:schemeClr val="accent1">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47" name="文本框 46"/>
          <p:cNvSpPr txBox="1"/>
          <p:nvPr/>
        </p:nvSpPr>
        <p:spPr>
          <a:xfrm>
            <a:off x="780597" y="4882516"/>
            <a:ext cx="2494808" cy="1200329"/>
          </a:xfrm>
          <a:prstGeom prst="rect">
            <a:avLst/>
          </a:prstGeom>
          <a:noFill/>
        </p:spPr>
        <p:txBody>
          <a:bodyPr>
            <a:spAutoFit/>
          </a:bodyPr>
          <a:lstStyle/>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p>
        </p:txBody>
      </p:sp>
      <p:sp>
        <p:nvSpPr>
          <p:cNvPr id="12" name="圆角矩形 11"/>
          <p:cNvSpPr/>
          <p:nvPr/>
        </p:nvSpPr>
        <p:spPr>
          <a:xfrm rot="2700000">
            <a:off x="3949173" y="2121835"/>
            <a:ext cx="1601652" cy="1601653"/>
          </a:xfrm>
          <a:prstGeom prst="roundRect">
            <a:avLst/>
          </a:prstGeom>
          <a:gradFill flip="none" rotWithShape="1">
            <a:gsLst>
              <a:gs pos="10000">
                <a:schemeClr val="accent2"/>
              </a:gs>
              <a:gs pos="94000">
                <a:schemeClr val="accent2">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2060" name="AutoShape 31"/>
          <p:cNvSpPr>
            <a:spLocks noChangeAspect="1" noChangeArrowheads="1" noTextEdit="1"/>
          </p:cNvSpPr>
          <p:nvPr/>
        </p:nvSpPr>
        <p:spPr bwMode="auto">
          <a:xfrm>
            <a:off x="4334652" y="3196082"/>
            <a:ext cx="831603" cy="83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rgbClr val="3F3F3F"/>
              </a:solidFill>
              <a:ea typeface="微软雅黑" panose="020B0503020204020204" pitchFamily="34" charset="-122"/>
            </a:endParaRPr>
          </a:p>
        </p:txBody>
      </p:sp>
      <p:sp>
        <p:nvSpPr>
          <p:cNvPr id="49" name="文本框 48"/>
          <p:cNvSpPr txBox="1"/>
          <p:nvPr/>
        </p:nvSpPr>
        <p:spPr>
          <a:xfrm>
            <a:off x="3503050" y="4882516"/>
            <a:ext cx="2494808" cy="1200329"/>
          </a:xfrm>
          <a:prstGeom prst="rect">
            <a:avLst/>
          </a:prstGeom>
          <a:noFill/>
        </p:spPr>
        <p:txBody>
          <a:bodyPr>
            <a:spAutoFit/>
          </a:bodyPr>
          <a:lstStyle/>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p>
        </p:txBody>
      </p:sp>
      <p:sp>
        <p:nvSpPr>
          <p:cNvPr id="23" name="圆角矩形 22"/>
          <p:cNvSpPr/>
          <p:nvPr/>
        </p:nvSpPr>
        <p:spPr>
          <a:xfrm rot="2700000">
            <a:off x="6671174" y="2816067"/>
            <a:ext cx="1601652" cy="1601653"/>
          </a:xfrm>
          <a:prstGeom prst="roundRect">
            <a:avLst/>
          </a:prstGeom>
          <a:gradFill flip="none" rotWithShape="1">
            <a:gsLst>
              <a:gs pos="10000">
                <a:schemeClr val="accent3"/>
              </a:gs>
              <a:gs pos="100000">
                <a:schemeClr val="accent3">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50" name="文本框 49"/>
          <p:cNvSpPr txBox="1"/>
          <p:nvPr/>
        </p:nvSpPr>
        <p:spPr>
          <a:xfrm>
            <a:off x="6225503" y="4882516"/>
            <a:ext cx="2494808" cy="1200329"/>
          </a:xfrm>
          <a:prstGeom prst="rect">
            <a:avLst/>
          </a:prstGeom>
          <a:noFill/>
        </p:spPr>
        <p:txBody>
          <a:bodyPr>
            <a:spAutoFit/>
          </a:bodyPr>
          <a:lstStyle/>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此处输入您的文本此处输入您的文本</a:t>
            </a:r>
          </a:p>
        </p:txBody>
      </p:sp>
      <p:sp>
        <p:nvSpPr>
          <p:cNvPr id="36" name="圆角矩形 35"/>
          <p:cNvSpPr/>
          <p:nvPr/>
        </p:nvSpPr>
        <p:spPr>
          <a:xfrm rot="2700000">
            <a:off x="9393175" y="2211386"/>
            <a:ext cx="1601652" cy="1601653"/>
          </a:xfrm>
          <a:prstGeom prst="roundRect">
            <a:avLst/>
          </a:prstGeom>
          <a:gradFill flip="none" rotWithShape="1">
            <a:gsLst>
              <a:gs pos="10000">
                <a:schemeClr val="accent4"/>
              </a:gs>
              <a:gs pos="100000">
                <a:schemeClr val="accent4">
                  <a:lumMod val="75000"/>
                </a:schemeClr>
              </a:gs>
            </a:gsLst>
            <a:lin ang="10800000" scaled="0"/>
            <a:tileRect/>
          </a:gradFill>
          <a:ln>
            <a:noFill/>
          </a:ln>
          <a:effectLst>
            <a:innerShdw blurRad="101600" dist="889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51" name="文本框 50"/>
          <p:cNvSpPr txBox="1"/>
          <p:nvPr/>
        </p:nvSpPr>
        <p:spPr>
          <a:xfrm>
            <a:off x="8945633" y="4882516"/>
            <a:ext cx="2494808" cy="1200329"/>
          </a:xfrm>
          <a:prstGeom prst="rect">
            <a:avLst/>
          </a:prstGeom>
          <a:noFill/>
        </p:spPr>
        <p:txBody>
          <a:bodyPr>
            <a:spAutoFit/>
          </a:bodyPr>
          <a:lstStyle/>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此处输入您的文本此处输入您的文本</a:t>
            </a:r>
          </a:p>
        </p:txBody>
      </p:sp>
      <p:grpSp>
        <p:nvGrpSpPr>
          <p:cNvPr id="4" name="组合 3"/>
          <p:cNvGrpSpPr/>
          <p:nvPr/>
        </p:nvGrpSpPr>
        <p:grpSpPr>
          <a:xfrm>
            <a:off x="1226596" y="1981200"/>
            <a:ext cx="1602809" cy="1602809"/>
            <a:chOff x="1226596" y="1438275"/>
            <a:chExt cx="1602809" cy="1602809"/>
          </a:xfrm>
        </p:grpSpPr>
        <p:sp>
          <p:nvSpPr>
            <p:cNvPr id="5" name="圆角矩形 4"/>
            <p:cNvSpPr/>
            <p:nvPr/>
          </p:nvSpPr>
          <p:spPr>
            <a:xfrm rot="3891413">
              <a:off x="1226596" y="1438275"/>
              <a:ext cx="1602809" cy="1602809"/>
            </a:xfrm>
            <a:prstGeom prst="roundRect">
              <a:avLst/>
            </a:prstGeom>
            <a:solidFill>
              <a:srgbClr val="FFFFFF"/>
            </a:solidFill>
            <a:ln>
              <a:noFill/>
            </a:ln>
            <a:effectLst>
              <a:outerShdw blurRad="127000" dist="762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57" name="KSO_Shape"/>
            <p:cNvSpPr/>
            <p:nvPr/>
          </p:nvSpPr>
          <p:spPr>
            <a:xfrm>
              <a:off x="1651690" y="1874981"/>
              <a:ext cx="738686" cy="685258"/>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6" name="组合 5"/>
          <p:cNvGrpSpPr/>
          <p:nvPr/>
        </p:nvGrpSpPr>
        <p:grpSpPr>
          <a:xfrm>
            <a:off x="3949049" y="2777957"/>
            <a:ext cx="1602809" cy="1600487"/>
            <a:chOff x="3949049" y="2235032"/>
            <a:chExt cx="1602809" cy="1600487"/>
          </a:xfrm>
        </p:grpSpPr>
        <p:sp>
          <p:nvSpPr>
            <p:cNvPr id="14" name="圆角矩形 13"/>
            <p:cNvSpPr/>
            <p:nvPr/>
          </p:nvSpPr>
          <p:spPr>
            <a:xfrm rot="1514154">
              <a:off x="3949049" y="2235032"/>
              <a:ext cx="1602809" cy="1600487"/>
            </a:xfrm>
            <a:prstGeom prst="roundRect">
              <a:avLst/>
            </a:prstGeom>
            <a:solidFill>
              <a:srgbClr val="FFFFFF"/>
            </a:solidFill>
            <a:ln>
              <a:noFill/>
            </a:ln>
            <a:effectLst>
              <a:outerShdw blurRad="127000" dist="762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65" name="KSO_Shape"/>
            <p:cNvSpPr/>
            <p:nvPr/>
          </p:nvSpPr>
          <p:spPr>
            <a:xfrm>
              <a:off x="4446151" y="2801822"/>
              <a:ext cx="606281" cy="466906"/>
            </a:xfrm>
            <a:custGeom>
              <a:avLst/>
              <a:gdLst/>
              <a:ahLst/>
              <a:cxnLst/>
              <a:rect l="l" t="t" r="r" b="b"/>
              <a:pathLst>
                <a:path w="3710374" h="2848566">
                  <a:moveTo>
                    <a:pt x="132902" y="1177607"/>
                  </a:moveTo>
                  <a:cubicBezTo>
                    <a:pt x="206302" y="1177607"/>
                    <a:pt x="265804" y="1237109"/>
                    <a:pt x="265804" y="1310509"/>
                  </a:cubicBezTo>
                  <a:lnTo>
                    <a:pt x="265804" y="1822976"/>
                  </a:lnTo>
                  <a:cubicBezTo>
                    <a:pt x="265804" y="1896376"/>
                    <a:pt x="206302" y="1955878"/>
                    <a:pt x="132902" y="1955878"/>
                  </a:cubicBezTo>
                  <a:cubicBezTo>
                    <a:pt x="59502" y="1955878"/>
                    <a:pt x="0" y="1896376"/>
                    <a:pt x="0" y="1822976"/>
                  </a:cubicBezTo>
                  <a:lnTo>
                    <a:pt x="0" y="1310509"/>
                  </a:lnTo>
                  <a:cubicBezTo>
                    <a:pt x="0" y="1237109"/>
                    <a:pt x="59502" y="1177607"/>
                    <a:pt x="132902" y="1177607"/>
                  </a:cubicBezTo>
                  <a:close/>
                  <a:moveTo>
                    <a:pt x="3676647" y="1014899"/>
                  </a:moveTo>
                  <a:cubicBezTo>
                    <a:pt x="3699953" y="1011726"/>
                    <a:pt x="3709766" y="1038156"/>
                    <a:pt x="3709762" y="1126078"/>
                  </a:cubicBezTo>
                  <a:lnTo>
                    <a:pt x="3709762" y="2733814"/>
                  </a:lnTo>
                  <a:cubicBezTo>
                    <a:pt x="3714789" y="2810852"/>
                    <a:pt x="3689665" y="2852720"/>
                    <a:pt x="3604255" y="2784056"/>
                  </a:cubicBezTo>
                  <a:cubicBezTo>
                    <a:pt x="3539382" y="2731902"/>
                    <a:pt x="3308368" y="2542961"/>
                    <a:pt x="3100502" y="2373078"/>
                  </a:cubicBezTo>
                  <a:lnTo>
                    <a:pt x="2983265" y="2373078"/>
                  </a:lnTo>
                  <a:lnTo>
                    <a:pt x="2983265" y="2692091"/>
                  </a:lnTo>
                  <a:cubicBezTo>
                    <a:pt x="2983265" y="2778510"/>
                    <a:pt x="2913209" y="2848566"/>
                    <a:pt x="2826790" y="2848566"/>
                  </a:cubicBezTo>
                  <a:lnTo>
                    <a:pt x="542844" y="2848566"/>
                  </a:lnTo>
                  <a:cubicBezTo>
                    <a:pt x="456425" y="2848566"/>
                    <a:pt x="386369" y="2778510"/>
                    <a:pt x="386369" y="2692091"/>
                  </a:cubicBezTo>
                  <a:lnTo>
                    <a:pt x="386369" y="1261585"/>
                  </a:lnTo>
                  <a:cubicBezTo>
                    <a:pt x="386369" y="1175166"/>
                    <a:pt x="456425" y="1105110"/>
                    <a:pt x="542844" y="1105110"/>
                  </a:cubicBezTo>
                  <a:lnTo>
                    <a:pt x="2826790" y="1105110"/>
                  </a:lnTo>
                  <a:cubicBezTo>
                    <a:pt x="2913209" y="1105110"/>
                    <a:pt x="2983265" y="1175166"/>
                    <a:pt x="2983265" y="1261585"/>
                  </a:cubicBezTo>
                  <a:lnTo>
                    <a:pt x="2983265" y="1470870"/>
                  </a:lnTo>
                  <a:lnTo>
                    <a:pt x="3095401" y="1470870"/>
                  </a:lnTo>
                  <a:cubicBezTo>
                    <a:pt x="3315877" y="1289257"/>
                    <a:pt x="3568799" y="1079374"/>
                    <a:pt x="3619327" y="1045691"/>
                  </a:cubicBezTo>
                  <a:cubicBezTo>
                    <a:pt x="3643821" y="1029362"/>
                    <a:pt x="3662662" y="1016802"/>
                    <a:pt x="3676647" y="1014899"/>
                  </a:cubicBezTo>
                  <a:close/>
                  <a:moveTo>
                    <a:pt x="2266043" y="0"/>
                  </a:moveTo>
                  <a:cubicBezTo>
                    <a:pt x="2555481" y="0"/>
                    <a:pt x="2790117" y="234636"/>
                    <a:pt x="2790117" y="524074"/>
                  </a:cubicBezTo>
                  <a:cubicBezTo>
                    <a:pt x="2790117" y="813512"/>
                    <a:pt x="2555481" y="1048148"/>
                    <a:pt x="2266043" y="1048148"/>
                  </a:cubicBezTo>
                  <a:cubicBezTo>
                    <a:pt x="1976605" y="1048148"/>
                    <a:pt x="1741969" y="813512"/>
                    <a:pt x="1741969" y="524074"/>
                  </a:cubicBezTo>
                  <a:cubicBezTo>
                    <a:pt x="1741969" y="234636"/>
                    <a:pt x="1976605" y="0"/>
                    <a:pt x="2266043" y="0"/>
                  </a:cubicBezTo>
                  <a:close/>
                  <a:moveTo>
                    <a:pt x="1041907" y="0"/>
                  </a:moveTo>
                  <a:cubicBezTo>
                    <a:pt x="1331345" y="0"/>
                    <a:pt x="1565981" y="234636"/>
                    <a:pt x="1565981" y="524074"/>
                  </a:cubicBezTo>
                  <a:cubicBezTo>
                    <a:pt x="1565981" y="813512"/>
                    <a:pt x="1331345" y="1048148"/>
                    <a:pt x="1041907" y="1048148"/>
                  </a:cubicBezTo>
                  <a:cubicBezTo>
                    <a:pt x="752469" y="1048148"/>
                    <a:pt x="517833" y="813512"/>
                    <a:pt x="517833" y="524074"/>
                  </a:cubicBezTo>
                  <a:cubicBezTo>
                    <a:pt x="517833" y="234636"/>
                    <a:pt x="752469" y="0"/>
                    <a:pt x="1041907" y="0"/>
                  </a:cubicBez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7" name="组合 6"/>
          <p:cNvGrpSpPr/>
          <p:nvPr/>
        </p:nvGrpSpPr>
        <p:grpSpPr>
          <a:xfrm>
            <a:off x="6671501" y="2039271"/>
            <a:ext cx="1600487" cy="1602809"/>
            <a:chOff x="6671501" y="1496346"/>
            <a:chExt cx="1600487" cy="1602809"/>
          </a:xfrm>
        </p:grpSpPr>
        <p:sp>
          <p:nvSpPr>
            <p:cNvPr id="25" name="圆角矩形 24"/>
            <p:cNvSpPr/>
            <p:nvPr/>
          </p:nvSpPr>
          <p:spPr>
            <a:xfrm rot="4881661">
              <a:off x="6670340" y="1497507"/>
              <a:ext cx="1602809" cy="1600487"/>
            </a:xfrm>
            <a:prstGeom prst="roundRect">
              <a:avLst/>
            </a:prstGeom>
            <a:solidFill>
              <a:srgbClr val="FFFFFF"/>
            </a:solidFill>
            <a:ln>
              <a:noFill/>
            </a:ln>
            <a:effectLst>
              <a:outerShdw blurRad="127000" dist="762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66" name="KSO_Shape"/>
            <p:cNvSpPr/>
            <p:nvPr/>
          </p:nvSpPr>
          <p:spPr>
            <a:xfrm>
              <a:off x="7252228" y="1956284"/>
              <a:ext cx="439031" cy="750301"/>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8" name="组合 7"/>
          <p:cNvGrpSpPr/>
          <p:nvPr/>
        </p:nvGrpSpPr>
        <p:grpSpPr>
          <a:xfrm>
            <a:off x="9393953" y="2903394"/>
            <a:ext cx="1600487" cy="1600487"/>
            <a:chOff x="9393953" y="2360469"/>
            <a:chExt cx="1600487" cy="1600487"/>
          </a:xfrm>
        </p:grpSpPr>
        <p:sp>
          <p:nvSpPr>
            <p:cNvPr id="38" name="圆角矩形 37"/>
            <p:cNvSpPr/>
            <p:nvPr/>
          </p:nvSpPr>
          <p:spPr>
            <a:xfrm rot="278720">
              <a:off x="9393953" y="2360469"/>
              <a:ext cx="1600487" cy="1600487"/>
            </a:xfrm>
            <a:prstGeom prst="roundRect">
              <a:avLst/>
            </a:prstGeom>
            <a:solidFill>
              <a:srgbClr val="FFFFFF"/>
            </a:solidFill>
            <a:ln>
              <a:noFill/>
            </a:ln>
            <a:effectLst>
              <a:outerShdw blurRad="127000" dist="762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a typeface="微软雅黑" panose="020B0503020204020204" pitchFamily="34" charset="-122"/>
              </a:endParaRPr>
            </a:p>
          </p:txBody>
        </p:sp>
        <p:sp>
          <p:nvSpPr>
            <p:cNvPr id="67" name="KSO_Shape"/>
            <p:cNvSpPr/>
            <p:nvPr/>
          </p:nvSpPr>
          <p:spPr bwMode="auto">
            <a:xfrm>
              <a:off x="9930548" y="2804146"/>
              <a:ext cx="524978" cy="713133"/>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5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50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0-#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500"/>
                                        <p:tgtEl>
                                          <p:spTgt spid="49"/>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7" grpId="0"/>
      <p:bldP spid="12" grpId="0" animBg="1"/>
      <p:bldP spid="49" grpId="0"/>
      <p:bldP spid="23" grpId="0" animBg="1"/>
      <p:bldP spid="50" grpId="0"/>
      <p:bldP spid="36" grpId="0" animBg="1"/>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4339841" y="2089378"/>
            <a:ext cx="3239991" cy="4017961"/>
          </a:xfrm>
          <a:custGeom>
            <a:avLst/>
            <a:gdLst>
              <a:gd name="connsiteX0" fmla="*/ 180975 w 838200"/>
              <a:gd name="connsiteY0" fmla="*/ 771525 h 1023937"/>
              <a:gd name="connsiteX1" fmla="*/ 157163 w 838200"/>
              <a:gd name="connsiteY1" fmla="*/ 726281 h 1023937"/>
              <a:gd name="connsiteX2" fmla="*/ 107157 w 838200"/>
              <a:gd name="connsiteY2" fmla="*/ 690562 h 1023937"/>
              <a:gd name="connsiteX3" fmla="*/ 64294 w 838200"/>
              <a:gd name="connsiteY3" fmla="*/ 671512 h 1023937"/>
              <a:gd name="connsiteX4" fmla="*/ 33338 w 838200"/>
              <a:gd name="connsiteY4" fmla="*/ 647700 h 1023937"/>
              <a:gd name="connsiteX5" fmla="*/ 0 w 838200"/>
              <a:gd name="connsiteY5" fmla="*/ 569119 h 1023937"/>
              <a:gd name="connsiteX6" fmla="*/ 0 w 838200"/>
              <a:gd name="connsiteY6" fmla="*/ 473869 h 1023937"/>
              <a:gd name="connsiteX7" fmla="*/ 4763 w 838200"/>
              <a:gd name="connsiteY7" fmla="*/ 440531 h 1023937"/>
              <a:gd name="connsiteX8" fmla="*/ 21432 w 838200"/>
              <a:gd name="connsiteY8" fmla="*/ 404812 h 1023937"/>
              <a:gd name="connsiteX9" fmla="*/ 9525 w 838200"/>
              <a:gd name="connsiteY9" fmla="*/ 340519 h 1023937"/>
              <a:gd name="connsiteX10" fmla="*/ 54769 w 838200"/>
              <a:gd name="connsiteY10" fmla="*/ 300037 h 1023937"/>
              <a:gd name="connsiteX11" fmla="*/ 130969 w 838200"/>
              <a:gd name="connsiteY11" fmla="*/ 295275 h 1023937"/>
              <a:gd name="connsiteX12" fmla="*/ 145257 w 838200"/>
              <a:gd name="connsiteY12" fmla="*/ 292894 h 1023937"/>
              <a:gd name="connsiteX13" fmla="*/ 121444 w 838200"/>
              <a:gd name="connsiteY13" fmla="*/ 238125 h 1023937"/>
              <a:gd name="connsiteX14" fmla="*/ 142875 w 838200"/>
              <a:gd name="connsiteY14" fmla="*/ 135731 h 1023937"/>
              <a:gd name="connsiteX15" fmla="*/ 223838 w 838200"/>
              <a:gd name="connsiteY15" fmla="*/ 40481 h 1023937"/>
              <a:gd name="connsiteX16" fmla="*/ 359569 w 838200"/>
              <a:gd name="connsiteY16" fmla="*/ 0 h 1023937"/>
              <a:gd name="connsiteX17" fmla="*/ 469107 w 838200"/>
              <a:gd name="connsiteY17" fmla="*/ 4762 h 1023937"/>
              <a:gd name="connsiteX18" fmla="*/ 538163 w 838200"/>
              <a:gd name="connsiteY18" fmla="*/ 66675 h 1023937"/>
              <a:gd name="connsiteX19" fmla="*/ 633413 w 838200"/>
              <a:gd name="connsiteY19" fmla="*/ 126206 h 1023937"/>
              <a:gd name="connsiteX20" fmla="*/ 659607 w 838200"/>
              <a:gd name="connsiteY20" fmla="*/ 142875 h 1023937"/>
              <a:gd name="connsiteX21" fmla="*/ 692944 w 838200"/>
              <a:gd name="connsiteY21" fmla="*/ 116681 h 1023937"/>
              <a:gd name="connsiteX22" fmla="*/ 731044 w 838200"/>
              <a:gd name="connsiteY22" fmla="*/ 209550 h 1023937"/>
              <a:gd name="connsiteX23" fmla="*/ 707232 w 838200"/>
              <a:gd name="connsiteY23" fmla="*/ 259556 h 1023937"/>
              <a:gd name="connsiteX24" fmla="*/ 785813 w 838200"/>
              <a:gd name="connsiteY24" fmla="*/ 283369 h 1023937"/>
              <a:gd name="connsiteX25" fmla="*/ 814388 w 838200"/>
              <a:gd name="connsiteY25" fmla="*/ 300037 h 1023937"/>
              <a:gd name="connsiteX26" fmla="*/ 823913 w 838200"/>
              <a:gd name="connsiteY26" fmla="*/ 321469 h 1023937"/>
              <a:gd name="connsiteX27" fmla="*/ 804863 w 838200"/>
              <a:gd name="connsiteY27" fmla="*/ 350044 h 1023937"/>
              <a:gd name="connsiteX28" fmla="*/ 823913 w 838200"/>
              <a:gd name="connsiteY28" fmla="*/ 383381 h 1023937"/>
              <a:gd name="connsiteX29" fmla="*/ 814388 w 838200"/>
              <a:gd name="connsiteY29" fmla="*/ 419100 h 1023937"/>
              <a:gd name="connsiteX30" fmla="*/ 814388 w 838200"/>
              <a:gd name="connsiteY30" fmla="*/ 466725 h 1023937"/>
              <a:gd name="connsiteX31" fmla="*/ 838200 w 838200"/>
              <a:gd name="connsiteY31" fmla="*/ 523875 h 1023937"/>
              <a:gd name="connsiteX32" fmla="*/ 797719 w 838200"/>
              <a:gd name="connsiteY32" fmla="*/ 635794 h 1023937"/>
              <a:gd name="connsiteX33" fmla="*/ 742950 w 838200"/>
              <a:gd name="connsiteY33" fmla="*/ 683419 h 1023937"/>
              <a:gd name="connsiteX34" fmla="*/ 661988 w 838200"/>
              <a:gd name="connsiteY34" fmla="*/ 676275 h 1023937"/>
              <a:gd name="connsiteX35" fmla="*/ 604838 w 838200"/>
              <a:gd name="connsiteY35" fmla="*/ 611981 h 1023937"/>
              <a:gd name="connsiteX36" fmla="*/ 559594 w 838200"/>
              <a:gd name="connsiteY36" fmla="*/ 673894 h 1023937"/>
              <a:gd name="connsiteX37" fmla="*/ 514350 w 838200"/>
              <a:gd name="connsiteY37" fmla="*/ 711994 h 1023937"/>
              <a:gd name="connsiteX38" fmla="*/ 492919 w 838200"/>
              <a:gd name="connsiteY38" fmla="*/ 776287 h 1023937"/>
              <a:gd name="connsiteX39" fmla="*/ 495300 w 838200"/>
              <a:gd name="connsiteY39" fmla="*/ 859631 h 1023937"/>
              <a:gd name="connsiteX40" fmla="*/ 519113 w 838200"/>
              <a:gd name="connsiteY40" fmla="*/ 935831 h 1023937"/>
              <a:gd name="connsiteX41" fmla="*/ 559594 w 838200"/>
              <a:gd name="connsiteY41" fmla="*/ 985837 h 1023937"/>
              <a:gd name="connsiteX42" fmla="*/ 569119 w 838200"/>
              <a:gd name="connsiteY42" fmla="*/ 995362 h 1023937"/>
              <a:gd name="connsiteX43" fmla="*/ 464344 w 838200"/>
              <a:gd name="connsiteY43" fmla="*/ 1023937 h 1023937"/>
              <a:gd name="connsiteX44" fmla="*/ 340519 w 838200"/>
              <a:gd name="connsiteY44" fmla="*/ 1023937 h 1023937"/>
              <a:gd name="connsiteX45" fmla="*/ 283369 w 838200"/>
              <a:gd name="connsiteY45" fmla="*/ 1004887 h 1023937"/>
              <a:gd name="connsiteX46" fmla="*/ 350044 w 838200"/>
              <a:gd name="connsiteY46" fmla="*/ 957262 h 1023937"/>
              <a:gd name="connsiteX47" fmla="*/ 385763 w 838200"/>
              <a:gd name="connsiteY47" fmla="*/ 812006 h 1023937"/>
              <a:gd name="connsiteX48" fmla="*/ 388144 w 838200"/>
              <a:gd name="connsiteY48" fmla="*/ 731044 h 1023937"/>
              <a:gd name="connsiteX49" fmla="*/ 371475 w 838200"/>
              <a:gd name="connsiteY49" fmla="*/ 700087 h 1023937"/>
              <a:gd name="connsiteX50" fmla="*/ 347663 w 838200"/>
              <a:gd name="connsiteY50" fmla="*/ 738187 h 1023937"/>
              <a:gd name="connsiteX51" fmla="*/ 307182 w 838200"/>
              <a:gd name="connsiteY51" fmla="*/ 714375 h 1023937"/>
              <a:gd name="connsiteX52" fmla="*/ 266700 w 838200"/>
              <a:gd name="connsiteY52" fmla="*/ 723900 h 1023937"/>
              <a:gd name="connsiteX53" fmla="*/ 180975 w 838200"/>
              <a:gd name="connsiteY53" fmla="*/ 771525 h 1023937"/>
              <a:gd name="connsiteX0-1" fmla="*/ 180975 w 838200"/>
              <a:gd name="connsiteY0-2" fmla="*/ 775649 h 1028061"/>
              <a:gd name="connsiteX1-3" fmla="*/ 157163 w 838200"/>
              <a:gd name="connsiteY1-4" fmla="*/ 730405 h 1028061"/>
              <a:gd name="connsiteX2-5" fmla="*/ 107157 w 838200"/>
              <a:gd name="connsiteY2-6" fmla="*/ 694686 h 1028061"/>
              <a:gd name="connsiteX3-7" fmla="*/ 64294 w 838200"/>
              <a:gd name="connsiteY3-8" fmla="*/ 675636 h 1028061"/>
              <a:gd name="connsiteX4-9" fmla="*/ 33338 w 838200"/>
              <a:gd name="connsiteY4-10" fmla="*/ 651824 h 1028061"/>
              <a:gd name="connsiteX5-11" fmla="*/ 0 w 838200"/>
              <a:gd name="connsiteY5-12" fmla="*/ 573243 h 1028061"/>
              <a:gd name="connsiteX6-13" fmla="*/ 0 w 838200"/>
              <a:gd name="connsiteY6-14" fmla="*/ 477993 h 1028061"/>
              <a:gd name="connsiteX7-15" fmla="*/ 4763 w 838200"/>
              <a:gd name="connsiteY7-16" fmla="*/ 444655 h 1028061"/>
              <a:gd name="connsiteX8-17" fmla="*/ 21432 w 838200"/>
              <a:gd name="connsiteY8-18" fmla="*/ 408936 h 1028061"/>
              <a:gd name="connsiteX9-19" fmla="*/ 9525 w 838200"/>
              <a:gd name="connsiteY9-20" fmla="*/ 344643 h 1028061"/>
              <a:gd name="connsiteX10-21" fmla="*/ 54769 w 838200"/>
              <a:gd name="connsiteY10-22" fmla="*/ 304161 h 1028061"/>
              <a:gd name="connsiteX11-23" fmla="*/ 130969 w 838200"/>
              <a:gd name="connsiteY11-24" fmla="*/ 299399 h 1028061"/>
              <a:gd name="connsiteX12-25" fmla="*/ 145257 w 838200"/>
              <a:gd name="connsiteY12-26" fmla="*/ 297018 h 1028061"/>
              <a:gd name="connsiteX13-27" fmla="*/ 121444 w 838200"/>
              <a:gd name="connsiteY13-28" fmla="*/ 242249 h 1028061"/>
              <a:gd name="connsiteX14-29" fmla="*/ 142875 w 838200"/>
              <a:gd name="connsiteY14-30" fmla="*/ 139855 h 1028061"/>
              <a:gd name="connsiteX15-31" fmla="*/ 223838 w 838200"/>
              <a:gd name="connsiteY15-32" fmla="*/ 44605 h 1028061"/>
              <a:gd name="connsiteX16-33" fmla="*/ 359569 w 838200"/>
              <a:gd name="connsiteY16-34" fmla="*/ 4124 h 1028061"/>
              <a:gd name="connsiteX17-35" fmla="*/ 469107 w 838200"/>
              <a:gd name="connsiteY17-36" fmla="*/ 8886 h 1028061"/>
              <a:gd name="connsiteX18-37" fmla="*/ 538163 w 838200"/>
              <a:gd name="connsiteY18-38" fmla="*/ 70799 h 1028061"/>
              <a:gd name="connsiteX19-39" fmla="*/ 633413 w 838200"/>
              <a:gd name="connsiteY19-40" fmla="*/ 130330 h 1028061"/>
              <a:gd name="connsiteX20-41" fmla="*/ 659607 w 838200"/>
              <a:gd name="connsiteY20-42" fmla="*/ 146999 h 1028061"/>
              <a:gd name="connsiteX21-43" fmla="*/ 692944 w 838200"/>
              <a:gd name="connsiteY21-44" fmla="*/ 120805 h 1028061"/>
              <a:gd name="connsiteX22-45" fmla="*/ 731044 w 838200"/>
              <a:gd name="connsiteY22-46" fmla="*/ 213674 h 1028061"/>
              <a:gd name="connsiteX23-47" fmla="*/ 707232 w 838200"/>
              <a:gd name="connsiteY23-48" fmla="*/ 263680 h 1028061"/>
              <a:gd name="connsiteX24-49" fmla="*/ 785813 w 838200"/>
              <a:gd name="connsiteY24-50" fmla="*/ 287493 h 1028061"/>
              <a:gd name="connsiteX25-51" fmla="*/ 814388 w 838200"/>
              <a:gd name="connsiteY25-52" fmla="*/ 304161 h 1028061"/>
              <a:gd name="connsiteX26-53" fmla="*/ 823913 w 838200"/>
              <a:gd name="connsiteY26-54" fmla="*/ 325593 h 1028061"/>
              <a:gd name="connsiteX27-55" fmla="*/ 804863 w 838200"/>
              <a:gd name="connsiteY27-56" fmla="*/ 354168 h 1028061"/>
              <a:gd name="connsiteX28-57" fmla="*/ 823913 w 838200"/>
              <a:gd name="connsiteY28-58" fmla="*/ 387505 h 1028061"/>
              <a:gd name="connsiteX29-59" fmla="*/ 814388 w 838200"/>
              <a:gd name="connsiteY29-60" fmla="*/ 423224 h 1028061"/>
              <a:gd name="connsiteX30-61" fmla="*/ 814388 w 838200"/>
              <a:gd name="connsiteY30-62" fmla="*/ 470849 h 1028061"/>
              <a:gd name="connsiteX31-63" fmla="*/ 838200 w 838200"/>
              <a:gd name="connsiteY31-64" fmla="*/ 527999 h 1028061"/>
              <a:gd name="connsiteX32-65" fmla="*/ 797719 w 838200"/>
              <a:gd name="connsiteY32-66" fmla="*/ 639918 h 1028061"/>
              <a:gd name="connsiteX33-67" fmla="*/ 742950 w 838200"/>
              <a:gd name="connsiteY33-68" fmla="*/ 687543 h 1028061"/>
              <a:gd name="connsiteX34-69" fmla="*/ 661988 w 838200"/>
              <a:gd name="connsiteY34-70" fmla="*/ 680399 h 1028061"/>
              <a:gd name="connsiteX35-71" fmla="*/ 604838 w 838200"/>
              <a:gd name="connsiteY35-72" fmla="*/ 616105 h 1028061"/>
              <a:gd name="connsiteX36-73" fmla="*/ 559594 w 838200"/>
              <a:gd name="connsiteY36-74" fmla="*/ 678018 h 1028061"/>
              <a:gd name="connsiteX37-75" fmla="*/ 514350 w 838200"/>
              <a:gd name="connsiteY37-76" fmla="*/ 716118 h 1028061"/>
              <a:gd name="connsiteX38-77" fmla="*/ 492919 w 838200"/>
              <a:gd name="connsiteY38-78" fmla="*/ 780411 h 1028061"/>
              <a:gd name="connsiteX39-79" fmla="*/ 495300 w 838200"/>
              <a:gd name="connsiteY39-80" fmla="*/ 863755 h 1028061"/>
              <a:gd name="connsiteX40-81" fmla="*/ 519113 w 838200"/>
              <a:gd name="connsiteY40-82" fmla="*/ 939955 h 1028061"/>
              <a:gd name="connsiteX41-83" fmla="*/ 559594 w 838200"/>
              <a:gd name="connsiteY41-84" fmla="*/ 989961 h 1028061"/>
              <a:gd name="connsiteX42-85" fmla="*/ 569119 w 838200"/>
              <a:gd name="connsiteY42-86" fmla="*/ 999486 h 1028061"/>
              <a:gd name="connsiteX43-87" fmla="*/ 464344 w 838200"/>
              <a:gd name="connsiteY43-88" fmla="*/ 1028061 h 1028061"/>
              <a:gd name="connsiteX44-89" fmla="*/ 340519 w 838200"/>
              <a:gd name="connsiteY44-90" fmla="*/ 1028061 h 1028061"/>
              <a:gd name="connsiteX45-91" fmla="*/ 283369 w 838200"/>
              <a:gd name="connsiteY45-92" fmla="*/ 1009011 h 1028061"/>
              <a:gd name="connsiteX46-93" fmla="*/ 350044 w 838200"/>
              <a:gd name="connsiteY46-94" fmla="*/ 961386 h 1028061"/>
              <a:gd name="connsiteX47-95" fmla="*/ 385763 w 838200"/>
              <a:gd name="connsiteY47-96" fmla="*/ 816130 h 1028061"/>
              <a:gd name="connsiteX48-97" fmla="*/ 388144 w 838200"/>
              <a:gd name="connsiteY48-98" fmla="*/ 735168 h 1028061"/>
              <a:gd name="connsiteX49-99" fmla="*/ 371475 w 838200"/>
              <a:gd name="connsiteY49-100" fmla="*/ 704211 h 1028061"/>
              <a:gd name="connsiteX50-101" fmla="*/ 347663 w 838200"/>
              <a:gd name="connsiteY50-102" fmla="*/ 742311 h 1028061"/>
              <a:gd name="connsiteX51-103" fmla="*/ 307182 w 838200"/>
              <a:gd name="connsiteY51-104" fmla="*/ 718499 h 1028061"/>
              <a:gd name="connsiteX52-105" fmla="*/ 266700 w 838200"/>
              <a:gd name="connsiteY52-106" fmla="*/ 728024 h 1028061"/>
              <a:gd name="connsiteX53-107" fmla="*/ 180975 w 838200"/>
              <a:gd name="connsiteY53-108" fmla="*/ 775649 h 1028061"/>
              <a:gd name="connsiteX0-109" fmla="*/ 180975 w 838200"/>
              <a:gd name="connsiteY0-110" fmla="*/ 779205 h 1031617"/>
              <a:gd name="connsiteX1-111" fmla="*/ 157163 w 838200"/>
              <a:gd name="connsiteY1-112" fmla="*/ 733961 h 1031617"/>
              <a:gd name="connsiteX2-113" fmla="*/ 107157 w 838200"/>
              <a:gd name="connsiteY2-114" fmla="*/ 698242 h 1031617"/>
              <a:gd name="connsiteX3-115" fmla="*/ 64294 w 838200"/>
              <a:gd name="connsiteY3-116" fmla="*/ 679192 h 1031617"/>
              <a:gd name="connsiteX4-117" fmla="*/ 33338 w 838200"/>
              <a:gd name="connsiteY4-118" fmla="*/ 655380 h 1031617"/>
              <a:gd name="connsiteX5-119" fmla="*/ 0 w 838200"/>
              <a:gd name="connsiteY5-120" fmla="*/ 576799 h 1031617"/>
              <a:gd name="connsiteX6-121" fmla="*/ 0 w 838200"/>
              <a:gd name="connsiteY6-122" fmla="*/ 481549 h 1031617"/>
              <a:gd name="connsiteX7-123" fmla="*/ 4763 w 838200"/>
              <a:gd name="connsiteY7-124" fmla="*/ 448211 h 1031617"/>
              <a:gd name="connsiteX8-125" fmla="*/ 21432 w 838200"/>
              <a:gd name="connsiteY8-126" fmla="*/ 412492 h 1031617"/>
              <a:gd name="connsiteX9-127" fmla="*/ 9525 w 838200"/>
              <a:gd name="connsiteY9-128" fmla="*/ 348199 h 1031617"/>
              <a:gd name="connsiteX10-129" fmla="*/ 54769 w 838200"/>
              <a:gd name="connsiteY10-130" fmla="*/ 307717 h 1031617"/>
              <a:gd name="connsiteX11-131" fmla="*/ 130969 w 838200"/>
              <a:gd name="connsiteY11-132" fmla="*/ 302955 h 1031617"/>
              <a:gd name="connsiteX12-133" fmla="*/ 145257 w 838200"/>
              <a:gd name="connsiteY12-134" fmla="*/ 300574 h 1031617"/>
              <a:gd name="connsiteX13-135" fmla="*/ 121444 w 838200"/>
              <a:gd name="connsiteY13-136" fmla="*/ 245805 h 1031617"/>
              <a:gd name="connsiteX14-137" fmla="*/ 142875 w 838200"/>
              <a:gd name="connsiteY14-138" fmla="*/ 143411 h 1031617"/>
              <a:gd name="connsiteX15-139" fmla="*/ 223838 w 838200"/>
              <a:gd name="connsiteY15-140" fmla="*/ 48161 h 1031617"/>
              <a:gd name="connsiteX16-141" fmla="*/ 359569 w 838200"/>
              <a:gd name="connsiteY16-142" fmla="*/ 7680 h 1031617"/>
              <a:gd name="connsiteX17-143" fmla="*/ 469107 w 838200"/>
              <a:gd name="connsiteY17-144" fmla="*/ 12442 h 1031617"/>
              <a:gd name="connsiteX18-145" fmla="*/ 538163 w 838200"/>
              <a:gd name="connsiteY18-146" fmla="*/ 74355 h 1031617"/>
              <a:gd name="connsiteX19-147" fmla="*/ 633413 w 838200"/>
              <a:gd name="connsiteY19-148" fmla="*/ 133886 h 1031617"/>
              <a:gd name="connsiteX20-149" fmla="*/ 659607 w 838200"/>
              <a:gd name="connsiteY20-150" fmla="*/ 150555 h 1031617"/>
              <a:gd name="connsiteX21-151" fmla="*/ 692944 w 838200"/>
              <a:gd name="connsiteY21-152" fmla="*/ 124361 h 1031617"/>
              <a:gd name="connsiteX22-153" fmla="*/ 731044 w 838200"/>
              <a:gd name="connsiteY22-154" fmla="*/ 217230 h 1031617"/>
              <a:gd name="connsiteX23-155" fmla="*/ 707232 w 838200"/>
              <a:gd name="connsiteY23-156" fmla="*/ 267236 h 1031617"/>
              <a:gd name="connsiteX24-157" fmla="*/ 785813 w 838200"/>
              <a:gd name="connsiteY24-158" fmla="*/ 291049 h 1031617"/>
              <a:gd name="connsiteX25-159" fmla="*/ 814388 w 838200"/>
              <a:gd name="connsiteY25-160" fmla="*/ 307717 h 1031617"/>
              <a:gd name="connsiteX26-161" fmla="*/ 823913 w 838200"/>
              <a:gd name="connsiteY26-162" fmla="*/ 329149 h 1031617"/>
              <a:gd name="connsiteX27-163" fmla="*/ 804863 w 838200"/>
              <a:gd name="connsiteY27-164" fmla="*/ 357724 h 1031617"/>
              <a:gd name="connsiteX28-165" fmla="*/ 823913 w 838200"/>
              <a:gd name="connsiteY28-166" fmla="*/ 391061 h 1031617"/>
              <a:gd name="connsiteX29-167" fmla="*/ 814388 w 838200"/>
              <a:gd name="connsiteY29-168" fmla="*/ 426780 h 1031617"/>
              <a:gd name="connsiteX30-169" fmla="*/ 814388 w 838200"/>
              <a:gd name="connsiteY30-170" fmla="*/ 474405 h 1031617"/>
              <a:gd name="connsiteX31-171" fmla="*/ 838200 w 838200"/>
              <a:gd name="connsiteY31-172" fmla="*/ 531555 h 1031617"/>
              <a:gd name="connsiteX32-173" fmla="*/ 797719 w 838200"/>
              <a:gd name="connsiteY32-174" fmla="*/ 643474 h 1031617"/>
              <a:gd name="connsiteX33-175" fmla="*/ 742950 w 838200"/>
              <a:gd name="connsiteY33-176" fmla="*/ 691099 h 1031617"/>
              <a:gd name="connsiteX34-177" fmla="*/ 661988 w 838200"/>
              <a:gd name="connsiteY34-178" fmla="*/ 683955 h 1031617"/>
              <a:gd name="connsiteX35-179" fmla="*/ 604838 w 838200"/>
              <a:gd name="connsiteY35-180" fmla="*/ 619661 h 1031617"/>
              <a:gd name="connsiteX36-181" fmla="*/ 559594 w 838200"/>
              <a:gd name="connsiteY36-182" fmla="*/ 681574 h 1031617"/>
              <a:gd name="connsiteX37-183" fmla="*/ 514350 w 838200"/>
              <a:gd name="connsiteY37-184" fmla="*/ 719674 h 1031617"/>
              <a:gd name="connsiteX38-185" fmla="*/ 492919 w 838200"/>
              <a:gd name="connsiteY38-186" fmla="*/ 783967 h 1031617"/>
              <a:gd name="connsiteX39-187" fmla="*/ 495300 w 838200"/>
              <a:gd name="connsiteY39-188" fmla="*/ 867311 h 1031617"/>
              <a:gd name="connsiteX40-189" fmla="*/ 519113 w 838200"/>
              <a:gd name="connsiteY40-190" fmla="*/ 943511 h 1031617"/>
              <a:gd name="connsiteX41-191" fmla="*/ 559594 w 838200"/>
              <a:gd name="connsiteY41-192" fmla="*/ 993517 h 1031617"/>
              <a:gd name="connsiteX42-193" fmla="*/ 569119 w 838200"/>
              <a:gd name="connsiteY42-194" fmla="*/ 1003042 h 1031617"/>
              <a:gd name="connsiteX43-195" fmla="*/ 464344 w 838200"/>
              <a:gd name="connsiteY43-196" fmla="*/ 1031617 h 1031617"/>
              <a:gd name="connsiteX44-197" fmla="*/ 340519 w 838200"/>
              <a:gd name="connsiteY44-198" fmla="*/ 1031617 h 1031617"/>
              <a:gd name="connsiteX45-199" fmla="*/ 283369 w 838200"/>
              <a:gd name="connsiteY45-200" fmla="*/ 1012567 h 1031617"/>
              <a:gd name="connsiteX46-201" fmla="*/ 350044 w 838200"/>
              <a:gd name="connsiteY46-202" fmla="*/ 964942 h 1031617"/>
              <a:gd name="connsiteX47-203" fmla="*/ 385763 w 838200"/>
              <a:gd name="connsiteY47-204" fmla="*/ 819686 h 1031617"/>
              <a:gd name="connsiteX48-205" fmla="*/ 388144 w 838200"/>
              <a:gd name="connsiteY48-206" fmla="*/ 738724 h 1031617"/>
              <a:gd name="connsiteX49-207" fmla="*/ 371475 w 838200"/>
              <a:gd name="connsiteY49-208" fmla="*/ 707767 h 1031617"/>
              <a:gd name="connsiteX50-209" fmla="*/ 347663 w 838200"/>
              <a:gd name="connsiteY50-210" fmla="*/ 745867 h 1031617"/>
              <a:gd name="connsiteX51-211" fmla="*/ 307182 w 838200"/>
              <a:gd name="connsiteY51-212" fmla="*/ 722055 h 1031617"/>
              <a:gd name="connsiteX52-213" fmla="*/ 266700 w 838200"/>
              <a:gd name="connsiteY52-214" fmla="*/ 731580 h 1031617"/>
              <a:gd name="connsiteX53-215" fmla="*/ 180975 w 838200"/>
              <a:gd name="connsiteY53-216" fmla="*/ 779205 h 1031617"/>
              <a:gd name="connsiteX0-217" fmla="*/ 180975 w 838200"/>
              <a:gd name="connsiteY0-218" fmla="*/ 779205 h 1031617"/>
              <a:gd name="connsiteX1-219" fmla="*/ 157163 w 838200"/>
              <a:gd name="connsiteY1-220" fmla="*/ 733961 h 1031617"/>
              <a:gd name="connsiteX2-221" fmla="*/ 107157 w 838200"/>
              <a:gd name="connsiteY2-222" fmla="*/ 698242 h 1031617"/>
              <a:gd name="connsiteX3-223" fmla="*/ 64294 w 838200"/>
              <a:gd name="connsiteY3-224" fmla="*/ 679192 h 1031617"/>
              <a:gd name="connsiteX4-225" fmla="*/ 33338 w 838200"/>
              <a:gd name="connsiteY4-226" fmla="*/ 655380 h 1031617"/>
              <a:gd name="connsiteX5-227" fmla="*/ 0 w 838200"/>
              <a:gd name="connsiteY5-228" fmla="*/ 576799 h 1031617"/>
              <a:gd name="connsiteX6-229" fmla="*/ 0 w 838200"/>
              <a:gd name="connsiteY6-230" fmla="*/ 481549 h 1031617"/>
              <a:gd name="connsiteX7-231" fmla="*/ 4763 w 838200"/>
              <a:gd name="connsiteY7-232" fmla="*/ 448211 h 1031617"/>
              <a:gd name="connsiteX8-233" fmla="*/ 21432 w 838200"/>
              <a:gd name="connsiteY8-234" fmla="*/ 412492 h 1031617"/>
              <a:gd name="connsiteX9-235" fmla="*/ 9525 w 838200"/>
              <a:gd name="connsiteY9-236" fmla="*/ 348199 h 1031617"/>
              <a:gd name="connsiteX10-237" fmla="*/ 54769 w 838200"/>
              <a:gd name="connsiteY10-238" fmla="*/ 307717 h 1031617"/>
              <a:gd name="connsiteX11-239" fmla="*/ 130969 w 838200"/>
              <a:gd name="connsiteY11-240" fmla="*/ 302955 h 1031617"/>
              <a:gd name="connsiteX12-241" fmla="*/ 145257 w 838200"/>
              <a:gd name="connsiteY12-242" fmla="*/ 300574 h 1031617"/>
              <a:gd name="connsiteX13-243" fmla="*/ 121444 w 838200"/>
              <a:gd name="connsiteY13-244" fmla="*/ 245805 h 1031617"/>
              <a:gd name="connsiteX14-245" fmla="*/ 142875 w 838200"/>
              <a:gd name="connsiteY14-246" fmla="*/ 143411 h 1031617"/>
              <a:gd name="connsiteX15-247" fmla="*/ 223838 w 838200"/>
              <a:gd name="connsiteY15-248" fmla="*/ 48161 h 1031617"/>
              <a:gd name="connsiteX16-249" fmla="*/ 359569 w 838200"/>
              <a:gd name="connsiteY16-250" fmla="*/ 7680 h 1031617"/>
              <a:gd name="connsiteX17-251" fmla="*/ 469107 w 838200"/>
              <a:gd name="connsiteY17-252" fmla="*/ 12442 h 1031617"/>
              <a:gd name="connsiteX18-253" fmla="*/ 538163 w 838200"/>
              <a:gd name="connsiteY18-254" fmla="*/ 74355 h 1031617"/>
              <a:gd name="connsiteX19-255" fmla="*/ 633413 w 838200"/>
              <a:gd name="connsiteY19-256" fmla="*/ 133886 h 1031617"/>
              <a:gd name="connsiteX20-257" fmla="*/ 659607 w 838200"/>
              <a:gd name="connsiteY20-258" fmla="*/ 150555 h 1031617"/>
              <a:gd name="connsiteX21-259" fmla="*/ 692944 w 838200"/>
              <a:gd name="connsiteY21-260" fmla="*/ 124361 h 1031617"/>
              <a:gd name="connsiteX22-261" fmla="*/ 731044 w 838200"/>
              <a:gd name="connsiteY22-262" fmla="*/ 217230 h 1031617"/>
              <a:gd name="connsiteX23-263" fmla="*/ 707232 w 838200"/>
              <a:gd name="connsiteY23-264" fmla="*/ 267236 h 1031617"/>
              <a:gd name="connsiteX24-265" fmla="*/ 785813 w 838200"/>
              <a:gd name="connsiteY24-266" fmla="*/ 291049 h 1031617"/>
              <a:gd name="connsiteX25-267" fmla="*/ 814388 w 838200"/>
              <a:gd name="connsiteY25-268" fmla="*/ 307717 h 1031617"/>
              <a:gd name="connsiteX26-269" fmla="*/ 823913 w 838200"/>
              <a:gd name="connsiteY26-270" fmla="*/ 329149 h 1031617"/>
              <a:gd name="connsiteX27-271" fmla="*/ 804863 w 838200"/>
              <a:gd name="connsiteY27-272" fmla="*/ 357724 h 1031617"/>
              <a:gd name="connsiteX28-273" fmla="*/ 823913 w 838200"/>
              <a:gd name="connsiteY28-274" fmla="*/ 391061 h 1031617"/>
              <a:gd name="connsiteX29-275" fmla="*/ 814388 w 838200"/>
              <a:gd name="connsiteY29-276" fmla="*/ 426780 h 1031617"/>
              <a:gd name="connsiteX30-277" fmla="*/ 814388 w 838200"/>
              <a:gd name="connsiteY30-278" fmla="*/ 474405 h 1031617"/>
              <a:gd name="connsiteX31-279" fmla="*/ 838200 w 838200"/>
              <a:gd name="connsiteY31-280" fmla="*/ 531555 h 1031617"/>
              <a:gd name="connsiteX32-281" fmla="*/ 797719 w 838200"/>
              <a:gd name="connsiteY32-282" fmla="*/ 643474 h 1031617"/>
              <a:gd name="connsiteX33-283" fmla="*/ 742950 w 838200"/>
              <a:gd name="connsiteY33-284" fmla="*/ 691099 h 1031617"/>
              <a:gd name="connsiteX34-285" fmla="*/ 661988 w 838200"/>
              <a:gd name="connsiteY34-286" fmla="*/ 683955 h 1031617"/>
              <a:gd name="connsiteX35-287" fmla="*/ 604838 w 838200"/>
              <a:gd name="connsiteY35-288" fmla="*/ 619661 h 1031617"/>
              <a:gd name="connsiteX36-289" fmla="*/ 559594 w 838200"/>
              <a:gd name="connsiteY36-290" fmla="*/ 681574 h 1031617"/>
              <a:gd name="connsiteX37-291" fmla="*/ 514350 w 838200"/>
              <a:gd name="connsiteY37-292" fmla="*/ 719674 h 1031617"/>
              <a:gd name="connsiteX38-293" fmla="*/ 492919 w 838200"/>
              <a:gd name="connsiteY38-294" fmla="*/ 783967 h 1031617"/>
              <a:gd name="connsiteX39-295" fmla="*/ 495300 w 838200"/>
              <a:gd name="connsiteY39-296" fmla="*/ 867311 h 1031617"/>
              <a:gd name="connsiteX40-297" fmla="*/ 519113 w 838200"/>
              <a:gd name="connsiteY40-298" fmla="*/ 943511 h 1031617"/>
              <a:gd name="connsiteX41-299" fmla="*/ 559594 w 838200"/>
              <a:gd name="connsiteY41-300" fmla="*/ 993517 h 1031617"/>
              <a:gd name="connsiteX42-301" fmla="*/ 569119 w 838200"/>
              <a:gd name="connsiteY42-302" fmla="*/ 1003042 h 1031617"/>
              <a:gd name="connsiteX43-303" fmla="*/ 464344 w 838200"/>
              <a:gd name="connsiteY43-304" fmla="*/ 1031617 h 1031617"/>
              <a:gd name="connsiteX44-305" fmla="*/ 340519 w 838200"/>
              <a:gd name="connsiteY44-306" fmla="*/ 1031617 h 1031617"/>
              <a:gd name="connsiteX45-307" fmla="*/ 283369 w 838200"/>
              <a:gd name="connsiteY45-308" fmla="*/ 1012567 h 1031617"/>
              <a:gd name="connsiteX46-309" fmla="*/ 350044 w 838200"/>
              <a:gd name="connsiteY46-310" fmla="*/ 964942 h 1031617"/>
              <a:gd name="connsiteX47-311" fmla="*/ 385763 w 838200"/>
              <a:gd name="connsiteY47-312" fmla="*/ 819686 h 1031617"/>
              <a:gd name="connsiteX48-313" fmla="*/ 388144 w 838200"/>
              <a:gd name="connsiteY48-314" fmla="*/ 738724 h 1031617"/>
              <a:gd name="connsiteX49-315" fmla="*/ 371475 w 838200"/>
              <a:gd name="connsiteY49-316" fmla="*/ 707767 h 1031617"/>
              <a:gd name="connsiteX50-317" fmla="*/ 347663 w 838200"/>
              <a:gd name="connsiteY50-318" fmla="*/ 745867 h 1031617"/>
              <a:gd name="connsiteX51-319" fmla="*/ 307182 w 838200"/>
              <a:gd name="connsiteY51-320" fmla="*/ 722055 h 1031617"/>
              <a:gd name="connsiteX52-321" fmla="*/ 266700 w 838200"/>
              <a:gd name="connsiteY52-322" fmla="*/ 731580 h 1031617"/>
              <a:gd name="connsiteX53-323" fmla="*/ 180975 w 838200"/>
              <a:gd name="connsiteY53-324" fmla="*/ 779205 h 1031617"/>
              <a:gd name="connsiteX0-325" fmla="*/ 180975 w 838200"/>
              <a:gd name="connsiteY0-326" fmla="*/ 775281 h 1027693"/>
              <a:gd name="connsiteX1-327" fmla="*/ 157163 w 838200"/>
              <a:gd name="connsiteY1-328" fmla="*/ 730037 h 1027693"/>
              <a:gd name="connsiteX2-329" fmla="*/ 107157 w 838200"/>
              <a:gd name="connsiteY2-330" fmla="*/ 694318 h 1027693"/>
              <a:gd name="connsiteX3-331" fmla="*/ 64294 w 838200"/>
              <a:gd name="connsiteY3-332" fmla="*/ 675268 h 1027693"/>
              <a:gd name="connsiteX4-333" fmla="*/ 33338 w 838200"/>
              <a:gd name="connsiteY4-334" fmla="*/ 651456 h 1027693"/>
              <a:gd name="connsiteX5-335" fmla="*/ 0 w 838200"/>
              <a:gd name="connsiteY5-336" fmla="*/ 572875 h 1027693"/>
              <a:gd name="connsiteX6-337" fmla="*/ 0 w 838200"/>
              <a:gd name="connsiteY6-338" fmla="*/ 477625 h 1027693"/>
              <a:gd name="connsiteX7-339" fmla="*/ 4763 w 838200"/>
              <a:gd name="connsiteY7-340" fmla="*/ 444287 h 1027693"/>
              <a:gd name="connsiteX8-341" fmla="*/ 21432 w 838200"/>
              <a:gd name="connsiteY8-342" fmla="*/ 408568 h 1027693"/>
              <a:gd name="connsiteX9-343" fmla="*/ 9525 w 838200"/>
              <a:gd name="connsiteY9-344" fmla="*/ 344275 h 1027693"/>
              <a:gd name="connsiteX10-345" fmla="*/ 54769 w 838200"/>
              <a:gd name="connsiteY10-346" fmla="*/ 303793 h 1027693"/>
              <a:gd name="connsiteX11-347" fmla="*/ 130969 w 838200"/>
              <a:gd name="connsiteY11-348" fmla="*/ 299031 h 1027693"/>
              <a:gd name="connsiteX12-349" fmla="*/ 145257 w 838200"/>
              <a:gd name="connsiteY12-350" fmla="*/ 296650 h 1027693"/>
              <a:gd name="connsiteX13-351" fmla="*/ 121444 w 838200"/>
              <a:gd name="connsiteY13-352" fmla="*/ 241881 h 1027693"/>
              <a:gd name="connsiteX14-353" fmla="*/ 142875 w 838200"/>
              <a:gd name="connsiteY14-354" fmla="*/ 139487 h 1027693"/>
              <a:gd name="connsiteX15-355" fmla="*/ 223838 w 838200"/>
              <a:gd name="connsiteY15-356" fmla="*/ 44237 h 1027693"/>
              <a:gd name="connsiteX16-357" fmla="*/ 359569 w 838200"/>
              <a:gd name="connsiteY16-358" fmla="*/ 3756 h 1027693"/>
              <a:gd name="connsiteX17-359" fmla="*/ 469107 w 838200"/>
              <a:gd name="connsiteY17-360" fmla="*/ 8518 h 1027693"/>
              <a:gd name="connsiteX18-361" fmla="*/ 547688 w 838200"/>
              <a:gd name="connsiteY18-362" fmla="*/ 63288 h 1027693"/>
              <a:gd name="connsiteX19-363" fmla="*/ 633413 w 838200"/>
              <a:gd name="connsiteY19-364" fmla="*/ 129962 h 1027693"/>
              <a:gd name="connsiteX20-365" fmla="*/ 659607 w 838200"/>
              <a:gd name="connsiteY20-366" fmla="*/ 146631 h 1027693"/>
              <a:gd name="connsiteX21-367" fmla="*/ 692944 w 838200"/>
              <a:gd name="connsiteY21-368" fmla="*/ 120437 h 1027693"/>
              <a:gd name="connsiteX22-369" fmla="*/ 731044 w 838200"/>
              <a:gd name="connsiteY22-370" fmla="*/ 213306 h 1027693"/>
              <a:gd name="connsiteX23-371" fmla="*/ 707232 w 838200"/>
              <a:gd name="connsiteY23-372" fmla="*/ 263312 h 1027693"/>
              <a:gd name="connsiteX24-373" fmla="*/ 785813 w 838200"/>
              <a:gd name="connsiteY24-374" fmla="*/ 287125 h 1027693"/>
              <a:gd name="connsiteX25-375" fmla="*/ 814388 w 838200"/>
              <a:gd name="connsiteY25-376" fmla="*/ 303793 h 1027693"/>
              <a:gd name="connsiteX26-377" fmla="*/ 823913 w 838200"/>
              <a:gd name="connsiteY26-378" fmla="*/ 325225 h 1027693"/>
              <a:gd name="connsiteX27-379" fmla="*/ 804863 w 838200"/>
              <a:gd name="connsiteY27-380" fmla="*/ 353800 h 1027693"/>
              <a:gd name="connsiteX28-381" fmla="*/ 823913 w 838200"/>
              <a:gd name="connsiteY28-382" fmla="*/ 387137 h 1027693"/>
              <a:gd name="connsiteX29-383" fmla="*/ 814388 w 838200"/>
              <a:gd name="connsiteY29-384" fmla="*/ 422856 h 1027693"/>
              <a:gd name="connsiteX30-385" fmla="*/ 814388 w 838200"/>
              <a:gd name="connsiteY30-386" fmla="*/ 470481 h 1027693"/>
              <a:gd name="connsiteX31-387" fmla="*/ 838200 w 838200"/>
              <a:gd name="connsiteY31-388" fmla="*/ 527631 h 1027693"/>
              <a:gd name="connsiteX32-389" fmla="*/ 797719 w 838200"/>
              <a:gd name="connsiteY32-390" fmla="*/ 639550 h 1027693"/>
              <a:gd name="connsiteX33-391" fmla="*/ 742950 w 838200"/>
              <a:gd name="connsiteY33-392" fmla="*/ 687175 h 1027693"/>
              <a:gd name="connsiteX34-393" fmla="*/ 661988 w 838200"/>
              <a:gd name="connsiteY34-394" fmla="*/ 680031 h 1027693"/>
              <a:gd name="connsiteX35-395" fmla="*/ 604838 w 838200"/>
              <a:gd name="connsiteY35-396" fmla="*/ 615737 h 1027693"/>
              <a:gd name="connsiteX36-397" fmla="*/ 559594 w 838200"/>
              <a:gd name="connsiteY36-398" fmla="*/ 677650 h 1027693"/>
              <a:gd name="connsiteX37-399" fmla="*/ 514350 w 838200"/>
              <a:gd name="connsiteY37-400" fmla="*/ 715750 h 1027693"/>
              <a:gd name="connsiteX38-401" fmla="*/ 492919 w 838200"/>
              <a:gd name="connsiteY38-402" fmla="*/ 780043 h 1027693"/>
              <a:gd name="connsiteX39-403" fmla="*/ 495300 w 838200"/>
              <a:gd name="connsiteY39-404" fmla="*/ 863387 h 1027693"/>
              <a:gd name="connsiteX40-405" fmla="*/ 519113 w 838200"/>
              <a:gd name="connsiteY40-406" fmla="*/ 939587 h 1027693"/>
              <a:gd name="connsiteX41-407" fmla="*/ 559594 w 838200"/>
              <a:gd name="connsiteY41-408" fmla="*/ 989593 h 1027693"/>
              <a:gd name="connsiteX42-409" fmla="*/ 569119 w 838200"/>
              <a:gd name="connsiteY42-410" fmla="*/ 999118 h 1027693"/>
              <a:gd name="connsiteX43-411" fmla="*/ 464344 w 838200"/>
              <a:gd name="connsiteY43-412" fmla="*/ 1027693 h 1027693"/>
              <a:gd name="connsiteX44-413" fmla="*/ 340519 w 838200"/>
              <a:gd name="connsiteY44-414" fmla="*/ 1027693 h 1027693"/>
              <a:gd name="connsiteX45-415" fmla="*/ 283369 w 838200"/>
              <a:gd name="connsiteY45-416" fmla="*/ 1008643 h 1027693"/>
              <a:gd name="connsiteX46-417" fmla="*/ 350044 w 838200"/>
              <a:gd name="connsiteY46-418" fmla="*/ 961018 h 1027693"/>
              <a:gd name="connsiteX47-419" fmla="*/ 385763 w 838200"/>
              <a:gd name="connsiteY47-420" fmla="*/ 815762 h 1027693"/>
              <a:gd name="connsiteX48-421" fmla="*/ 388144 w 838200"/>
              <a:gd name="connsiteY48-422" fmla="*/ 734800 h 1027693"/>
              <a:gd name="connsiteX49-423" fmla="*/ 371475 w 838200"/>
              <a:gd name="connsiteY49-424" fmla="*/ 703843 h 1027693"/>
              <a:gd name="connsiteX50-425" fmla="*/ 347663 w 838200"/>
              <a:gd name="connsiteY50-426" fmla="*/ 741943 h 1027693"/>
              <a:gd name="connsiteX51-427" fmla="*/ 307182 w 838200"/>
              <a:gd name="connsiteY51-428" fmla="*/ 718131 h 1027693"/>
              <a:gd name="connsiteX52-429" fmla="*/ 266700 w 838200"/>
              <a:gd name="connsiteY52-430" fmla="*/ 727656 h 1027693"/>
              <a:gd name="connsiteX53-431" fmla="*/ 180975 w 838200"/>
              <a:gd name="connsiteY53-432" fmla="*/ 775281 h 1027693"/>
              <a:gd name="connsiteX0-433" fmla="*/ 180975 w 838200"/>
              <a:gd name="connsiteY0-434" fmla="*/ 775281 h 1027693"/>
              <a:gd name="connsiteX1-435" fmla="*/ 157163 w 838200"/>
              <a:gd name="connsiteY1-436" fmla="*/ 730037 h 1027693"/>
              <a:gd name="connsiteX2-437" fmla="*/ 107157 w 838200"/>
              <a:gd name="connsiteY2-438" fmla="*/ 694318 h 1027693"/>
              <a:gd name="connsiteX3-439" fmla="*/ 64294 w 838200"/>
              <a:gd name="connsiteY3-440" fmla="*/ 675268 h 1027693"/>
              <a:gd name="connsiteX4-441" fmla="*/ 33338 w 838200"/>
              <a:gd name="connsiteY4-442" fmla="*/ 651456 h 1027693"/>
              <a:gd name="connsiteX5-443" fmla="*/ 0 w 838200"/>
              <a:gd name="connsiteY5-444" fmla="*/ 572875 h 1027693"/>
              <a:gd name="connsiteX6-445" fmla="*/ 0 w 838200"/>
              <a:gd name="connsiteY6-446" fmla="*/ 477625 h 1027693"/>
              <a:gd name="connsiteX7-447" fmla="*/ 4763 w 838200"/>
              <a:gd name="connsiteY7-448" fmla="*/ 444287 h 1027693"/>
              <a:gd name="connsiteX8-449" fmla="*/ 21432 w 838200"/>
              <a:gd name="connsiteY8-450" fmla="*/ 408568 h 1027693"/>
              <a:gd name="connsiteX9-451" fmla="*/ 9525 w 838200"/>
              <a:gd name="connsiteY9-452" fmla="*/ 344275 h 1027693"/>
              <a:gd name="connsiteX10-453" fmla="*/ 54769 w 838200"/>
              <a:gd name="connsiteY10-454" fmla="*/ 303793 h 1027693"/>
              <a:gd name="connsiteX11-455" fmla="*/ 130969 w 838200"/>
              <a:gd name="connsiteY11-456" fmla="*/ 299031 h 1027693"/>
              <a:gd name="connsiteX12-457" fmla="*/ 145257 w 838200"/>
              <a:gd name="connsiteY12-458" fmla="*/ 296650 h 1027693"/>
              <a:gd name="connsiteX13-459" fmla="*/ 121444 w 838200"/>
              <a:gd name="connsiteY13-460" fmla="*/ 241881 h 1027693"/>
              <a:gd name="connsiteX14-461" fmla="*/ 142875 w 838200"/>
              <a:gd name="connsiteY14-462" fmla="*/ 139487 h 1027693"/>
              <a:gd name="connsiteX15-463" fmla="*/ 223838 w 838200"/>
              <a:gd name="connsiteY15-464" fmla="*/ 44237 h 1027693"/>
              <a:gd name="connsiteX16-465" fmla="*/ 359569 w 838200"/>
              <a:gd name="connsiteY16-466" fmla="*/ 3756 h 1027693"/>
              <a:gd name="connsiteX17-467" fmla="*/ 469107 w 838200"/>
              <a:gd name="connsiteY17-468" fmla="*/ 8518 h 1027693"/>
              <a:gd name="connsiteX18-469" fmla="*/ 547688 w 838200"/>
              <a:gd name="connsiteY18-470" fmla="*/ 63288 h 1027693"/>
              <a:gd name="connsiteX19-471" fmla="*/ 633413 w 838200"/>
              <a:gd name="connsiteY19-472" fmla="*/ 129962 h 1027693"/>
              <a:gd name="connsiteX20-473" fmla="*/ 659607 w 838200"/>
              <a:gd name="connsiteY20-474" fmla="*/ 146631 h 1027693"/>
              <a:gd name="connsiteX21-475" fmla="*/ 692944 w 838200"/>
              <a:gd name="connsiteY21-476" fmla="*/ 120437 h 1027693"/>
              <a:gd name="connsiteX22-477" fmla="*/ 731044 w 838200"/>
              <a:gd name="connsiteY22-478" fmla="*/ 213306 h 1027693"/>
              <a:gd name="connsiteX23-479" fmla="*/ 707232 w 838200"/>
              <a:gd name="connsiteY23-480" fmla="*/ 263312 h 1027693"/>
              <a:gd name="connsiteX24-481" fmla="*/ 785813 w 838200"/>
              <a:gd name="connsiteY24-482" fmla="*/ 287125 h 1027693"/>
              <a:gd name="connsiteX25-483" fmla="*/ 814388 w 838200"/>
              <a:gd name="connsiteY25-484" fmla="*/ 303793 h 1027693"/>
              <a:gd name="connsiteX26-485" fmla="*/ 823913 w 838200"/>
              <a:gd name="connsiteY26-486" fmla="*/ 325225 h 1027693"/>
              <a:gd name="connsiteX27-487" fmla="*/ 804863 w 838200"/>
              <a:gd name="connsiteY27-488" fmla="*/ 353800 h 1027693"/>
              <a:gd name="connsiteX28-489" fmla="*/ 823913 w 838200"/>
              <a:gd name="connsiteY28-490" fmla="*/ 387137 h 1027693"/>
              <a:gd name="connsiteX29-491" fmla="*/ 814388 w 838200"/>
              <a:gd name="connsiteY29-492" fmla="*/ 422856 h 1027693"/>
              <a:gd name="connsiteX30-493" fmla="*/ 814388 w 838200"/>
              <a:gd name="connsiteY30-494" fmla="*/ 470481 h 1027693"/>
              <a:gd name="connsiteX31-495" fmla="*/ 838200 w 838200"/>
              <a:gd name="connsiteY31-496" fmla="*/ 527631 h 1027693"/>
              <a:gd name="connsiteX32-497" fmla="*/ 797719 w 838200"/>
              <a:gd name="connsiteY32-498" fmla="*/ 639550 h 1027693"/>
              <a:gd name="connsiteX33-499" fmla="*/ 742950 w 838200"/>
              <a:gd name="connsiteY33-500" fmla="*/ 687175 h 1027693"/>
              <a:gd name="connsiteX34-501" fmla="*/ 661988 w 838200"/>
              <a:gd name="connsiteY34-502" fmla="*/ 680031 h 1027693"/>
              <a:gd name="connsiteX35-503" fmla="*/ 604838 w 838200"/>
              <a:gd name="connsiteY35-504" fmla="*/ 615737 h 1027693"/>
              <a:gd name="connsiteX36-505" fmla="*/ 559594 w 838200"/>
              <a:gd name="connsiteY36-506" fmla="*/ 677650 h 1027693"/>
              <a:gd name="connsiteX37-507" fmla="*/ 514350 w 838200"/>
              <a:gd name="connsiteY37-508" fmla="*/ 715750 h 1027693"/>
              <a:gd name="connsiteX38-509" fmla="*/ 492919 w 838200"/>
              <a:gd name="connsiteY38-510" fmla="*/ 780043 h 1027693"/>
              <a:gd name="connsiteX39-511" fmla="*/ 495300 w 838200"/>
              <a:gd name="connsiteY39-512" fmla="*/ 863387 h 1027693"/>
              <a:gd name="connsiteX40-513" fmla="*/ 519113 w 838200"/>
              <a:gd name="connsiteY40-514" fmla="*/ 939587 h 1027693"/>
              <a:gd name="connsiteX41-515" fmla="*/ 559594 w 838200"/>
              <a:gd name="connsiteY41-516" fmla="*/ 989593 h 1027693"/>
              <a:gd name="connsiteX42-517" fmla="*/ 569119 w 838200"/>
              <a:gd name="connsiteY42-518" fmla="*/ 999118 h 1027693"/>
              <a:gd name="connsiteX43-519" fmla="*/ 464344 w 838200"/>
              <a:gd name="connsiteY43-520" fmla="*/ 1027693 h 1027693"/>
              <a:gd name="connsiteX44-521" fmla="*/ 340519 w 838200"/>
              <a:gd name="connsiteY44-522" fmla="*/ 1027693 h 1027693"/>
              <a:gd name="connsiteX45-523" fmla="*/ 283369 w 838200"/>
              <a:gd name="connsiteY45-524" fmla="*/ 1008643 h 1027693"/>
              <a:gd name="connsiteX46-525" fmla="*/ 350044 w 838200"/>
              <a:gd name="connsiteY46-526" fmla="*/ 961018 h 1027693"/>
              <a:gd name="connsiteX47-527" fmla="*/ 385763 w 838200"/>
              <a:gd name="connsiteY47-528" fmla="*/ 815762 h 1027693"/>
              <a:gd name="connsiteX48-529" fmla="*/ 388144 w 838200"/>
              <a:gd name="connsiteY48-530" fmla="*/ 734800 h 1027693"/>
              <a:gd name="connsiteX49-531" fmla="*/ 371475 w 838200"/>
              <a:gd name="connsiteY49-532" fmla="*/ 703843 h 1027693"/>
              <a:gd name="connsiteX50-533" fmla="*/ 347663 w 838200"/>
              <a:gd name="connsiteY50-534" fmla="*/ 741943 h 1027693"/>
              <a:gd name="connsiteX51-535" fmla="*/ 307182 w 838200"/>
              <a:gd name="connsiteY51-536" fmla="*/ 718131 h 1027693"/>
              <a:gd name="connsiteX52-537" fmla="*/ 266700 w 838200"/>
              <a:gd name="connsiteY52-538" fmla="*/ 727656 h 1027693"/>
              <a:gd name="connsiteX53-539" fmla="*/ 180975 w 838200"/>
              <a:gd name="connsiteY53-540" fmla="*/ 775281 h 1027693"/>
              <a:gd name="connsiteX0-541" fmla="*/ 180975 w 838200"/>
              <a:gd name="connsiteY0-542" fmla="*/ 775281 h 1027693"/>
              <a:gd name="connsiteX1-543" fmla="*/ 157163 w 838200"/>
              <a:gd name="connsiteY1-544" fmla="*/ 730037 h 1027693"/>
              <a:gd name="connsiteX2-545" fmla="*/ 107157 w 838200"/>
              <a:gd name="connsiteY2-546" fmla="*/ 694318 h 1027693"/>
              <a:gd name="connsiteX3-547" fmla="*/ 64294 w 838200"/>
              <a:gd name="connsiteY3-548" fmla="*/ 675268 h 1027693"/>
              <a:gd name="connsiteX4-549" fmla="*/ 33338 w 838200"/>
              <a:gd name="connsiteY4-550" fmla="*/ 651456 h 1027693"/>
              <a:gd name="connsiteX5-551" fmla="*/ 0 w 838200"/>
              <a:gd name="connsiteY5-552" fmla="*/ 572875 h 1027693"/>
              <a:gd name="connsiteX6-553" fmla="*/ 0 w 838200"/>
              <a:gd name="connsiteY6-554" fmla="*/ 477625 h 1027693"/>
              <a:gd name="connsiteX7-555" fmla="*/ 4763 w 838200"/>
              <a:gd name="connsiteY7-556" fmla="*/ 444287 h 1027693"/>
              <a:gd name="connsiteX8-557" fmla="*/ 21432 w 838200"/>
              <a:gd name="connsiteY8-558" fmla="*/ 408568 h 1027693"/>
              <a:gd name="connsiteX9-559" fmla="*/ 9525 w 838200"/>
              <a:gd name="connsiteY9-560" fmla="*/ 344275 h 1027693"/>
              <a:gd name="connsiteX10-561" fmla="*/ 54769 w 838200"/>
              <a:gd name="connsiteY10-562" fmla="*/ 303793 h 1027693"/>
              <a:gd name="connsiteX11-563" fmla="*/ 130969 w 838200"/>
              <a:gd name="connsiteY11-564" fmla="*/ 299031 h 1027693"/>
              <a:gd name="connsiteX12-565" fmla="*/ 145257 w 838200"/>
              <a:gd name="connsiteY12-566" fmla="*/ 296650 h 1027693"/>
              <a:gd name="connsiteX13-567" fmla="*/ 121444 w 838200"/>
              <a:gd name="connsiteY13-568" fmla="*/ 241881 h 1027693"/>
              <a:gd name="connsiteX14-569" fmla="*/ 142875 w 838200"/>
              <a:gd name="connsiteY14-570" fmla="*/ 139487 h 1027693"/>
              <a:gd name="connsiteX15-571" fmla="*/ 223838 w 838200"/>
              <a:gd name="connsiteY15-572" fmla="*/ 44237 h 1027693"/>
              <a:gd name="connsiteX16-573" fmla="*/ 359569 w 838200"/>
              <a:gd name="connsiteY16-574" fmla="*/ 3756 h 1027693"/>
              <a:gd name="connsiteX17-575" fmla="*/ 469107 w 838200"/>
              <a:gd name="connsiteY17-576" fmla="*/ 8518 h 1027693"/>
              <a:gd name="connsiteX18-577" fmla="*/ 547688 w 838200"/>
              <a:gd name="connsiteY18-578" fmla="*/ 63288 h 1027693"/>
              <a:gd name="connsiteX19-579" fmla="*/ 633413 w 838200"/>
              <a:gd name="connsiteY19-580" fmla="*/ 129962 h 1027693"/>
              <a:gd name="connsiteX20-581" fmla="*/ 659607 w 838200"/>
              <a:gd name="connsiteY20-582" fmla="*/ 146631 h 1027693"/>
              <a:gd name="connsiteX21-583" fmla="*/ 692944 w 838200"/>
              <a:gd name="connsiteY21-584" fmla="*/ 120437 h 1027693"/>
              <a:gd name="connsiteX22-585" fmla="*/ 731044 w 838200"/>
              <a:gd name="connsiteY22-586" fmla="*/ 213306 h 1027693"/>
              <a:gd name="connsiteX23-587" fmla="*/ 707232 w 838200"/>
              <a:gd name="connsiteY23-588" fmla="*/ 263312 h 1027693"/>
              <a:gd name="connsiteX24-589" fmla="*/ 785813 w 838200"/>
              <a:gd name="connsiteY24-590" fmla="*/ 287125 h 1027693"/>
              <a:gd name="connsiteX25-591" fmla="*/ 814388 w 838200"/>
              <a:gd name="connsiteY25-592" fmla="*/ 303793 h 1027693"/>
              <a:gd name="connsiteX26-593" fmla="*/ 823913 w 838200"/>
              <a:gd name="connsiteY26-594" fmla="*/ 325225 h 1027693"/>
              <a:gd name="connsiteX27-595" fmla="*/ 804863 w 838200"/>
              <a:gd name="connsiteY27-596" fmla="*/ 353800 h 1027693"/>
              <a:gd name="connsiteX28-597" fmla="*/ 823913 w 838200"/>
              <a:gd name="connsiteY28-598" fmla="*/ 387137 h 1027693"/>
              <a:gd name="connsiteX29-599" fmla="*/ 814388 w 838200"/>
              <a:gd name="connsiteY29-600" fmla="*/ 422856 h 1027693"/>
              <a:gd name="connsiteX30-601" fmla="*/ 814388 w 838200"/>
              <a:gd name="connsiteY30-602" fmla="*/ 470481 h 1027693"/>
              <a:gd name="connsiteX31-603" fmla="*/ 838200 w 838200"/>
              <a:gd name="connsiteY31-604" fmla="*/ 527631 h 1027693"/>
              <a:gd name="connsiteX32-605" fmla="*/ 797719 w 838200"/>
              <a:gd name="connsiteY32-606" fmla="*/ 639550 h 1027693"/>
              <a:gd name="connsiteX33-607" fmla="*/ 742950 w 838200"/>
              <a:gd name="connsiteY33-608" fmla="*/ 687175 h 1027693"/>
              <a:gd name="connsiteX34-609" fmla="*/ 661988 w 838200"/>
              <a:gd name="connsiteY34-610" fmla="*/ 680031 h 1027693"/>
              <a:gd name="connsiteX35-611" fmla="*/ 604838 w 838200"/>
              <a:gd name="connsiteY35-612" fmla="*/ 615737 h 1027693"/>
              <a:gd name="connsiteX36-613" fmla="*/ 559594 w 838200"/>
              <a:gd name="connsiteY36-614" fmla="*/ 677650 h 1027693"/>
              <a:gd name="connsiteX37-615" fmla="*/ 514350 w 838200"/>
              <a:gd name="connsiteY37-616" fmla="*/ 715750 h 1027693"/>
              <a:gd name="connsiteX38-617" fmla="*/ 492919 w 838200"/>
              <a:gd name="connsiteY38-618" fmla="*/ 780043 h 1027693"/>
              <a:gd name="connsiteX39-619" fmla="*/ 495300 w 838200"/>
              <a:gd name="connsiteY39-620" fmla="*/ 863387 h 1027693"/>
              <a:gd name="connsiteX40-621" fmla="*/ 519113 w 838200"/>
              <a:gd name="connsiteY40-622" fmla="*/ 939587 h 1027693"/>
              <a:gd name="connsiteX41-623" fmla="*/ 559594 w 838200"/>
              <a:gd name="connsiteY41-624" fmla="*/ 989593 h 1027693"/>
              <a:gd name="connsiteX42-625" fmla="*/ 569119 w 838200"/>
              <a:gd name="connsiteY42-626" fmla="*/ 999118 h 1027693"/>
              <a:gd name="connsiteX43-627" fmla="*/ 464344 w 838200"/>
              <a:gd name="connsiteY43-628" fmla="*/ 1027693 h 1027693"/>
              <a:gd name="connsiteX44-629" fmla="*/ 340519 w 838200"/>
              <a:gd name="connsiteY44-630" fmla="*/ 1027693 h 1027693"/>
              <a:gd name="connsiteX45-631" fmla="*/ 283369 w 838200"/>
              <a:gd name="connsiteY45-632" fmla="*/ 1008643 h 1027693"/>
              <a:gd name="connsiteX46-633" fmla="*/ 350044 w 838200"/>
              <a:gd name="connsiteY46-634" fmla="*/ 961018 h 1027693"/>
              <a:gd name="connsiteX47-635" fmla="*/ 385763 w 838200"/>
              <a:gd name="connsiteY47-636" fmla="*/ 815762 h 1027693"/>
              <a:gd name="connsiteX48-637" fmla="*/ 388144 w 838200"/>
              <a:gd name="connsiteY48-638" fmla="*/ 734800 h 1027693"/>
              <a:gd name="connsiteX49-639" fmla="*/ 371475 w 838200"/>
              <a:gd name="connsiteY49-640" fmla="*/ 703843 h 1027693"/>
              <a:gd name="connsiteX50-641" fmla="*/ 347663 w 838200"/>
              <a:gd name="connsiteY50-642" fmla="*/ 741943 h 1027693"/>
              <a:gd name="connsiteX51-643" fmla="*/ 307182 w 838200"/>
              <a:gd name="connsiteY51-644" fmla="*/ 718131 h 1027693"/>
              <a:gd name="connsiteX52-645" fmla="*/ 266700 w 838200"/>
              <a:gd name="connsiteY52-646" fmla="*/ 727656 h 1027693"/>
              <a:gd name="connsiteX53-647" fmla="*/ 180975 w 838200"/>
              <a:gd name="connsiteY53-648" fmla="*/ 775281 h 1027693"/>
              <a:gd name="connsiteX0-649" fmla="*/ 180975 w 838200"/>
              <a:gd name="connsiteY0-650" fmla="*/ 775281 h 1027693"/>
              <a:gd name="connsiteX1-651" fmla="*/ 157163 w 838200"/>
              <a:gd name="connsiteY1-652" fmla="*/ 730037 h 1027693"/>
              <a:gd name="connsiteX2-653" fmla="*/ 107157 w 838200"/>
              <a:gd name="connsiteY2-654" fmla="*/ 694318 h 1027693"/>
              <a:gd name="connsiteX3-655" fmla="*/ 64294 w 838200"/>
              <a:gd name="connsiteY3-656" fmla="*/ 675268 h 1027693"/>
              <a:gd name="connsiteX4-657" fmla="*/ 33338 w 838200"/>
              <a:gd name="connsiteY4-658" fmla="*/ 651456 h 1027693"/>
              <a:gd name="connsiteX5-659" fmla="*/ 0 w 838200"/>
              <a:gd name="connsiteY5-660" fmla="*/ 572875 h 1027693"/>
              <a:gd name="connsiteX6-661" fmla="*/ 0 w 838200"/>
              <a:gd name="connsiteY6-662" fmla="*/ 477625 h 1027693"/>
              <a:gd name="connsiteX7-663" fmla="*/ 4763 w 838200"/>
              <a:gd name="connsiteY7-664" fmla="*/ 444287 h 1027693"/>
              <a:gd name="connsiteX8-665" fmla="*/ 21432 w 838200"/>
              <a:gd name="connsiteY8-666" fmla="*/ 408568 h 1027693"/>
              <a:gd name="connsiteX9-667" fmla="*/ 9525 w 838200"/>
              <a:gd name="connsiteY9-668" fmla="*/ 344275 h 1027693"/>
              <a:gd name="connsiteX10-669" fmla="*/ 54769 w 838200"/>
              <a:gd name="connsiteY10-670" fmla="*/ 303793 h 1027693"/>
              <a:gd name="connsiteX11-671" fmla="*/ 130969 w 838200"/>
              <a:gd name="connsiteY11-672" fmla="*/ 299031 h 1027693"/>
              <a:gd name="connsiteX12-673" fmla="*/ 145257 w 838200"/>
              <a:gd name="connsiteY12-674" fmla="*/ 296650 h 1027693"/>
              <a:gd name="connsiteX13-675" fmla="*/ 121444 w 838200"/>
              <a:gd name="connsiteY13-676" fmla="*/ 241881 h 1027693"/>
              <a:gd name="connsiteX14-677" fmla="*/ 142875 w 838200"/>
              <a:gd name="connsiteY14-678" fmla="*/ 139487 h 1027693"/>
              <a:gd name="connsiteX15-679" fmla="*/ 223838 w 838200"/>
              <a:gd name="connsiteY15-680" fmla="*/ 44237 h 1027693"/>
              <a:gd name="connsiteX16-681" fmla="*/ 359569 w 838200"/>
              <a:gd name="connsiteY16-682" fmla="*/ 3756 h 1027693"/>
              <a:gd name="connsiteX17-683" fmla="*/ 469107 w 838200"/>
              <a:gd name="connsiteY17-684" fmla="*/ 8518 h 1027693"/>
              <a:gd name="connsiteX18-685" fmla="*/ 547688 w 838200"/>
              <a:gd name="connsiteY18-686" fmla="*/ 63288 h 1027693"/>
              <a:gd name="connsiteX19-687" fmla="*/ 633413 w 838200"/>
              <a:gd name="connsiteY19-688" fmla="*/ 129962 h 1027693"/>
              <a:gd name="connsiteX20-689" fmla="*/ 692944 w 838200"/>
              <a:gd name="connsiteY20-690" fmla="*/ 120437 h 1027693"/>
              <a:gd name="connsiteX21-691" fmla="*/ 731044 w 838200"/>
              <a:gd name="connsiteY21-692" fmla="*/ 213306 h 1027693"/>
              <a:gd name="connsiteX22-693" fmla="*/ 707232 w 838200"/>
              <a:gd name="connsiteY22-694" fmla="*/ 263312 h 1027693"/>
              <a:gd name="connsiteX23-695" fmla="*/ 785813 w 838200"/>
              <a:gd name="connsiteY23-696" fmla="*/ 287125 h 1027693"/>
              <a:gd name="connsiteX24-697" fmla="*/ 814388 w 838200"/>
              <a:gd name="connsiteY24-698" fmla="*/ 303793 h 1027693"/>
              <a:gd name="connsiteX25-699" fmla="*/ 823913 w 838200"/>
              <a:gd name="connsiteY25-700" fmla="*/ 325225 h 1027693"/>
              <a:gd name="connsiteX26-701" fmla="*/ 804863 w 838200"/>
              <a:gd name="connsiteY26-702" fmla="*/ 353800 h 1027693"/>
              <a:gd name="connsiteX27-703" fmla="*/ 823913 w 838200"/>
              <a:gd name="connsiteY27-704" fmla="*/ 387137 h 1027693"/>
              <a:gd name="connsiteX28-705" fmla="*/ 814388 w 838200"/>
              <a:gd name="connsiteY28-706" fmla="*/ 422856 h 1027693"/>
              <a:gd name="connsiteX29-707" fmla="*/ 814388 w 838200"/>
              <a:gd name="connsiteY29-708" fmla="*/ 470481 h 1027693"/>
              <a:gd name="connsiteX30-709" fmla="*/ 838200 w 838200"/>
              <a:gd name="connsiteY30-710" fmla="*/ 527631 h 1027693"/>
              <a:gd name="connsiteX31-711" fmla="*/ 797719 w 838200"/>
              <a:gd name="connsiteY31-712" fmla="*/ 639550 h 1027693"/>
              <a:gd name="connsiteX32-713" fmla="*/ 742950 w 838200"/>
              <a:gd name="connsiteY32-714" fmla="*/ 687175 h 1027693"/>
              <a:gd name="connsiteX33-715" fmla="*/ 661988 w 838200"/>
              <a:gd name="connsiteY33-716" fmla="*/ 680031 h 1027693"/>
              <a:gd name="connsiteX34-717" fmla="*/ 604838 w 838200"/>
              <a:gd name="connsiteY34-718" fmla="*/ 615737 h 1027693"/>
              <a:gd name="connsiteX35-719" fmla="*/ 559594 w 838200"/>
              <a:gd name="connsiteY35-720" fmla="*/ 677650 h 1027693"/>
              <a:gd name="connsiteX36-721" fmla="*/ 514350 w 838200"/>
              <a:gd name="connsiteY36-722" fmla="*/ 715750 h 1027693"/>
              <a:gd name="connsiteX37-723" fmla="*/ 492919 w 838200"/>
              <a:gd name="connsiteY37-724" fmla="*/ 780043 h 1027693"/>
              <a:gd name="connsiteX38-725" fmla="*/ 495300 w 838200"/>
              <a:gd name="connsiteY38-726" fmla="*/ 863387 h 1027693"/>
              <a:gd name="connsiteX39-727" fmla="*/ 519113 w 838200"/>
              <a:gd name="connsiteY39-728" fmla="*/ 939587 h 1027693"/>
              <a:gd name="connsiteX40-729" fmla="*/ 559594 w 838200"/>
              <a:gd name="connsiteY40-730" fmla="*/ 989593 h 1027693"/>
              <a:gd name="connsiteX41-731" fmla="*/ 569119 w 838200"/>
              <a:gd name="connsiteY41-732" fmla="*/ 999118 h 1027693"/>
              <a:gd name="connsiteX42-733" fmla="*/ 464344 w 838200"/>
              <a:gd name="connsiteY42-734" fmla="*/ 1027693 h 1027693"/>
              <a:gd name="connsiteX43-735" fmla="*/ 340519 w 838200"/>
              <a:gd name="connsiteY43-736" fmla="*/ 1027693 h 1027693"/>
              <a:gd name="connsiteX44-737" fmla="*/ 283369 w 838200"/>
              <a:gd name="connsiteY44-738" fmla="*/ 1008643 h 1027693"/>
              <a:gd name="connsiteX45-739" fmla="*/ 350044 w 838200"/>
              <a:gd name="connsiteY45-740" fmla="*/ 961018 h 1027693"/>
              <a:gd name="connsiteX46-741" fmla="*/ 385763 w 838200"/>
              <a:gd name="connsiteY46-742" fmla="*/ 815762 h 1027693"/>
              <a:gd name="connsiteX47-743" fmla="*/ 388144 w 838200"/>
              <a:gd name="connsiteY47-744" fmla="*/ 734800 h 1027693"/>
              <a:gd name="connsiteX48-745" fmla="*/ 371475 w 838200"/>
              <a:gd name="connsiteY48-746" fmla="*/ 703843 h 1027693"/>
              <a:gd name="connsiteX49-747" fmla="*/ 347663 w 838200"/>
              <a:gd name="connsiteY49-748" fmla="*/ 741943 h 1027693"/>
              <a:gd name="connsiteX50-749" fmla="*/ 307182 w 838200"/>
              <a:gd name="connsiteY50-750" fmla="*/ 718131 h 1027693"/>
              <a:gd name="connsiteX51-751" fmla="*/ 266700 w 838200"/>
              <a:gd name="connsiteY51-752" fmla="*/ 727656 h 1027693"/>
              <a:gd name="connsiteX52-753" fmla="*/ 180975 w 838200"/>
              <a:gd name="connsiteY52-754" fmla="*/ 775281 h 1027693"/>
              <a:gd name="connsiteX0-755" fmla="*/ 180975 w 838200"/>
              <a:gd name="connsiteY0-756" fmla="*/ 775281 h 1027693"/>
              <a:gd name="connsiteX1-757" fmla="*/ 157163 w 838200"/>
              <a:gd name="connsiteY1-758" fmla="*/ 730037 h 1027693"/>
              <a:gd name="connsiteX2-759" fmla="*/ 107157 w 838200"/>
              <a:gd name="connsiteY2-760" fmla="*/ 694318 h 1027693"/>
              <a:gd name="connsiteX3-761" fmla="*/ 64294 w 838200"/>
              <a:gd name="connsiteY3-762" fmla="*/ 675268 h 1027693"/>
              <a:gd name="connsiteX4-763" fmla="*/ 33338 w 838200"/>
              <a:gd name="connsiteY4-764" fmla="*/ 651456 h 1027693"/>
              <a:gd name="connsiteX5-765" fmla="*/ 0 w 838200"/>
              <a:gd name="connsiteY5-766" fmla="*/ 572875 h 1027693"/>
              <a:gd name="connsiteX6-767" fmla="*/ 0 w 838200"/>
              <a:gd name="connsiteY6-768" fmla="*/ 477625 h 1027693"/>
              <a:gd name="connsiteX7-769" fmla="*/ 4763 w 838200"/>
              <a:gd name="connsiteY7-770" fmla="*/ 444287 h 1027693"/>
              <a:gd name="connsiteX8-771" fmla="*/ 21432 w 838200"/>
              <a:gd name="connsiteY8-772" fmla="*/ 408568 h 1027693"/>
              <a:gd name="connsiteX9-773" fmla="*/ 9525 w 838200"/>
              <a:gd name="connsiteY9-774" fmla="*/ 344275 h 1027693"/>
              <a:gd name="connsiteX10-775" fmla="*/ 54769 w 838200"/>
              <a:gd name="connsiteY10-776" fmla="*/ 303793 h 1027693"/>
              <a:gd name="connsiteX11-777" fmla="*/ 130969 w 838200"/>
              <a:gd name="connsiteY11-778" fmla="*/ 299031 h 1027693"/>
              <a:gd name="connsiteX12-779" fmla="*/ 145257 w 838200"/>
              <a:gd name="connsiteY12-780" fmla="*/ 296650 h 1027693"/>
              <a:gd name="connsiteX13-781" fmla="*/ 121444 w 838200"/>
              <a:gd name="connsiteY13-782" fmla="*/ 241881 h 1027693"/>
              <a:gd name="connsiteX14-783" fmla="*/ 142875 w 838200"/>
              <a:gd name="connsiteY14-784" fmla="*/ 139487 h 1027693"/>
              <a:gd name="connsiteX15-785" fmla="*/ 223838 w 838200"/>
              <a:gd name="connsiteY15-786" fmla="*/ 44237 h 1027693"/>
              <a:gd name="connsiteX16-787" fmla="*/ 359569 w 838200"/>
              <a:gd name="connsiteY16-788" fmla="*/ 3756 h 1027693"/>
              <a:gd name="connsiteX17-789" fmla="*/ 469107 w 838200"/>
              <a:gd name="connsiteY17-790" fmla="*/ 8518 h 1027693"/>
              <a:gd name="connsiteX18-791" fmla="*/ 547688 w 838200"/>
              <a:gd name="connsiteY18-792" fmla="*/ 63288 h 1027693"/>
              <a:gd name="connsiteX19-793" fmla="*/ 633413 w 838200"/>
              <a:gd name="connsiteY19-794" fmla="*/ 129962 h 1027693"/>
              <a:gd name="connsiteX20-795" fmla="*/ 692944 w 838200"/>
              <a:gd name="connsiteY20-796" fmla="*/ 120437 h 1027693"/>
              <a:gd name="connsiteX21-797" fmla="*/ 731044 w 838200"/>
              <a:gd name="connsiteY21-798" fmla="*/ 213306 h 1027693"/>
              <a:gd name="connsiteX22-799" fmla="*/ 707232 w 838200"/>
              <a:gd name="connsiteY22-800" fmla="*/ 263312 h 1027693"/>
              <a:gd name="connsiteX23-801" fmla="*/ 785813 w 838200"/>
              <a:gd name="connsiteY23-802" fmla="*/ 287125 h 1027693"/>
              <a:gd name="connsiteX24-803" fmla="*/ 814388 w 838200"/>
              <a:gd name="connsiteY24-804" fmla="*/ 303793 h 1027693"/>
              <a:gd name="connsiteX25-805" fmla="*/ 823913 w 838200"/>
              <a:gd name="connsiteY25-806" fmla="*/ 325225 h 1027693"/>
              <a:gd name="connsiteX26-807" fmla="*/ 804863 w 838200"/>
              <a:gd name="connsiteY26-808" fmla="*/ 353800 h 1027693"/>
              <a:gd name="connsiteX27-809" fmla="*/ 823913 w 838200"/>
              <a:gd name="connsiteY27-810" fmla="*/ 387137 h 1027693"/>
              <a:gd name="connsiteX28-811" fmla="*/ 814388 w 838200"/>
              <a:gd name="connsiteY28-812" fmla="*/ 422856 h 1027693"/>
              <a:gd name="connsiteX29-813" fmla="*/ 814388 w 838200"/>
              <a:gd name="connsiteY29-814" fmla="*/ 470481 h 1027693"/>
              <a:gd name="connsiteX30-815" fmla="*/ 838200 w 838200"/>
              <a:gd name="connsiteY30-816" fmla="*/ 527631 h 1027693"/>
              <a:gd name="connsiteX31-817" fmla="*/ 797719 w 838200"/>
              <a:gd name="connsiteY31-818" fmla="*/ 639550 h 1027693"/>
              <a:gd name="connsiteX32-819" fmla="*/ 742950 w 838200"/>
              <a:gd name="connsiteY32-820" fmla="*/ 687175 h 1027693"/>
              <a:gd name="connsiteX33-821" fmla="*/ 661988 w 838200"/>
              <a:gd name="connsiteY33-822" fmla="*/ 680031 h 1027693"/>
              <a:gd name="connsiteX34-823" fmla="*/ 604838 w 838200"/>
              <a:gd name="connsiteY34-824" fmla="*/ 615737 h 1027693"/>
              <a:gd name="connsiteX35-825" fmla="*/ 559594 w 838200"/>
              <a:gd name="connsiteY35-826" fmla="*/ 677650 h 1027693"/>
              <a:gd name="connsiteX36-827" fmla="*/ 514350 w 838200"/>
              <a:gd name="connsiteY36-828" fmla="*/ 715750 h 1027693"/>
              <a:gd name="connsiteX37-829" fmla="*/ 492919 w 838200"/>
              <a:gd name="connsiteY37-830" fmla="*/ 780043 h 1027693"/>
              <a:gd name="connsiteX38-831" fmla="*/ 495300 w 838200"/>
              <a:gd name="connsiteY38-832" fmla="*/ 863387 h 1027693"/>
              <a:gd name="connsiteX39-833" fmla="*/ 519113 w 838200"/>
              <a:gd name="connsiteY39-834" fmla="*/ 939587 h 1027693"/>
              <a:gd name="connsiteX40-835" fmla="*/ 559594 w 838200"/>
              <a:gd name="connsiteY40-836" fmla="*/ 989593 h 1027693"/>
              <a:gd name="connsiteX41-837" fmla="*/ 569119 w 838200"/>
              <a:gd name="connsiteY41-838" fmla="*/ 999118 h 1027693"/>
              <a:gd name="connsiteX42-839" fmla="*/ 464344 w 838200"/>
              <a:gd name="connsiteY42-840" fmla="*/ 1027693 h 1027693"/>
              <a:gd name="connsiteX43-841" fmla="*/ 340519 w 838200"/>
              <a:gd name="connsiteY43-842" fmla="*/ 1027693 h 1027693"/>
              <a:gd name="connsiteX44-843" fmla="*/ 283369 w 838200"/>
              <a:gd name="connsiteY44-844" fmla="*/ 1008643 h 1027693"/>
              <a:gd name="connsiteX45-845" fmla="*/ 350044 w 838200"/>
              <a:gd name="connsiteY45-846" fmla="*/ 961018 h 1027693"/>
              <a:gd name="connsiteX46-847" fmla="*/ 385763 w 838200"/>
              <a:gd name="connsiteY46-848" fmla="*/ 815762 h 1027693"/>
              <a:gd name="connsiteX47-849" fmla="*/ 388144 w 838200"/>
              <a:gd name="connsiteY47-850" fmla="*/ 734800 h 1027693"/>
              <a:gd name="connsiteX48-851" fmla="*/ 371475 w 838200"/>
              <a:gd name="connsiteY48-852" fmla="*/ 703843 h 1027693"/>
              <a:gd name="connsiteX49-853" fmla="*/ 347663 w 838200"/>
              <a:gd name="connsiteY49-854" fmla="*/ 741943 h 1027693"/>
              <a:gd name="connsiteX50-855" fmla="*/ 307182 w 838200"/>
              <a:gd name="connsiteY50-856" fmla="*/ 718131 h 1027693"/>
              <a:gd name="connsiteX51-857" fmla="*/ 266700 w 838200"/>
              <a:gd name="connsiteY51-858" fmla="*/ 727656 h 1027693"/>
              <a:gd name="connsiteX52-859" fmla="*/ 180975 w 838200"/>
              <a:gd name="connsiteY52-860" fmla="*/ 775281 h 1027693"/>
              <a:gd name="connsiteX0-861" fmla="*/ 180975 w 838200"/>
              <a:gd name="connsiteY0-862" fmla="*/ 776999 h 1029411"/>
              <a:gd name="connsiteX1-863" fmla="*/ 157163 w 838200"/>
              <a:gd name="connsiteY1-864" fmla="*/ 731755 h 1029411"/>
              <a:gd name="connsiteX2-865" fmla="*/ 107157 w 838200"/>
              <a:gd name="connsiteY2-866" fmla="*/ 696036 h 1029411"/>
              <a:gd name="connsiteX3-867" fmla="*/ 64294 w 838200"/>
              <a:gd name="connsiteY3-868" fmla="*/ 676986 h 1029411"/>
              <a:gd name="connsiteX4-869" fmla="*/ 33338 w 838200"/>
              <a:gd name="connsiteY4-870" fmla="*/ 653174 h 1029411"/>
              <a:gd name="connsiteX5-871" fmla="*/ 0 w 838200"/>
              <a:gd name="connsiteY5-872" fmla="*/ 574593 h 1029411"/>
              <a:gd name="connsiteX6-873" fmla="*/ 0 w 838200"/>
              <a:gd name="connsiteY6-874" fmla="*/ 479343 h 1029411"/>
              <a:gd name="connsiteX7-875" fmla="*/ 4763 w 838200"/>
              <a:gd name="connsiteY7-876" fmla="*/ 446005 h 1029411"/>
              <a:gd name="connsiteX8-877" fmla="*/ 21432 w 838200"/>
              <a:gd name="connsiteY8-878" fmla="*/ 410286 h 1029411"/>
              <a:gd name="connsiteX9-879" fmla="*/ 9525 w 838200"/>
              <a:gd name="connsiteY9-880" fmla="*/ 345993 h 1029411"/>
              <a:gd name="connsiteX10-881" fmla="*/ 54769 w 838200"/>
              <a:gd name="connsiteY10-882" fmla="*/ 305511 h 1029411"/>
              <a:gd name="connsiteX11-883" fmla="*/ 130969 w 838200"/>
              <a:gd name="connsiteY11-884" fmla="*/ 300749 h 1029411"/>
              <a:gd name="connsiteX12-885" fmla="*/ 145257 w 838200"/>
              <a:gd name="connsiteY12-886" fmla="*/ 298368 h 1029411"/>
              <a:gd name="connsiteX13-887" fmla="*/ 121444 w 838200"/>
              <a:gd name="connsiteY13-888" fmla="*/ 243599 h 1029411"/>
              <a:gd name="connsiteX14-889" fmla="*/ 142875 w 838200"/>
              <a:gd name="connsiteY14-890" fmla="*/ 141205 h 1029411"/>
              <a:gd name="connsiteX15-891" fmla="*/ 223838 w 838200"/>
              <a:gd name="connsiteY15-892" fmla="*/ 45955 h 1029411"/>
              <a:gd name="connsiteX16-893" fmla="*/ 359569 w 838200"/>
              <a:gd name="connsiteY16-894" fmla="*/ 3093 h 1029411"/>
              <a:gd name="connsiteX17-895" fmla="*/ 469107 w 838200"/>
              <a:gd name="connsiteY17-896" fmla="*/ 10236 h 1029411"/>
              <a:gd name="connsiteX18-897" fmla="*/ 547688 w 838200"/>
              <a:gd name="connsiteY18-898" fmla="*/ 65006 h 1029411"/>
              <a:gd name="connsiteX19-899" fmla="*/ 633413 w 838200"/>
              <a:gd name="connsiteY19-900" fmla="*/ 131680 h 1029411"/>
              <a:gd name="connsiteX20-901" fmla="*/ 692944 w 838200"/>
              <a:gd name="connsiteY20-902" fmla="*/ 122155 h 1029411"/>
              <a:gd name="connsiteX21-903" fmla="*/ 731044 w 838200"/>
              <a:gd name="connsiteY21-904" fmla="*/ 215024 h 1029411"/>
              <a:gd name="connsiteX22-905" fmla="*/ 707232 w 838200"/>
              <a:gd name="connsiteY22-906" fmla="*/ 265030 h 1029411"/>
              <a:gd name="connsiteX23-907" fmla="*/ 785813 w 838200"/>
              <a:gd name="connsiteY23-908" fmla="*/ 288843 h 1029411"/>
              <a:gd name="connsiteX24-909" fmla="*/ 814388 w 838200"/>
              <a:gd name="connsiteY24-910" fmla="*/ 305511 h 1029411"/>
              <a:gd name="connsiteX25-911" fmla="*/ 823913 w 838200"/>
              <a:gd name="connsiteY25-912" fmla="*/ 326943 h 1029411"/>
              <a:gd name="connsiteX26-913" fmla="*/ 804863 w 838200"/>
              <a:gd name="connsiteY26-914" fmla="*/ 355518 h 1029411"/>
              <a:gd name="connsiteX27-915" fmla="*/ 823913 w 838200"/>
              <a:gd name="connsiteY27-916" fmla="*/ 388855 h 1029411"/>
              <a:gd name="connsiteX28-917" fmla="*/ 814388 w 838200"/>
              <a:gd name="connsiteY28-918" fmla="*/ 424574 h 1029411"/>
              <a:gd name="connsiteX29-919" fmla="*/ 814388 w 838200"/>
              <a:gd name="connsiteY29-920" fmla="*/ 472199 h 1029411"/>
              <a:gd name="connsiteX30-921" fmla="*/ 838200 w 838200"/>
              <a:gd name="connsiteY30-922" fmla="*/ 529349 h 1029411"/>
              <a:gd name="connsiteX31-923" fmla="*/ 797719 w 838200"/>
              <a:gd name="connsiteY31-924" fmla="*/ 641268 h 1029411"/>
              <a:gd name="connsiteX32-925" fmla="*/ 742950 w 838200"/>
              <a:gd name="connsiteY32-926" fmla="*/ 688893 h 1029411"/>
              <a:gd name="connsiteX33-927" fmla="*/ 661988 w 838200"/>
              <a:gd name="connsiteY33-928" fmla="*/ 681749 h 1029411"/>
              <a:gd name="connsiteX34-929" fmla="*/ 604838 w 838200"/>
              <a:gd name="connsiteY34-930" fmla="*/ 617455 h 1029411"/>
              <a:gd name="connsiteX35-931" fmla="*/ 559594 w 838200"/>
              <a:gd name="connsiteY35-932" fmla="*/ 679368 h 1029411"/>
              <a:gd name="connsiteX36-933" fmla="*/ 514350 w 838200"/>
              <a:gd name="connsiteY36-934" fmla="*/ 717468 h 1029411"/>
              <a:gd name="connsiteX37-935" fmla="*/ 492919 w 838200"/>
              <a:gd name="connsiteY37-936" fmla="*/ 781761 h 1029411"/>
              <a:gd name="connsiteX38-937" fmla="*/ 495300 w 838200"/>
              <a:gd name="connsiteY38-938" fmla="*/ 865105 h 1029411"/>
              <a:gd name="connsiteX39-939" fmla="*/ 519113 w 838200"/>
              <a:gd name="connsiteY39-940" fmla="*/ 941305 h 1029411"/>
              <a:gd name="connsiteX40-941" fmla="*/ 559594 w 838200"/>
              <a:gd name="connsiteY40-942" fmla="*/ 991311 h 1029411"/>
              <a:gd name="connsiteX41-943" fmla="*/ 569119 w 838200"/>
              <a:gd name="connsiteY41-944" fmla="*/ 1000836 h 1029411"/>
              <a:gd name="connsiteX42-945" fmla="*/ 464344 w 838200"/>
              <a:gd name="connsiteY42-946" fmla="*/ 1029411 h 1029411"/>
              <a:gd name="connsiteX43-947" fmla="*/ 340519 w 838200"/>
              <a:gd name="connsiteY43-948" fmla="*/ 1029411 h 1029411"/>
              <a:gd name="connsiteX44-949" fmla="*/ 283369 w 838200"/>
              <a:gd name="connsiteY44-950" fmla="*/ 1010361 h 1029411"/>
              <a:gd name="connsiteX45-951" fmla="*/ 350044 w 838200"/>
              <a:gd name="connsiteY45-952" fmla="*/ 962736 h 1029411"/>
              <a:gd name="connsiteX46-953" fmla="*/ 385763 w 838200"/>
              <a:gd name="connsiteY46-954" fmla="*/ 817480 h 1029411"/>
              <a:gd name="connsiteX47-955" fmla="*/ 388144 w 838200"/>
              <a:gd name="connsiteY47-956" fmla="*/ 736518 h 1029411"/>
              <a:gd name="connsiteX48-957" fmla="*/ 371475 w 838200"/>
              <a:gd name="connsiteY48-958" fmla="*/ 705561 h 1029411"/>
              <a:gd name="connsiteX49-959" fmla="*/ 347663 w 838200"/>
              <a:gd name="connsiteY49-960" fmla="*/ 743661 h 1029411"/>
              <a:gd name="connsiteX50-961" fmla="*/ 307182 w 838200"/>
              <a:gd name="connsiteY50-962" fmla="*/ 719849 h 1029411"/>
              <a:gd name="connsiteX51-963" fmla="*/ 266700 w 838200"/>
              <a:gd name="connsiteY51-964" fmla="*/ 729374 h 1029411"/>
              <a:gd name="connsiteX52-965" fmla="*/ 180975 w 838200"/>
              <a:gd name="connsiteY52-966" fmla="*/ 776999 h 1029411"/>
              <a:gd name="connsiteX0-967" fmla="*/ 180975 w 838200"/>
              <a:gd name="connsiteY0-968" fmla="*/ 776999 h 1029411"/>
              <a:gd name="connsiteX1-969" fmla="*/ 157163 w 838200"/>
              <a:gd name="connsiteY1-970" fmla="*/ 731755 h 1029411"/>
              <a:gd name="connsiteX2-971" fmla="*/ 107157 w 838200"/>
              <a:gd name="connsiteY2-972" fmla="*/ 696036 h 1029411"/>
              <a:gd name="connsiteX3-973" fmla="*/ 64294 w 838200"/>
              <a:gd name="connsiteY3-974" fmla="*/ 676986 h 1029411"/>
              <a:gd name="connsiteX4-975" fmla="*/ 33338 w 838200"/>
              <a:gd name="connsiteY4-976" fmla="*/ 653174 h 1029411"/>
              <a:gd name="connsiteX5-977" fmla="*/ 0 w 838200"/>
              <a:gd name="connsiteY5-978" fmla="*/ 574593 h 1029411"/>
              <a:gd name="connsiteX6-979" fmla="*/ 0 w 838200"/>
              <a:gd name="connsiteY6-980" fmla="*/ 479343 h 1029411"/>
              <a:gd name="connsiteX7-981" fmla="*/ 4763 w 838200"/>
              <a:gd name="connsiteY7-982" fmla="*/ 446005 h 1029411"/>
              <a:gd name="connsiteX8-983" fmla="*/ 21432 w 838200"/>
              <a:gd name="connsiteY8-984" fmla="*/ 410286 h 1029411"/>
              <a:gd name="connsiteX9-985" fmla="*/ 9525 w 838200"/>
              <a:gd name="connsiteY9-986" fmla="*/ 345993 h 1029411"/>
              <a:gd name="connsiteX10-987" fmla="*/ 54769 w 838200"/>
              <a:gd name="connsiteY10-988" fmla="*/ 305511 h 1029411"/>
              <a:gd name="connsiteX11-989" fmla="*/ 130969 w 838200"/>
              <a:gd name="connsiteY11-990" fmla="*/ 300749 h 1029411"/>
              <a:gd name="connsiteX12-991" fmla="*/ 145257 w 838200"/>
              <a:gd name="connsiteY12-992" fmla="*/ 298368 h 1029411"/>
              <a:gd name="connsiteX13-993" fmla="*/ 121444 w 838200"/>
              <a:gd name="connsiteY13-994" fmla="*/ 243599 h 1029411"/>
              <a:gd name="connsiteX14-995" fmla="*/ 142875 w 838200"/>
              <a:gd name="connsiteY14-996" fmla="*/ 141205 h 1029411"/>
              <a:gd name="connsiteX15-997" fmla="*/ 223838 w 838200"/>
              <a:gd name="connsiteY15-998" fmla="*/ 45955 h 1029411"/>
              <a:gd name="connsiteX16-999" fmla="*/ 359569 w 838200"/>
              <a:gd name="connsiteY16-1000" fmla="*/ 3093 h 1029411"/>
              <a:gd name="connsiteX17-1001" fmla="*/ 469107 w 838200"/>
              <a:gd name="connsiteY17-1002" fmla="*/ 10236 h 1029411"/>
              <a:gd name="connsiteX18-1003" fmla="*/ 547688 w 838200"/>
              <a:gd name="connsiteY18-1004" fmla="*/ 65006 h 1029411"/>
              <a:gd name="connsiteX19-1005" fmla="*/ 628650 w 838200"/>
              <a:gd name="connsiteY19-1006" fmla="*/ 134061 h 1029411"/>
              <a:gd name="connsiteX20-1007" fmla="*/ 692944 w 838200"/>
              <a:gd name="connsiteY20-1008" fmla="*/ 122155 h 1029411"/>
              <a:gd name="connsiteX21-1009" fmla="*/ 731044 w 838200"/>
              <a:gd name="connsiteY21-1010" fmla="*/ 215024 h 1029411"/>
              <a:gd name="connsiteX22-1011" fmla="*/ 707232 w 838200"/>
              <a:gd name="connsiteY22-1012" fmla="*/ 265030 h 1029411"/>
              <a:gd name="connsiteX23-1013" fmla="*/ 785813 w 838200"/>
              <a:gd name="connsiteY23-1014" fmla="*/ 288843 h 1029411"/>
              <a:gd name="connsiteX24-1015" fmla="*/ 814388 w 838200"/>
              <a:gd name="connsiteY24-1016" fmla="*/ 305511 h 1029411"/>
              <a:gd name="connsiteX25-1017" fmla="*/ 823913 w 838200"/>
              <a:gd name="connsiteY25-1018" fmla="*/ 326943 h 1029411"/>
              <a:gd name="connsiteX26-1019" fmla="*/ 804863 w 838200"/>
              <a:gd name="connsiteY26-1020" fmla="*/ 355518 h 1029411"/>
              <a:gd name="connsiteX27-1021" fmla="*/ 823913 w 838200"/>
              <a:gd name="connsiteY27-1022" fmla="*/ 388855 h 1029411"/>
              <a:gd name="connsiteX28-1023" fmla="*/ 814388 w 838200"/>
              <a:gd name="connsiteY28-1024" fmla="*/ 424574 h 1029411"/>
              <a:gd name="connsiteX29-1025" fmla="*/ 814388 w 838200"/>
              <a:gd name="connsiteY29-1026" fmla="*/ 472199 h 1029411"/>
              <a:gd name="connsiteX30-1027" fmla="*/ 838200 w 838200"/>
              <a:gd name="connsiteY30-1028" fmla="*/ 529349 h 1029411"/>
              <a:gd name="connsiteX31-1029" fmla="*/ 797719 w 838200"/>
              <a:gd name="connsiteY31-1030" fmla="*/ 641268 h 1029411"/>
              <a:gd name="connsiteX32-1031" fmla="*/ 742950 w 838200"/>
              <a:gd name="connsiteY32-1032" fmla="*/ 688893 h 1029411"/>
              <a:gd name="connsiteX33-1033" fmla="*/ 661988 w 838200"/>
              <a:gd name="connsiteY33-1034" fmla="*/ 681749 h 1029411"/>
              <a:gd name="connsiteX34-1035" fmla="*/ 604838 w 838200"/>
              <a:gd name="connsiteY34-1036" fmla="*/ 617455 h 1029411"/>
              <a:gd name="connsiteX35-1037" fmla="*/ 559594 w 838200"/>
              <a:gd name="connsiteY35-1038" fmla="*/ 679368 h 1029411"/>
              <a:gd name="connsiteX36-1039" fmla="*/ 514350 w 838200"/>
              <a:gd name="connsiteY36-1040" fmla="*/ 717468 h 1029411"/>
              <a:gd name="connsiteX37-1041" fmla="*/ 492919 w 838200"/>
              <a:gd name="connsiteY37-1042" fmla="*/ 781761 h 1029411"/>
              <a:gd name="connsiteX38-1043" fmla="*/ 495300 w 838200"/>
              <a:gd name="connsiteY38-1044" fmla="*/ 865105 h 1029411"/>
              <a:gd name="connsiteX39-1045" fmla="*/ 519113 w 838200"/>
              <a:gd name="connsiteY39-1046" fmla="*/ 941305 h 1029411"/>
              <a:gd name="connsiteX40-1047" fmla="*/ 559594 w 838200"/>
              <a:gd name="connsiteY40-1048" fmla="*/ 991311 h 1029411"/>
              <a:gd name="connsiteX41-1049" fmla="*/ 569119 w 838200"/>
              <a:gd name="connsiteY41-1050" fmla="*/ 1000836 h 1029411"/>
              <a:gd name="connsiteX42-1051" fmla="*/ 464344 w 838200"/>
              <a:gd name="connsiteY42-1052" fmla="*/ 1029411 h 1029411"/>
              <a:gd name="connsiteX43-1053" fmla="*/ 340519 w 838200"/>
              <a:gd name="connsiteY43-1054" fmla="*/ 1029411 h 1029411"/>
              <a:gd name="connsiteX44-1055" fmla="*/ 283369 w 838200"/>
              <a:gd name="connsiteY44-1056" fmla="*/ 1010361 h 1029411"/>
              <a:gd name="connsiteX45-1057" fmla="*/ 350044 w 838200"/>
              <a:gd name="connsiteY45-1058" fmla="*/ 962736 h 1029411"/>
              <a:gd name="connsiteX46-1059" fmla="*/ 385763 w 838200"/>
              <a:gd name="connsiteY46-1060" fmla="*/ 817480 h 1029411"/>
              <a:gd name="connsiteX47-1061" fmla="*/ 388144 w 838200"/>
              <a:gd name="connsiteY47-1062" fmla="*/ 736518 h 1029411"/>
              <a:gd name="connsiteX48-1063" fmla="*/ 371475 w 838200"/>
              <a:gd name="connsiteY48-1064" fmla="*/ 705561 h 1029411"/>
              <a:gd name="connsiteX49-1065" fmla="*/ 347663 w 838200"/>
              <a:gd name="connsiteY49-1066" fmla="*/ 743661 h 1029411"/>
              <a:gd name="connsiteX50-1067" fmla="*/ 307182 w 838200"/>
              <a:gd name="connsiteY50-1068" fmla="*/ 719849 h 1029411"/>
              <a:gd name="connsiteX51-1069" fmla="*/ 266700 w 838200"/>
              <a:gd name="connsiteY51-1070" fmla="*/ 729374 h 1029411"/>
              <a:gd name="connsiteX52-1071" fmla="*/ 180975 w 838200"/>
              <a:gd name="connsiteY52-1072" fmla="*/ 776999 h 1029411"/>
              <a:gd name="connsiteX0-1073" fmla="*/ 180975 w 838200"/>
              <a:gd name="connsiteY0-1074" fmla="*/ 776999 h 1029411"/>
              <a:gd name="connsiteX1-1075" fmla="*/ 157163 w 838200"/>
              <a:gd name="connsiteY1-1076" fmla="*/ 731755 h 1029411"/>
              <a:gd name="connsiteX2-1077" fmla="*/ 107157 w 838200"/>
              <a:gd name="connsiteY2-1078" fmla="*/ 696036 h 1029411"/>
              <a:gd name="connsiteX3-1079" fmla="*/ 64294 w 838200"/>
              <a:gd name="connsiteY3-1080" fmla="*/ 676986 h 1029411"/>
              <a:gd name="connsiteX4-1081" fmla="*/ 33338 w 838200"/>
              <a:gd name="connsiteY4-1082" fmla="*/ 653174 h 1029411"/>
              <a:gd name="connsiteX5-1083" fmla="*/ 0 w 838200"/>
              <a:gd name="connsiteY5-1084" fmla="*/ 574593 h 1029411"/>
              <a:gd name="connsiteX6-1085" fmla="*/ 0 w 838200"/>
              <a:gd name="connsiteY6-1086" fmla="*/ 479343 h 1029411"/>
              <a:gd name="connsiteX7-1087" fmla="*/ 4763 w 838200"/>
              <a:gd name="connsiteY7-1088" fmla="*/ 446005 h 1029411"/>
              <a:gd name="connsiteX8-1089" fmla="*/ 21432 w 838200"/>
              <a:gd name="connsiteY8-1090" fmla="*/ 410286 h 1029411"/>
              <a:gd name="connsiteX9-1091" fmla="*/ 9525 w 838200"/>
              <a:gd name="connsiteY9-1092" fmla="*/ 345993 h 1029411"/>
              <a:gd name="connsiteX10-1093" fmla="*/ 54769 w 838200"/>
              <a:gd name="connsiteY10-1094" fmla="*/ 305511 h 1029411"/>
              <a:gd name="connsiteX11-1095" fmla="*/ 130969 w 838200"/>
              <a:gd name="connsiteY11-1096" fmla="*/ 300749 h 1029411"/>
              <a:gd name="connsiteX12-1097" fmla="*/ 145257 w 838200"/>
              <a:gd name="connsiteY12-1098" fmla="*/ 298368 h 1029411"/>
              <a:gd name="connsiteX13-1099" fmla="*/ 121444 w 838200"/>
              <a:gd name="connsiteY13-1100" fmla="*/ 243599 h 1029411"/>
              <a:gd name="connsiteX14-1101" fmla="*/ 142875 w 838200"/>
              <a:gd name="connsiteY14-1102" fmla="*/ 141205 h 1029411"/>
              <a:gd name="connsiteX15-1103" fmla="*/ 223838 w 838200"/>
              <a:gd name="connsiteY15-1104" fmla="*/ 45955 h 1029411"/>
              <a:gd name="connsiteX16-1105" fmla="*/ 359569 w 838200"/>
              <a:gd name="connsiteY16-1106" fmla="*/ 3093 h 1029411"/>
              <a:gd name="connsiteX17-1107" fmla="*/ 469107 w 838200"/>
              <a:gd name="connsiteY17-1108" fmla="*/ 10236 h 1029411"/>
              <a:gd name="connsiteX18-1109" fmla="*/ 547688 w 838200"/>
              <a:gd name="connsiteY18-1110" fmla="*/ 65006 h 1029411"/>
              <a:gd name="connsiteX19-1111" fmla="*/ 628650 w 838200"/>
              <a:gd name="connsiteY19-1112" fmla="*/ 134061 h 1029411"/>
              <a:gd name="connsiteX20-1113" fmla="*/ 692944 w 838200"/>
              <a:gd name="connsiteY20-1114" fmla="*/ 122155 h 1029411"/>
              <a:gd name="connsiteX21-1115" fmla="*/ 721519 w 838200"/>
              <a:gd name="connsiteY21-1116" fmla="*/ 215024 h 1029411"/>
              <a:gd name="connsiteX22-1117" fmla="*/ 707232 w 838200"/>
              <a:gd name="connsiteY22-1118" fmla="*/ 265030 h 1029411"/>
              <a:gd name="connsiteX23-1119" fmla="*/ 785813 w 838200"/>
              <a:gd name="connsiteY23-1120" fmla="*/ 288843 h 1029411"/>
              <a:gd name="connsiteX24-1121" fmla="*/ 814388 w 838200"/>
              <a:gd name="connsiteY24-1122" fmla="*/ 305511 h 1029411"/>
              <a:gd name="connsiteX25-1123" fmla="*/ 823913 w 838200"/>
              <a:gd name="connsiteY25-1124" fmla="*/ 326943 h 1029411"/>
              <a:gd name="connsiteX26-1125" fmla="*/ 804863 w 838200"/>
              <a:gd name="connsiteY26-1126" fmla="*/ 355518 h 1029411"/>
              <a:gd name="connsiteX27-1127" fmla="*/ 823913 w 838200"/>
              <a:gd name="connsiteY27-1128" fmla="*/ 388855 h 1029411"/>
              <a:gd name="connsiteX28-1129" fmla="*/ 814388 w 838200"/>
              <a:gd name="connsiteY28-1130" fmla="*/ 424574 h 1029411"/>
              <a:gd name="connsiteX29-1131" fmla="*/ 814388 w 838200"/>
              <a:gd name="connsiteY29-1132" fmla="*/ 472199 h 1029411"/>
              <a:gd name="connsiteX30-1133" fmla="*/ 838200 w 838200"/>
              <a:gd name="connsiteY30-1134" fmla="*/ 529349 h 1029411"/>
              <a:gd name="connsiteX31-1135" fmla="*/ 797719 w 838200"/>
              <a:gd name="connsiteY31-1136" fmla="*/ 641268 h 1029411"/>
              <a:gd name="connsiteX32-1137" fmla="*/ 742950 w 838200"/>
              <a:gd name="connsiteY32-1138" fmla="*/ 688893 h 1029411"/>
              <a:gd name="connsiteX33-1139" fmla="*/ 661988 w 838200"/>
              <a:gd name="connsiteY33-1140" fmla="*/ 681749 h 1029411"/>
              <a:gd name="connsiteX34-1141" fmla="*/ 604838 w 838200"/>
              <a:gd name="connsiteY34-1142" fmla="*/ 617455 h 1029411"/>
              <a:gd name="connsiteX35-1143" fmla="*/ 559594 w 838200"/>
              <a:gd name="connsiteY35-1144" fmla="*/ 679368 h 1029411"/>
              <a:gd name="connsiteX36-1145" fmla="*/ 514350 w 838200"/>
              <a:gd name="connsiteY36-1146" fmla="*/ 717468 h 1029411"/>
              <a:gd name="connsiteX37-1147" fmla="*/ 492919 w 838200"/>
              <a:gd name="connsiteY37-1148" fmla="*/ 781761 h 1029411"/>
              <a:gd name="connsiteX38-1149" fmla="*/ 495300 w 838200"/>
              <a:gd name="connsiteY38-1150" fmla="*/ 865105 h 1029411"/>
              <a:gd name="connsiteX39-1151" fmla="*/ 519113 w 838200"/>
              <a:gd name="connsiteY39-1152" fmla="*/ 941305 h 1029411"/>
              <a:gd name="connsiteX40-1153" fmla="*/ 559594 w 838200"/>
              <a:gd name="connsiteY40-1154" fmla="*/ 991311 h 1029411"/>
              <a:gd name="connsiteX41-1155" fmla="*/ 569119 w 838200"/>
              <a:gd name="connsiteY41-1156" fmla="*/ 1000836 h 1029411"/>
              <a:gd name="connsiteX42-1157" fmla="*/ 464344 w 838200"/>
              <a:gd name="connsiteY42-1158" fmla="*/ 1029411 h 1029411"/>
              <a:gd name="connsiteX43-1159" fmla="*/ 340519 w 838200"/>
              <a:gd name="connsiteY43-1160" fmla="*/ 1029411 h 1029411"/>
              <a:gd name="connsiteX44-1161" fmla="*/ 283369 w 838200"/>
              <a:gd name="connsiteY44-1162" fmla="*/ 1010361 h 1029411"/>
              <a:gd name="connsiteX45-1163" fmla="*/ 350044 w 838200"/>
              <a:gd name="connsiteY45-1164" fmla="*/ 962736 h 1029411"/>
              <a:gd name="connsiteX46-1165" fmla="*/ 385763 w 838200"/>
              <a:gd name="connsiteY46-1166" fmla="*/ 817480 h 1029411"/>
              <a:gd name="connsiteX47-1167" fmla="*/ 388144 w 838200"/>
              <a:gd name="connsiteY47-1168" fmla="*/ 736518 h 1029411"/>
              <a:gd name="connsiteX48-1169" fmla="*/ 371475 w 838200"/>
              <a:gd name="connsiteY48-1170" fmla="*/ 705561 h 1029411"/>
              <a:gd name="connsiteX49-1171" fmla="*/ 347663 w 838200"/>
              <a:gd name="connsiteY49-1172" fmla="*/ 743661 h 1029411"/>
              <a:gd name="connsiteX50-1173" fmla="*/ 307182 w 838200"/>
              <a:gd name="connsiteY50-1174" fmla="*/ 719849 h 1029411"/>
              <a:gd name="connsiteX51-1175" fmla="*/ 266700 w 838200"/>
              <a:gd name="connsiteY51-1176" fmla="*/ 729374 h 1029411"/>
              <a:gd name="connsiteX52-1177" fmla="*/ 180975 w 838200"/>
              <a:gd name="connsiteY52-1178" fmla="*/ 776999 h 1029411"/>
              <a:gd name="connsiteX0-1179" fmla="*/ 180975 w 838200"/>
              <a:gd name="connsiteY0-1180" fmla="*/ 776999 h 1029411"/>
              <a:gd name="connsiteX1-1181" fmla="*/ 157163 w 838200"/>
              <a:gd name="connsiteY1-1182" fmla="*/ 731755 h 1029411"/>
              <a:gd name="connsiteX2-1183" fmla="*/ 107157 w 838200"/>
              <a:gd name="connsiteY2-1184" fmla="*/ 696036 h 1029411"/>
              <a:gd name="connsiteX3-1185" fmla="*/ 64294 w 838200"/>
              <a:gd name="connsiteY3-1186" fmla="*/ 676986 h 1029411"/>
              <a:gd name="connsiteX4-1187" fmla="*/ 33338 w 838200"/>
              <a:gd name="connsiteY4-1188" fmla="*/ 653174 h 1029411"/>
              <a:gd name="connsiteX5-1189" fmla="*/ 0 w 838200"/>
              <a:gd name="connsiteY5-1190" fmla="*/ 574593 h 1029411"/>
              <a:gd name="connsiteX6-1191" fmla="*/ 0 w 838200"/>
              <a:gd name="connsiteY6-1192" fmla="*/ 479343 h 1029411"/>
              <a:gd name="connsiteX7-1193" fmla="*/ 4763 w 838200"/>
              <a:gd name="connsiteY7-1194" fmla="*/ 446005 h 1029411"/>
              <a:gd name="connsiteX8-1195" fmla="*/ 21432 w 838200"/>
              <a:gd name="connsiteY8-1196" fmla="*/ 410286 h 1029411"/>
              <a:gd name="connsiteX9-1197" fmla="*/ 9525 w 838200"/>
              <a:gd name="connsiteY9-1198" fmla="*/ 345993 h 1029411"/>
              <a:gd name="connsiteX10-1199" fmla="*/ 54769 w 838200"/>
              <a:gd name="connsiteY10-1200" fmla="*/ 305511 h 1029411"/>
              <a:gd name="connsiteX11-1201" fmla="*/ 130969 w 838200"/>
              <a:gd name="connsiteY11-1202" fmla="*/ 300749 h 1029411"/>
              <a:gd name="connsiteX12-1203" fmla="*/ 145257 w 838200"/>
              <a:gd name="connsiteY12-1204" fmla="*/ 298368 h 1029411"/>
              <a:gd name="connsiteX13-1205" fmla="*/ 121444 w 838200"/>
              <a:gd name="connsiteY13-1206" fmla="*/ 243599 h 1029411"/>
              <a:gd name="connsiteX14-1207" fmla="*/ 142875 w 838200"/>
              <a:gd name="connsiteY14-1208" fmla="*/ 141205 h 1029411"/>
              <a:gd name="connsiteX15-1209" fmla="*/ 223838 w 838200"/>
              <a:gd name="connsiteY15-1210" fmla="*/ 45955 h 1029411"/>
              <a:gd name="connsiteX16-1211" fmla="*/ 359569 w 838200"/>
              <a:gd name="connsiteY16-1212" fmla="*/ 3093 h 1029411"/>
              <a:gd name="connsiteX17-1213" fmla="*/ 469107 w 838200"/>
              <a:gd name="connsiteY17-1214" fmla="*/ 10236 h 1029411"/>
              <a:gd name="connsiteX18-1215" fmla="*/ 547688 w 838200"/>
              <a:gd name="connsiteY18-1216" fmla="*/ 65006 h 1029411"/>
              <a:gd name="connsiteX19-1217" fmla="*/ 628650 w 838200"/>
              <a:gd name="connsiteY19-1218" fmla="*/ 134061 h 1029411"/>
              <a:gd name="connsiteX20-1219" fmla="*/ 692944 w 838200"/>
              <a:gd name="connsiteY20-1220" fmla="*/ 122155 h 1029411"/>
              <a:gd name="connsiteX21-1221" fmla="*/ 721519 w 838200"/>
              <a:gd name="connsiteY21-1222" fmla="*/ 215024 h 1029411"/>
              <a:gd name="connsiteX22-1223" fmla="*/ 697707 w 838200"/>
              <a:gd name="connsiteY22-1224" fmla="*/ 267411 h 1029411"/>
              <a:gd name="connsiteX23-1225" fmla="*/ 785813 w 838200"/>
              <a:gd name="connsiteY23-1226" fmla="*/ 288843 h 1029411"/>
              <a:gd name="connsiteX24-1227" fmla="*/ 814388 w 838200"/>
              <a:gd name="connsiteY24-1228" fmla="*/ 305511 h 1029411"/>
              <a:gd name="connsiteX25-1229" fmla="*/ 823913 w 838200"/>
              <a:gd name="connsiteY25-1230" fmla="*/ 326943 h 1029411"/>
              <a:gd name="connsiteX26-1231" fmla="*/ 804863 w 838200"/>
              <a:gd name="connsiteY26-1232" fmla="*/ 355518 h 1029411"/>
              <a:gd name="connsiteX27-1233" fmla="*/ 823913 w 838200"/>
              <a:gd name="connsiteY27-1234" fmla="*/ 388855 h 1029411"/>
              <a:gd name="connsiteX28-1235" fmla="*/ 814388 w 838200"/>
              <a:gd name="connsiteY28-1236" fmla="*/ 424574 h 1029411"/>
              <a:gd name="connsiteX29-1237" fmla="*/ 814388 w 838200"/>
              <a:gd name="connsiteY29-1238" fmla="*/ 472199 h 1029411"/>
              <a:gd name="connsiteX30-1239" fmla="*/ 838200 w 838200"/>
              <a:gd name="connsiteY30-1240" fmla="*/ 529349 h 1029411"/>
              <a:gd name="connsiteX31-1241" fmla="*/ 797719 w 838200"/>
              <a:gd name="connsiteY31-1242" fmla="*/ 641268 h 1029411"/>
              <a:gd name="connsiteX32-1243" fmla="*/ 742950 w 838200"/>
              <a:gd name="connsiteY32-1244" fmla="*/ 688893 h 1029411"/>
              <a:gd name="connsiteX33-1245" fmla="*/ 661988 w 838200"/>
              <a:gd name="connsiteY33-1246" fmla="*/ 681749 h 1029411"/>
              <a:gd name="connsiteX34-1247" fmla="*/ 604838 w 838200"/>
              <a:gd name="connsiteY34-1248" fmla="*/ 617455 h 1029411"/>
              <a:gd name="connsiteX35-1249" fmla="*/ 559594 w 838200"/>
              <a:gd name="connsiteY35-1250" fmla="*/ 679368 h 1029411"/>
              <a:gd name="connsiteX36-1251" fmla="*/ 514350 w 838200"/>
              <a:gd name="connsiteY36-1252" fmla="*/ 717468 h 1029411"/>
              <a:gd name="connsiteX37-1253" fmla="*/ 492919 w 838200"/>
              <a:gd name="connsiteY37-1254" fmla="*/ 781761 h 1029411"/>
              <a:gd name="connsiteX38-1255" fmla="*/ 495300 w 838200"/>
              <a:gd name="connsiteY38-1256" fmla="*/ 865105 h 1029411"/>
              <a:gd name="connsiteX39-1257" fmla="*/ 519113 w 838200"/>
              <a:gd name="connsiteY39-1258" fmla="*/ 941305 h 1029411"/>
              <a:gd name="connsiteX40-1259" fmla="*/ 559594 w 838200"/>
              <a:gd name="connsiteY40-1260" fmla="*/ 991311 h 1029411"/>
              <a:gd name="connsiteX41-1261" fmla="*/ 569119 w 838200"/>
              <a:gd name="connsiteY41-1262" fmla="*/ 1000836 h 1029411"/>
              <a:gd name="connsiteX42-1263" fmla="*/ 464344 w 838200"/>
              <a:gd name="connsiteY42-1264" fmla="*/ 1029411 h 1029411"/>
              <a:gd name="connsiteX43-1265" fmla="*/ 340519 w 838200"/>
              <a:gd name="connsiteY43-1266" fmla="*/ 1029411 h 1029411"/>
              <a:gd name="connsiteX44-1267" fmla="*/ 283369 w 838200"/>
              <a:gd name="connsiteY44-1268" fmla="*/ 1010361 h 1029411"/>
              <a:gd name="connsiteX45-1269" fmla="*/ 350044 w 838200"/>
              <a:gd name="connsiteY45-1270" fmla="*/ 962736 h 1029411"/>
              <a:gd name="connsiteX46-1271" fmla="*/ 385763 w 838200"/>
              <a:gd name="connsiteY46-1272" fmla="*/ 817480 h 1029411"/>
              <a:gd name="connsiteX47-1273" fmla="*/ 388144 w 838200"/>
              <a:gd name="connsiteY47-1274" fmla="*/ 736518 h 1029411"/>
              <a:gd name="connsiteX48-1275" fmla="*/ 371475 w 838200"/>
              <a:gd name="connsiteY48-1276" fmla="*/ 705561 h 1029411"/>
              <a:gd name="connsiteX49-1277" fmla="*/ 347663 w 838200"/>
              <a:gd name="connsiteY49-1278" fmla="*/ 743661 h 1029411"/>
              <a:gd name="connsiteX50-1279" fmla="*/ 307182 w 838200"/>
              <a:gd name="connsiteY50-1280" fmla="*/ 719849 h 1029411"/>
              <a:gd name="connsiteX51-1281" fmla="*/ 266700 w 838200"/>
              <a:gd name="connsiteY51-1282" fmla="*/ 729374 h 1029411"/>
              <a:gd name="connsiteX52-1283" fmla="*/ 180975 w 838200"/>
              <a:gd name="connsiteY52-1284" fmla="*/ 776999 h 1029411"/>
              <a:gd name="connsiteX0-1285" fmla="*/ 180975 w 838200"/>
              <a:gd name="connsiteY0-1286" fmla="*/ 776999 h 1029411"/>
              <a:gd name="connsiteX1-1287" fmla="*/ 157163 w 838200"/>
              <a:gd name="connsiteY1-1288" fmla="*/ 731755 h 1029411"/>
              <a:gd name="connsiteX2-1289" fmla="*/ 107157 w 838200"/>
              <a:gd name="connsiteY2-1290" fmla="*/ 696036 h 1029411"/>
              <a:gd name="connsiteX3-1291" fmla="*/ 64294 w 838200"/>
              <a:gd name="connsiteY3-1292" fmla="*/ 676986 h 1029411"/>
              <a:gd name="connsiteX4-1293" fmla="*/ 33338 w 838200"/>
              <a:gd name="connsiteY4-1294" fmla="*/ 653174 h 1029411"/>
              <a:gd name="connsiteX5-1295" fmla="*/ 0 w 838200"/>
              <a:gd name="connsiteY5-1296" fmla="*/ 574593 h 1029411"/>
              <a:gd name="connsiteX6-1297" fmla="*/ 0 w 838200"/>
              <a:gd name="connsiteY6-1298" fmla="*/ 479343 h 1029411"/>
              <a:gd name="connsiteX7-1299" fmla="*/ 4763 w 838200"/>
              <a:gd name="connsiteY7-1300" fmla="*/ 446005 h 1029411"/>
              <a:gd name="connsiteX8-1301" fmla="*/ 21432 w 838200"/>
              <a:gd name="connsiteY8-1302" fmla="*/ 410286 h 1029411"/>
              <a:gd name="connsiteX9-1303" fmla="*/ 9525 w 838200"/>
              <a:gd name="connsiteY9-1304" fmla="*/ 345993 h 1029411"/>
              <a:gd name="connsiteX10-1305" fmla="*/ 54769 w 838200"/>
              <a:gd name="connsiteY10-1306" fmla="*/ 305511 h 1029411"/>
              <a:gd name="connsiteX11-1307" fmla="*/ 130969 w 838200"/>
              <a:gd name="connsiteY11-1308" fmla="*/ 300749 h 1029411"/>
              <a:gd name="connsiteX12-1309" fmla="*/ 145257 w 838200"/>
              <a:gd name="connsiteY12-1310" fmla="*/ 298368 h 1029411"/>
              <a:gd name="connsiteX13-1311" fmla="*/ 121444 w 838200"/>
              <a:gd name="connsiteY13-1312" fmla="*/ 243599 h 1029411"/>
              <a:gd name="connsiteX14-1313" fmla="*/ 142875 w 838200"/>
              <a:gd name="connsiteY14-1314" fmla="*/ 141205 h 1029411"/>
              <a:gd name="connsiteX15-1315" fmla="*/ 223838 w 838200"/>
              <a:gd name="connsiteY15-1316" fmla="*/ 45955 h 1029411"/>
              <a:gd name="connsiteX16-1317" fmla="*/ 359569 w 838200"/>
              <a:gd name="connsiteY16-1318" fmla="*/ 3093 h 1029411"/>
              <a:gd name="connsiteX17-1319" fmla="*/ 469107 w 838200"/>
              <a:gd name="connsiteY17-1320" fmla="*/ 10236 h 1029411"/>
              <a:gd name="connsiteX18-1321" fmla="*/ 547688 w 838200"/>
              <a:gd name="connsiteY18-1322" fmla="*/ 65006 h 1029411"/>
              <a:gd name="connsiteX19-1323" fmla="*/ 628650 w 838200"/>
              <a:gd name="connsiteY19-1324" fmla="*/ 134061 h 1029411"/>
              <a:gd name="connsiteX20-1325" fmla="*/ 692944 w 838200"/>
              <a:gd name="connsiteY20-1326" fmla="*/ 122155 h 1029411"/>
              <a:gd name="connsiteX21-1327" fmla="*/ 721519 w 838200"/>
              <a:gd name="connsiteY21-1328" fmla="*/ 215024 h 1029411"/>
              <a:gd name="connsiteX22-1329" fmla="*/ 697707 w 838200"/>
              <a:gd name="connsiteY22-1330" fmla="*/ 267411 h 1029411"/>
              <a:gd name="connsiteX23-1331" fmla="*/ 785813 w 838200"/>
              <a:gd name="connsiteY23-1332" fmla="*/ 288843 h 1029411"/>
              <a:gd name="connsiteX24-1333" fmla="*/ 814388 w 838200"/>
              <a:gd name="connsiteY24-1334" fmla="*/ 305511 h 1029411"/>
              <a:gd name="connsiteX25-1335" fmla="*/ 814388 w 838200"/>
              <a:gd name="connsiteY25-1336" fmla="*/ 324562 h 1029411"/>
              <a:gd name="connsiteX26-1337" fmla="*/ 804863 w 838200"/>
              <a:gd name="connsiteY26-1338" fmla="*/ 355518 h 1029411"/>
              <a:gd name="connsiteX27-1339" fmla="*/ 823913 w 838200"/>
              <a:gd name="connsiteY27-1340" fmla="*/ 388855 h 1029411"/>
              <a:gd name="connsiteX28-1341" fmla="*/ 814388 w 838200"/>
              <a:gd name="connsiteY28-1342" fmla="*/ 424574 h 1029411"/>
              <a:gd name="connsiteX29-1343" fmla="*/ 814388 w 838200"/>
              <a:gd name="connsiteY29-1344" fmla="*/ 472199 h 1029411"/>
              <a:gd name="connsiteX30-1345" fmla="*/ 838200 w 838200"/>
              <a:gd name="connsiteY30-1346" fmla="*/ 529349 h 1029411"/>
              <a:gd name="connsiteX31-1347" fmla="*/ 797719 w 838200"/>
              <a:gd name="connsiteY31-1348" fmla="*/ 641268 h 1029411"/>
              <a:gd name="connsiteX32-1349" fmla="*/ 742950 w 838200"/>
              <a:gd name="connsiteY32-1350" fmla="*/ 688893 h 1029411"/>
              <a:gd name="connsiteX33-1351" fmla="*/ 661988 w 838200"/>
              <a:gd name="connsiteY33-1352" fmla="*/ 681749 h 1029411"/>
              <a:gd name="connsiteX34-1353" fmla="*/ 604838 w 838200"/>
              <a:gd name="connsiteY34-1354" fmla="*/ 617455 h 1029411"/>
              <a:gd name="connsiteX35-1355" fmla="*/ 559594 w 838200"/>
              <a:gd name="connsiteY35-1356" fmla="*/ 679368 h 1029411"/>
              <a:gd name="connsiteX36-1357" fmla="*/ 514350 w 838200"/>
              <a:gd name="connsiteY36-1358" fmla="*/ 717468 h 1029411"/>
              <a:gd name="connsiteX37-1359" fmla="*/ 492919 w 838200"/>
              <a:gd name="connsiteY37-1360" fmla="*/ 781761 h 1029411"/>
              <a:gd name="connsiteX38-1361" fmla="*/ 495300 w 838200"/>
              <a:gd name="connsiteY38-1362" fmla="*/ 865105 h 1029411"/>
              <a:gd name="connsiteX39-1363" fmla="*/ 519113 w 838200"/>
              <a:gd name="connsiteY39-1364" fmla="*/ 941305 h 1029411"/>
              <a:gd name="connsiteX40-1365" fmla="*/ 559594 w 838200"/>
              <a:gd name="connsiteY40-1366" fmla="*/ 991311 h 1029411"/>
              <a:gd name="connsiteX41-1367" fmla="*/ 569119 w 838200"/>
              <a:gd name="connsiteY41-1368" fmla="*/ 1000836 h 1029411"/>
              <a:gd name="connsiteX42-1369" fmla="*/ 464344 w 838200"/>
              <a:gd name="connsiteY42-1370" fmla="*/ 1029411 h 1029411"/>
              <a:gd name="connsiteX43-1371" fmla="*/ 340519 w 838200"/>
              <a:gd name="connsiteY43-1372" fmla="*/ 1029411 h 1029411"/>
              <a:gd name="connsiteX44-1373" fmla="*/ 283369 w 838200"/>
              <a:gd name="connsiteY44-1374" fmla="*/ 1010361 h 1029411"/>
              <a:gd name="connsiteX45-1375" fmla="*/ 350044 w 838200"/>
              <a:gd name="connsiteY45-1376" fmla="*/ 962736 h 1029411"/>
              <a:gd name="connsiteX46-1377" fmla="*/ 385763 w 838200"/>
              <a:gd name="connsiteY46-1378" fmla="*/ 817480 h 1029411"/>
              <a:gd name="connsiteX47-1379" fmla="*/ 388144 w 838200"/>
              <a:gd name="connsiteY47-1380" fmla="*/ 736518 h 1029411"/>
              <a:gd name="connsiteX48-1381" fmla="*/ 371475 w 838200"/>
              <a:gd name="connsiteY48-1382" fmla="*/ 705561 h 1029411"/>
              <a:gd name="connsiteX49-1383" fmla="*/ 347663 w 838200"/>
              <a:gd name="connsiteY49-1384" fmla="*/ 743661 h 1029411"/>
              <a:gd name="connsiteX50-1385" fmla="*/ 307182 w 838200"/>
              <a:gd name="connsiteY50-1386" fmla="*/ 719849 h 1029411"/>
              <a:gd name="connsiteX51-1387" fmla="*/ 266700 w 838200"/>
              <a:gd name="connsiteY51-1388" fmla="*/ 729374 h 1029411"/>
              <a:gd name="connsiteX52-1389" fmla="*/ 180975 w 838200"/>
              <a:gd name="connsiteY52-1390" fmla="*/ 776999 h 1029411"/>
              <a:gd name="connsiteX0-1391" fmla="*/ 180975 w 838200"/>
              <a:gd name="connsiteY0-1392" fmla="*/ 776999 h 1029411"/>
              <a:gd name="connsiteX1-1393" fmla="*/ 157163 w 838200"/>
              <a:gd name="connsiteY1-1394" fmla="*/ 731755 h 1029411"/>
              <a:gd name="connsiteX2-1395" fmla="*/ 107157 w 838200"/>
              <a:gd name="connsiteY2-1396" fmla="*/ 696036 h 1029411"/>
              <a:gd name="connsiteX3-1397" fmla="*/ 64294 w 838200"/>
              <a:gd name="connsiteY3-1398" fmla="*/ 676986 h 1029411"/>
              <a:gd name="connsiteX4-1399" fmla="*/ 33338 w 838200"/>
              <a:gd name="connsiteY4-1400" fmla="*/ 653174 h 1029411"/>
              <a:gd name="connsiteX5-1401" fmla="*/ 0 w 838200"/>
              <a:gd name="connsiteY5-1402" fmla="*/ 574593 h 1029411"/>
              <a:gd name="connsiteX6-1403" fmla="*/ 0 w 838200"/>
              <a:gd name="connsiteY6-1404" fmla="*/ 479343 h 1029411"/>
              <a:gd name="connsiteX7-1405" fmla="*/ 4763 w 838200"/>
              <a:gd name="connsiteY7-1406" fmla="*/ 446005 h 1029411"/>
              <a:gd name="connsiteX8-1407" fmla="*/ 21432 w 838200"/>
              <a:gd name="connsiteY8-1408" fmla="*/ 410286 h 1029411"/>
              <a:gd name="connsiteX9-1409" fmla="*/ 9525 w 838200"/>
              <a:gd name="connsiteY9-1410" fmla="*/ 345993 h 1029411"/>
              <a:gd name="connsiteX10-1411" fmla="*/ 54769 w 838200"/>
              <a:gd name="connsiteY10-1412" fmla="*/ 305511 h 1029411"/>
              <a:gd name="connsiteX11-1413" fmla="*/ 130969 w 838200"/>
              <a:gd name="connsiteY11-1414" fmla="*/ 300749 h 1029411"/>
              <a:gd name="connsiteX12-1415" fmla="*/ 145257 w 838200"/>
              <a:gd name="connsiteY12-1416" fmla="*/ 298368 h 1029411"/>
              <a:gd name="connsiteX13-1417" fmla="*/ 121444 w 838200"/>
              <a:gd name="connsiteY13-1418" fmla="*/ 243599 h 1029411"/>
              <a:gd name="connsiteX14-1419" fmla="*/ 142875 w 838200"/>
              <a:gd name="connsiteY14-1420" fmla="*/ 141205 h 1029411"/>
              <a:gd name="connsiteX15-1421" fmla="*/ 223838 w 838200"/>
              <a:gd name="connsiteY15-1422" fmla="*/ 45955 h 1029411"/>
              <a:gd name="connsiteX16-1423" fmla="*/ 359569 w 838200"/>
              <a:gd name="connsiteY16-1424" fmla="*/ 3093 h 1029411"/>
              <a:gd name="connsiteX17-1425" fmla="*/ 469107 w 838200"/>
              <a:gd name="connsiteY17-1426" fmla="*/ 10236 h 1029411"/>
              <a:gd name="connsiteX18-1427" fmla="*/ 547688 w 838200"/>
              <a:gd name="connsiteY18-1428" fmla="*/ 65006 h 1029411"/>
              <a:gd name="connsiteX19-1429" fmla="*/ 628650 w 838200"/>
              <a:gd name="connsiteY19-1430" fmla="*/ 134061 h 1029411"/>
              <a:gd name="connsiteX20-1431" fmla="*/ 692944 w 838200"/>
              <a:gd name="connsiteY20-1432" fmla="*/ 122155 h 1029411"/>
              <a:gd name="connsiteX21-1433" fmla="*/ 721519 w 838200"/>
              <a:gd name="connsiteY21-1434" fmla="*/ 215024 h 1029411"/>
              <a:gd name="connsiteX22-1435" fmla="*/ 697707 w 838200"/>
              <a:gd name="connsiteY22-1436" fmla="*/ 267411 h 1029411"/>
              <a:gd name="connsiteX23-1437" fmla="*/ 785813 w 838200"/>
              <a:gd name="connsiteY23-1438" fmla="*/ 288843 h 1029411"/>
              <a:gd name="connsiteX24-1439" fmla="*/ 814388 w 838200"/>
              <a:gd name="connsiteY24-1440" fmla="*/ 305511 h 1029411"/>
              <a:gd name="connsiteX25-1441" fmla="*/ 804863 w 838200"/>
              <a:gd name="connsiteY25-1442" fmla="*/ 355518 h 1029411"/>
              <a:gd name="connsiteX26-1443" fmla="*/ 823913 w 838200"/>
              <a:gd name="connsiteY26-1444" fmla="*/ 388855 h 1029411"/>
              <a:gd name="connsiteX27-1445" fmla="*/ 814388 w 838200"/>
              <a:gd name="connsiteY27-1446" fmla="*/ 424574 h 1029411"/>
              <a:gd name="connsiteX28-1447" fmla="*/ 814388 w 838200"/>
              <a:gd name="connsiteY28-1448" fmla="*/ 472199 h 1029411"/>
              <a:gd name="connsiteX29-1449" fmla="*/ 838200 w 838200"/>
              <a:gd name="connsiteY29-1450" fmla="*/ 529349 h 1029411"/>
              <a:gd name="connsiteX30-1451" fmla="*/ 797719 w 838200"/>
              <a:gd name="connsiteY30-1452" fmla="*/ 641268 h 1029411"/>
              <a:gd name="connsiteX31-1453" fmla="*/ 742950 w 838200"/>
              <a:gd name="connsiteY31-1454" fmla="*/ 688893 h 1029411"/>
              <a:gd name="connsiteX32-1455" fmla="*/ 661988 w 838200"/>
              <a:gd name="connsiteY32-1456" fmla="*/ 681749 h 1029411"/>
              <a:gd name="connsiteX33-1457" fmla="*/ 604838 w 838200"/>
              <a:gd name="connsiteY33-1458" fmla="*/ 617455 h 1029411"/>
              <a:gd name="connsiteX34-1459" fmla="*/ 559594 w 838200"/>
              <a:gd name="connsiteY34-1460" fmla="*/ 679368 h 1029411"/>
              <a:gd name="connsiteX35-1461" fmla="*/ 514350 w 838200"/>
              <a:gd name="connsiteY35-1462" fmla="*/ 717468 h 1029411"/>
              <a:gd name="connsiteX36-1463" fmla="*/ 492919 w 838200"/>
              <a:gd name="connsiteY36-1464" fmla="*/ 781761 h 1029411"/>
              <a:gd name="connsiteX37-1465" fmla="*/ 495300 w 838200"/>
              <a:gd name="connsiteY37-1466" fmla="*/ 865105 h 1029411"/>
              <a:gd name="connsiteX38-1467" fmla="*/ 519113 w 838200"/>
              <a:gd name="connsiteY38-1468" fmla="*/ 941305 h 1029411"/>
              <a:gd name="connsiteX39-1469" fmla="*/ 559594 w 838200"/>
              <a:gd name="connsiteY39-1470" fmla="*/ 991311 h 1029411"/>
              <a:gd name="connsiteX40-1471" fmla="*/ 569119 w 838200"/>
              <a:gd name="connsiteY40-1472" fmla="*/ 1000836 h 1029411"/>
              <a:gd name="connsiteX41-1473" fmla="*/ 464344 w 838200"/>
              <a:gd name="connsiteY41-1474" fmla="*/ 1029411 h 1029411"/>
              <a:gd name="connsiteX42-1475" fmla="*/ 340519 w 838200"/>
              <a:gd name="connsiteY42-1476" fmla="*/ 1029411 h 1029411"/>
              <a:gd name="connsiteX43-1477" fmla="*/ 283369 w 838200"/>
              <a:gd name="connsiteY43-1478" fmla="*/ 1010361 h 1029411"/>
              <a:gd name="connsiteX44-1479" fmla="*/ 350044 w 838200"/>
              <a:gd name="connsiteY44-1480" fmla="*/ 962736 h 1029411"/>
              <a:gd name="connsiteX45-1481" fmla="*/ 385763 w 838200"/>
              <a:gd name="connsiteY45-1482" fmla="*/ 817480 h 1029411"/>
              <a:gd name="connsiteX46-1483" fmla="*/ 388144 w 838200"/>
              <a:gd name="connsiteY46-1484" fmla="*/ 736518 h 1029411"/>
              <a:gd name="connsiteX47-1485" fmla="*/ 371475 w 838200"/>
              <a:gd name="connsiteY47-1486" fmla="*/ 705561 h 1029411"/>
              <a:gd name="connsiteX48-1487" fmla="*/ 347663 w 838200"/>
              <a:gd name="connsiteY48-1488" fmla="*/ 743661 h 1029411"/>
              <a:gd name="connsiteX49-1489" fmla="*/ 307182 w 838200"/>
              <a:gd name="connsiteY49-1490" fmla="*/ 719849 h 1029411"/>
              <a:gd name="connsiteX50-1491" fmla="*/ 266700 w 838200"/>
              <a:gd name="connsiteY50-1492" fmla="*/ 729374 h 1029411"/>
              <a:gd name="connsiteX51-1493" fmla="*/ 180975 w 838200"/>
              <a:gd name="connsiteY51-1494" fmla="*/ 776999 h 1029411"/>
              <a:gd name="connsiteX0-1495" fmla="*/ 180975 w 838200"/>
              <a:gd name="connsiteY0-1496" fmla="*/ 776999 h 1029411"/>
              <a:gd name="connsiteX1-1497" fmla="*/ 157163 w 838200"/>
              <a:gd name="connsiteY1-1498" fmla="*/ 731755 h 1029411"/>
              <a:gd name="connsiteX2-1499" fmla="*/ 107157 w 838200"/>
              <a:gd name="connsiteY2-1500" fmla="*/ 696036 h 1029411"/>
              <a:gd name="connsiteX3-1501" fmla="*/ 64294 w 838200"/>
              <a:gd name="connsiteY3-1502" fmla="*/ 676986 h 1029411"/>
              <a:gd name="connsiteX4-1503" fmla="*/ 33338 w 838200"/>
              <a:gd name="connsiteY4-1504" fmla="*/ 653174 h 1029411"/>
              <a:gd name="connsiteX5-1505" fmla="*/ 0 w 838200"/>
              <a:gd name="connsiteY5-1506" fmla="*/ 574593 h 1029411"/>
              <a:gd name="connsiteX6-1507" fmla="*/ 0 w 838200"/>
              <a:gd name="connsiteY6-1508" fmla="*/ 479343 h 1029411"/>
              <a:gd name="connsiteX7-1509" fmla="*/ 4763 w 838200"/>
              <a:gd name="connsiteY7-1510" fmla="*/ 446005 h 1029411"/>
              <a:gd name="connsiteX8-1511" fmla="*/ 21432 w 838200"/>
              <a:gd name="connsiteY8-1512" fmla="*/ 410286 h 1029411"/>
              <a:gd name="connsiteX9-1513" fmla="*/ 9525 w 838200"/>
              <a:gd name="connsiteY9-1514" fmla="*/ 345993 h 1029411"/>
              <a:gd name="connsiteX10-1515" fmla="*/ 54769 w 838200"/>
              <a:gd name="connsiteY10-1516" fmla="*/ 305511 h 1029411"/>
              <a:gd name="connsiteX11-1517" fmla="*/ 130969 w 838200"/>
              <a:gd name="connsiteY11-1518" fmla="*/ 300749 h 1029411"/>
              <a:gd name="connsiteX12-1519" fmla="*/ 145257 w 838200"/>
              <a:gd name="connsiteY12-1520" fmla="*/ 298368 h 1029411"/>
              <a:gd name="connsiteX13-1521" fmla="*/ 121444 w 838200"/>
              <a:gd name="connsiteY13-1522" fmla="*/ 243599 h 1029411"/>
              <a:gd name="connsiteX14-1523" fmla="*/ 142875 w 838200"/>
              <a:gd name="connsiteY14-1524" fmla="*/ 141205 h 1029411"/>
              <a:gd name="connsiteX15-1525" fmla="*/ 223838 w 838200"/>
              <a:gd name="connsiteY15-1526" fmla="*/ 45955 h 1029411"/>
              <a:gd name="connsiteX16-1527" fmla="*/ 359569 w 838200"/>
              <a:gd name="connsiteY16-1528" fmla="*/ 3093 h 1029411"/>
              <a:gd name="connsiteX17-1529" fmla="*/ 469107 w 838200"/>
              <a:gd name="connsiteY17-1530" fmla="*/ 10236 h 1029411"/>
              <a:gd name="connsiteX18-1531" fmla="*/ 547688 w 838200"/>
              <a:gd name="connsiteY18-1532" fmla="*/ 65006 h 1029411"/>
              <a:gd name="connsiteX19-1533" fmla="*/ 628650 w 838200"/>
              <a:gd name="connsiteY19-1534" fmla="*/ 134061 h 1029411"/>
              <a:gd name="connsiteX20-1535" fmla="*/ 692944 w 838200"/>
              <a:gd name="connsiteY20-1536" fmla="*/ 122155 h 1029411"/>
              <a:gd name="connsiteX21-1537" fmla="*/ 721519 w 838200"/>
              <a:gd name="connsiteY21-1538" fmla="*/ 215024 h 1029411"/>
              <a:gd name="connsiteX22-1539" fmla="*/ 697707 w 838200"/>
              <a:gd name="connsiteY22-1540" fmla="*/ 267411 h 1029411"/>
              <a:gd name="connsiteX23-1541" fmla="*/ 785813 w 838200"/>
              <a:gd name="connsiteY23-1542" fmla="*/ 288843 h 1029411"/>
              <a:gd name="connsiteX24-1543" fmla="*/ 814388 w 838200"/>
              <a:gd name="connsiteY24-1544" fmla="*/ 305511 h 1029411"/>
              <a:gd name="connsiteX25-1545" fmla="*/ 802482 w 838200"/>
              <a:gd name="connsiteY25-1546" fmla="*/ 350755 h 1029411"/>
              <a:gd name="connsiteX26-1547" fmla="*/ 823913 w 838200"/>
              <a:gd name="connsiteY26-1548" fmla="*/ 388855 h 1029411"/>
              <a:gd name="connsiteX27-1549" fmla="*/ 814388 w 838200"/>
              <a:gd name="connsiteY27-1550" fmla="*/ 424574 h 1029411"/>
              <a:gd name="connsiteX28-1551" fmla="*/ 814388 w 838200"/>
              <a:gd name="connsiteY28-1552" fmla="*/ 472199 h 1029411"/>
              <a:gd name="connsiteX29-1553" fmla="*/ 838200 w 838200"/>
              <a:gd name="connsiteY29-1554" fmla="*/ 529349 h 1029411"/>
              <a:gd name="connsiteX30-1555" fmla="*/ 797719 w 838200"/>
              <a:gd name="connsiteY30-1556" fmla="*/ 641268 h 1029411"/>
              <a:gd name="connsiteX31-1557" fmla="*/ 742950 w 838200"/>
              <a:gd name="connsiteY31-1558" fmla="*/ 688893 h 1029411"/>
              <a:gd name="connsiteX32-1559" fmla="*/ 661988 w 838200"/>
              <a:gd name="connsiteY32-1560" fmla="*/ 681749 h 1029411"/>
              <a:gd name="connsiteX33-1561" fmla="*/ 604838 w 838200"/>
              <a:gd name="connsiteY33-1562" fmla="*/ 617455 h 1029411"/>
              <a:gd name="connsiteX34-1563" fmla="*/ 559594 w 838200"/>
              <a:gd name="connsiteY34-1564" fmla="*/ 679368 h 1029411"/>
              <a:gd name="connsiteX35-1565" fmla="*/ 514350 w 838200"/>
              <a:gd name="connsiteY35-1566" fmla="*/ 717468 h 1029411"/>
              <a:gd name="connsiteX36-1567" fmla="*/ 492919 w 838200"/>
              <a:gd name="connsiteY36-1568" fmla="*/ 781761 h 1029411"/>
              <a:gd name="connsiteX37-1569" fmla="*/ 495300 w 838200"/>
              <a:gd name="connsiteY37-1570" fmla="*/ 865105 h 1029411"/>
              <a:gd name="connsiteX38-1571" fmla="*/ 519113 w 838200"/>
              <a:gd name="connsiteY38-1572" fmla="*/ 941305 h 1029411"/>
              <a:gd name="connsiteX39-1573" fmla="*/ 559594 w 838200"/>
              <a:gd name="connsiteY39-1574" fmla="*/ 991311 h 1029411"/>
              <a:gd name="connsiteX40-1575" fmla="*/ 569119 w 838200"/>
              <a:gd name="connsiteY40-1576" fmla="*/ 1000836 h 1029411"/>
              <a:gd name="connsiteX41-1577" fmla="*/ 464344 w 838200"/>
              <a:gd name="connsiteY41-1578" fmla="*/ 1029411 h 1029411"/>
              <a:gd name="connsiteX42-1579" fmla="*/ 340519 w 838200"/>
              <a:gd name="connsiteY42-1580" fmla="*/ 1029411 h 1029411"/>
              <a:gd name="connsiteX43-1581" fmla="*/ 283369 w 838200"/>
              <a:gd name="connsiteY43-1582" fmla="*/ 1010361 h 1029411"/>
              <a:gd name="connsiteX44-1583" fmla="*/ 350044 w 838200"/>
              <a:gd name="connsiteY44-1584" fmla="*/ 962736 h 1029411"/>
              <a:gd name="connsiteX45-1585" fmla="*/ 385763 w 838200"/>
              <a:gd name="connsiteY45-1586" fmla="*/ 817480 h 1029411"/>
              <a:gd name="connsiteX46-1587" fmla="*/ 388144 w 838200"/>
              <a:gd name="connsiteY46-1588" fmla="*/ 736518 h 1029411"/>
              <a:gd name="connsiteX47-1589" fmla="*/ 371475 w 838200"/>
              <a:gd name="connsiteY47-1590" fmla="*/ 705561 h 1029411"/>
              <a:gd name="connsiteX48-1591" fmla="*/ 347663 w 838200"/>
              <a:gd name="connsiteY48-1592" fmla="*/ 743661 h 1029411"/>
              <a:gd name="connsiteX49-1593" fmla="*/ 307182 w 838200"/>
              <a:gd name="connsiteY49-1594" fmla="*/ 719849 h 1029411"/>
              <a:gd name="connsiteX50-1595" fmla="*/ 266700 w 838200"/>
              <a:gd name="connsiteY50-1596" fmla="*/ 729374 h 1029411"/>
              <a:gd name="connsiteX51-1597" fmla="*/ 180975 w 838200"/>
              <a:gd name="connsiteY51-1598" fmla="*/ 776999 h 1029411"/>
              <a:gd name="connsiteX0-1599" fmla="*/ 180975 w 838200"/>
              <a:gd name="connsiteY0-1600" fmla="*/ 776999 h 1029411"/>
              <a:gd name="connsiteX1-1601" fmla="*/ 157163 w 838200"/>
              <a:gd name="connsiteY1-1602" fmla="*/ 731755 h 1029411"/>
              <a:gd name="connsiteX2-1603" fmla="*/ 107157 w 838200"/>
              <a:gd name="connsiteY2-1604" fmla="*/ 696036 h 1029411"/>
              <a:gd name="connsiteX3-1605" fmla="*/ 64294 w 838200"/>
              <a:gd name="connsiteY3-1606" fmla="*/ 676986 h 1029411"/>
              <a:gd name="connsiteX4-1607" fmla="*/ 33338 w 838200"/>
              <a:gd name="connsiteY4-1608" fmla="*/ 653174 h 1029411"/>
              <a:gd name="connsiteX5-1609" fmla="*/ 0 w 838200"/>
              <a:gd name="connsiteY5-1610" fmla="*/ 574593 h 1029411"/>
              <a:gd name="connsiteX6-1611" fmla="*/ 0 w 838200"/>
              <a:gd name="connsiteY6-1612" fmla="*/ 479343 h 1029411"/>
              <a:gd name="connsiteX7-1613" fmla="*/ 4763 w 838200"/>
              <a:gd name="connsiteY7-1614" fmla="*/ 446005 h 1029411"/>
              <a:gd name="connsiteX8-1615" fmla="*/ 21432 w 838200"/>
              <a:gd name="connsiteY8-1616" fmla="*/ 410286 h 1029411"/>
              <a:gd name="connsiteX9-1617" fmla="*/ 9525 w 838200"/>
              <a:gd name="connsiteY9-1618" fmla="*/ 345993 h 1029411"/>
              <a:gd name="connsiteX10-1619" fmla="*/ 54769 w 838200"/>
              <a:gd name="connsiteY10-1620" fmla="*/ 305511 h 1029411"/>
              <a:gd name="connsiteX11-1621" fmla="*/ 130969 w 838200"/>
              <a:gd name="connsiteY11-1622" fmla="*/ 300749 h 1029411"/>
              <a:gd name="connsiteX12-1623" fmla="*/ 145257 w 838200"/>
              <a:gd name="connsiteY12-1624" fmla="*/ 298368 h 1029411"/>
              <a:gd name="connsiteX13-1625" fmla="*/ 121444 w 838200"/>
              <a:gd name="connsiteY13-1626" fmla="*/ 243599 h 1029411"/>
              <a:gd name="connsiteX14-1627" fmla="*/ 142875 w 838200"/>
              <a:gd name="connsiteY14-1628" fmla="*/ 141205 h 1029411"/>
              <a:gd name="connsiteX15-1629" fmla="*/ 223838 w 838200"/>
              <a:gd name="connsiteY15-1630" fmla="*/ 45955 h 1029411"/>
              <a:gd name="connsiteX16-1631" fmla="*/ 359569 w 838200"/>
              <a:gd name="connsiteY16-1632" fmla="*/ 3093 h 1029411"/>
              <a:gd name="connsiteX17-1633" fmla="*/ 469107 w 838200"/>
              <a:gd name="connsiteY17-1634" fmla="*/ 10236 h 1029411"/>
              <a:gd name="connsiteX18-1635" fmla="*/ 547688 w 838200"/>
              <a:gd name="connsiteY18-1636" fmla="*/ 65006 h 1029411"/>
              <a:gd name="connsiteX19-1637" fmla="*/ 628650 w 838200"/>
              <a:gd name="connsiteY19-1638" fmla="*/ 134061 h 1029411"/>
              <a:gd name="connsiteX20-1639" fmla="*/ 692944 w 838200"/>
              <a:gd name="connsiteY20-1640" fmla="*/ 122155 h 1029411"/>
              <a:gd name="connsiteX21-1641" fmla="*/ 721519 w 838200"/>
              <a:gd name="connsiteY21-1642" fmla="*/ 215024 h 1029411"/>
              <a:gd name="connsiteX22-1643" fmla="*/ 697707 w 838200"/>
              <a:gd name="connsiteY22-1644" fmla="*/ 267411 h 1029411"/>
              <a:gd name="connsiteX23-1645" fmla="*/ 785813 w 838200"/>
              <a:gd name="connsiteY23-1646" fmla="*/ 288843 h 1029411"/>
              <a:gd name="connsiteX24-1647" fmla="*/ 814388 w 838200"/>
              <a:gd name="connsiteY24-1648" fmla="*/ 305511 h 1029411"/>
              <a:gd name="connsiteX25-1649" fmla="*/ 809625 w 838200"/>
              <a:gd name="connsiteY25-1650" fmla="*/ 345993 h 1029411"/>
              <a:gd name="connsiteX26-1651" fmla="*/ 823913 w 838200"/>
              <a:gd name="connsiteY26-1652" fmla="*/ 388855 h 1029411"/>
              <a:gd name="connsiteX27-1653" fmla="*/ 814388 w 838200"/>
              <a:gd name="connsiteY27-1654" fmla="*/ 424574 h 1029411"/>
              <a:gd name="connsiteX28-1655" fmla="*/ 814388 w 838200"/>
              <a:gd name="connsiteY28-1656" fmla="*/ 472199 h 1029411"/>
              <a:gd name="connsiteX29-1657" fmla="*/ 838200 w 838200"/>
              <a:gd name="connsiteY29-1658" fmla="*/ 529349 h 1029411"/>
              <a:gd name="connsiteX30-1659" fmla="*/ 797719 w 838200"/>
              <a:gd name="connsiteY30-1660" fmla="*/ 641268 h 1029411"/>
              <a:gd name="connsiteX31-1661" fmla="*/ 742950 w 838200"/>
              <a:gd name="connsiteY31-1662" fmla="*/ 688893 h 1029411"/>
              <a:gd name="connsiteX32-1663" fmla="*/ 661988 w 838200"/>
              <a:gd name="connsiteY32-1664" fmla="*/ 681749 h 1029411"/>
              <a:gd name="connsiteX33-1665" fmla="*/ 604838 w 838200"/>
              <a:gd name="connsiteY33-1666" fmla="*/ 617455 h 1029411"/>
              <a:gd name="connsiteX34-1667" fmla="*/ 559594 w 838200"/>
              <a:gd name="connsiteY34-1668" fmla="*/ 679368 h 1029411"/>
              <a:gd name="connsiteX35-1669" fmla="*/ 514350 w 838200"/>
              <a:gd name="connsiteY35-1670" fmla="*/ 717468 h 1029411"/>
              <a:gd name="connsiteX36-1671" fmla="*/ 492919 w 838200"/>
              <a:gd name="connsiteY36-1672" fmla="*/ 781761 h 1029411"/>
              <a:gd name="connsiteX37-1673" fmla="*/ 495300 w 838200"/>
              <a:gd name="connsiteY37-1674" fmla="*/ 865105 h 1029411"/>
              <a:gd name="connsiteX38-1675" fmla="*/ 519113 w 838200"/>
              <a:gd name="connsiteY38-1676" fmla="*/ 941305 h 1029411"/>
              <a:gd name="connsiteX39-1677" fmla="*/ 559594 w 838200"/>
              <a:gd name="connsiteY39-1678" fmla="*/ 991311 h 1029411"/>
              <a:gd name="connsiteX40-1679" fmla="*/ 569119 w 838200"/>
              <a:gd name="connsiteY40-1680" fmla="*/ 1000836 h 1029411"/>
              <a:gd name="connsiteX41-1681" fmla="*/ 464344 w 838200"/>
              <a:gd name="connsiteY41-1682" fmla="*/ 1029411 h 1029411"/>
              <a:gd name="connsiteX42-1683" fmla="*/ 340519 w 838200"/>
              <a:gd name="connsiteY42-1684" fmla="*/ 1029411 h 1029411"/>
              <a:gd name="connsiteX43-1685" fmla="*/ 283369 w 838200"/>
              <a:gd name="connsiteY43-1686" fmla="*/ 1010361 h 1029411"/>
              <a:gd name="connsiteX44-1687" fmla="*/ 350044 w 838200"/>
              <a:gd name="connsiteY44-1688" fmla="*/ 962736 h 1029411"/>
              <a:gd name="connsiteX45-1689" fmla="*/ 385763 w 838200"/>
              <a:gd name="connsiteY45-1690" fmla="*/ 817480 h 1029411"/>
              <a:gd name="connsiteX46-1691" fmla="*/ 388144 w 838200"/>
              <a:gd name="connsiteY46-1692" fmla="*/ 736518 h 1029411"/>
              <a:gd name="connsiteX47-1693" fmla="*/ 371475 w 838200"/>
              <a:gd name="connsiteY47-1694" fmla="*/ 705561 h 1029411"/>
              <a:gd name="connsiteX48-1695" fmla="*/ 347663 w 838200"/>
              <a:gd name="connsiteY48-1696" fmla="*/ 743661 h 1029411"/>
              <a:gd name="connsiteX49-1697" fmla="*/ 307182 w 838200"/>
              <a:gd name="connsiteY49-1698" fmla="*/ 719849 h 1029411"/>
              <a:gd name="connsiteX50-1699" fmla="*/ 266700 w 838200"/>
              <a:gd name="connsiteY50-1700" fmla="*/ 729374 h 1029411"/>
              <a:gd name="connsiteX51-1701" fmla="*/ 180975 w 838200"/>
              <a:gd name="connsiteY51-1702" fmla="*/ 776999 h 1029411"/>
              <a:gd name="connsiteX0-1703" fmla="*/ 180975 w 838200"/>
              <a:gd name="connsiteY0-1704" fmla="*/ 776999 h 1029411"/>
              <a:gd name="connsiteX1-1705" fmla="*/ 157163 w 838200"/>
              <a:gd name="connsiteY1-1706" fmla="*/ 731755 h 1029411"/>
              <a:gd name="connsiteX2-1707" fmla="*/ 107157 w 838200"/>
              <a:gd name="connsiteY2-1708" fmla="*/ 696036 h 1029411"/>
              <a:gd name="connsiteX3-1709" fmla="*/ 64294 w 838200"/>
              <a:gd name="connsiteY3-1710" fmla="*/ 676986 h 1029411"/>
              <a:gd name="connsiteX4-1711" fmla="*/ 33338 w 838200"/>
              <a:gd name="connsiteY4-1712" fmla="*/ 653174 h 1029411"/>
              <a:gd name="connsiteX5-1713" fmla="*/ 0 w 838200"/>
              <a:gd name="connsiteY5-1714" fmla="*/ 574593 h 1029411"/>
              <a:gd name="connsiteX6-1715" fmla="*/ 0 w 838200"/>
              <a:gd name="connsiteY6-1716" fmla="*/ 479343 h 1029411"/>
              <a:gd name="connsiteX7-1717" fmla="*/ 4763 w 838200"/>
              <a:gd name="connsiteY7-1718" fmla="*/ 446005 h 1029411"/>
              <a:gd name="connsiteX8-1719" fmla="*/ 21432 w 838200"/>
              <a:gd name="connsiteY8-1720" fmla="*/ 410286 h 1029411"/>
              <a:gd name="connsiteX9-1721" fmla="*/ 9525 w 838200"/>
              <a:gd name="connsiteY9-1722" fmla="*/ 345993 h 1029411"/>
              <a:gd name="connsiteX10-1723" fmla="*/ 54769 w 838200"/>
              <a:gd name="connsiteY10-1724" fmla="*/ 305511 h 1029411"/>
              <a:gd name="connsiteX11-1725" fmla="*/ 130969 w 838200"/>
              <a:gd name="connsiteY11-1726" fmla="*/ 300749 h 1029411"/>
              <a:gd name="connsiteX12-1727" fmla="*/ 145257 w 838200"/>
              <a:gd name="connsiteY12-1728" fmla="*/ 298368 h 1029411"/>
              <a:gd name="connsiteX13-1729" fmla="*/ 121444 w 838200"/>
              <a:gd name="connsiteY13-1730" fmla="*/ 243599 h 1029411"/>
              <a:gd name="connsiteX14-1731" fmla="*/ 142875 w 838200"/>
              <a:gd name="connsiteY14-1732" fmla="*/ 141205 h 1029411"/>
              <a:gd name="connsiteX15-1733" fmla="*/ 223838 w 838200"/>
              <a:gd name="connsiteY15-1734" fmla="*/ 45955 h 1029411"/>
              <a:gd name="connsiteX16-1735" fmla="*/ 359569 w 838200"/>
              <a:gd name="connsiteY16-1736" fmla="*/ 3093 h 1029411"/>
              <a:gd name="connsiteX17-1737" fmla="*/ 469107 w 838200"/>
              <a:gd name="connsiteY17-1738" fmla="*/ 10236 h 1029411"/>
              <a:gd name="connsiteX18-1739" fmla="*/ 547688 w 838200"/>
              <a:gd name="connsiteY18-1740" fmla="*/ 65006 h 1029411"/>
              <a:gd name="connsiteX19-1741" fmla="*/ 628650 w 838200"/>
              <a:gd name="connsiteY19-1742" fmla="*/ 134061 h 1029411"/>
              <a:gd name="connsiteX20-1743" fmla="*/ 692944 w 838200"/>
              <a:gd name="connsiteY20-1744" fmla="*/ 122155 h 1029411"/>
              <a:gd name="connsiteX21-1745" fmla="*/ 721519 w 838200"/>
              <a:gd name="connsiteY21-1746" fmla="*/ 215024 h 1029411"/>
              <a:gd name="connsiteX22-1747" fmla="*/ 697707 w 838200"/>
              <a:gd name="connsiteY22-1748" fmla="*/ 267411 h 1029411"/>
              <a:gd name="connsiteX23-1749" fmla="*/ 785813 w 838200"/>
              <a:gd name="connsiteY23-1750" fmla="*/ 288843 h 1029411"/>
              <a:gd name="connsiteX24-1751" fmla="*/ 809625 w 838200"/>
              <a:gd name="connsiteY24-1752" fmla="*/ 345993 h 1029411"/>
              <a:gd name="connsiteX25-1753" fmla="*/ 823913 w 838200"/>
              <a:gd name="connsiteY25-1754" fmla="*/ 388855 h 1029411"/>
              <a:gd name="connsiteX26-1755" fmla="*/ 814388 w 838200"/>
              <a:gd name="connsiteY26-1756" fmla="*/ 424574 h 1029411"/>
              <a:gd name="connsiteX27-1757" fmla="*/ 814388 w 838200"/>
              <a:gd name="connsiteY27-1758" fmla="*/ 472199 h 1029411"/>
              <a:gd name="connsiteX28-1759" fmla="*/ 838200 w 838200"/>
              <a:gd name="connsiteY28-1760" fmla="*/ 529349 h 1029411"/>
              <a:gd name="connsiteX29-1761" fmla="*/ 797719 w 838200"/>
              <a:gd name="connsiteY29-1762" fmla="*/ 641268 h 1029411"/>
              <a:gd name="connsiteX30-1763" fmla="*/ 742950 w 838200"/>
              <a:gd name="connsiteY30-1764" fmla="*/ 688893 h 1029411"/>
              <a:gd name="connsiteX31-1765" fmla="*/ 661988 w 838200"/>
              <a:gd name="connsiteY31-1766" fmla="*/ 681749 h 1029411"/>
              <a:gd name="connsiteX32-1767" fmla="*/ 604838 w 838200"/>
              <a:gd name="connsiteY32-1768" fmla="*/ 617455 h 1029411"/>
              <a:gd name="connsiteX33-1769" fmla="*/ 559594 w 838200"/>
              <a:gd name="connsiteY33-1770" fmla="*/ 679368 h 1029411"/>
              <a:gd name="connsiteX34-1771" fmla="*/ 514350 w 838200"/>
              <a:gd name="connsiteY34-1772" fmla="*/ 717468 h 1029411"/>
              <a:gd name="connsiteX35-1773" fmla="*/ 492919 w 838200"/>
              <a:gd name="connsiteY35-1774" fmla="*/ 781761 h 1029411"/>
              <a:gd name="connsiteX36-1775" fmla="*/ 495300 w 838200"/>
              <a:gd name="connsiteY36-1776" fmla="*/ 865105 h 1029411"/>
              <a:gd name="connsiteX37-1777" fmla="*/ 519113 w 838200"/>
              <a:gd name="connsiteY37-1778" fmla="*/ 941305 h 1029411"/>
              <a:gd name="connsiteX38-1779" fmla="*/ 559594 w 838200"/>
              <a:gd name="connsiteY38-1780" fmla="*/ 991311 h 1029411"/>
              <a:gd name="connsiteX39-1781" fmla="*/ 569119 w 838200"/>
              <a:gd name="connsiteY39-1782" fmla="*/ 1000836 h 1029411"/>
              <a:gd name="connsiteX40-1783" fmla="*/ 464344 w 838200"/>
              <a:gd name="connsiteY40-1784" fmla="*/ 1029411 h 1029411"/>
              <a:gd name="connsiteX41-1785" fmla="*/ 340519 w 838200"/>
              <a:gd name="connsiteY41-1786" fmla="*/ 1029411 h 1029411"/>
              <a:gd name="connsiteX42-1787" fmla="*/ 283369 w 838200"/>
              <a:gd name="connsiteY42-1788" fmla="*/ 1010361 h 1029411"/>
              <a:gd name="connsiteX43-1789" fmla="*/ 350044 w 838200"/>
              <a:gd name="connsiteY43-1790" fmla="*/ 962736 h 1029411"/>
              <a:gd name="connsiteX44-1791" fmla="*/ 385763 w 838200"/>
              <a:gd name="connsiteY44-1792" fmla="*/ 817480 h 1029411"/>
              <a:gd name="connsiteX45-1793" fmla="*/ 388144 w 838200"/>
              <a:gd name="connsiteY45-1794" fmla="*/ 736518 h 1029411"/>
              <a:gd name="connsiteX46-1795" fmla="*/ 371475 w 838200"/>
              <a:gd name="connsiteY46-1796" fmla="*/ 705561 h 1029411"/>
              <a:gd name="connsiteX47-1797" fmla="*/ 347663 w 838200"/>
              <a:gd name="connsiteY47-1798" fmla="*/ 743661 h 1029411"/>
              <a:gd name="connsiteX48-1799" fmla="*/ 307182 w 838200"/>
              <a:gd name="connsiteY48-1800" fmla="*/ 719849 h 1029411"/>
              <a:gd name="connsiteX49-1801" fmla="*/ 266700 w 838200"/>
              <a:gd name="connsiteY49-1802" fmla="*/ 729374 h 1029411"/>
              <a:gd name="connsiteX50-1803" fmla="*/ 180975 w 838200"/>
              <a:gd name="connsiteY50-1804" fmla="*/ 776999 h 1029411"/>
              <a:gd name="connsiteX0-1805" fmla="*/ 180975 w 838200"/>
              <a:gd name="connsiteY0-1806" fmla="*/ 776999 h 1029411"/>
              <a:gd name="connsiteX1-1807" fmla="*/ 157163 w 838200"/>
              <a:gd name="connsiteY1-1808" fmla="*/ 731755 h 1029411"/>
              <a:gd name="connsiteX2-1809" fmla="*/ 107157 w 838200"/>
              <a:gd name="connsiteY2-1810" fmla="*/ 696036 h 1029411"/>
              <a:gd name="connsiteX3-1811" fmla="*/ 64294 w 838200"/>
              <a:gd name="connsiteY3-1812" fmla="*/ 676986 h 1029411"/>
              <a:gd name="connsiteX4-1813" fmla="*/ 33338 w 838200"/>
              <a:gd name="connsiteY4-1814" fmla="*/ 653174 h 1029411"/>
              <a:gd name="connsiteX5-1815" fmla="*/ 0 w 838200"/>
              <a:gd name="connsiteY5-1816" fmla="*/ 574593 h 1029411"/>
              <a:gd name="connsiteX6-1817" fmla="*/ 0 w 838200"/>
              <a:gd name="connsiteY6-1818" fmla="*/ 479343 h 1029411"/>
              <a:gd name="connsiteX7-1819" fmla="*/ 4763 w 838200"/>
              <a:gd name="connsiteY7-1820" fmla="*/ 446005 h 1029411"/>
              <a:gd name="connsiteX8-1821" fmla="*/ 21432 w 838200"/>
              <a:gd name="connsiteY8-1822" fmla="*/ 410286 h 1029411"/>
              <a:gd name="connsiteX9-1823" fmla="*/ 9525 w 838200"/>
              <a:gd name="connsiteY9-1824" fmla="*/ 345993 h 1029411"/>
              <a:gd name="connsiteX10-1825" fmla="*/ 54769 w 838200"/>
              <a:gd name="connsiteY10-1826" fmla="*/ 305511 h 1029411"/>
              <a:gd name="connsiteX11-1827" fmla="*/ 130969 w 838200"/>
              <a:gd name="connsiteY11-1828" fmla="*/ 300749 h 1029411"/>
              <a:gd name="connsiteX12-1829" fmla="*/ 145257 w 838200"/>
              <a:gd name="connsiteY12-1830" fmla="*/ 298368 h 1029411"/>
              <a:gd name="connsiteX13-1831" fmla="*/ 121444 w 838200"/>
              <a:gd name="connsiteY13-1832" fmla="*/ 243599 h 1029411"/>
              <a:gd name="connsiteX14-1833" fmla="*/ 142875 w 838200"/>
              <a:gd name="connsiteY14-1834" fmla="*/ 141205 h 1029411"/>
              <a:gd name="connsiteX15-1835" fmla="*/ 223838 w 838200"/>
              <a:gd name="connsiteY15-1836" fmla="*/ 45955 h 1029411"/>
              <a:gd name="connsiteX16-1837" fmla="*/ 359569 w 838200"/>
              <a:gd name="connsiteY16-1838" fmla="*/ 3093 h 1029411"/>
              <a:gd name="connsiteX17-1839" fmla="*/ 469107 w 838200"/>
              <a:gd name="connsiteY17-1840" fmla="*/ 10236 h 1029411"/>
              <a:gd name="connsiteX18-1841" fmla="*/ 547688 w 838200"/>
              <a:gd name="connsiteY18-1842" fmla="*/ 65006 h 1029411"/>
              <a:gd name="connsiteX19-1843" fmla="*/ 628650 w 838200"/>
              <a:gd name="connsiteY19-1844" fmla="*/ 134061 h 1029411"/>
              <a:gd name="connsiteX20-1845" fmla="*/ 692944 w 838200"/>
              <a:gd name="connsiteY20-1846" fmla="*/ 122155 h 1029411"/>
              <a:gd name="connsiteX21-1847" fmla="*/ 721519 w 838200"/>
              <a:gd name="connsiteY21-1848" fmla="*/ 215024 h 1029411"/>
              <a:gd name="connsiteX22-1849" fmla="*/ 697707 w 838200"/>
              <a:gd name="connsiteY22-1850" fmla="*/ 267411 h 1029411"/>
              <a:gd name="connsiteX23-1851" fmla="*/ 785813 w 838200"/>
              <a:gd name="connsiteY23-1852" fmla="*/ 288843 h 1029411"/>
              <a:gd name="connsiteX24-1853" fmla="*/ 809625 w 838200"/>
              <a:gd name="connsiteY24-1854" fmla="*/ 345993 h 1029411"/>
              <a:gd name="connsiteX25-1855" fmla="*/ 823913 w 838200"/>
              <a:gd name="connsiteY25-1856" fmla="*/ 388855 h 1029411"/>
              <a:gd name="connsiteX26-1857" fmla="*/ 814388 w 838200"/>
              <a:gd name="connsiteY26-1858" fmla="*/ 424574 h 1029411"/>
              <a:gd name="connsiteX27-1859" fmla="*/ 814388 w 838200"/>
              <a:gd name="connsiteY27-1860" fmla="*/ 472199 h 1029411"/>
              <a:gd name="connsiteX28-1861" fmla="*/ 838200 w 838200"/>
              <a:gd name="connsiteY28-1862" fmla="*/ 529349 h 1029411"/>
              <a:gd name="connsiteX29-1863" fmla="*/ 797719 w 838200"/>
              <a:gd name="connsiteY29-1864" fmla="*/ 641268 h 1029411"/>
              <a:gd name="connsiteX30-1865" fmla="*/ 742950 w 838200"/>
              <a:gd name="connsiteY30-1866" fmla="*/ 688893 h 1029411"/>
              <a:gd name="connsiteX31-1867" fmla="*/ 661988 w 838200"/>
              <a:gd name="connsiteY31-1868" fmla="*/ 681749 h 1029411"/>
              <a:gd name="connsiteX32-1869" fmla="*/ 604838 w 838200"/>
              <a:gd name="connsiteY32-1870" fmla="*/ 617455 h 1029411"/>
              <a:gd name="connsiteX33-1871" fmla="*/ 559594 w 838200"/>
              <a:gd name="connsiteY33-1872" fmla="*/ 679368 h 1029411"/>
              <a:gd name="connsiteX34-1873" fmla="*/ 514350 w 838200"/>
              <a:gd name="connsiteY34-1874" fmla="*/ 717468 h 1029411"/>
              <a:gd name="connsiteX35-1875" fmla="*/ 492919 w 838200"/>
              <a:gd name="connsiteY35-1876" fmla="*/ 781761 h 1029411"/>
              <a:gd name="connsiteX36-1877" fmla="*/ 495300 w 838200"/>
              <a:gd name="connsiteY36-1878" fmla="*/ 865105 h 1029411"/>
              <a:gd name="connsiteX37-1879" fmla="*/ 519113 w 838200"/>
              <a:gd name="connsiteY37-1880" fmla="*/ 941305 h 1029411"/>
              <a:gd name="connsiteX38-1881" fmla="*/ 559594 w 838200"/>
              <a:gd name="connsiteY38-1882" fmla="*/ 991311 h 1029411"/>
              <a:gd name="connsiteX39-1883" fmla="*/ 569119 w 838200"/>
              <a:gd name="connsiteY39-1884" fmla="*/ 1000836 h 1029411"/>
              <a:gd name="connsiteX40-1885" fmla="*/ 464344 w 838200"/>
              <a:gd name="connsiteY40-1886" fmla="*/ 1029411 h 1029411"/>
              <a:gd name="connsiteX41-1887" fmla="*/ 340519 w 838200"/>
              <a:gd name="connsiteY41-1888" fmla="*/ 1029411 h 1029411"/>
              <a:gd name="connsiteX42-1889" fmla="*/ 283369 w 838200"/>
              <a:gd name="connsiteY42-1890" fmla="*/ 1010361 h 1029411"/>
              <a:gd name="connsiteX43-1891" fmla="*/ 350044 w 838200"/>
              <a:gd name="connsiteY43-1892" fmla="*/ 962736 h 1029411"/>
              <a:gd name="connsiteX44-1893" fmla="*/ 385763 w 838200"/>
              <a:gd name="connsiteY44-1894" fmla="*/ 817480 h 1029411"/>
              <a:gd name="connsiteX45-1895" fmla="*/ 388144 w 838200"/>
              <a:gd name="connsiteY45-1896" fmla="*/ 736518 h 1029411"/>
              <a:gd name="connsiteX46-1897" fmla="*/ 371475 w 838200"/>
              <a:gd name="connsiteY46-1898" fmla="*/ 705561 h 1029411"/>
              <a:gd name="connsiteX47-1899" fmla="*/ 347663 w 838200"/>
              <a:gd name="connsiteY47-1900" fmla="*/ 743661 h 1029411"/>
              <a:gd name="connsiteX48-1901" fmla="*/ 307182 w 838200"/>
              <a:gd name="connsiteY48-1902" fmla="*/ 719849 h 1029411"/>
              <a:gd name="connsiteX49-1903" fmla="*/ 266700 w 838200"/>
              <a:gd name="connsiteY49-1904" fmla="*/ 729374 h 1029411"/>
              <a:gd name="connsiteX50-1905" fmla="*/ 180975 w 838200"/>
              <a:gd name="connsiteY50-1906" fmla="*/ 776999 h 1029411"/>
              <a:gd name="connsiteX0-1907" fmla="*/ 180975 w 838200"/>
              <a:gd name="connsiteY0-1908" fmla="*/ 776999 h 1029411"/>
              <a:gd name="connsiteX1-1909" fmla="*/ 157163 w 838200"/>
              <a:gd name="connsiteY1-1910" fmla="*/ 731755 h 1029411"/>
              <a:gd name="connsiteX2-1911" fmla="*/ 107157 w 838200"/>
              <a:gd name="connsiteY2-1912" fmla="*/ 696036 h 1029411"/>
              <a:gd name="connsiteX3-1913" fmla="*/ 64294 w 838200"/>
              <a:gd name="connsiteY3-1914" fmla="*/ 676986 h 1029411"/>
              <a:gd name="connsiteX4-1915" fmla="*/ 33338 w 838200"/>
              <a:gd name="connsiteY4-1916" fmla="*/ 653174 h 1029411"/>
              <a:gd name="connsiteX5-1917" fmla="*/ 0 w 838200"/>
              <a:gd name="connsiteY5-1918" fmla="*/ 574593 h 1029411"/>
              <a:gd name="connsiteX6-1919" fmla="*/ 0 w 838200"/>
              <a:gd name="connsiteY6-1920" fmla="*/ 479343 h 1029411"/>
              <a:gd name="connsiteX7-1921" fmla="*/ 4763 w 838200"/>
              <a:gd name="connsiteY7-1922" fmla="*/ 446005 h 1029411"/>
              <a:gd name="connsiteX8-1923" fmla="*/ 21432 w 838200"/>
              <a:gd name="connsiteY8-1924" fmla="*/ 410286 h 1029411"/>
              <a:gd name="connsiteX9-1925" fmla="*/ 9525 w 838200"/>
              <a:gd name="connsiteY9-1926" fmla="*/ 345993 h 1029411"/>
              <a:gd name="connsiteX10-1927" fmla="*/ 54769 w 838200"/>
              <a:gd name="connsiteY10-1928" fmla="*/ 305511 h 1029411"/>
              <a:gd name="connsiteX11-1929" fmla="*/ 130969 w 838200"/>
              <a:gd name="connsiteY11-1930" fmla="*/ 300749 h 1029411"/>
              <a:gd name="connsiteX12-1931" fmla="*/ 145257 w 838200"/>
              <a:gd name="connsiteY12-1932" fmla="*/ 298368 h 1029411"/>
              <a:gd name="connsiteX13-1933" fmla="*/ 121444 w 838200"/>
              <a:gd name="connsiteY13-1934" fmla="*/ 243599 h 1029411"/>
              <a:gd name="connsiteX14-1935" fmla="*/ 142875 w 838200"/>
              <a:gd name="connsiteY14-1936" fmla="*/ 141205 h 1029411"/>
              <a:gd name="connsiteX15-1937" fmla="*/ 223838 w 838200"/>
              <a:gd name="connsiteY15-1938" fmla="*/ 45955 h 1029411"/>
              <a:gd name="connsiteX16-1939" fmla="*/ 359569 w 838200"/>
              <a:gd name="connsiteY16-1940" fmla="*/ 3093 h 1029411"/>
              <a:gd name="connsiteX17-1941" fmla="*/ 469107 w 838200"/>
              <a:gd name="connsiteY17-1942" fmla="*/ 10236 h 1029411"/>
              <a:gd name="connsiteX18-1943" fmla="*/ 547688 w 838200"/>
              <a:gd name="connsiteY18-1944" fmla="*/ 65006 h 1029411"/>
              <a:gd name="connsiteX19-1945" fmla="*/ 628650 w 838200"/>
              <a:gd name="connsiteY19-1946" fmla="*/ 134061 h 1029411"/>
              <a:gd name="connsiteX20-1947" fmla="*/ 692944 w 838200"/>
              <a:gd name="connsiteY20-1948" fmla="*/ 122155 h 1029411"/>
              <a:gd name="connsiteX21-1949" fmla="*/ 721519 w 838200"/>
              <a:gd name="connsiteY21-1950" fmla="*/ 215024 h 1029411"/>
              <a:gd name="connsiteX22-1951" fmla="*/ 697707 w 838200"/>
              <a:gd name="connsiteY22-1952" fmla="*/ 267411 h 1029411"/>
              <a:gd name="connsiteX23-1953" fmla="*/ 785813 w 838200"/>
              <a:gd name="connsiteY23-1954" fmla="*/ 288843 h 1029411"/>
              <a:gd name="connsiteX24-1955" fmla="*/ 809625 w 838200"/>
              <a:gd name="connsiteY24-1956" fmla="*/ 345993 h 1029411"/>
              <a:gd name="connsiteX25-1957" fmla="*/ 823913 w 838200"/>
              <a:gd name="connsiteY25-1958" fmla="*/ 388855 h 1029411"/>
              <a:gd name="connsiteX26-1959" fmla="*/ 814388 w 838200"/>
              <a:gd name="connsiteY26-1960" fmla="*/ 424574 h 1029411"/>
              <a:gd name="connsiteX27-1961" fmla="*/ 814388 w 838200"/>
              <a:gd name="connsiteY27-1962" fmla="*/ 472199 h 1029411"/>
              <a:gd name="connsiteX28-1963" fmla="*/ 838200 w 838200"/>
              <a:gd name="connsiteY28-1964" fmla="*/ 529349 h 1029411"/>
              <a:gd name="connsiteX29-1965" fmla="*/ 797719 w 838200"/>
              <a:gd name="connsiteY29-1966" fmla="*/ 641268 h 1029411"/>
              <a:gd name="connsiteX30-1967" fmla="*/ 742950 w 838200"/>
              <a:gd name="connsiteY30-1968" fmla="*/ 688893 h 1029411"/>
              <a:gd name="connsiteX31-1969" fmla="*/ 661988 w 838200"/>
              <a:gd name="connsiteY31-1970" fmla="*/ 681749 h 1029411"/>
              <a:gd name="connsiteX32-1971" fmla="*/ 604838 w 838200"/>
              <a:gd name="connsiteY32-1972" fmla="*/ 617455 h 1029411"/>
              <a:gd name="connsiteX33-1973" fmla="*/ 559594 w 838200"/>
              <a:gd name="connsiteY33-1974" fmla="*/ 679368 h 1029411"/>
              <a:gd name="connsiteX34-1975" fmla="*/ 514350 w 838200"/>
              <a:gd name="connsiteY34-1976" fmla="*/ 717468 h 1029411"/>
              <a:gd name="connsiteX35-1977" fmla="*/ 492919 w 838200"/>
              <a:gd name="connsiteY35-1978" fmla="*/ 781761 h 1029411"/>
              <a:gd name="connsiteX36-1979" fmla="*/ 495300 w 838200"/>
              <a:gd name="connsiteY36-1980" fmla="*/ 865105 h 1029411"/>
              <a:gd name="connsiteX37-1981" fmla="*/ 519113 w 838200"/>
              <a:gd name="connsiteY37-1982" fmla="*/ 941305 h 1029411"/>
              <a:gd name="connsiteX38-1983" fmla="*/ 559594 w 838200"/>
              <a:gd name="connsiteY38-1984" fmla="*/ 991311 h 1029411"/>
              <a:gd name="connsiteX39-1985" fmla="*/ 569119 w 838200"/>
              <a:gd name="connsiteY39-1986" fmla="*/ 1000836 h 1029411"/>
              <a:gd name="connsiteX40-1987" fmla="*/ 464344 w 838200"/>
              <a:gd name="connsiteY40-1988" fmla="*/ 1029411 h 1029411"/>
              <a:gd name="connsiteX41-1989" fmla="*/ 340519 w 838200"/>
              <a:gd name="connsiteY41-1990" fmla="*/ 1029411 h 1029411"/>
              <a:gd name="connsiteX42-1991" fmla="*/ 283369 w 838200"/>
              <a:gd name="connsiteY42-1992" fmla="*/ 1010361 h 1029411"/>
              <a:gd name="connsiteX43-1993" fmla="*/ 350044 w 838200"/>
              <a:gd name="connsiteY43-1994" fmla="*/ 962736 h 1029411"/>
              <a:gd name="connsiteX44-1995" fmla="*/ 385763 w 838200"/>
              <a:gd name="connsiteY44-1996" fmla="*/ 817480 h 1029411"/>
              <a:gd name="connsiteX45-1997" fmla="*/ 388144 w 838200"/>
              <a:gd name="connsiteY45-1998" fmla="*/ 736518 h 1029411"/>
              <a:gd name="connsiteX46-1999" fmla="*/ 371475 w 838200"/>
              <a:gd name="connsiteY46-2000" fmla="*/ 705561 h 1029411"/>
              <a:gd name="connsiteX47-2001" fmla="*/ 347663 w 838200"/>
              <a:gd name="connsiteY47-2002" fmla="*/ 743661 h 1029411"/>
              <a:gd name="connsiteX48-2003" fmla="*/ 307182 w 838200"/>
              <a:gd name="connsiteY48-2004" fmla="*/ 719849 h 1029411"/>
              <a:gd name="connsiteX49-2005" fmla="*/ 266700 w 838200"/>
              <a:gd name="connsiteY49-2006" fmla="*/ 729374 h 1029411"/>
              <a:gd name="connsiteX50-2007" fmla="*/ 180975 w 838200"/>
              <a:gd name="connsiteY50-2008" fmla="*/ 776999 h 1029411"/>
              <a:gd name="connsiteX0-2009" fmla="*/ 180975 w 838200"/>
              <a:gd name="connsiteY0-2010" fmla="*/ 776999 h 1029411"/>
              <a:gd name="connsiteX1-2011" fmla="*/ 157163 w 838200"/>
              <a:gd name="connsiteY1-2012" fmla="*/ 731755 h 1029411"/>
              <a:gd name="connsiteX2-2013" fmla="*/ 107157 w 838200"/>
              <a:gd name="connsiteY2-2014" fmla="*/ 696036 h 1029411"/>
              <a:gd name="connsiteX3-2015" fmla="*/ 64294 w 838200"/>
              <a:gd name="connsiteY3-2016" fmla="*/ 676986 h 1029411"/>
              <a:gd name="connsiteX4-2017" fmla="*/ 33338 w 838200"/>
              <a:gd name="connsiteY4-2018" fmla="*/ 653174 h 1029411"/>
              <a:gd name="connsiteX5-2019" fmla="*/ 0 w 838200"/>
              <a:gd name="connsiteY5-2020" fmla="*/ 574593 h 1029411"/>
              <a:gd name="connsiteX6-2021" fmla="*/ 0 w 838200"/>
              <a:gd name="connsiteY6-2022" fmla="*/ 479343 h 1029411"/>
              <a:gd name="connsiteX7-2023" fmla="*/ 4763 w 838200"/>
              <a:gd name="connsiteY7-2024" fmla="*/ 446005 h 1029411"/>
              <a:gd name="connsiteX8-2025" fmla="*/ 21432 w 838200"/>
              <a:gd name="connsiteY8-2026" fmla="*/ 410286 h 1029411"/>
              <a:gd name="connsiteX9-2027" fmla="*/ 9525 w 838200"/>
              <a:gd name="connsiteY9-2028" fmla="*/ 345993 h 1029411"/>
              <a:gd name="connsiteX10-2029" fmla="*/ 54769 w 838200"/>
              <a:gd name="connsiteY10-2030" fmla="*/ 305511 h 1029411"/>
              <a:gd name="connsiteX11-2031" fmla="*/ 130969 w 838200"/>
              <a:gd name="connsiteY11-2032" fmla="*/ 300749 h 1029411"/>
              <a:gd name="connsiteX12-2033" fmla="*/ 145257 w 838200"/>
              <a:gd name="connsiteY12-2034" fmla="*/ 298368 h 1029411"/>
              <a:gd name="connsiteX13-2035" fmla="*/ 121444 w 838200"/>
              <a:gd name="connsiteY13-2036" fmla="*/ 243599 h 1029411"/>
              <a:gd name="connsiteX14-2037" fmla="*/ 142875 w 838200"/>
              <a:gd name="connsiteY14-2038" fmla="*/ 141205 h 1029411"/>
              <a:gd name="connsiteX15-2039" fmla="*/ 223838 w 838200"/>
              <a:gd name="connsiteY15-2040" fmla="*/ 45955 h 1029411"/>
              <a:gd name="connsiteX16-2041" fmla="*/ 359569 w 838200"/>
              <a:gd name="connsiteY16-2042" fmla="*/ 3093 h 1029411"/>
              <a:gd name="connsiteX17-2043" fmla="*/ 469107 w 838200"/>
              <a:gd name="connsiteY17-2044" fmla="*/ 10236 h 1029411"/>
              <a:gd name="connsiteX18-2045" fmla="*/ 547688 w 838200"/>
              <a:gd name="connsiteY18-2046" fmla="*/ 65006 h 1029411"/>
              <a:gd name="connsiteX19-2047" fmla="*/ 628650 w 838200"/>
              <a:gd name="connsiteY19-2048" fmla="*/ 134061 h 1029411"/>
              <a:gd name="connsiteX20-2049" fmla="*/ 692944 w 838200"/>
              <a:gd name="connsiteY20-2050" fmla="*/ 122155 h 1029411"/>
              <a:gd name="connsiteX21-2051" fmla="*/ 721519 w 838200"/>
              <a:gd name="connsiteY21-2052" fmla="*/ 215024 h 1029411"/>
              <a:gd name="connsiteX22-2053" fmla="*/ 697707 w 838200"/>
              <a:gd name="connsiteY22-2054" fmla="*/ 267411 h 1029411"/>
              <a:gd name="connsiteX23-2055" fmla="*/ 785813 w 838200"/>
              <a:gd name="connsiteY23-2056" fmla="*/ 288843 h 1029411"/>
              <a:gd name="connsiteX24-2057" fmla="*/ 809625 w 838200"/>
              <a:gd name="connsiteY24-2058" fmla="*/ 345993 h 1029411"/>
              <a:gd name="connsiteX25-2059" fmla="*/ 823913 w 838200"/>
              <a:gd name="connsiteY25-2060" fmla="*/ 388855 h 1029411"/>
              <a:gd name="connsiteX26-2061" fmla="*/ 814388 w 838200"/>
              <a:gd name="connsiteY26-2062" fmla="*/ 424574 h 1029411"/>
              <a:gd name="connsiteX27-2063" fmla="*/ 814388 w 838200"/>
              <a:gd name="connsiteY27-2064" fmla="*/ 472199 h 1029411"/>
              <a:gd name="connsiteX28-2065" fmla="*/ 838200 w 838200"/>
              <a:gd name="connsiteY28-2066" fmla="*/ 529349 h 1029411"/>
              <a:gd name="connsiteX29-2067" fmla="*/ 797719 w 838200"/>
              <a:gd name="connsiteY29-2068" fmla="*/ 641268 h 1029411"/>
              <a:gd name="connsiteX30-2069" fmla="*/ 742950 w 838200"/>
              <a:gd name="connsiteY30-2070" fmla="*/ 688893 h 1029411"/>
              <a:gd name="connsiteX31-2071" fmla="*/ 661988 w 838200"/>
              <a:gd name="connsiteY31-2072" fmla="*/ 681749 h 1029411"/>
              <a:gd name="connsiteX32-2073" fmla="*/ 604838 w 838200"/>
              <a:gd name="connsiteY32-2074" fmla="*/ 617455 h 1029411"/>
              <a:gd name="connsiteX33-2075" fmla="*/ 559594 w 838200"/>
              <a:gd name="connsiteY33-2076" fmla="*/ 679368 h 1029411"/>
              <a:gd name="connsiteX34-2077" fmla="*/ 514350 w 838200"/>
              <a:gd name="connsiteY34-2078" fmla="*/ 717468 h 1029411"/>
              <a:gd name="connsiteX35-2079" fmla="*/ 492919 w 838200"/>
              <a:gd name="connsiteY35-2080" fmla="*/ 781761 h 1029411"/>
              <a:gd name="connsiteX36-2081" fmla="*/ 495300 w 838200"/>
              <a:gd name="connsiteY36-2082" fmla="*/ 865105 h 1029411"/>
              <a:gd name="connsiteX37-2083" fmla="*/ 519113 w 838200"/>
              <a:gd name="connsiteY37-2084" fmla="*/ 941305 h 1029411"/>
              <a:gd name="connsiteX38-2085" fmla="*/ 559594 w 838200"/>
              <a:gd name="connsiteY38-2086" fmla="*/ 991311 h 1029411"/>
              <a:gd name="connsiteX39-2087" fmla="*/ 569119 w 838200"/>
              <a:gd name="connsiteY39-2088" fmla="*/ 1000836 h 1029411"/>
              <a:gd name="connsiteX40-2089" fmla="*/ 464344 w 838200"/>
              <a:gd name="connsiteY40-2090" fmla="*/ 1029411 h 1029411"/>
              <a:gd name="connsiteX41-2091" fmla="*/ 340519 w 838200"/>
              <a:gd name="connsiteY41-2092" fmla="*/ 1029411 h 1029411"/>
              <a:gd name="connsiteX42-2093" fmla="*/ 283369 w 838200"/>
              <a:gd name="connsiteY42-2094" fmla="*/ 1010361 h 1029411"/>
              <a:gd name="connsiteX43-2095" fmla="*/ 350044 w 838200"/>
              <a:gd name="connsiteY43-2096" fmla="*/ 962736 h 1029411"/>
              <a:gd name="connsiteX44-2097" fmla="*/ 385763 w 838200"/>
              <a:gd name="connsiteY44-2098" fmla="*/ 817480 h 1029411"/>
              <a:gd name="connsiteX45-2099" fmla="*/ 388144 w 838200"/>
              <a:gd name="connsiteY45-2100" fmla="*/ 736518 h 1029411"/>
              <a:gd name="connsiteX46-2101" fmla="*/ 371475 w 838200"/>
              <a:gd name="connsiteY46-2102" fmla="*/ 705561 h 1029411"/>
              <a:gd name="connsiteX47-2103" fmla="*/ 347663 w 838200"/>
              <a:gd name="connsiteY47-2104" fmla="*/ 743661 h 1029411"/>
              <a:gd name="connsiteX48-2105" fmla="*/ 307182 w 838200"/>
              <a:gd name="connsiteY48-2106" fmla="*/ 719849 h 1029411"/>
              <a:gd name="connsiteX49-2107" fmla="*/ 266700 w 838200"/>
              <a:gd name="connsiteY49-2108" fmla="*/ 729374 h 1029411"/>
              <a:gd name="connsiteX50-2109" fmla="*/ 180975 w 838200"/>
              <a:gd name="connsiteY50-2110" fmla="*/ 776999 h 1029411"/>
              <a:gd name="connsiteX0-2111" fmla="*/ 180975 w 838200"/>
              <a:gd name="connsiteY0-2112" fmla="*/ 776999 h 1029411"/>
              <a:gd name="connsiteX1-2113" fmla="*/ 157163 w 838200"/>
              <a:gd name="connsiteY1-2114" fmla="*/ 731755 h 1029411"/>
              <a:gd name="connsiteX2-2115" fmla="*/ 107157 w 838200"/>
              <a:gd name="connsiteY2-2116" fmla="*/ 696036 h 1029411"/>
              <a:gd name="connsiteX3-2117" fmla="*/ 64294 w 838200"/>
              <a:gd name="connsiteY3-2118" fmla="*/ 676986 h 1029411"/>
              <a:gd name="connsiteX4-2119" fmla="*/ 33338 w 838200"/>
              <a:gd name="connsiteY4-2120" fmla="*/ 653174 h 1029411"/>
              <a:gd name="connsiteX5-2121" fmla="*/ 0 w 838200"/>
              <a:gd name="connsiteY5-2122" fmla="*/ 574593 h 1029411"/>
              <a:gd name="connsiteX6-2123" fmla="*/ 0 w 838200"/>
              <a:gd name="connsiteY6-2124" fmla="*/ 479343 h 1029411"/>
              <a:gd name="connsiteX7-2125" fmla="*/ 4763 w 838200"/>
              <a:gd name="connsiteY7-2126" fmla="*/ 446005 h 1029411"/>
              <a:gd name="connsiteX8-2127" fmla="*/ 21432 w 838200"/>
              <a:gd name="connsiteY8-2128" fmla="*/ 410286 h 1029411"/>
              <a:gd name="connsiteX9-2129" fmla="*/ 9525 w 838200"/>
              <a:gd name="connsiteY9-2130" fmla="*/ 345993 h 1029411"/>
              <a:gd name="connsiteX10-2131" fmla="*/ 54769 w 838200"/>
              <a:gd name="connsiteY10-2132" fmla="*/ 305511 h 1029411"/>
              <a:gd name="connsiteX11-2133" fmla="*/ 130969 w 838200"/>
              <a:gd name="connsiteY11-2134" fmla="*/ 300749 h 1029411"/>
              <a:gd name="connsiteX12-2135" fmla="*/ 145257 w 838200"/>
              <a:gd name="connsiteY12-2136" fmla="*/ 298368 h 1029411"/>
              <a:gd name="connsiteX13-2137" fmla="*/ 121444 w 838200"/>
              <a:gd name="connsiteY13-2138" fmla="*/ 243599 h 1029411"/>
              <a:gd name="connsiteX14-2139" fmla="*/ 142875 w 838200"/>
              <a:gd name="connsiteY14-2140" fmla="*/ 141205 h 1029411"/>
              <a:gd name="connsiteX15-2141" fmla="*/ 223838 w 838200"/>
              <a:gd name="connsiteY15-2142" fmla="*/ 45955 h 1029411"/>
              <a:gd name="connsiteX16-2143" fmla="*/ 359569 w 838200"/>
              <a:gd name="connsiteY16-2144" fmla="*/ 3093 h 1029411"/>
              <a:gd name="connsiteX17-2145" fmla="*/ 469107 w 838200"/>
              <a:gd name="connsiteY17-2146" fmla="*/ 10236 h 1029411"/>
              <a:gd name="connsiteX18-2147" fmla="*/ 547688 w 838200"/>
              <a:gd name="connsiteY18-2148" fmla="*/ 65006 h 1029411"/>
              <a:gd name="connsiteX19-2149" fmla="*/ 628650 w 838200"/>
              <a:gd name="connsiteY19-2150" fmla="*/ 134061 h 1029411"/>
              <a:gd name="connsiteX20-2151" fmla="*/ 692944 w 838200"/>
              <a:gd name="connsiteY20-2152" fmla="*/ 122155 h 1029411"/>
              <a:gd name="connsiteX21-2153" fmla="*/ 721519 w 838200"/>
              <a:gd name="connsiteY21-2154" fmla="*/ 215024 h 1029411"/>
              <a:gd name="connsiteX22-2155" fmla="*/ 697707 w 838200"/>
              <a:gd name="connsiteY22-2156" fmla="*/ 267411 h 1029411"/>
              <a:gd name="connsiteX23-2157" fmla="*/ 785813 w 838200"/>
              <a:gd name="connsiteY23-2158" fmla="*/ 288843 h 1029411"/>
              <a:gd name="connsiteX24-2159" fmla="*/ 809625 w 838200"/>
              <a:gd name="connsiteY24-2160" fmla="*/ 345993 h 1029411"/>
              <a:gd name="connsiteX25-2161" fmla="*/ 814388 w 838200"/>
              <a:gd name="connsiteY25-2162" fmla="*/ 424574 h 1029411"/>
              <a:gd name="connsiteX26-2163" fmla="*/ 814388 w 838200"/>
              <a:gd name="connsiteY26-2164" fmla="*/ 472199 h 1029411"/>
              <a:gd name="connsiteX27-2165" fmla="*/ 838200 w 838200"/>
              <a:gd name="connsiteY27-2166" fmla="*/ 529349 h 1029411"/>
              <a:gd name="connsiteX28-2167" fmla="*/ 797719 w 838200"/>
              <a:gd name="connsiteY28-2168" fmla="*/ 641268 h 1029411"/>
              <a:gd name="connsiteX29-2169" fmla="*/ 742950 w 838200"/>
              <a:gd name="connsiteY29-2170" fmla="*/ 688893 h 1029411"/>
              <a:gd name="connsiteX30-2171" fmla="*/ 661988 w 838200"/>
              <a:gd name="connsiteY30-2172" fmla="*/ 681749 h 1029411"/>
              <a:gd name="connsiteX31-2173" fmla="*/ 604838 w 838200"/>
              <a:gd name="connsiteY31-2174" fmla="*/ 617455 h 1029411"/>
              <a:gd name="connsiteX32-2175" fmla="*/ 559594 w 838200"/>
              <a:gd name="connsiteY32-2176" fmla="*/ 679368 h 1029411"/>
              <a:gd name="connsiteX33-2177" fmla="*/ 514350 w 838200"/>
              <a:gd name="connsiteY33-2178" fmla="*/ 717468 h 1029411"/>
              <a:gd name="connsiteX34-2179" fmla="*/ 492919 w 838200"/>
              <a:gd name="connsiteY34-2180" fmla="*/ 781761 h 1029411"/>
              <a:gd name="connsiteX35-2181" fmla="*/ 495300 w 838200"/>
              <a:gd name="connsiteY35-2182" fmla="*/ 865105 h 1029411"/>
              <a:gd name="connsiteX36-2183" fmla="*/ 519113 w 838200"/>
              <a:gd name="connsiteY36-2184" fmla="*/ 941305 h 1029411"/>
              <a:gd name="connsiteX37-2185" fmla="*/ 559594 w 838200"/>
              <a:gd name="connsiteY37-2186" fmla="*/ 991311 h 1029411"/>
              <a:gd name="connsiteX38-2187" fmla="*/ 569119 w 838200"/>
              <a:gd name="connsiteY38-2188" fmla="*/ 1000836 h 1029411"/>
              <a:gd name="connsiteX39-2189" fmla="*/ 464344 w 838200"/>
              <a:gd name="connsiteY39-2190" fmla="*/ 1029411 h 1029411"/>
              <a:gd name="connsiteX40-2191" fmla="*/ 340519 w 838200"/>
              <a:gd name="connsiteY40-2192" fmla="*/ 1029411 h 1029411"/>
              <a:gd name="connsiteX41-2193" fmla="*/ 283369 w 838200"/>
              <a:gd name="connsiteY41-2194" fmla="*/ 1010361 h 1029411"/>
              <a:gd name="connsiteX42-2195" fmla="*/ 350044 w 838200"/>
              <a:gd name="connsiteY42-2196" fmla="*/ 962736 h 1029411"/>
              <a:gd name="connsiteX43-2197" fmla="*/ 385763 w 838200"/>
              <a:gd name="connsiteY43-2198" fmla="*/ 817480 h 1029411"/>
              <a:gd name="connsiteX44-2199" fmla="*/ 388144 w 838200"/>
              <a:gd name="connsiteY44-2200" fmla="*/ 736518 h 1029411"/>
              <a:gd name="connsiteX45-2201" fmla="*/ 371475 w 838200"/>
              <a:gd name="connsiteY45-2202" fmla="*/ 705561 h 1029411"/>
              <a:gd name="connsiteX46-2203" fmla="*/ 347663 w 838200"/>
              <a:gd name="connsiteY46-2204" fmla="*/ 743661 h 1029411"/>
              <a:gd name="connsiteX47-2205" fmla="*/ 307182 w 838200"/>
              <a:gd name="connsiteY47-2206" fmla="*/ 719849 h 1029411"/>
              <a:gd name="connsiteX48-2207" fmla="*/ 266700 w 838200"/>
              <a:gd name="connsiteY48-2208" fmla="*/ 729374 h 1029411"/>
              <a:gd name="connsiteX49-2209" fmla="*/ 180975 w 838200"/>
              <a:gd name="connsiteY49-2210" fmla="*/ 776999 h 1029411"/>
              <a:gd name="connsiteX0-2211" fmla="*/ 180975 w 838200"/>
              <a:gd name="connsiteY0-2212" fmla="*/ 776999 h 1029411"/>
              <a:gd name="connsiteX1-2213" fmla="*/ 157163 w 838200"/>
              <a:gd name="connsiteY1-2214" fmla="*/ 731755 h 1029411"/>
              <a:gd name="connsiteX2-2215" fmla="*/ 107157 w 838200"/>
              <a:gd name="connsiteY2-2216" fmla="*/ 696036 h 1029411"/>
              <a:gd name="connsiteX3-2217" fmla="*/ 64294 w 838200"/>
              <a:gd name="connsiteY3-2218" fmla="*/ 676986 h 1029411"/>
              <a:gd name="connsiteX4-2219" fmla="*/ 33338 w 838200"/>
              <a:gd name="connsiteY4-2220" fmla="*/ 653174 h 1029411"/>
              <a:gd name="connsiteX5-2221" fmla="*/ 0 w 838200"/>
              <a:gd name="connsiteY5-2222" fmla="*/ 574593 h 1029411"/>
              <a:gd name="connsiteX6-2223" fmla="*/ 0 w 838200"/>
              <a:gd name="connsiteY6-2224" fmla="*/ 479343 h 1029411"/>
              <a:gd name="connsiteX7-2225" fmla="*/ 4763 w 838200"/>
              <a:gd name="connsiteY7-2226" fmla="*/ 446005 h 1029411"/>
              <a:gd name="connsiteX8-2227" fmla="*/ 21432 w 838200"/>
              <a:gd name="connsiteY8-2228" fmla="*/ 410286 h 1029411"/>
              <a:gd name="connsiteX9-2229" fmla="*/ 9525 w 838200"/>
              <a:gd name="connsiteY9-2230" fmla="*/ 345993 h 1029411"/>
              <a:gd name="connsiteX10-2231" fmla="*/ 54769 w 838200"/>
              <a:gd name="connsiteY10-2232" fmla="*/ 305511 h 1029411"/>
              <a:gd name="connsiteX11-2233" fmla="*/ 130969 w 838200"/>
              <a:gd name="connsiteY11-2234" fmla="*/ 300749 h 1029411"/>
              <a:gd name="connsiteX12-2235" fmla="*/ 145257 w 838200"/>
              <a:gd name="connsiteY12-2236" fmla="*/ 298368 h 1029411"/>
              <a:gd name="connsiteX13-2237" fmla="*/ 121444 w 838200"/>
              <a:gd name="connsiteY13-2238" fmla="*/ 243599 h 1029411"/>
              <a:gd name="connsiteX14-2239" fmla="*/ 142875 w 838200"/>
              <a:gd name="connsiteY14-2240" fmla="*/ 141205 h 1029411"/>
              <a:gd name="connsiteX15-2241" fmla="*/ 223838 w 838200"/>
              <a:gd name="connsiteY15-2242" fmla="*/ 45955 h 1029411"/>
              <a:gd name="connsiteX16-2243" fmla="*/ 359569 w 838200"/>
              <a:gd name="connsiteY16-2244" fmla="*/ 3093 h 1029411"/>
              <a:gd name="connsiteX17-2245" fmla="*/ 469107 w 838200"/>
              <a:gd name="connsiteY17-2246" fmla="*/ 10236 h 1029411"/>
              <a:gd name="connsiteX18-2247" fmla="*/ 547688 w 838200"/>
              <a:gd name="connsiteY18-2248" fmla="*/ 65006 h 1029411"/>
              <a:gd name="connsiteX19-2249" fmla="*/ 628650 w 838200"/>
              <a:gd name="connsiteY19-2250" fmla="*/ 134061 h 1029411"/>
              <a:gd name="connsiteX20-2251" fmla="*/ 692944 w 838200"/>
              <a:gd name="connsiteY20-2252" fmla="*/ 122155 h 1029411"/>
              <a:gd name="connsiteX21-2253" fmla="*/ 721519 w 838200"/>
              <a:gd name="connsiteY21-2254" fmla="*/ 215024 h 1029411"/>
              <a:gd name="connsiteX22-2255" fmla="*/ 697707 w 838200"/>
              <a:gd name="connsiteY22-2256" fmla="*/ 267411 h 1029411"/>
              <a:gd name="connsiteX23-2257" fmla="*/ 785813 w 838200"/>
              <a:gd name="connsiteY23-2258" fmla="*/ 288843 h 1029411"/>
              <a:gd name="connsiteX24-2259" fmla="*/ 809625 w 838200"/>
              <a:gd name="connsiteY24-2260" fmla="*/ 345993 h 1029411"/>
              <a:gd name="connsiteX25-2261" fmla="*/ 814388 w 838200"/>
              <a:gd name="connsiteY25-2262" fmla="*/ 424574 h 1029411"/>
              <a:gd name="connsiteX26-2263" fmla="*/ 814388 w 838200"/>
              <a:gd name="connsiteY26-2264" fmla="*/ 472199 h 1029411"/>
              <a:gd name="connsiteX27-2265" fmla="*/ 838200 w 838200"/>
              <a:gd name="connsiteY27-2266" fmla="*/ 529349 h 1029411"/>
              <a:gd name="connsiteX28-2267" fmla="*/ 797719 w 838200"/>
              <a:gd name="connsiteY28-2268" fmla="*/ 641268 h 1029411"/>
              <a:gd name="connsiteX29-2269" fmla="*/ 742950 w 838200"/>
              <a:gd name="connsiteY29-2270" fmla="*/ 688893 h 1029411"/>
              <a:gd name="connsiteX30-2271" fmla="*/ 661988 w 838200"/>
              <a:gd name="connsiteY30-2272" fmla="*/ 681749 h 1029411"/>
              <a:gd name="connsiteX31-2273" fmla="*/ 604838 w 838200"/>
              <a:gd name="connsiteY31-2274" fmla="*/ 617455 h 1029411"/>
              <a:gd name="connsiteX32-2275" fmla="*/ 559594 w 838200"/>
              <a:gd name="connsiteY32-2276" fmla="*/ 679368 h 1029411"/>
              <a:gd name="connsiteX33-2277" fmla="*/ 514350 w 838200"/>
              <a:gd name="connsiteY33-2278" fmla="*/ 717468 h 1029411"/>
              <a:gd name="connsiteX34-2279" fmla="*/ 492919 w 838200"/>
              <a:gd name="connsiteY34-2280" fmla="*/ 781761 h 1029411"/>
              <a:gd name="connsiteX35-2281" fmla="*/ 495300 w 838200"/>
              <a:gd name="connsiteY35-2282" fmla="*/ 865105 h 1029411"/>
              <a:gd name="connsiteX36-2283" fmla="*/ 519113 w 838200"/>
              <a:gd name="connsiteY36-2284" fmla="*/ 941305 h 1029411"/>
              <a:gd name="connsiteX37-2285" fmla="*/ 559594 w 838200"/>
              <a:gd name="connsiteY37-2286" fmla="*/ 991311 h 1029411"/>
              <a:gd name="connsiteX38-2287" fmla="*/ 569119 w 838200"/>
              <a:gd name="connsiteY38-2288" fmla="*/ 1000836 h 1029411"/>
              <a:gd name="connsiteX39-2289" fmla="*/ 464344 w 838200"/>
              <a:gd name="connsiteY39-2290" fmla="*/ 1029411 h 1029411"/>
              <a:gd name="connsiteX40-2291" fmla="*/ 340519 w 838200"/>
              <a:gd name="connsiteY40-2292" fmla="*/ 1029411 h 1029411"/>
              <a:gd name="connsiteX41-2293" fmla="*/ 283369 w 838200"/>
              <a:gd name="connsiteY41-2294" fmla="*/ 1010361 h 1029411"/>
              <a:gd name="connsiteX42-2295" fmla="*/ 350044 w 838200"/>
              <a:gd name="connsiteY42-2296" fmla="*/ 962736 h 1029411"/>
              <a:gd name="connsiteX43-2297" fmla="*/ 385763 w 838200"/>
              <a:gd name="connsiteY43-2298" fmla="*/ 817480 h 1029411"/>
              <a:gd name="connsiteX44-2299" fmla="*/ 388144 w 838200"/>
              <a:gd name="connsiteY44-2300" fmla="*/ 736518 h 1029411"/>
              <a:gd name="connsiteX45-2301" fmla="*/ 371475 w 838200"/>
              <a:gd name="connsiteY45-2302" fmla="*/ 705561 h 1029411"/>
              <a:gd name="connsiteX46-2303" fmla="*/ 347663 w 838200"/>
              <a:gd name="connsiteY46-2304" fmla="*/ 743661 h 1029411"/>
              <a:gd name="connsiteX47-2305" fmla="*/ 307182 w 838200"/>
              <a:gd name="connsiteY47-2306" fmla="*/ 719849 h 1029411"/>
              <a:gd name="connsiteX48-2307" fmla="*/ 266700 w 838200"/>
              <a:gd name="connsiteY48-2308" fmla="*/ 729374 h 1029411"/>
              <a:gd name="connsiteX49-2309" fmla="*/ 180975 w 838200"/>
              <a:gd name="connsiteY49-2310" fmla="*/ 776999 h 1029411"/>
              <a:gd name="connsiteX0-2311" fmla="*/ 180975 w 838200"/>
              <a:gd name="connsiteY0-2312" fmla="*/ 776999 h 1029411"/>
              <a:gd name="connsiteX1-2313" fmla="*/ 157163 w 838200"/>
              <a:gd name="connsiteY1-2314" fmla="*/ 731755 h 1029411"/>
              <a:gd name="connsiteX2-2315" fmla="*/ 107157 w 838200"/>
              <a:gd name="connsiteY2-2316" fmla="*/ 696036 h 1029411"/>
              <a:gd name="connsiteX3-2317" fmla="*/ 64294 w 838200"/>
              <a:gd name="connsiteY3-2318" fmla="*/ 676986 h 1029411"/>
              <a:gd name="connsiteX4-2319" fmla="*/ 33338 w 838200"/>
              <a:gd name="connsiteY4-2320" fmla="*/ 653174 h 1029411"/>
              <a:gd name="connsiteX5-2321" fmla="*/ 0 w 838200"/>
              <a:gd name="connsiteY5-2322" fmla="*/ 574593 h 1029411"/>
              <a:gd name="connsiteX6-2323" fmla="*/ 0 w 838200"/>
              <a:gd name="connsiteY6-2324" fmla="*/ 479343 h 1029411"/>
              <a:gd name="connsiteX7-2325" fmla="*/ 4763 w 838200"/>
              <a:gd name="connsiteY7-2326" fmla="*/ 446005 h 1029411"/>
              <a:gd name="connsiteX8-2327" fmla="*/ 21432 w 838200"/>
              <a:gd name="connsiteY8-2328" fmla="*/ 410286 h 1029411"/>
              <a:gd name="connsiteX9-2329" fmla="*/ 9525 w 838200"/>
              <a:gd name="connsiteY9-2330" fmla="*/ 345993 h 1029411"/>
              <a:gd name="connsiteX10-2331" fmla="*/ 54769 w 838200"/>
              <a:gd name="connsiteY10-2332" fmla="*/ 305511 h 1029411"/>
              <a:gd name="connsiteX11-2333" fmla="*/ 130969 w 838200"/>
              <a:gd name="connsiteY11-2334" fmla="*/ 300749 h 1029411"/>
              <a:gd name="connsiteX12-2335" fmla="*/ 145257 w 838200"/>
              <a:gd name="connsiteY12-2336" fmla="*/ 298368 h 1029411"/>
              <a:gd name="connsiteX13-2337" fmla="*/ 121444 w 838200"/>
              <a:gd name="connsiteY13-2338" fmla="*/ 243599 h 1029411"/>
              <a:gd name="connsiteX14-2339" fmla="*/ 142875 w 838200"/>
              <a:gd name="connsiteY14-2340" fmla="*/ 141205 h 1029411"/>
              <a:gd name="connsiteX15-2341" fmla="*/ 223838 w 838200"/>
              <a:gd name="connsiteY15-2342" fmla="*/ 45955 h 1029411"/>
              <a:gd name="connsiteX16-2343" fmla="*/ 359569 w 838200"/>
              <a:gd name="connsiteY16-2344" fmla="*/ 3093 h 1029411"/>
              <a:gd name="connsiteX17-2345" fmla="*/ 469107 w 838200"/>
              <a:gd name="connsiteY17-2346" fmla="*/ 10236 h 1029411"/>
              <a:gd name="connsiteX18-2347" fmla="*/ 547688 w 838200"/>
              <a:gd name="connsiteY18-2348" fmla="*/ 65006 h 1029411"/>
              <a:gd name="connsiteX19-2349" fmla="*/ 628650 w 838200"/>
              <a:gd name="connsiteY19-2350" fmla="*/ 134061 h 1029411"/>
              <a:gd name="connsiteX20-2351" fmla="*/ 692944 w 838200"/>
              <a:gd name="connsiteY20-2352" fmla="*/ 122155 h 1029411"/>
              <a:gd name="connsiteX21-2353" fmla="*/ 721519 w 838200"/>
              <a:gd name="connsiteY21-2354" fmla="*/ 215024 h 1029411"/>
              <a:gd name="connsiteX22-2355" fmla="*/ 697707 w 838200"/>
              <a:gd name="connsiteY22-2356" fmla="*/ 267411 h 1029411"/>
              <a:gd name="connsiteX23-2357" fmla="*/ 785813 w 838200"/>
              <a:gd name="connsiteY23-2358" fmla="*/ 288843 h 1029411"/>
              <a:gd name="connsiteX24-2359" fmla="*/ 809625 w 838200"/>
              <a:gd name="connsiteY24-2360" fmla="*/ 345993 h 1029411"/>
              <a:gd name="connsiteX25-2361" fmla="*/ 814388 w 838200"/>
              <a:gd name="connsiteY25-2362" fmla="*/ 424574 h 1029411"/>
              <a:gd name="connsiteX26-2363" fmla="*/ 814388 w 838200"/>
              <a:gd name="connsiteY26-2364" fmla="*/ 472199 h 1029411"/>
              <a:gd name="connsiteX27-2365" fmla="*/ 838200 w 838200"/>
              <a:gd name="connsiteY27-2366" fmla="*/ 529349 h 1029411"/>
              <a:gd name="connsiteX28-2367" fmla="*/ 797719 w 838200"/>
              <a:gd name="connsiteY28-2368" fmla="*/ 641268 h 1029411"/>
              <a:gd name="connsiteX29-2369" fmla="*/ 742950 w 838200"/>
              <a:gd name="connsiteY29-2370" fmla="*/ 688893 h 1029411"/>
              <a:gd name="connsiteX30-2371" fmla="*/ 661988 w 838200"/>
              <a:gd name="connsiteY30-2372" fmla="*/ 681749 h 1029411"/>
              <a:gd name="connsiteX31-2373" fmla="*/ 604838 w 838200"/>
              <a:gd name="connsiteY31-2374" fmla="*/ 617455 h 1029411"/>
              <a:gd name="connsiteX32-2375" fmla="*/ 559594 w 838200"/>
              <a:gd name="connsiteY32-2376" fmla="*/ 679368 h 1029411"/>
              <a:gd name="connsiteX33-2377" fmla="*/ 514350 w 838200"/>
              <a:gd name="connsiteY33-2378" fmla="*/ 717468 h 1029411"/>
              <a:gd name="connsiteX34-2379" fmla="*/ 492919 w 838200"/>
              <a:gd name="connsiteY34-2380" fmla="*/ 781761 h 1029411"/>
              <a:gd name="connsiteX35-2381" fmla="*/ 495300 w 838200"/>
              <a:gd name="connsiteY35-2382" fmla="*/ 865105 h 1029411"/>
              <a:gd name="connsiteX36-2383" fmla="*/ 519113 w 838200"/>
              <a:gd name="connsiteY36-2384" fmla="*/ 941305 h 1029411"/>
              <a:gd name="connsiteX37-2385" fmla="*/ 559594 w 838200"/>
              <a:gd name="connsiteY37-2386" fmla="*/ 991311 h 1029411"/>
              <a:gd name="connsiteX38-2387" fmla="*/ 569119 w 838200"/>
              <a:gd name="connsiteY38-2388" fmla="*/ 1000836 h 1029411"/>
              <a:gd name="connsiteX39-2389" fmla="*/ 464344 w 838200"/>
              <a:gd name="connsiteY39-2390" fmla="*/ 1029411 h 1029411"/>
              <a:gd name="connsiteX40-2391" fmla="*/ 340519 w 838200"/>
              <a:gd name="connsiteY40-2392" fmla="*/ 1029411 h 1029411"/>
              <a:gd name="connsiteX41-2393" fmla="*/ 283369 w 838200"/>
              <a:gd name="connsiteY41-2394" fmla="*/ 1010361 h 1029411"/>
              <a:gd name="connsiteX42-2395" fmla="*/ 350044 w 838200"/>
              <a:gd name="connsiteY42-2396" fmla="*/ 962736 h 1029411"/>
              <a:gd name="connsiteX43-2397" fmla="*/ 385763 w 838200"/>
              <a:gd name="connsiteY43-2398" fmla="*/ 817480 h 1029411"/>
              <a:gd name="connsiteX44-2399" fmla="*/ 388144 w 838200"/>
              <a:gd name="connsiteY44-2400" fmla="*/ 736518 h 1029411"/>
              <a:gd name="connsiteX45-2401" fmla="*/ 371475 w 838200"/>
              <a:gd name="connsiteY45-2402" fmla="*/ 705561 h 1029411"/>
              <a:gd name="connsiteX46-2403" fmla="*/ 347663 w 838200"/>
              <a:gd name="connsiteY46-2404" fmla="*/ 743661 h 1029411"/>
              <a:gd name="connsiteX47-2405" fmla="*/ 307182 w 838200"/>
              <a:gd name="connsiteY47-2406" fmla="*/ 719849 h 1029411"/>
              <a:gd name="connsiteX48-2407" fmla="*/ 266700 w 838200"/>
              <a:gd name="connsiteY48-2408" fmla="*/ 729374 h 1029411"/>
              <a:gd name="connsiteX49-2409" fmla="*/ 180975 w 838200"/>
              <a:gd name="connsiteY49-2410" fmla="*/ 776999 h 1029411"/>
              <a:gd name="connsiteX0-2411" fmla="*/ 180975 w 838719"/>
              <a:gd name="connsiteY0-2412" fmla="*/ 776999 h 1029411"/>
              <a:gd name="connsiteX1-2413" fmla="*/ 157163 w 838719"/>
              <a:gd name="connsiteY1-2414" fmla="*/ 731755 h 1029411"/>
              <a:gd name="connsiteX2-2415" fmla="*/ 107157 w 838719"/>
              <a:gd name="connsiteY2-2416" fmla="*/ 696036 h 1029411"/>
              <a:gd name="connsiteX3-2417" fmla="*/ 64294 w 838719"/>
              <a:gd name="connsiteY3-2418" fmla="*/ 676986 h 1029411"/>
              <a:gd name="connsiteX4-2419" fmla="*/ 33338 w 838719"/>
              <a:gd name="connsiteY4-2420" fmla="*/ 653174 h 1029411"/>
              <a:gd name="connsiteX5-2421" fmla="*/ 0 w 838719"/>
              <a:gd name="connsiteY5-2422" fmla="*/ 574593 h 1029411"/>
              <a:gd name="connsiteX6-2423" fmla="*/ 0 w 838719"/>
              <a:gd name="connsiteY6-2424" fmla="*/ 479343 h 1029411"/>
              <a:gd name="connsiteX7-2425" fmla="*/ 4763 w 838719"/>
              <a:gd name="connsiteY7-2426" fmla="*/ 446005 h 1029411"/>
              <a:gd name="connsiteX8-2427" fmla="*/ 21432 w 838719"/>
              <a:gd name="connsiteY8-2428" fmla="*/ 410286 h 1029411"/>
              <a:gd name="connsiteX9-2429" fmla="*/ 9525 w 838719"/>
              <a:gd name="connsiteY9-2430" fmla="*/ 345993 h 1029411"/>
              <a:gd name="connsiteX10-2431" fmla="*/ 54769 w 838719"/>
              <a:gd name="connsiteY10-2432" fmla="*/ 305511 h 1029411"/>
              <a:gd name="connsiteX11-2433" fmla="*/ 130969 w 838719"/>
              <a:gd name="connsiteY11-2434" fmla="*/ 300749 h 1029411"/>
              <a:gd name="connsiteX12-2435" fmla="*/ 145257 w 838719"/>
              <a:gd name="connsiteY12-2436" fmla="*/ 298368 h 1029411"/>
              <a:gd name="connsiteX13-2437" fmla="*/ 121444 w 838719"/>
              <a:gd name="connsiteY13-2438" fmla="*/ 243599 h 1029411"/>
              <a:gd name="connsiteX14-2439" fmla="*/ 142875 w 838719"/>
              <a:gd name="connsiteY14-2440" fmla="*/ 141205 h 1029411"/>
              <a:gd name="connsiteX15-2441" fmla="*/ 223838 w 838719"/>
              <a:gd name="connsiteY15-2442" fmla="*/ 45955 h 1029411"/>
              <a:gd name="connsiteX16-2443" fmla="*/ 359569 w 838719"/>
              <a:gd name="connsiteY16-2444" fmla="*/ 3093 h 1029411"/>
              <a:gd name="connsiteX17-2445" fmla="*/ 469107 w 838719"/>
              <a:gd name="connsiteY17-2446" fmla="*/ 10236 h 1029411"/>
              <a:gd name="connsiteX18-2447" fmla="*/ 547688 w 838719"/>
              <a:gd name="connsiteY18-2448" fmla="*/ 65006 h 1029411"/>
              <a:gd name="connsiteX19-2449" fmla="*/ 628650 w 838719"/>
              <a:gd name="connsiteY19-2450" fmla="*/ 134061 h 1029411"/>
              <a:gd name="connsiteX20-2451" fmla="*/ 692944 w 838719"/>
              <a:gd name="connsiteY20-2452" fmla="*/ 122155 h 1029411"/>
              <a:gd name="connsiteX21-2453" fmla="*/ 721519 w 838719"/>
              <a:gd name="connsiteY21-2454" fmla="*/ 215024 h 1029411"/>
              <a:gd name="connsiteX22-2455" fmla="*/ 697707 w 838719"/>
              <a:gd name="connsiteY22-2456" fmla="*/ 267411 h 1029411"/>
              <a:gd name="connsiteX23-2457" fmla="*/ 785813 w 838719"/>
              <a:gd name="connsiteY23-2458" fmla="*/ 288843 h 1029411"/>
              <a:gd name="connsiteX24-2459" fmla="*/ 809625 w 838719"/>
              <a:gd name="connsiteY24-2460" fmla="*/ 345993 h 1029411"/>
              <a:gd name="connsiteX25-2461" fmla="*/ 814388 w 838719"/>
              <a:gd name="connsiteY25-2462" fmla="*/ 424574 h 1029411"/>
              <a:gd name="connsiteX26-2463" fmla="*/ 814388 w 838719"/>
              <a:gd name="connsiteY26-2464" fmla="*/ 472199 h 1029411"/>
              <a:gd name="connsiteX27-2465" fmla="*/ 838200 w 838719"/>
              <a:gd name="connsiteY27-2466" fmla="*/ 529349 h 1029411"/>
              <a:gd name="connsiteX28-2467" fmla="*/ 797719 w 838719"/>
              <a:gd name="connsiteY28-2468" fmla="*/ 641268 h 1029411"/>
              <a:gd name="connsiteX29-2469" fmla="*/ 742950 w 838719"/>
              <a:gd name="connsiteY29-2470" fmla="*/ 688893 h 1029411"/>
              <a:gd name="connsiteX30-2471" fmla="*/ 661988 w 838719"/>
              <a:gd name="connsiteY30-2472" fmla="*/ 681749 h 1029411"/>
              <a:gd name="connsiteX31-2473" fmla="*/ 604838 w 838719"/>
              <a:gd name="connsiteY31-2474" fmla="*/ 617455 h 1029411"/>
              <a:gd name="connsiteX32-2475" fmla="*/ 559594 w 838719"/>
              <a:gd name="connsiteY32-2476" fmla="*/ 679368 h 1029411"/>
              <a:gd name="connsiteX33-2477" fmla="*/ 514350 w 838719"/>
              <a:gd name="connsiteY33-2478" fmla="*/ 717468 h 1029411"/>
              <a:gd name="connsiteX34-2479" fmla="*/ 492919 w 838719"/>
              <a:gd name="connsiteY34-2480" fmla="*/ 781761 h 1029411"/>
              <a:gd name="connsiteX35-2481" fmla="*/ 495300 w 838719"/>
              <a:gd name="connsiteY35-2482" fmla="*/ 865105 h 1029411"/>
              <a:gd name="connsiteX36-2483" fmla="*/ 519113 w 838719"/>
              <a:gd name="connsiteY36-2484" fmla="*/ 941305 h 1029411"/>
              <a:gd name="connsiteX37-2485" fmla="*/ 559594 w 838719"/>
              <a:gd name="connsiteY37-2486" fmla="*/ 991311 h 1029411"/>
              <a:gd name="connsiteX38-2487" fmla="*/ 569119 w 838719"/>
              <a:gd name="connsiteY38-2488" fmla="*/ 1000836 h 1029411"/>
              <a:gd name="connsiteX39-2489" fmla="*/ 464344 w 838719"/>
              <a:gd name="connsiteY39-2490" fmla="*/ 1029411 h 1029411"/>
              <a:gd name="connsiteX40-2491" fmla="*/ 340519 w 838719"/>
              <a:gd name="connsiteY40-2492" fmla="*/ 1029411 h 1029411"/>
              <a:gd name="connsiteX41-2493" fmla="*/ 283369 w 838719"/>
              <a:gd name="connsiteY41-2494" fmla="*/ 1010361 h 1029411"/>
              <a:gd name="connsiteX42-2495" fmla="*/ 350044 w 838719"/>
              <a:gd name="connsiteY42-2496" fmla="*/ 962736 h 1029411"/>
              <a:gd name="connsiteX43-2497" fmla="*/ 385763 w 838719"/>
              <a:gd name="connsiteY43-2498" fmla="*/ 817480 h 1029411"/>
              <a:gd name="connsiteX44-2499" fmla="*/ 388144 w 838719"/>
              <a:gd name="connsiteY44-2500" fmla="*/ 736518 h 1029411"/>
              <a:gd name="connsiteX45-2501" fmla="*/ 371475 w 838719"/>
              <a:gd name="connsiteY45-2502" fmla="*/ 705561 h 1029411"/>
              <a:gd name="connsiteX46-2503" fmla="*/ 347663 w 838719"/>
              <a:gd name="connsiteY46-2504" fmla="*/ 743661 h 1029411"/>
              <a:gd name="connsiteX47-2505" fmla="*/ 307182 w 838719"/>
              <a:gd name="connsiteY47-2506" fmla="*/ 719849 h 1029411"/>
              <a:gd name="connsiteX48-2507" fmla="*/ 266700 w 838719"/>
              <a:gd name="connsiteY48-2508" fmla="*/ 729374 h 1029411"/>
              <a:gd name="connsiteX49-2509" fmla="*/ 180975 w 838719"/>
              <a:gd name="connsiteY49-2510" fmla="*/ 776999 h 1029411"/>
              <a:gd name="connsiteX0-2511" fmla="*/ 180975 w 838200"/>
              <a:gd name="connsiteY0-2512" fmla="*/ 776999 h 1029411"/>
              <a:gd name="connsiteX1-2513" fmla="*/ 157163 w 838200"/>
              <a:gd name="connsiteY1-2514" fmla="*/ 731755 h 1029411"/>
              <a:gd name="connsiteX2-2515" fmla="*/ 107157 w 838200"/>
              <a:gd name="connsiteY2-2516" fmla="*/ 696036 h 1029411"/>
              <a:gd name="connsiteX3-2517" fmla="*/ 64294 w 838200"/>
              <a:gd name="connsiteY3-2518" fmla="*/ 676986 h 1029411"/>
              <a:gd name="connsiteX4-2519" fmla="*/ 33338 w 838200"/>
              <a:gd name="connsiteY4-2520" fmla="*/ 653174 h 1029411"/>
              <a:gd name="connsiteX5-2521" fmla="*/ 0 w 838200"/>
              <a:gd name="connsiteY5-2522" fmla="*/ 574593 h 1029411"/>
              <a:gd name="connsiteX6-2523" fmla="*/ 0 w 838200"/>
              <a:gd name="connsiteY6-2524" fmla="*/ 479343 h 1029411"/>
              <a:gd name="connsiteX7-2525" fmla="*/ 4763 w 838200"/>
              <a:gd name="connsiteY7-2526" fmla="*/ 446005 h 1029411"/>
              <a:gd name="connsiteX8-2527" fmla="*/ 21432 w 838200"/>
              <a:gd name="connsiteY8-2528" fmla="*/ 410286 h 1029411"/>
              <a:gd name="connsiteX9-2529" fmla="*/ 9525 w 838200"/>
              <a:gd name="connsiteY9-2530" fmla="*/ 345993 h 1029411"/>
              <a:gd name="connsiteX10-2531" fmla="*/ 54769 w 838200"/>
              <a:gd name="connsiteY10-2532" fmla="*/ 305511 h 1029411"/>
              <a:gd name="connsiteX11-2533" fmla="*/ 130969 w 838200"/>
              <a:gd name="connsiteY11-2534" fmla="*/ 300749 h 1029411"/>
              <a:gd name="connsiteX12-2535" fmla="*/ 145257 w 838200"/>
              <a:gd name="connsiteY12-2536" fmla="*/ 298368 h 1029411"/>
              <a:gd name="connsiteX13-2537" fmla="*/ 121444 w 838200"/>
              <a:gd name="connsiteY13-2538" fmla="*/ 243599 h 1029411"/>
              <a:gd name="connsiteX14-2539" fmla="*/ 142875 w 838200"/>
              <a:gd name="connsiteY14-2540" fmla="*/ 141205 h 1029411"/>
              <a:gd name="connsiteX15-2541" fmla="*/ 223838 w 838200"/>
              <a:gd name="connsiteY15-2542" fmla="*/ 45955 h 1029411"/>
              <a:gd name="connsiteX16-2543" fmla="*/ 359569 w 838200"/>
              <a:gd name="connsiteY16-2544" fmla="*/ 3093 h 1029411"/>
              <a:gd name="connsiteX17-2545" fmla="*/ 469107 w 838200"/>
              <a:gd name="connsiteY17-2546" fmla="*/ 10236 h 1029411"/>
              <a:gd name="connsiteX18-2547" fmla="*/ 547688 w 838200"/>
              <a:gd name="connsiteY18-2548" fmla="*/ 65006 h 1029411"/>
              <a:gd name="connsiteX19-2549" fmla="*/ 628650 w 838200"/>
              <a:gd name="connsiteY19-2550" fmla="*/ 134061 h 1029411"/>
              <a:gd name="connsiteX20-2551" fmla="*/ 692944 w 838200"/>
              <a:gd name="connsiteY20-2552" fmla="*/ 122155 h 1029411"/>
              <a:gd name="connsiteX21-2553" fmla="*/ 721519 w 838200"/>
              <a:gd name="connsiteY21-2554" fmla="*/ 215024 h 1029411"/>
              <a:gd name="connsiteX22-2555" fmla="*/ 697707 w 838200"/>
              <a:gd name="connsiteY22-2556" fmla="*/ 267411 h 1029411"/>
              <a:gd name="connsiteX23-2557" fmla="*/ 785813 w 838200"/>
              <a:gd name="connsiteY23-2558" fmla="*/ 288843 h 1029411"/>
              <a:gd name="connsiteX24-2559" fmla="*/ 809625 w 838200"/>
              <a:gd name="connsiteY24-2560" fmla="*/ 345993 h 1029411"/>
              <a:gd name="connsiteX25-2561" fmla="*/ 814388 w 838200"/>
              <a:gd name="connsiteY25-2562" fmla="*/ 424574 h 1029411"/>
              <a:gd name="connsiteX26-2563" fmla="*/ 838200 w 838200"/>
              <a:gd name="connsiteY26-2564" fmla="*/ 529349 h 1029411"/>
              <a:gd name="connsiteX27-2565" fmla="*/ 797719 w 838200"/>
              <a:gd name="connsiteY27-2566" fmla="*/ 641268 h 1029411"/>
              <a:gd name="connsiteX28-2567" fmla="*/ 742950 w 838200"/>
              <a:gd name="connsiteY28-2568" fmla="*/ 688893 h 1029411"/>
              <a:gd name="connsiteX29-2569" fmla="*/ 661988 w 838200"/>
              <a:gd name="connsiteY29-2570" fmla="*/ 681749 h 1029411"/>
              <a:gd name="connsiteX30-2571" fmla="*/ 604838 w 838200"/>
              <a:gd name="connsiteY30-2572" fmla="*/ 617455 h 1029411"/>
              <a:gd name="connsiteX31-2573" fmla="*/ 559594 w 838200"/>
              <a:gd name="connsiteY31-2574" fmla="*/ 679368 h 1029411"/>
              <a:gd name="connsiteX32-2575" fmla="*/ 514350 w 838200"/>
              <a:gd name="connsiteY32-2576" fmla="*/ 717468 h 1029411"/>
              <a:gd name="connsiteX33-2577" fmla="*/ 492919 w 838200"/>
              <a:gd name="connsiteY33-2578" fmla="*/ 781761 h 1029411"/>
              <a:gd name="connsiteX34-2579" fmla="*/ 495300 w 838200"/>
              <a:gd name="connsiteY34-2580" fmla="*/ 865105 h 1029411"/>
              <a:gd name="connsiteX35-2581" fmla="*/ 519113 w 838200"/>
              <a:gd name="connsiteY35-2582" fmla="*/ 941305 h 1029411"/>
              <a:gd name="connsiteX36-2583" fmla="*/ 559594 w 838200"/>
              <a:gd name="connsiteY36-2584" fmla="*/ 991311 h 1029411"/>
              <a:gd name="connsiteX37-2585" fmla="*/ 569119 w 838200"/>
              <a:gd name="connsiteY37-2586" fmla="*/ 1000836 h 1029411"/>
              <a:gd name="connsiteX38-2587" fmla="*/ 464344 w 838200"/>
              <a:gd name="connsiteY38-2588" fmla="*/ 1029411 h 1029411"/>
              <a:gd name="connsiteX39-2589" fmla="*/ 340519 w 838200"/>
              <a:gd name="connsiteY39-2590" fmla="*/ 1029411 h 1029411"/>
              <a:gd name="connsiteX40-2591" fmla="*/ 283369 w 838200"/>
              <a:gd name="connsiteY40-2592" fmla="*/ 1010361 h 1029411"/>
              <a:gd name="connsiteX41-2593" fmla="*/ 350044 w 838200"/>
              <a:gd name="connsiteY41-2594" fmla="*/ 962736 h 1029411"/>
              <a:gd name="connsiteX42-2595" fmla="*/ 385763 w 838200"/>
              <a:gd name="connsiteY42-2596" fmla="*/ 817480 h 1029411"/>
              <a:gd name="connsiteX43-2597" fmla="*/ 388144 w 838200"/>
              <a:gd name="connsiteY43-2598" fmla="*/ 736518 h 1029411"/>
              <a:gd name="connsiteX44-2599" fmla="*/ 371475 w 838200"/>
              <a:gd name="connsiteY44-2600" fmla="*/ 705561 h 1029411"/>
              <a:gd name="connsiteX45-2601" fmla="*/ 347663 w 838200"/>
              <a:gd name="connsiteY45-2602" fmla="*/ 743661 h 1029411"/>
              <a:gd name="connsiteX46-2603" fmla="*/ 307182 w 838200"/>
              <a:gd name="connsiteY46-2604" fmla="*/ 719849 h 1029411"/>
              <a:gd name="connsiteX47-2605" fmla="*/ 266700 w 838200"/>
              <a:gd name="connsiteY47-2606" fmla="*/ 729374 h 1029411"/>
              <a:gd name="connsiteX48-2607" fmla="*/ 180975 w 838200"/>
              <a:gd name="connsiteY48-2608" fmla="*/ 776999 h 1029411"/>
              <a:gd name="connsiteX0-2609" fmla="*/ 180975 w 838200"/>
              <a:gd name="connsiteY0-2610" fmla="*/ 776999 h 1029411"/>
              <a:gd name="connsiteX1-2611" fmla="*/ 157163 w 838200"/>
              <a:gd name="connsiteY1-2612" fmla="*/ 731755 h 1029411"/>
              <a:gd name="connsiteX2-2613" fmla="*/ 107157 w 838200"/>
              <a:gd name="connsiteY2-2614" fmla="*/ 696036 h 1029411"/>
              <a:gd name="connsiteX3-2615" fmla="*/ 64294 w 838200"/>
              <a:gd name="connsiteY3-2616" fmla="*/ 676986 h 1029411"/>
              <a:gd name="connsiteX4-2617" fmla="*/ 33338 w 838200"/>
              <a:gd name="connsiteY4-2618" fmla="*/ 653174 h 1029411"/>
              <a:gd name="connsiteX5-2619" fmla="*/ 0 w 838200"/>
              <a:gd name="connsiteY5-2620" fmla="*/ 574593 h 1029411"/>
              <a:gd name="connsiteX6-2621" fmla="*/ 0 w 838200"/>
              <a:gd name="connsiteY6-2622" fmla="*/ 479343 h 1029411"/>
              <a:gd name="connsiteX7-2623" fmla="*/ 4763 w 838200"/>
              <a:gd name="connsiteY7-2624" fmla="*/ 446005 h 1029411"/>
              <a:gd name="connsiteX8-2625" fmla="*/ 21432 w 838200"/>
              <a:gd name="connsiteY8-2626" fmla="*/ 410286 h 1029411"/>
              <a:gd name="connsiteX9-2627" fmla="*/ 9525 w 838200"/>
              <a:gd name="connsiteY9-2628" fmla="*/ 345993 h 1029411"/>
              <a:gd name="connsiteX10-2629" fmla="*/ 54769 w 838200"/>
              <a:gd name="connsiteY10-2630" fmla="*/ 305511 h 1029411"/>
              <a:gd name="connsiteX11-2631" fmla="*/ 130969 w 838200"/>
              <a:gd name="connsiteY11-2632" fmla="*/ 300749 h 1029411"/>
              <a:gd name="connsiteX12-2633" fmla="*/ 145257 w 838200"/>
              <a:gd name="connsiteY12-2634" fmla="*/ 298368 h 1029411"/>
              <a:gd name="connsiteX13-2635" fmla="*/ 121444 w 838200"/>
              <a:gd name="connsiteY13-2636" fmla="*/ 243599 h 1029411"/>
              <a:gd name="connsiteX14-2637" fmla="*/ 142875 w 838200"/>
              <a:gd name="connsiteY14-2638" fmla="*/ 141205 h 1029411"/>
              <a:gd name="connsiteX15-2639" fmla="*/ 223838 w 838200"/>
              <a:gd name="connsiteY15-2640" fmla="*/ 45955 h 1029411"/>
              <a:gd name="connsiteX16-2641" fmla="*/ 359569 w 838200"/>
              <a:gd name="connsiteY16-2642" fmla="*/ 3093 h 1029411"/>
              <a:gd name="connsiteX17-2643" fmla="*/ 469107 w 838200"/>
              <a:gd name="connsiteY17-2644" fmla="*/ 10236 h 1029411"/>
              <a:gd name="connsiteX18-2645" fmla="*/ 547688 w 838200"/>
              <a:gd name="connsiteY18-2646" fmla="*/ 65006 h 1029411"/>
              <a:gd name="connsiteX19-2647" fmla="*/ 628650 w 838200"/>
              <a:gd name="connsiteY19-2648" fmla="*/ 134061 h 1029411"/>
              <a:gd name="connsiteX20-2649" fmla="*/ 692944 w 838200"/>
              <a:gd name="connsiteY20-2650" fmla="*/ 122155 h 1029411"/>
              <a:gd name="connsiteX21-2651" fmla="*/ 721519 w 838200"/>
              <a:gd name="connsiteY21-2652" fmla="*/ 215024 h 1029411"/>
              <a:gd name="connsiteX22-2653" fmla="*/ 697707 w 838200"/>
              <a:gd name="connsiteY22-2654" fmla="*/ 267411 h 1029411"/>
              <a:gd name="connsiteX23-2655" fmla="*/ 785813 w 838200"/>
              <a:gd name="connsiteY23-2656" fmla="*/ 288843 h 1029411"/>
              <a:gd name="connsiteX24-2657" fmla="*/ 809625 w 838200"/>
              <a:gd name="connsiteY24-2658" fmla="*/ 345993 h 1029411"/>
              <a:gd name="connsiteX25-2659" fmla="*/ 814388 w 838200"/>
              <a:gd name="connsiteY25-2660" fmla="*/ 424574 h 1029411"/>
              <a:gd name="connsiteX26-2661" fmla="*/ 838200 w 838200"/>
              <a:gd name="connsiteY26-2662" fmla="*/ 529349 h 1029411"/>
              <a:gd name="connsiteX27-2663" fmla="*/ 797719 w 838200"/>
              <a:gd name="connsiteY27-2664" fmla="*/ 641268 h 1029411"/>
              <a:gd name="connsiteX28-2665" fmla="*/ 742950 w 838200"/>
              <a:gd name="connsiteY28-2666" fmla="*/ 688893 h 1029411"/>
              <a:gd name="connsiteX29-2667" fmla="*/ 661988 w 838200"/>
              <a:gd name="connsiteY29-2668" fmla="*/ 681749 h 1029411"/>
              <a:gd name="connsiteX30-2669" fmla="*/ 604838 w 838200"/>
              <a:gd name="connsiteY30-2670" fmla="*/ 617455 h 1029411"/>
              <a:gd name="connsiteX31-2671" fmla="*/ 559594 w 838200"/>
              <a:gd name="connsiteY31-2672" fmla="*/ 679368 h 1029411"/>
              <a:gd name="connsiteX32-2673" fmla="*/ 514350 w 838200"/>
              <a:gd name="connsiteY32-2674" fmla="*/ 717468 h 1029411"/>
              <a:gd name="connsiteX33-2675" fmla="*/ 492919 w 838200"/>
              <a:gd name="connsiteY33-2676" fmla="*/ 781761 h 1029411"/>
              <a:gd name="connsiteX34-2677" fmla="*/ 495300 w 838200"/>
              <a:gd name="connsiteY34-2678" fmla="*/ 865105 h 1029411"/>
              <a:gd name="connsiteX35-2679" fmla="*/ 519113 w 838200"/>
              <a:gd name="connsiteY35-2680" fmla="*/ 941305 h 1029411"/>
              <a:gd name="connsiteX36-2681" fmla="*/ 559594 w 838200"/>
              <a:gd name="connsiteY36-2682" fmla="*/ 991311 h 1029411"/>
              <a:gd name="connsiteX37-2683" fmla="*/ 569119 w 838200"/>
              <a:gd name="connsiteY37-2684" fmla="*/ 1000836 h 1029411"/>
              <a:gd name="connsiteX38-2685" fmla="*/ 464344 w 838200"/>
              <a:gd name="connsiteY38-2686" fmla="*/ 1029411 h 1029411"/>
              <a:gd name="connsiteX39-2687" fmla="*/ 340519 w 838200"/>
              <a:gd name="connsiteY39-2688" fmla="*/ 1029411 h 1029411"/>
              <a:gd name="connsiteX40-2689" fmla="*/ 283369 w 838200"/>
              <a:gd name="connsiteY40-2690" fmla="*/ 1010361 h 1029411"/>
              <a:gd name="connsiteX41-2691" fmla="*/ 350044 w 838200"/>
              <a:gd name="connsiteY41-2692" fmla="*/ 962736 h 1029411"/>
              <a:gd name="connsiteX42-2693" fmla="*/ 385763 w 838200"/>
              <a:gd name="connsiteY42-2694" fmla="*/ 817480 h 1029411"/>
              <a:gd name="connsiteX43-2695" fmla="*/ 388144 w 838200"/>
              <a:gd name="connsiteY43-2696" fmla="*/ 736518 h 1029411"/>
              <a:gd name="connsiteX44-2697" fmla="*/ 371475 w 838200"/>
              <a:gd name="connsiteY44-2698" fmla="*/ 705561 h 1029411"/>
              <a:gd name="connsiteX45-2699" fmla="*/ 347663 w 838200"/>
              <a:gd name="connsiteY45-2700" fmla="*/ 743661 h 1029411"/>
              <a:gd name="connsiteX46-2701" fmla="*/ 307182 w 838200"/>
              <a:gd name="connsiteY46-2702" fmla="*/ 719849 h 1029411"/>
              <a:gd name="connsiteX47-2703" fmla="*/ 266700 w 838200"/>
              <a:gd name="connsiteY47-2704" fmla="*/ 729374 h 1029411"/>
              <a:gd name="connsiteX48-2705" fmla="*/ 180975 w 838200"/>
              <a:gd name="connsiteY48-2706" fmla="*/ 776999 h 1029411"/>
              <a:gd name="connsiteX0-2707" fmla="*/ 180975 w 838502"/>
              <a:gd name="connsiteY0-2708" fmla="*/ 776999 h 1029411"/>
              <a:gd name="connsiteX1-2709" fmla="*/ 157163 w 838502"/>
              <a:gd name="connsiteY1-2710" fmla="*/ 731755 h 1029411"/>
              <a:gd name="connsiteX2-2711" fmla="*/ 107157 w 838502"/>
              <a:gd name="connsiteY2-2712" fmla="*/ 696036 h 1029411"/>
              <a:gd name="connsiteX3-2713" fmla="*/ 64294 w 838502"/>
              <a:gd name="connsiteY3-2714" fmla="*/ 676986 h 1029411"/>
              <a:gd name="connsiteX4-2715" fmla="*/ 33338 w 838502"/>
              <a:gd name="connsiteY4-2716" fmla="*/ 653174 h 1029411"/>
              <a:gd name="connsiteX5-2717" fmla="*/ 0 w 838502"/>
              <a:gd name="connsiteY5-2718" fmla="*/ 574593 h 1029411"/>
              <a:gd name="connsiteX6-2719" fmla="*/ 0 w 838502"/>
              <a:gd name="connsiteY6-2720" fmla="*/ 479343 h 1029411"/>
              <a:gd name="connsiteX7-2721" fmla="*/ 4763 w 838502"/>
              <a:gd name="connsiteY7-2722" fmla="*/ 446005 h 1029411"/>
              <a:gd name="connsiteX8-2723" fmla="*/ 21432 w 838502"/>
              <a:gd name="connsiteY8-2724" fmla="*/ 410286 h 1029411"/>
              <a:gd name="connsiteX9-2725" fmla="*/ 9525 w 838502"/>
              <a:gd name="connsiteY9-2726" fmla="*/ 345993 h 1029411"/>
              <a:gd name="connsiteX10-2727" fmla="*/ 54769 w 838502"/>
              <a:gd name="connsiteY10-2728" fmla="*/ 305511 h 1029411"/>
              <a:gd name="connsiteX11-2729" fmla="*/ 130969 w 838502"/>
              <a:gd name="connsiteY11-2730" fmla="*/ 300749 h 1029411"/>
              <a:gd name="connsiteX12-2731" fmla="*/ 145257 w 838502"/>
              <a:gd name="connsiteY12-2732" fmla="*/ 298368 h 1029411"/>
              <a:gd name="connsiteX13-2733" fmla="*/ 121444 w 838502"/>
              <a:gd name="connsiteY13-2734" fmla="*/ 243599 h 1029411"/>
              <a:gd name="connsiteX14-2735" fmla="*/ 142875 w 838502"/>
              <a:gd name="connsiteY14-2736" fmla="*/ 141205 h 1029411"/>
              <a:gd name="connsiteX15-2737" fmla="*/ 223838 w 838502"/>
              <a:gd name="connsiteY15-2738" fmla="*/ 45955 h 1029411"/>
              <a:gd name="connsiteX16-2739" fmla="*/ 359569 w 838502"/>
              <a:gd name="connsiteY16-2740" fmla="*/ 3093 h 1029411"/>
              <a:gd name="connsiteX17-2741" fmla="*/ 469107 w 838502"/>
              <a:gd name="connsiteY17-2742" fmla="*/ 10236 h 1029411"/>
              <a:gd name="connsiteX18-2743" fmla="*/ 547688 w 838502"/>
              <a:gd name="connsiteY18-2744" fmla="*/ 65006 h 1029411"/>
              <a:gd name="connsiteX19-2745" fmla="*/ 628650 w 838502"/>
              <a:gd name="connsiteY19-2746" fmla="*/ 134061 h 1029411"/>
              <a:gd name="connsiteX20-2747" fmla="*/ 692944 w 838502"/>
              <a:gd name="connsiteY20-2748" fmla="*/ 122155 h 1029411"/>
              <a:gd name="connsiteX21-2749" fmla="*/ 721519 w 838502"/>
              <a:gd name="connsiteY21-2750" fmla="*/ 215024 h 1029411"/>
              <a:gd name="connsiteX22-2751" fmla="*/ 697707 w 838502"/>
              <a:gd name="connsiteY22-2752" fmla="*/ 267411 h 1029411"/>
              <a:gd name="connsiteX23-2753" fmla="*/ 785813 w 838502"/>
              <a:gd name="connsiteY23-2754" fmla="*/ 288843 h 1029411"/>
              <a:gd name="connsiteX24-2755" fmla="*/ 809625 w 838502"/>
              <a:gd name="connsiteY24-2756" fmla="*/ 345993 h 1029411"/>
              <a:gd name="connsiteX25-2757" fmla="*/ 814388 w 838502"/>
              <a:gd name="connsiteY25-2758" fmla="*/ 424574 h 1029411"/>
              <a:gd name="connsiteX26-2759" fmla="*/ 838200 w 838502"/>
              <a:gd name="connsiteY26-2760" fmla="*/ 529349 h 1029411"/>
              <a:gd name="connsiteX27-2761" fmla="*/ 797719 w 838502"/>
              <a:gd name="connsiteY27-2762" fmla="*/ 641268 h 1029411"/>
              <a:gd name="connsiteX28-2763" fmla="*/ 742950 w 838502"/>
              <a:gd name="connsiteY28-2764" fmla="*/ 688893 h 1029411"/>
              <a:gd name="connsiteX29-2765" fmla="*/ 661988 w 838502"/>
              <a:gd name="connsiteY29-2766" fmla="*/ 681749 h 1029411"/>
              <a:gd name="connsiteX30-2767" fmla="*/ 604838 w 838502"/>
              <a:gd name="connsiteY30-2768" fmla="*/ 617455 h 1029411"/>
              <a:gd name="connsiteX31-2769" fmla="*/ 559594 w 838502"/>
              <a:gd name="connsiteY31-2770" fmla="*/ 679368 h 1029411"/>
              <a:gd name="connsiteX32-2771" fmla="*/ 514350 w 838502"/>
              <a:gd name="connsiteY32-2772" fmla="*/ 717468 h 1029411"/>
              <a:gd name="connsiteX33-2773" fmla="*/ 492919 w 838502"/>
              <a:gd name="connsiteY33-2774" fmla="*/ 781761 h 1029411"/>
              <a:gd name="connsiteX34-2775" fmla="*/ 495300 w 838502"/>
              <a:gd name="connsiteY34-2776" fmla="*/ 865105 h 1029411"/>
              <a:gd name="connsiteX35-2777" fmla="*/ 519113 w 838502"/>
              <a:gd name="connsiteY35-2778" fmla="*/ 941305 h 1029411"/>
              <a:gd name="connsiteX36-2779" fmla="*/ 559594 w 838502"/>
              <a:gd name="connsiteY36-2780" fmla="*/ 991311 h 1029411"/>
              <a:gd name="connsiteX37-2781" fmla="*/ 569119 w 838502"/>
              <a:gd name="connsiteY37-2782" fmla="*/ 1000836 h 1029411"/>
              <a:gd name="connsiteX38-2783" fmla="*/ 464344 w 838502"/>
              <a:gd name="connsiteY38-2784" fmla="*/ 1029411 h 1029411"/>
              <a:gd name="connsiteX39-2785" fmla="*/ 340519 w 838502"/>
              <a:gd name="connsiteY39-2786" fmla="*/ 1029411 h 1029411"/>
              <a:gd name="connsiteX40-2787" fmla="*/ 283369 w 838502"/>
              <a:gd name="connsiteY40-2788" fmla="*/ 1010361 h 1029411"/>
              <a:gd name="connsiteX41-2789" fmla="*/ 350044 w 838502"/>
              <a:gd name="connsiteY41-2790" fmla="*/ 962736 h 1029411"/>
              <a:gd name="connsiteX42-2791" fmla="*/ 385763 w 838502"/>
              <a:gd name="connsiteY42-2792" fmla="*/ 817480 h 1029411"/>
              <a:gd name="connsiteX43-2793" fmla="*/ 388144 w 838502"/>
              <a:gd name="connsiteY43-2794" fmla="*/ 736518 h 1029411"/>
              <a:gd name="connsiteX44-2795" fmla="*/ 371475 w 838502"/>
              <a:gd name="connsiteY44-2796" fmla="*/ 705561 h 1029411"/>
              <a:gd name="connsiteX45-2797" fmla="*/ 347663 w 838502"/>
              <a:gd name="connsiteY45-2798" fmla="*/ 743661 h 1029411"/>
              <a:gd name="connsiteX46-2799" fmla="*/ 307182 w 838502"/>
              <a:gd name="connsiteY46-2800" fmla="*/ 719849 h 1029411"/>
              <a:gd name="connsiteX47-2801" fmla="*/ 266700 w 838502"/>
              <a:gd name="connsiteY47-2802" fmla="*/ 729374 h 1029411"/>
              <a:gd name="connsiteX48-2803" fmla="*/ 180975 w 838502"/>
              <a:gd name="connsiteY48-2804" fmla="*/ 776999 h 1029411"/>
              <a:gd name="connsiteX0-2805" fmla="*/ 180975 w 838456"/>
              <a:gd name="connsiteY0-2806" fmla="*/ 776999 h 1029411"/>
              <a:gd name="connsiteX1-2807" fmla="*/ 157163 w 838456"/>
              <a:gd name="connsiteY1-2808" fmla="*/ 731755 h 1029411"/>
              <a:gd name="connsiteX2-2809" fmla="*/ 107157 w 838456"/>
              <a:gd name="connsiteY2-2810" fmla="*/ 696036 h 1029411"/>
              <a:gd name="connsiteX3-2811" fmla="*/ 64294 w 838456"/>
              <a:gd name="connsiteY3-2812" fmla="*/ 676986 h 1029411"/>
              <a:gd name="connsiteX4-2813" fmla="*/ 33338 w 838456"/>
              <a:gd name="connsiteY4-2814" fmla="*/ 653174 h 1029411"/>
              <a:gd name="connsiteX5-2815" fmla="*/ 0 w 838456"/>
              <a:gd name="connsiteY5-2816" fmla="*/ 574593 h 1029411"/>
              <a:gd name="connsiteX6-2817" fmla="*/ 0 w 838456"/>
              <a:gd name="connsiteY6-2818" fmla="*/ 479343 h 1029411"/>
              <a:gd name="connsiteX7-2819" fmla="*/ 4763 w 838456"/>
              <a:gd name="connsiteY7-2820" fmla="*/ 446005 h 1029411"/>
              <a:gd name="connsiteX8-2821" fmla="*/ 21432 w 838456"/>
              <a:gd name="connsiteY8-2822" fmla="*/ 410286 h 1029411"/>
              <a:gd name="connsiteX9-2823" fmla="*/ 9525 w 838456"/>
              <a:gd name="connsiteY9-2824" fmla="*/ 345993 h 1029411"/>
              <a:gd name="connsiteX10-2825" fmla="*/ 54769 w 838456"/>
              <a:gd name="connsiteY10-2826" fmla="*/ 305511 h 1029411"/>
              <a:gd name="connsiteX11-2827" fmla="*/ 130969 w 838456"/>
              <a:gd name="connsiteY11-2828" fmla="*/ 300749 h 1029411"/>
              <a:gd name="connsiteX12-2829" fmla="*/ 145257 w 838456"/>
              <a:gd name="connsiteY12-2830" fmla="*/ 298368 h 1029411"/>
              <a:gd name="connsiteX13-2831" fmla="*/ 121444 w 838456"/>
              <a:gd name="connsiteY13-2832" fmla="*/ 243599 h 1029411"/>
              <a:gd name="connsiteX14-2833" fmla="*/ 142875 w 838456"/>
              <a:gd name="connsiteY14-2834" fmla="*/ 141205 h 1029411"/>
              <a:gd name="connsiteX15-2835" fmla="*/ 223838 w 838456"/>
              <a:gd name="connsiteY15-2836" fmla="*/ 45955 h 1029411"/>
              <a:gd name="connsiteX16-2837" fmla="*/ 359569 w 838456"/>
              <a:gd name="connsiteY16-2838" fmla="*/ 3093 h 1029411"/>
              <a:gd name="connsiteX17-2839" fmla="*/ 469107 w 838456"/>
              <a:gd name="connsiteY17-2840" fmla="*/ 10236 h 1029411"/>
              <a:gd name="connsiteX18-2841" fmla="*/ 547688 w 838456"/>
              <a:gd name="connsiteY18-2842" fmla="*/ 65006 h 1029411"/>
              <a:gd name="connsiteX19-2843" fmla="*/ 628650 w 838456"/>
              <a:gd name="connsiteY19-2844" fmla="*/ 134061 h 1029411"/>
              <a:gd name="connsiteX20-2845" fmla="*/ 692944 w 838456"/>
              <a:gd name="connsiteY20-2846" fmla="*/ 122155 h 1029411"/>
              <a:gd name="connsiteX21-2847" fmla="*/ 721519 w 838456"/>
              <a:gd name="connsiteY21-2848" fmla="*/ 215024 h 1029411"/>
              <a:gd name="connsiteX22-2849" fmla="*/ 697707 w 838456"/>
              <a:gd name="connsiteY22-2850" fmla="*/ 267411 h 1029411"/>
              <a:gd name="connsiteX23-2851" fmla="*/ 785813 w 838456"/>
              <a:gd name="connsiteY23-2852" fmla="*/ 288843 h 1029411"/>
              <a:gd name="connsiteX24-2853" fmla="*/ 809625 w 838456"/>
              <a:gd name="connsiteY24-2854" fmla="*/ 345993 h 1029411"/>
              <a:gd name="connsiteX25-2855" fmla="*/ 814388 w 838456"/>
              <a:gd name="connsiteY25-2856" fmla="*/ 424574 h 1029411"/>
              <a:gd name="connsiteX26-2857" fmla="*/ 838200 w 838456"/>
              <a:gd name="connsiteY26-2858" fmla="*/ 529349 h 1029411"/>
              <a:gd name="connsiteX27-2859" fmla="*/ 797719 w 838456"/>
              <a:gd name="connsiteY27-2860" fmla="*/ 641268 h 1029411"/>
              <a:gd name="connsiteX28-2861" fmla="*/ 742950 w 838456"/>
              <a:gd name="connsiteY28-2862" fmla="*/ 688893 h 1029411"/>
              <a:gd name="connsiteX29-2863" fmla="*/ 661988 w 838456"/>
              <a:gd name="connsiteY29-2864" fmla="*/ 681749 h 1029411"/>
              <a:gd name="connsiteX30-2865" fmla="*/ 604838 w 838456"/>
              <a:gd name="connsiteY30-2866" fmla="*/ 617455 h 1029411"/>
              <a:gd name="connsiteX31-2867" fmla="*/ 559594 w 838456"/>
              <a:gd name="connsiteY31-2868" fmla="*/ 679368 h 1029411"/>
              <a:gd name="connsiteX32-2869" fmla="*/ 514350 w 838456"/>
              <a:gd name="connsiteY32-2870" fmla="*/ 717468 h 1029411"/>
              <a:gd name="connsiteX33-2871" fmla="*/ 492919 w 838456"/>
              <a:gd name="connsiteY33-2872" fmla="*/ 781761 h 1029411"/>
              <a:gd name="connsiteX34-2873" fmla="*/ 495300 w 838456"/>
              <a:gd name="connsiteY34-2874" fmla="*/ 865105 h 1029411"/>
              <a:gd name="connsiteX35-2875" fmla="*/ 519113 w 838456"/>
              <a:gd name="connsiteY35-2876" fmla="*/ 941305 h 1029411"/>
              <a:gd name="connsiteX36-2877" fmla="*/ 559594 w 838456"/>
              <a:gd name="connsiteY36-2878" fmla="*/ 991311 h 1029411"/>
              <a:gd name="connsiteX37-2879" fmla="*/ 569119 w 838456"/>
              <a:gd name="connsiteY37-2880" fmla="*/ 1000836 h 1029411"/>
              <a:gd name="connsiteX38-2881" fmla="*/ 464344 w 838456"/>
              <a:gd name="connsiteY38-2882" fmla="*/ 1029411 h 1029411"/>
              <a:gd name="connsiteX39-2883" fmla="*/ 340519 w 838456"/>
              <a:gd name="connsiteY39-2884" fmla="*/ 1029411 h 1029411"/>
              <a:gd name="connsiteX40-2885" fmla="*/ 283369 w 838456"/>
              <a:gd name="connsiteY40-2886" fmla="*/ 1010361 h 1029411"/>
              <a:gd name="connsiteX41-2887" fmla="*/ 350044 w 838456"/>
              <a:gd name="connsiteY41-2888" fmla="*/ 962736 h 1029411"/>
              <a:gd name="connsiteX42-2889" fmla="*/ 385763 w 838456"/>
              <a:gd name="connsiteY42-2890" fmla="*/ 817480 h 1029411"/>
              <a:gd name="connsiteX43-2891" fmla="*/ 388144 w 838456"/>
              <a:gd name="connsiteY43-2892" fmla="*/ 736518 h 1029411"/>
              <a:gd name="connsiteX44-2893" fmla="*/ 371475 w 838456"/>
              <a:gd name="connsiteY44-2894" fmla="*/ 705561 h 1029411"/>
              <a:gd name="connsiteX45-2895" fmla="*/ 347663 w 838456"/>
              <a:gd name="connsiteY45-2896" fmla="*/ 743661 h 1029411"/>
              <a:gd name="connsiteX46-2897" fmla="*/ 307182 w 838456"/>
              <a:gd name="connsiteY46-2898" fmla="*/ 719849 h 1029411"/>
              <a:gd name="connsiteX47-2899" fmla="*/ 266700 w 838456"/>
              <a:gd name="connsiteY47-2900" fmla="*/ 729374 h 1029411"/>
              <a:gd name="connsiteX48-2901" fmla="*/ 180975 w 838456"/>
              <a:gd name="connsiteY48-2902" fmla="*/ 776999 h 1029411"/>
              <a:gd name="connsiteX0-2903" fmla="*/ 180975 w 836089"/>
              <a:gd name="connsiteY0-2904" fmla="*/ 776999 h 1029411"/>
              <a:gd name="connsiteX1-2905" fmla="*/ 157163 w 836089"/>
              <a:gd name="connsiteY1-2906" fmla="*/ 731755 h 1029411"/>
              <a:gd name="connsiteX2-2907" fmla="*/ 107157 w 836089"/>
              <a:gd name="connsiteY2-2908" fmla="*/ 696036 h 1029411"/>
              <a:gd name="connsiteX3-2909" fmla="*/ 64294 w 836089"/>
              <a:gd name="connsiteY3-2910" fmla="*/ 676986 h 1029411"/>
              <a:gd name="connsiteX4-2911" fmla="*/ 33338 w 836089"/>
              <a:gd name="connsiteY4-2912" fmla="*/ 653174 h 1029411"/>
              <a:gd name="connsiteX5-2913" fmla="*/ 0 w 836089"/>
              <a:gd name="connsiteY5-2914" fmla="*/ 574593 h 1029411"/>
              <a:gd name="connsiteX6-2915" fmla="*/ 0 w 836089"/>
              <a:gd name="connsiteY6-2916" fmla="*/ 479343 h 1029411"/>
              <a:gd name="connsiteX7-2917" fmla="*/ 4763 w 836089"/>
              <a:gd name="connsiteY7-2918" fmla="*/ 446005 h 1029411"/>
              <a:gd name="connsiteX8-2919" fmla="*/ 21432 w 836089"/>
              <a:gd name="connsiteY8-2920" fmla="*/ 410286 h 1029411"/>
              <a:gd name="connsiteX9-2921" fmla="*/ 9525 w 836089"/>
              <a:gd name="connsiteY9-2922" fmla="*/ 345993 h 1029411"/>
              <a:gd name="connsiteX10-2923" fmla="*/ 54769 w 836089"/>
              <a:gd name="connsiteY10-2924" fmla="*/ 305511 h 1029411"/>
              <a:gd name="connsiteX11-2925" fmla="*/ 130969 w 836089"/>
              <a:gd name="connsiteY11-2926" fmla="*/ 300749 h 1029411"/>
              <a:gd name="connsiteX12-2927" fmla="*/ 145257 w 836089"/>
              <a:gd name="connsiteY12-2928" fmla="*/ 298368 h 1029411"/>
              <a:gd name="connsiteX13-2929" fmla="*/ 121444 w 836089"/>
              <a:gd name="connsiteY13-2930" fmla="*/ 243599 h 1029411"/>
              <a:gd name="connsiteX14-2931" fmla="*/ 142875 w 836089"/>
              <a:gd name="connsiteY14-2932" fmla="*/ 141205 h 1029411"/>
              <a:gd name="connsiteX15-2933" fmla="*/ 223838 w 836089"/>
              <a:gd name="connsiteY15-2934" fmla="*/ 45955 h 1029411"/>
              <a:gd name="connsiteX16-2935" fmla="*/ 359569 w 836089"/>
              <a:gd name="connsiteY16-2936" fmla="*/ 3093 h 1029411"/>
              <a:gd name="connsiteX17-2937" fmla="*/ 469107 w 836089"/>
              <a:gd name="connsiteY17-2938" fmla="*/ 10236 h 1029411"/>
              <a:gd name="connsiteX18-2939" fmla="*/ 547688 w 836089"/>
              <a:gd name="connsiteY18-2940" fmla="*/ 65006 h 1029411"/>
              <a:gd name="connsiteX19-2941" fmla="*/ 628650 w 836089"/>
              <a:gd name="connsiteY19-2942" fmla="*/ 134061 h 1029411"/>
              <a:gd name="connsiteX20-2943" fmla="*/ 692944 w 836089"/>
              <a:gd name="connsiteY20-2944" fmla="*/ 122155 h 1029411"/>
              <a:gd name="connsiteX21-2945" fmla="*/ 721519 w 836089"/>
              <a:gd name="connsiteY21-2946" fmla="*/ 215024 h 1029411"/>
              <a:gd name="connsiteX22-2947" fmla="*/ 697707 w 836089"/>
              <a:gd name="connsiteY22-2948" fmla="*/ 267411 h 1029411"/>
              <a:gd name="connsiteX23-2949" fmla="*/ 785813 w 836089"/>
              <a:gd name="connsiteY23-2950" fmla="*/ 288843 h 1029411"/>
              <a:gd name="connsiteX24-2951" fmla="*/ 809625 w 836089"/>
              <a:gd name="connsiteY24-2952" fmla="*/ 345993 h 1029411"/>
              <a:gd name="connsiteX25-2953" fmla="*/ 814388 w 836089"/>
              <a:gd name="connsiteY25-2954" fmla="*/ 424574 h 1029411"/>
              <a:gd name="connsiteX26-2955" fmla="*/ 835819 w 836089"/>
              <a:gd name="connsiteY26-2956" fmla="*/ 526968 h 1029411"/>
              <a:gd name="connsiteX27-2957" fmla="*/ 797719 w 836089"/>
              <a:gd name="connsiteY27-2958" fmla="*/ 641268 h 1029411"/>
              <a:gd name="connsiteX28-2959" fmla="*/ 742950 w 836089"/>
              <a:gd name="connsiteY28-2960" fmla="*/ 688893 h 1029411"/>
              <a:gd name="connsiteX29-2961" fmla="*/ 661988 w 836089"/>
              <a:gd name="connsiteY29-2962" fmla="*/ 681749 h 1029411"/>
              <a:gd name="connsiteX30-2963" fmla="*/ 604838 w 836089"/>
              <a:gd name="connsiteY30-2964" fmla="*/ 617455 h 1029411"/>
              <a:gd name="connsiteX31-2965" fmla="*/ 559594 w 836089"/>
              <a:gd name="connsiteY31-2966" fmla="*/ 679368 h 1029411"/>
              <a:gd name="connsiteX32-2967" fmla="*/ 514350 w 836089"/>
              <a:gd name="connsiteY32-2968" fmla="*/ 717468 h 1029411"/>
              <a:gd name="connsiteX33-2969" fmla="*/ 492919 w 836089"/>
              <a:gd name="connsiteY33-2970" fmla="*/ 781761 h 1029411"/>
              <a:gd name="connsiteX34-2971" fmla="*/ 495300 w 836089"/>
              <a:gd name="connsiteY34-2972" fmla="*/ 865105 h 1029411"/>
              <a:gd name="connsiteX35-2973" fmla="*/ 519113 w 836089"/>
              <a:gd name="connsiteY35-2974" fmla="*/ 941305 h 1029411"/>
              <a:gd name="connsiteX36-2975" fmla="*/ 559594 w 836089"/>
              <a:gd name="connsiteY36-2976" fmla="*/ 991311 h 1029411"/>
              <a:gd name="connsiteX37-2977" fmla="*/ 569119 w 836089"/>
              <a:gd name="connsiteY37-2978" fmla="*/ 1000836 h 1029411"/>
              <a:gd name="connsiteX38-2979" fmla="*/ 464344 w 836089"/>
              <a:gd name="connsiteY38-2980" fmla="*/ 1029411 h 1029411"/>
              <a:gd name="connsiteX39-2981" fmla="*/ 340519 w 836089"/>
              <a:gd name="connsiteY39-2982" fmla="*/ 1029411 h 1029411"/>
              <a:gd name="connsiteX40-2983" fmla="*/ 283369 w 836089"/>
              <a:gd name="connsiteY40-2984" fmla="*/ 1010361 h 1029411"/>
              <a:gd name="connsiteX41-2985" fmla="*/ 350044 w 836089"/>
              <a:gd name="connsiteY41-2986" fmla="*/ 962736 h 1029411"/>
              <a:gd name="connsiteX42-2987" fmla="*/ 385763 w 836089"/>
              <a:gd name="connsiteY42-2988" fmla="*/ 817480 h 1029411"/>
              <a:gd name="connsiteX43-2989" fmla="*/ 388144 w 836089"/>
              <a:gd name="connsiteY43-2990" fmla="*/ 736518 h 1029411"/>
              <a:gd name="connsiteX44-2991" fmla="*/ 371475 w 836089"/>
              <a:gd name="connsiteY44-2992" fmla="*/ 705561 h 1029411"/>
              <a:gd name="connsiteX45-2993" fmla="*/ 347663 w 836089"/>
              <a:gd name="connsiteY45-2994" fmla="*/ 743661 h 1029411"/>
              <a:gd name="connsiteX46-2995" fmla="*/ 307182 w 836089"/>
              <a:gd name="connsiteY46-2996" fmla="*/ 719849 h 1029411"/>
              <a:gd name="connsiteX47-2997" fmla="*/ 266700 w 836089"/>
              <a:gd name="connsiteY47-2998" fmla="*/ 729374 h 1029411"/>
              <a:gd name="connsiteX48-2999" fmla="*/ 180975 w 836089"/>
              <a:gd name="connsiteY48-3000" fmla="*/ 776999 h 1029411"/>
              <a:gd name="connsiteX0-3001" fmla="*/ 180975 w 836089"/>
              <a:gd name="connsiteY0-3002" fmla="*/ 776999 h 1029411"/>
              <a:gd name="connsiteX1-3003" fmla="*/ 157163 w 836089"/>
              <a:gd name="connsiteY1-3004" fmla="*/ 731755 h 1029411"/>
              <a:gd name="connsiteX2-3005" fmla="*/ 107157 w 836089"/>
              <a:gd name="connsiteY2-3006" fmla="*/ 696036 h 1029411"/>
              <a:gd name="connsiteX3-3007" fmla="*/ 64294 w 836089"/>
              <a:gd name="connsiteY3-3008" fmla="*/ 676986 h 1029411"/>
              <a:gd name="connsiteX4-3009" fmla="*/ 33338 w 836089"/>
              <a:gd name="connsiteY4-3010" fmla="*/ 653174 h 1029411"/>
              <a:gd name="connsiteX5-3011" fmla="*/ 0 w 836089"/>
              <a:gd name="connsiteY5-3012" fmla="*/ 574593 h 1029411"/>
              <a:gd name="connsiteX6-3013" fmla="*/ 0 w 836089"/>
              <a:gd name="connsiteY6-3014" fmla="*/ 479343 h 1029411"/>
              <a:gd name="connsiteX7-3015" fmla="*/ 4763 w 836089"/>
              <a:gd name="connsiteY7-3016" fmla="*/ 446005 h 1029411"/>
              <a:gd name="connsiteX8-3017" fmla="*/ 21432 w 836089"/>
              <a:gd name="connsiteY8-3018" fmla="*/ 410286 h 1029411"/>
              <a:gd name="connsiteX9-3019" fmla="*/ 9525 w 836089"/>
              <a:gd name="connsiteY9-3020" fmla="*/ 345993 h 1029411"/>
              <a:gd name="connsiteX10-3021" fmla="*/ 54769 w 836089"/>
              <a:gd name="connsiteY10-3022" fmla="*/ 305511 h 1029411"/>
              <a:gd name="connsiteX11-3023" fmla="*/ 130969 w 836089"/>
              <a:gd name="connsiteY11-3024" fmla="*/ 300749 h 1029411"/>
              <a:gd name="connsiteX12-3025" fmla="*/ 145257 w 836089"/>
              <a:gd name="connsiteY12-3026" fmla="*/ 298368 h 1029411"/>
              <a:gd name="connsiteX13-3027" fmla="*/ 121444 w 836089"/>
              <a:gd name="connsiteY13-3028" fmla="*/ 243599 h 1029411"/>
              <a:gd name="connsiteX14-3029" fmla="*/ 142875 w 836089"/>
              <a:gd name="connsiteY14-3030" fmla="*/ 141205 h 1029411"/>
              <a:gd name="connsiteX15-3031" fmla="*/ 223838 w 836089"/>
              <a:gd name="connsiteY15-3032" fmla="*/ 45955 h 1029411"/>
              <a:gd name="connsiteX16-3033" fmla="*/ 359569 w 836089"/>
              <a:gd name="connsiteY16-3034" fmla="*/ 3093 h 1029411"/>
              <a:gd name="connsiteX17-3035" fmla="*/ 469107 w 836089"/>
              <a:gd name="connsiteY17-3036" fmla="*/ 10236 h 1029411"/>
              <a:gd name="connsiteX18-3037" fmla="*/ 547688 w 836089"/>
              <a:gd name="connsiteY18-3038" fmla="*/ 65006 h 1029411"/>
              <a:gd name="connsiteX19-3039" fmla="*/ 628650 w 836089"/>
              <a:gd name="connsiteY19-3040" fmla="*/ 134061 h 1029411"/>
              <a:gd name="connsiteX20-3041" fmla="*/ 692944 w 836089"/>
              <a:gd name="connsiteY20-3042" fmla="*/ 122155 h 1029411"/>
              <a:gd name="connsiteX21-3043" fmla="*/ 721519 w 836089"/>
              <a:gd name="connsiteY21-3044" fmla="*/ 215024 h 1029411"/>
              <a:gd name="connsiteX22-3045" fmla="*/ 697707 w 836089"/>
              <a:gd name="connsiteY22-3046" fmla="*/ 267411 h 1029411"/>
              <a:gd name="connsiteX23-3047" fmla="*/ 785813 w 836089"/>
              <a:gd name="connsiteY23-3048" fmla="*/ 288843 h 1029411"/>
              <a:gd name="connsiteX24-3049" fmla="*/ 809625 w 836089"/>
              <a:gd name="connsiteY24-3050" fmla="*/ 345993 h 1029411"/>
              <a:gd name="connsiteX25-3051" fmla="*/ 814388 w 836089"/>
              <a:gd name="connsiteY25-3052" fmla="*/ 424574 h 1029411"/>
              <a:gd name="connsiteX26-3053" fmla="*/ 835819 w 836089"/>
              <a:gd name="connsiteY26-3054" fmla="*/ 526968 h 1029411"/>
              <a:gd name="connsiteX27-3055" fmla="*/ 795338 w 836089"/>
              <a:gd name="connsiteY27-3056" fmla="*/ 646031 h 1029411"/>
              <a:gd name="connsiteX28-3057" fmla="*/ 742950 w 836089"/>
              <a:gd name="connsiteY28-3058" fmla="*/ 688893 h 1029411"/>
              <a:gd name="connsiteX29-3059" fmla="*/ 661988 w 836089"/>
              <a:gd name="connsiteY29-3060" fmla="*/ 681749 h 1029411"/>
              <a:gd name="connsiteX30-3061" fmla="*/ 604838 w 836089"/>
              <a:gd name="connsiteY30-3062" fmla="*/ 617455 h 1029411"/>
              <a:gd name="connsiteX31-3063" fmla="*/ 559594 w 836089"/>
              <a:gd name="connsiteY31-3064" fmla="*/ 679368 h 1029411"/>
              <a:gd name="connsiteX32-3065" fmla="*/ 514350 w 836089"/>
              <a:gd name="connsiteY32-3066" fmla="*/ 717468 h 1029411"/>
              <a:gd name="connsiteX33-3067" fmla="*/ 492919 w 836089"/>
              <a:gd name="connsiteY33-3068" fmla="*/ 781761 h 1029411"/>
              <a:gd name="connsiteX34-3069" fmla="*/ 495300 w 836089"/>
              <a:gd name="connsiteY34-3070" fmla="*/ 865105 h 1029411"/>
              <a:gd name="connsiteX35-3071" fmla="*/ 519113 w 836089"/>
              <a:gd name="connsiteY35-3072" fmla="*/ 941305 h 1029411"/>
              <a:gd name="connsiteX36-3073" fmla="*/ 559594 w 836089"/>
              <a:gd name="connsiteY36-3074" fmla="*/ 991311 h 1029411"/>
              <a:gd name="connsiteX37-3075" fmla="*/ 569119 w 836089"/>
              <a:gd name="connsiteY37-3076" fmla="*/ 1000836 h 1029411"/>
              <a:gd name="connsiteX38-3077" fmla="*/ 464344 w 836089"/>
              <a:gd name="connsiteY38-3078" fmla="*/ 1029411 h 1029411"/>
              <a:gd name="connsiteX39-3079" fmla="*/ 340519 w 836089"/>
              <a:gd name="connsiteY39-3080" fmla="*/ 1029411 h 1029411"/>
              <a:gd name="connsiteX40-3081" fmla="*/ 283369 w 836089"/>
              <a:gd name="connsiteY40-3082" fmla="*/ 1010361 h 1029411"/>
              <a:gd name="connsiteX41-3083" fmla="*/ 350044 w 836089"/>
              <a:gd name="connsiteY41-3084" fmla="*/ 962736 h 1029411"/>
              <a:gd name="connsiteX42-3085" fmla="*/ 385763 w 836089"/>
              <a:gd name="connsiteY42-3086" fmla="*/ 817480 h 1029411"/>
              <a:gd name="connsiteX43-3087" fmla="*/ 388144 w 836089"/>
              <a:gd name="connsiteY43-3088" fmla="*/ 736518 h 1029411"/>
              <a:gd name="connsiteX44-3089" fmla="*/ 371475 w 836089"/>
              <a:gd name="connsiteY44-3090" fmla="*/ 705561 h 1029411"/>
              <a:gd name="connsiteX45-3091" fmla="*/ 347663 w 836089"/>
              <a:gd name="connsiteY45-3092" fmla="*/ 743661 h 1029411"/>
              <a:gd name="connsiteX46-3093" fmla="*/ 307182 w 836089"/>
              <a:gd name="connsiteY46-3094" fmla="*/ 719849 h 1029411"/>
              <a:gd name="connsiteX47-3095" fmla="*/ 266700 w 836089"/>
              <a:gd name="connsiteY47-3096" fmla="*/ 729374 h 1029411"/>
              <a:gd name="connsiteX48-3097" fmla="*/ 180975 w 836089"/>
              <a:gd name="connsiteY48-3098" fmla="*/ 776999 h 1029411"/>
              <a:gd name="connsiteX0-3099" fmla="*/ 180975 w 836089"/>
              <a:gd name="connsiteY0-3100" fmla="*/ 776999 h 1029411"/>
              <a:gd name="connsiteX1-3101" fmla="*/ 157163 w 836089"/>
              <a:gd name="connsiteY1-3102" fmla="*/ 731755 h 1029411"/>
              <a:gd name="connsiteX2-3103" fmla="*/ 107157 w 836089"/>
              <a:gd name="connsiteY2-3104" fmla="*/ 696036 h 1029411"/>
              <a:gd name="connsiteX3-3105" fmla="*/ 64294 w 836089"/>
              <a:gd name="connsiteY3-3106" fmla="*/ 676986 h 1029411"/>
              <a:gd name="connsiteX4-3107" fmla="*/ 33338 w 836089"/>
              <a:gd name="connsiteY4-3108" fmla="*/ 653174 h 1029411"/>
              <a:gd name="connsiteX5-3109" fmla="*/ 0 w 836089"/>
              <a:gd name="connsiteY5-3110" fmla="*/ 574593 h 1029411"/>
              <a:gd name="connsiteX6-3111" fmla="*/ 0 w 836089"/>
              <a:gd name="connsiteY6-3112" fmla="*/ 479343 h 1029411"/>
              <a:gd name="connsiteX7-3113" fmla="*/ 4763 w 836089"/>
              <a:gd name="connsiteY7-3114" fmla="*/ 446005 h 1029411"/>
              <a:gd name="connsiteX8-3115" fmla="*/ 21432 w 836089"/>
              <a:gd name="connsiteY8-3116" fmla="*/ 410286 h 1029411"/>
              <a:gd name="connsiteX9-3117" fmla="*/ 9525 w 836089"/>
              <a:gd name="connsiteY9-3118" fmla="*/ 345993 h 1029411"/>
              <a:gd name="connsiteX10-3119" fmla="*/ 54769 w 836089"/>
              <a:gd name="connsiteY10-3120" fmla="*/ 305511 h 1029411"/>
              <a:gd name="connsiteX11-3121" fmla="*/ 130969 w 836089"/>
              <a:gd name="connsiteY11-3122" fmla="*/ 300749 h 1029411"/>
              <a:gd name="connsiteX12-3123" fmla="*/ 145257 w 836089"/>
              <a:gd name="connsiteY12-3124" fmla="*/ 298368 h 1029411"/>
              <a:gd name="connsiteX13-3125" fmla="*/ 121444 w 836089"/>
              <a:gd name="connsiteY13-3126" fmla="*/ 243599 h 1029411"/>
              <a:gd name="connsiteX14-3127" fmla="*/ 142875 w 836089"/>
              <a:gd name="connsiteY14-3128" fmla="*/ 141205 h 1029411"/>
              <a:gd name="connsiteX15-3129" fmla="*/ 223838 w 836089"/>
              <a:gd name="connsiteY15-3130" fmla="*/ 45955 h 1029411"/>
              <a:gd name="connsiteX16-3131" fmla="*/ 359569 w 836089"/>
              <a:gd name="connsiteY16-3132" fmla="*/ 3093 h 1029411"/>
              <a:gd name="connsiteX17-3133" fmla="*/ 469107 w 836089"/>
              <a:gd name="connsiteY17-3134" fmla="*/ 10236 h 1029411"/>
              <a:gd name="connsiteX18-3135" fmla="*/ 547688 w 836089"/>
              <a:gd name="connsiteY18-3136" fmla="*/ 65006 h 1029411"/>
              <a:gd name="connsiteX19-3137" fmla="*/ 628650 w 836089"/>
              <a:gd name="connsiteY19-3138" fmla="*/ 134061 h 1029411"/>
              <a:gd name="connsiteX20-3139" fmla="*/ 692944 w 836089"/>
              <a:gd name="connsiteY20-3140" fmla="*/ 122155 h 1029411"/>
              <a:gd name="connsiteX21-3141" fmla="*/ 721519 w 836089"/>
              <a:gd name="connsiteY21-3142" fmla="*/ 215024 h 1029411"/>
              <a:gd name="connsiteX22-3143" fmla="*/ 697707 w 836089"/>
              <a:gd name="connsiteY22-3144" fmla="*/ 267411 h 1029411"/>
              <a:gd name="connsiteX23-3145" fmla="*/ 785813 w 836089"/>
              <a:gd name="connsiteY23-3146" fmla="*/ 288843 h 1029411"/>
              <a:gd name="connsiteX24-3147" fmla="*/ 809625 w 836089"/>
              <a:gd name="connsiteY24-3148" fmla="*/ 345993 h 1029411"/>
              <a:gd name="connsiteX25-3149" fmla="*/ 814388 w 836089"/>
              <a:gd name="connsiteY25-3150" fmla="*/ 424574 h 1029411"/>
              <a:gd name="connsiteX26-3151" fmla="*/ 835819 w 836089"/>
              <a:gd name="connsiteY26-3152" fmla="*/ 526968 h 1029411"/>
              <a:gd name="connsiteX27-3153" fmla="*/ 795338 w 836089"/>
              <a:gd name="connsiteY27-3154" fmla="*/ 646031 h 1029411"/>
              <a:gd name="connsiteX28-3155" fmla="*/ 742950 w 836089"/>
              <a:gd name="connsiteY28-3156" fmla="*/ 688893 h 1029411"/>
              <a:gd name="connsiteX29-3157" fmla="*/ 661988 w 836089"/>
              <a:gd name="connsiteY29-3158" fmla="*/ 681749 h 1029411"/>
              <a:gd name="connsiteX30-3159" fmla="*/ 604838 w 836089"/>
              <a:gd name="connsiteY30-3160" fmla="*/ 617455 h 1029411"/>
              <a:gd name="connsiteX31-3161" fmla="*/ 559594 w 836089"/>
              <a:gd name="connsiteY31-3162" fmla="*/ 679368 h 1029411"/>
              <a:gd name="connsiteX32-3163" fmla="*/ 514350 w 836089"/>
              <a:gd name="connsiteY32-3164" fmla="*/ 717468 h 1029411"/>
              <a:gd name="connsiteX33-3165" fmla="*/ 492919 w 836089"/>
              <a:gd name="connsiteY33-3166" fmla="*/ 781761 h 1029411"/>
              <a:gd name="connsiteX34-3167" fmla="*/ 495300 w 836089"/>
              <a:gd name="connsiteY34-3168" fmla="*/ 865105 h 1029411"/>
              <a:gd name="connsiteX35-3169" fmla="*/ 519113 w 836089"/>
              <a:gd name="connsiteY35-3170" fmla="*/ 941305 h 1029411"/>
              <a:gd name="connsiteX36-3171" fmla="*/ 559594 w 836089"/>
              <a:gd name="connsiteY36-3172" fmla="*/ 991311 h 1029411"/>
              <a:gd name="connsiteX37-3173" fmla="*/ 569119 w 836089"/>
              <a:gd name="connsiteY37-3174" fmla="*/ 1000836 h 1029411"/>
              <a:gd name="connsiteX38-3175" fmla="*/ 464344 w 836089"/>
              <a:gd name="connsiteY38-3176" fmla="*/ 1029411 h 1029411"/>
              <a:gd name="connsiteX39-3177" fmla="*/ 340519 w 836089"/>
              <a:gd name="connsiteY39-3178" fmla="*/ 1029411 h 1029411"/>
              <a:gd name="connsiteX40-3179" fmla="*/ 283369 w 836089"/>
              <a:gd name="connsiteY40-3180" fmla="*/ 1010361 h 1029411"/>
              <a:gd name="connsiteX41-3181" fmla="*/ 350044 w 836089"/>
              <a:gd name="connsiteY41-3182" fmla="*/ 962736 h 1029411"/>
              <a:gd name="connsiteX42-3183" fmla="*/ 385763 w 836089"/>
              <a:gd name="connsiteY42-3184" fmla="*/ 817480 h 1029411"/>
              <a:gd name="connsiteX43-3185" fmla="*/ 388144 w 836089"/>
              <a:gd name="connsiteY43-3186" fmla="*/ 736518 h 1029411"/>
              <a:gd name="connsiteX44-3187" fmla="*/ 371475 w 836089"/>
              <a:gd name="connsiteY44-3188" fmla="*/ 705561 h 1029411"/>
              <a:gd name="connsiteX45-3189" fmla="*/ 347663 w 836089"/>
              <a:gd name="connsiteY45-3190" fmla="*/ 743661 h 1029411"/>
              <a:gd name="connsiteX46-3191" fmla="*/ 307182 w 836089"/>
              <a:gd name="connsiteY46-3192" fmla="*/ 719849 h 1029411"/>
              <a:gd name="connsiteX47-3193" fmla="*/ 266700 w 836089"/>
              <a:gd name="connsiteY47-3194" fmla="*/ 729374 h 1029411"/>
              <a:gd name="connsiteX48-3195" fmla="*/ 180975 w 836089"/>
              <a:gd name="connsiteY48-3196" fmla="*/ 776999 h 1029411"/>
              <a:gd name="connsiteX0-3197" fmla="*/ 180975 w 836089"/>
              <a:gd name="connsiteY0-3198" fmla="*/ 776999 h 1029411"/>
              <a:gd name="connsiteX1-3199" fmla="*/ 157163 w 836089"/>
              <a:gd name="connsiteY1-3200" fmla="*/ 731755 h 1029411"/>
              <a:gd name="connsiteX2-3201" fmla="*/ 107157 w 836089"/>
              <a:gd name="connsiteY2-3202" fmla="*/ 696036 h 1029411"/>
              <a:gd name="connsiteX3-3203" fmla="*/ 64294 w 836089"/>
              <a:gd name="connsiteY3-3204" fmla="*/ 676986 h 1029411"/>
              <a:gd name="connsiteX4-3205" fmla="*/ 33338 w 836089"/>
              <a:gd name="connsiteY4-3206" fmla="*/ 653174 h 1029411"/>
              <a:gd name="connsiteX5-3207" fmla="*/ 0 w 836089"/>
              <a:gd name="connsiteY5-3208" fmla="*/ 574593 h 1029411"/>
              <a:gd name="connsiteX6-3209" fmla="*/ 0 w 836089"/>
              <a:gd name="connsiteY6-3210" fmla="*/ 479343 h 1029411"/>
              <a:gd name="connsiteX7-3211" fmla="*/ 4763 w 836089"/>
              <a:gd name="connsiteY7-3212" fmla="*/ 446005 h 1029411"/>
              <a:gd name="connsiteX8-3213" fmla="*/ 21432 w 836089"/>
              <a:gd name="connsiteY8-3214" fmla="*/ 410286 h 1029411"/>
              <a:gd name="connsiteX9-3215" fmla="*/ 9525 w 836089"/>
              <a:gd name="connsiteY9-3216" fmla="*/ 345993 h 1029411"/>
              <a:gd name="connsiteX10-3217" fmla="*/ 54769 w 836089"/>
              <a:gd name="connsiteY10-3218" fmla="*/ 305511 h 1029411"/>
              <a:gd name="connsiteX11-3219" fmla="*/ 130969 w 836089"/>
              <a:gd name="connsiteY11-3220" fmla="*/ 300749 h 1029411"/>
              <a:gd name="connsiteX12-3221" fmla="*/ 145257 w 836089"/>
              <a:gd name="connsiteY12-3222" fmla="*/ 298368 h 1029411"/>
              <a:gd name="connsiteX13-3223" fmla="*/ 121444 w 836089"/>
              <a:gd name="connsiteY13-3224" fmla="*/ 243599 h 1029411"/>
              <a:gd name="connsiteX14-3225" fmla="*/ 142875 w 836089"/>
              <a:gd name="connsiteY14-3226" fmla="*/ 141205 h 1029411"/>
              <a:gd name="connsiteX15-3227" fmla="*/ 223838 w 836089"/>
              <a:gd name="connsiteY15-3228" fmla="*/ 45955 h 1029411"/>
              <a:gd name="connsiteX16-3229" fmla="*/ 359569 w 836089"/>
              <a:gd name="connsiteY16-3230" fmla="*/ 3093 h 1029411"/>
              <a:gd name="connsiteX17-3231" fmla="*/ 469107 w 836089"/>
              <a:gd name="connsiteY17-3232" fmla="*/ 10236 h 1029411"/>
              <a:gd name="connsiteX18-3233" fmla="*/ 547688 w 836089"/>
              <a:gd name="connsiteY18-3234" fmla="*/ 65006 h 1029411"/>
              <a:gd name="connsiteX19-3235" fmla="*/ 628650 w 836089"/>
              <a:gd name="connsiteY19-3236" fmla="*/ 134061 h 1029411"/>
              <a:gd name="connsiteX20-3237" fmla="*/ 692944 w 836089"/>
              <a:gd name="connsiteY20-3238" fmla="*/ 122155 h 1029411"/>
              <a:gd name="connsiteX21-3239" fmla="*/ 721519 w 836089"/>
              <a:gd name="connsiteY21-3240" fmla="*/ 215024 h 1029411"/>
              <a:gd name="connsiteX22-3241" fmla="*/ 697707 w 836089"/>
              <a:gd name="connsiteY22-3242" fmla="*/ 267411 h 1029411"/>
              <a:gd name="connsiteX23-3243" fmla="*/ 785813 w 836089"/>
              <a:gd name="connsiteY23-3244" fmla="*/ 288843 h 1029411"/>
              <a:gd name="connsiteX24-3245" fmla="*/ 809625 w 836089"/>
              <a:gd name="connsiteY24-3246" fmla="*/ 345993 h 1029411"/>
              <a:gd name="connsiteX25-3247" fmla="*/ 814388 w 836089"/>
              <a:gd name="connsiteY25-3248" fmla="*/ 424574 h 1029411"/>
              <a:gd name="connsiteX26-3249" fmla="*/ 835819 w 836089"/>
              <a:gd name="connsiteY26-3250" fmla="*/ 526968 h 1029411"/>
              <a:gd name="connsiteX27-3251" fmla="*/ 795338 w 836089"/>
              <a:gd name="connsiteY27-3252" fmla="*/ 646031 h 1029411"/>
              <a:gd name="connsiteX28-3253" fmla="*/ 661988 w 836089"/>
              <a:gd name="connsiteY28-3254" fmla="*/ 681749 h 1029411"/>
              <a:gd name="connsiteX29-3255" fmla="*/ 604838 w 836089"/>
              <a:gd name="connsiteY29-3256" fmla="*/ 617455 h 1029411"/>
              <a:gd name="connsiteX30-3257" fmla="*/ 559594 w 836089"/>
              <a:gd name="connsiteY30-3258" fmla="*/ 679368 h 1029411"/>
              <a:gd name="connsiteX31-3259" fmla="*/ 514350 w 836089"/>
              <a:gd name="connsiteY31-3260" fmla="*/ 717468 h 1029411"/>
              <a:gd name="connsiteX32-3261" fmla="*/ 492919 w 836089"/>
              <a:gd name="connsiteY32-3262" fmla="*/ 781761 h 1029411"/>
              <a:gd name="connsiteX33-3263" fmla="*/ 495300 w 836089"/>
              <a:gd name="connsiteY33-3264" fmla="*/ 865105 h 1029411"/>
              <a:gd name="connsiteX34-3265" fmla="*/ 519113 w 836089"/>
              <a:gd name="connsiteY34-3266" fmla="*/ 941305 h 1029411"/>
              <a:gd name="connsiteX35-3267" fmla="*/ 559594 w 836089"/>
              <a:gd name="connsiteY35-3268" fmla="*/ 991311 h 1029411"/>
              <a:gd name="connsiteX36-3269" fmla="*/ 569119 w 836089"/>
              <a:gd name="connsiteY36-3270" fmla="*/ 1000836 h 1029411"/>
              <a:gd name="connsiteX37-3271" fmla="*/ 464344 w 836089"/>
              <a:gd name="connsiteY37-3272" fmla="*/ 1029411 h 1029411"/>
              <a:gd name="connsiteX38-3273" fmla="*/ 340519 w 836089"/>
              <a:gd name="connsiteY38-3274" fmla="*/ 1029411 h 1029411"/>
              <a:gd name="connsiteX39-3275" fmla="*/ 283369 w 836089"/>
              <a:gd name="connsiteY39-3276" fmla="*/ 1010361 h 1029411"/>
              <a:gd name="connsiteX40-3277" fmla="*/ 350044 w 836089"/>
              <a:gd name="connsiteY40-3278" fmla="*/ 962736 h 1029411"/>
              <a:gd name="connsiteX41-3279" fmla="*/ 385763 w 836089"/>
              <a:gd name="connsiteY41-3280" fmla="*/ 817480 h 1029411"/>
              <a:gd name="connsiteX42-3281" fmla="*/ 388144 w 836089"/>
              <a:gd name="connsiteY42-3282" fmla="*/ 736518 h 1029411"/>
              <a:gd name="connsiteX43-3283" fmla="*/ 371475 w 836089"/>
              <a:gd name="connsiteY43-3284" fmla="*/ 705561 h 1029411"/>
              <a:gd name="connsiteX44-3285" fmla="*/ 347663 w 836089"/>
              <a:gd name="connsiteY44-3286" fmla="*/ 743661 h 1029411"/>
              <a:gd name="connsiteX45-3287" fmla="*/ 307182 w 836089"/>
              <a:gd name="connsiteY45-3288" fmla="*/ 719849 h 1029411"/>
              <a:gd name="connsiteX46-3289" fmla="*/ 266700 w 836089"/>
              <a:gd name="connsiteY46-3290" fmla="*/ 729374 h 1029411"/>
              <a:gd name="connsiteX47-3291" fmla="*/ 180975 w 836089"/>
              <a:gd name="connsiteY47-3292" fmla="*/ 776999 h 1029411"/>
              <a:gd name="connsiteX0-3293" fmla="*/ 180975 w 836089"/>
              <a:gd name="connsiteY0-3294" fmla="*/ 776999 h 1029411"/>
              <a:gd name="connsiteX1-3295" fmla="*/ 157163 w 836089"/>
              <a:gd name="connsiteY1-3296" fmla="*/ 731755 h 1029411"/>
              <a:gd name="connsiteX2-3297" fmla="*/ 107157 w 836089"/>
              <a:gd name="connsiteY2-3298" fmla="*/ 696036 h 1029411"/>
              <a:gd name="connsiteX3-3299" fmla="*/ 64294 w 836089"/>
              <a:gd name="connsiteY3-3300" fmla="*/ 676986 h 1029411"/>
              <a:gd name="connsiteX4-3301" fmla="*/ 33338 w 836089"/>
              <a:gd name="connsiteY4-3302" fmla="*/ 653174 h 1029411"/>
              <a:gd name="connsiteX5-3303" fmla="*/ 0 w 836089"/>
              <a:gd name="connsiteY5-3304" fmla="*/ 574593 h 1029411"/>
              <a:gd name="connsiteX6-3305" fmla="*/ 0 w 836089"/>
              <a:gd name="connsiteY6-3306" fmla="*/ 479343 h 1029411"/>
              <a:gd name="connsiteX7-3307" fmla="*/ 4763 w 836089"/>
              <a:gd name="connsiteY7-3308" fmla="*/ 446005 h 1029411"/>
              <a:gd name="connsiteX8-3309" fmla="*/ 21432 w 836089"/>
              <a:gd name="connsiteY8-3310" fmla="*/ 410286 h 1029411"/>
              <a:gd name="connsiteX9-3311" fmla="*/ 9525 w 836089"/>
              <a:gd name="connsiteY9-3312" fmla="*/ 345993 h 1029411"/>
              <a:gd name="connsiteX10-3313" fmla="*/ 54769 w 836089"/>
              <a:gd name="connsiteY10-3314" fmla="*/ 305511 h 1029411"/>
              <a:gd name="connsiteX11-3315" fmla="*/ 130969 w 836089"/>
              <a:gd name="connsiteY11-3316" fmla="*/ 300749 h 1029411"/>
              <a:gd name="connsiteX12-3317" fmla="*/ 145257 w 836089"/>
              <a:gd name="connsiteY12-3318" fmla="*/ 298368 h 1029411"/>
              <a:gd name="connsiteX13-3319" fmla="*/ 121444 w 836089"/>
              <a:gd name="connsiteY13-3320" fmla="*/ 243599 h 1029411"/>
              <a:gd name="connsiteX14-3321" fmla="*/ 142875 w 836089"/>
              <a:gd name="connsiteY14-3322" fmla="*/ 141205 h 1029411"/>
              <a:gd name="connsiteX15-3323" fmla="*/ 223838 w 836089"/>
              <a:gd name="connsiteY15-3324" fmla="*/ 45955 h 1029411"/>
              <a:gd name="connsiteX16-3325" fmla="*/ 359569 w 836089"/>
              <a:gd name="connsiteY16-3326" fmla="*/ 3093 h 1029411"/>
              <a:gd name="connsiteX17-3327" fmla="*/ 469107 w 836089"/>
              <a:gd name="connsiteY17-3328" fmla="*/ 10236 h 1029411"/>
              <a:gd name="connsiteX18-3329" fmla="*/ 547688 w 836089"/>
              <a:gd name="connsiteY18-3330" fmla="*/ 65006 h 1029411"/>
              <a:gd name="connsiteX19-3331" fmla="*/ 628650 w 836089"/>
              <a:gd name="connsiteY19-3332" fmla="*/ 134061 h 1029411"/>
              <a:gd name="connsiteX20-3333" fmla="*/ 692944 w 836089"/>
              <a:gd name="connsiteY20-3334" fmla="*/ 122155 h 1029411"/>
              <a:gd name="connsiteX21-3335" fmla="*/ 721519 w 836089"/>
              <a:gd name="connsiteY21-3336" fmla="*/ 215024 h 1029411"/>
              <a:gd name="connsiteX22-3337" fmla="*/ 697707 w 836089"/>
              <a:gd name="connsiteY22-3338" fmla="*/ 267411 h 1029411"/>
              <a:gd name="connsiteX23-3339" fmla="*/ 785813 w 836089"/>
              <a:gd name="connsiteY23-3340" fmla="*/ 288843 h 1029411"/>
              <a:gd name="connsiteX24-3341" fmla="*/ 809625 w 836089"/>
              <a:gd name="connsiteY24-3342" fmla="*/ 345993 h 1029411"/>
              <a:gd name="connsiteX25-3343" fmla="*/ 814388 w 836089"/>
              <a:gd name="connsiteY25-3344" fmla="*/ 424574 h 1029411"/>
              <a:gd name="connsiteX26-3345" fmla="*/ 835819 w 836089"/>
              <a:gd name="connsiteY26-3346" fmla="*/ 526968 h 1029411"/>
              <a:gd name="connsiteX27-3347" fmla="*/ 785813 w 836089"/>
              <a:gd name="connsiteY27-3348" fmla="*/ 641269 h 1029411"/>
              <a:gd name="connsiteX28-3349" fmla="*/ 661988 w 836089"/>
              <a:gd name="connsiteY28-3350" fmla="*/ 681749 h 1029411"/>
              <a:gd name="connsiteX29-3351" fmla="*/ 604838 w 836089"/>
              <a:gd name="connsiteY29-3352" fmla="*/ 617455 h 1029411"/>
              <a:gd name="connsiteX30-3353" fmla="*/ 559594 w 836089"/>
              <a:gd name="connsiteY30-3354" fmla="*/ 679368 h 1029411"/>
              <a:gd name="connsiteX31-3355" fmla="*/ 514350 w 836089"/>
              <a:gd name="connsiteY31-3356" fmla="*/ 717468 h 1029411"/>
              <a:gd name="connsiteX32-3357" fmla="*/ 492919 w 836089"/>
              <a:gd name="connsiteY32-3358" fmla="*/ 781761 h 1029411"/>
              <a:gd name="connsiteX33-3359" fmla="*/ 495300 w 836089"/>
              <a:gd name="connsiteY33-3360" fmla="*/ 865105 h 1029411"/>
              <a:gd name="connsiteX34-3361" fmla="*/ 519113 w 836089"/>
              <a:gd name="connsiteY34-3362" fmla="*/ 941305 h 1029411"/>
              <a:gd name="connsiteX35-3363" fmla="*/ 559594 w 836089"/>
              <a:gd name="connsiteY35-3364" fmla="*/ 991311 h 1029411"/>
              <a:gd name="connsiteX36-3365" fmla="*/ 569119 w 836089"/>
              <a:gd name="connsiteY36-3366" fmla="*/ 1000836 h 1029411"/>
              <a:gd name="connsiteX37-3367" fmla="*/ 464344 w 836089"/>
              <a:gd name="connsiteY37-3368" fmla="*/ 1029411 h 1029411"/>
              <a:gd name="connsiteX38-3369" fmla="*/ 340519 w 836089"/>
              <a:gd name="connsiteY38-3370" fmla="*/ 1029411 h 1029411"/>
              <a:gd name="connsiteX39-3371" fmla="*/ 283369 w 836089"/>
              <a:gd name="connsiteY39-3372" fmla="*/ 1010361 h 1029411"/>
              <a:gd name="connsiteX40-3373" fmla="*/ 350044 w 836089"/>
              <a:gd name="connsiteY40-3374" fmla="*/ 962736 h 1029411"/>
              <a:gd name="connsiteX41-3375" fmla="*/ 385763 w 836089"/>
              <a:gd name="connsiteY41-3376" fmla="*/ 817480 h 1029411"/>
              <a:gd name="connsiteX42-3377" fmla="*/ 388144 w 836089"/>
              <a:gd name="connsiteY42-3378" fmla="*/ 736518 h 1029411"/>
              <a:gd name="connsiteX43-3379" fmla="*/ 371475 w 836089"/>
              <a:gd name="connsiteY43-3380" fmla="*/ 705561 h 1029411"/>
              <a:gd name="connsiteX44-3381" fmla="*/ 347663 w 836089"/>
              <a:gd name="connsiteY44-3382" fmla="*/ 743661 h 1029411"/>
              <a:gd name="connsiteX45-3383" fmla="*/ 307182 w 836089"/>
              <a:gd name="connsiteY45-3384" fmla="*/ 719849 h 1029411"/>
              <a:gd name="connsiteX46-3385" fmla="*/ 266700 w 836089"/>
              <a:gd name="connsiteY46-3386" fmla="*/ 729374 h 1029411"/>
              <a:gd name="connsiteX47-3387" fmla="*/ 180975 w 836089"/>
              <a:gd name="connsiteY47-3388" fmla="*/ 776999 h 1029411"/>
              <a:gd name="connsiteX0-3389" fmla="*/ 180975 w 836089"/>
              <a:gd name="connsiteY0-3390" fmla="*/ 776999 h 1029411"/>
              <a:gd name="connsiteX1-3391" fmla="*/ 157163 w 836089"/>
              <a:gd name="connsiteY1-3392" fmla="*/ 731755 h 1029411"/>
              <a:gd name="connsiteX2-3393" fmla="*/ 107157 w 836089"/>
              <a:gd name="connsiteY2-3394" fmla="*/ 696036 h 1029411"/>
              <a:gd name="connsiteX3-3395" fmla="*/ 64294 w 836089"/>
              <a:gd name="connsiteY3-3396" fmla="*/ 676986 h 1029411"/>
              <a:gd name="connsiteX4-3397" fmla="*/ 33338 w 836089"/>
              <a:gd name="connsiteY4-3398" fmla="*/ 653174 h 1029411"/>
              <a:gd name="connsiteX5-3399" fmla="*/ 0 w 836089"/>
              <a:gd name="connsiteY5-3400" fmla="*/ 574593 h 1029411"/>
              <a:gd name="connsiteX6-3401" fmla="*/ 0 w 836089"/>
              <a:gd name="connsiteY6-3402" fmla="*/ 479343 h 1029411"/>
              <a:gd name="connsiteX7-3403" fmla="*/ 4763 w 836089"/>
              <a:gd name="connsiteY7-3404" fmla="*/ 446005 h 1029411"/>
              <a:gd name="connsiteX8-3405" fmla="*/ 21432 w 836089"/>
              <a:gd name="connsiteY8-3406" fmla="*/ 410286 h 1029411"/>
              <a:gd name="connsiteX9-3407" fmla="*/ 9525 w 836089"/>
              <a:gd name="connsiteY9-3408" fmla="*/ 345993 h 1029411"/>
              <a:gd name="connsiteX10-3409" fmla="*/ 54769 w 836089"/>
              <a:gd name="connsiteY10-3410" fmla="*/ 305511 h 1029411"/>
              <a:gd name="connsiteX11-3411" fmla="*/ 130969 w 836089"/>
              <a:gd name="connsiteY11-3412" fmla="*/ 300749 h 1029411"/>
              <a:gd name="connsiteX12-3413" fmla="*/ 145257 w 836089"/>
              <a:gd name="connsiteY12-3414" fmla="*/ 298368 h 1029411"/>
              <a:gd name="connsiteX13-3415" fmla="*/ 121444 w 836089"/>
              <a:gd name="connsiteY13-3416" fmla="*/ 243599 h 1029411"/>
              <a:gd name="connsiteX14-3417" fmla="*/ 142875 w 836089"/>
              <a:gd name="connsiteY14-3418" fmla="*/ 141205 h 1029411"/>
              <a:gd name="connsiteX15-3419" fmla="*/ 223838 w 836089"/>
              <a:gd name="connsiteY15-3420" fmla="*/ 45955 h 1029411"/>
              <a:gd name="connsiteX16-3421" fmla="*/ 359569 w 836089"/>
              <a:gd name="connsiteY16-3422" fmla="*/ 3093 h 1029411"/>
              <a:gd name="connsiteX17-3423" fmla="*/ 469107 w 836089"/>
              <a:gd name="connsiteY17-3424" fmla="*/ 10236 h 1029411"/>
              <a:gd name="connsiteX18-3425" fmla="*/ 547688 w 836089"/>
              <a:gd name="connsiteY18-3426" fmla="*/ 65006 h 1029411"/>
              <a:gd name="connsiteX19-3427" fmla="*/ 628650 w 836089"/>
              <a:gd name="connsiteY19-3428" fmla="*/ 134061 h 1029411"/>
              <a:gd name="connsiteX20-3429" fmla="*/ 692944 w 836089"/>
              <a:gd name="connsiteY20-3430" fmla="*/ 122155 h 1029411"/>
              <a:gd name="connsiteX21-3431" fmla="*/ 721519 w 836089"/>
              <a:gd name="connsiteY21-3432" fmla="*/ 215024 h 1029411"/>
              <a:gd name="connsiteX22-3433" fmla="*/ 697707 w 836089"/>
              <a:gd name="connsiteY22-3434" fmla="*/ 267411 h 1029411"/>
              <a:gd name="connsiteX23-3435" fmla="*/ 785813 w 836089"/>
              <a:gd name="connsiteY23-3436" fmla="*/ 288843 h 1029411"/>
              <a:gd name="connsiteX24-3437" fmla="*/ 809625 w 836089"/>
              <a:gd name="connsiteY24-3438" fmla="*/ 345993 h 1029411"/>
              <a:gd name="connsiteX25-3439" fmla="*/ 814388 w 836089"/>
              <a:gd name="connsiteY25-3440" fmla="*/ 424574 h 1029411"/>
              <a:gd name="connsiteX26-3441" fmla="*/ 835819 w 836089"/>
              <a:gd name="connsiteY26-3442" fmla="*/ 526968 h 1029411"/>
              <a:gd name="connsiteX27-3443" fmla="*/ 785813 w 836089"/>
              <a:gd name="connsiteY27-3444" fmla="*/ 641269 h 1029411"/>
              <a:gd name="connsiteX28-3445" fmla="*/ 661988 w 836089"/>
              <a:gd name="connsiteY28-3446" fmla="*/ 681749 h 1029411"/>
              <a:gd name="connsiteX29-3447" fmla="*/ 604838 w 836089"/>
              <a:gd name="connsiteY29-3448" fmla="*/ 617455 h 1029411"/>
              <a:gd name="connsiteX30-3449" fmla="*/ 559594 w 836089"/>
              <a:gd name="connsiteY30-3450" fmla="*/ 679368 h 1029411"/>
              <a:gd name="connsiteX31-3451" fmla="*/ 514350 w 836089"/>
              <a:gd name="connsiteY31-3452" fmla="*/ 717468 h 1029411"/>
              <a:gd name="connsiteX32-3453" fmla="*/ 492919 w 836089"/>
              <a:gd name="connsiteY32-3454" fmla="*/ 781761 h 1029411"/>
              <a:gd name="connsiteX33-3455" fmla="*/ 495300 w 836089"/>
              <a:gd name="connsiteY33-3456" fmla="*/ 865105 h 1029411"/>
              <a:gd name="connsiteX34-3457" fmla="*/ 519113 w 836089"/>
              <a:gd name="connsiteY34-3458" fmla="*/ 941305 h 1029411"/>
              <a:gd name="connsiteX35-3459" fmla="*/ 559594 w 836089"/>
              <a:gd name="connsiteY35-3460" fmla="*/ 991311 h 1029411"/>
              <a:gd name="connsiteX36-3461" fmla="*/ 569119 w 836089"/>
              <a:gd name="connsiteY36-3462" fmla="*/ 1000836 h 1029411"/>
              <a:gd name="connsiteX37-3463" fmla="*/ 464344 w 836089"/>
              <a:gd name="connsiteY37-3464" fmla="*/ 1029411 h 1029411"/>
              <a:gd name="connsiteX38-3465" fmla="*/ 340519 w 836089"/>
              <a:gd name="connsiteY38-3466" fmla="*/ 1029411 h 1029411"/>
              <a:gd name="connsiteX39-3467" fmla="*/ 283369 w 836089"/>
              <a:gd name="connsiteY39-3468" fmla="*/ 1010361 h 1029411"/>
              <a:gd name="connsiteX40-3469" fmla="*/ 350044 w 836089"/>
              <a:gd name="connsiteY40-3470" fmla="*/ 962736 h 1029411"/>
              <a:gd name="connsiteX41-3471" fmla="*/ 385763 w 836089"/>
              <a:gd name="connsiteY41-3472" fmla="*/ 817480 h 1029411"/>
              <a:gd name="connsiteX42-3473" fmla="*/ 388144 w 836089"/>
              <a:gd name="connsiteY42-3474" fmla="*/ 736518 h 1029411"/>
              <a:gd name="connsiteX43-3475" fmla="*/ 371475 w 836089"/>
              <a:gd name="connsiteY43-3476" fmla="*/ 705561 h 1029411"/>
              <a:gd name="connsiteX44-3477" fmla="*/ 347663 w 836089"/>
              <a:gd name="connsiteY44-3478" fmla="*/ 743661 h 1029411"/>
              <a:gd name="connsiteX45-3479" fmla="*/ 307182 w 836089"/>
              <a:gd name="connsiteY45-3480" fmla="*/ 719849 h 1029411"/>
              <a:gd name="connsiteX46-3481" fmla="*/ 266700 w 836089"/>
              <a:gd name="connsiteY46-3482" fmla="*/ 729374 h 1029411"/>
              <a:gd name="connsiteX47-3483" fmla="*/ 180975 w 836089"/>
              <a:gd name="connsiteY47-3484" fmla="*/ 776999 h 1029411"/>
              <a:gd name="connsiteX0-3485" fmla="*/ 180975 w 836089"/>
              <a:gd name="connsiteY0-3486" fmla="*/ 776999 h 1029411"/>
              <a:gd name="connsiteX1-3487" fmla="*/ 157163 w 836089"/>
              <a:gd name="connsiteY1-3488" fmla="*/ 731755 h 1029411"/>
              <a:gd name="connsiteX2-3489" fmla="*/ 107157 w 836089"/>
              <a:gd name="connsiteY2-3490" fmla="*/ 696036 h 1029411"/>
              <a:gd name="connsiteX3-3491" fmla="*/ 64294 w 836089"/>
              <a:gd name="connsiteY3-3492" fmla="*/ 676986 h 1029411"/>
              <a:gd name="connsiteX4-3493" fmla="*/ 33338 w 836089"/>
              <a:gd name="connsiteY4-3494" fmla="*/ 653174 h 1029411"/>
              <a:gd name="connsiteX5-3495" fmla="*/ 0 w 836089"/>
              <a:gd name="connsiteY5-3496" fmla="*/ 574593 h 1029411"/>
              <a:gd name="connsiteX6-3497" fmla="*/ 0 w 836089"/>
              <a:gd name="connsiteY6-3498" fmla="*/ 479343 h 1029411"/>
              <a:gd name="connsiteX7-3499" fmla="*/ 4763 w 836089"/>
              <a:gd name="connsiteY7-3500" fmla="*/ 446005 h 1029411"/>
              <a:gd name="connsiteX8-3501" fmla="*/ 21432 w 836089"/>
              <a:gd name="connsiteY8-3502" fmla="*/ 410286 h 1029411"/>
              <a:gd name="connsiteX9-3503" fmla="*/ 9525 w 836089"/>
              <a:gd name="connsiteY9-3504" fmla="*/ 345993 h 1029411"/>
              <a:gd name="connsiteX10-3505" fmla="*/ 54769 w 836089"/>
              <a:gd name="connsiteY10-3506" fmla="*/ 305511 h 1029411"/>
              <a:gd name="connsiteX11-3507" fmla="*/ 130969 w 836089"/>
              <a:gd name="connsiteY11-3508" fmla="*/ 300749 h 1029411"/>
              <a:gd name="connsiteX12-3509" fmla="*/ 145257 w 836089"/>
              <a:gd name="connsiteY12-3510" fmla="*/ 298368 h 1029411"/>
              <a:gd name="connsiteX13-3511" fmla="*/ 121444 w 836089"/>
              <a:gd name="connsiteY13-3512" fmla="*/ 243599 h 1029411"/>
              <a:gd name="connsiteX14-3513" fmla="*/ 142875 w 836089"/>
              <a:gd name="connsiteY14-3514" fmla="*/ 141205 h 1029411"/>
              <a:gd name="connsiteX15-3515" fmla="*/ 223838 w 836089"/>
              <a:gd name="connsiteY15-3516" fmla="*/ 45955 h 1029411"/>
              <a:gd name="connsiteX16-3517" fmla="*/ 359569 w 836089"/>
              <a:gd name="connsiteY16-3518" fmla="*/ 3093 h 1029411"/>
              <a:gd name="connsiteX17-3519" fmla="*/ 469107 w 836089"/>
              <a:gd name="connsiteY17-3520" fmla="*/ 10236 h 1029411"/>
              <a:gd name="connsiteX18-3521" fmla="*/ 547688 w 836089"/>
              <a:gd name="connsiteY18-3522" fmla="*/ 65006 h 1029411"/>
              <a:gd name="connsiteX19-3523" fmla="*/ 628650 w 836089"/>
              <a:gd name="connsiteY19-3524" fmla="*/ 134061 h 1029411"/>
              <a:gd name="connsiteX20-3525" fmla="*/ 692944 w 836089"/>
              <a:gd name="connsiteY20-3526" fmla="*/ 122155 h 1029411"/>
              <a:gd name="connsiteX21-3527" fmla="*/ 721519 w 836089"/>
              <a:gd name="connsiteY21-3528" fmla="*/ 215024 h 1029411"/>
              <a:gd name="connsiteX22-3529" fmla="*/ 697707 w 836089"/>
              <a:gd name="connsiteY22-3530" fmla="*/ 267411 h 1029411"/>
              <a:gd name="connsiteX23-3531" fmla="*/ 785813 w 836089"/>
              <a:gd name="connsiteY23-3532" fmla="*/ 288843 h 1029411"/>
              <a:gd name="connsiteX24-3533" fmla="*/ 809625 w 836089"/>
              <a:gd name="connsiteY24-3534" fmla="*/ 345993 h 1029411"/>
              <a:gd name="connsiteX25-3535" fmla="*/ 814388 w 836089"/>
              <a:gd name="connsiteY25-3536" fmla="*/ 424574 h 1029411"/>
              <a:gd name="connsiteX26-3537" fmla="*/ 835819 w 836089"/>
              <a:gd name="connsiteY26-3538" fmla="*/ 526968 h 1029411"/>
              <a:gd name="connsiteX27-3539" fmla="*/ 785813 w 836089"/>
              <a:gd name="connsiteY27-3540" fmla="*/ 641269 h 1029411"/>
              <a:gd name="connsiteX28-3541" fmla="*/ 661988 w 836089"/>
              <a:gd name="connsiteY28-3542" fmla="*/ 681749 h 1029411"/>
              <a:gd name="connsiteX29-3543" fmla="*/ 604838 w 836089"/>
              <a:gd name="connsiteY29-3544" fmla="*/ 617455 h 1029411"/>
              <a:gd name="connsiteX30-3545" fmla="*/ 559594 w 836089"/>
              <a:gd name="connsiteY30-3546" fmla="*/ 679368 h 1029411"/>
              <a:gd name="connsiteX31-3547" fmla="*/ 514350 w 836089"/>
              <a:gd name="connsiteY31-3548" fmla="*/ 717468 h 1029411"/>
              <a:gd name="connsiteX32-3549" fmla="*/ 492919 w 836089"/>
              <a:gd name="connsiteY32-3550" fmla="*/ 781761 h 1029411"/>
              <a:gd name="connsiteX33-3551" fmla="*/ 495300 w 836089"/>
              <a:gd name="connsiteY33-3552" fmla="*/ 865105 h 1029411"/>
              <a:gd name="connsiteX34-3553" fmla="*/ 519113 w 836089"/>
              <a:gd name="connsiteY34-3554" fmla="*/ 941305 h 1029411"/>
              <a:gd name="connsiteX35-3555" fmla="*/ 559594 w 836089"/>
              <a:gd name="connsiteY35-3556" fmla="*/ 991311 h 1029411"/>
              <a:gd name="connsiteX36-3557" fmla="*/ 569119 w 836089"/>
              <a:gd name="connsiteY36-3558" fmla="*/ 1000836 h 1029411"/>
              <a:gd name="connsiteX37-3559" fmla="*/ 464344 w 836089"/>
              <a:gd name="connsiteY37-3560" fmla="*/ 1029411 h 1029411"/>
              <a:gd name="connsiteX38-3561" fmla="*/ 340519 w 836089"/>
              <a:gd name="connsiteY38-3562" fmla="*/ 1029411 h 1029411"/>
              <a:gd name="connsiteX39-3563" fmla="*/ 283369 w 836089"/>
              <a:gd name="connsiteY39-3564" fmla="*/ 1010361 h 1029411"/>
              <a:gd name="connsiteX40-3565" fmla="*/ 350044 w 836089"/>
              <a:gd name="connsiteY40-3566" fmla="*/ 962736 h 1029411"/>
              <a:gd name="connsiteX41-3567" fmla="*/ 385763 w 836089"/>
              <a:gd name="connsiteY41-3568" fmla="*/ 817480 h 1029411"/>
              <a:gd name="connsiteX42-3569" fmla="*/ 388144 w 836089"/>
              <a:gd name="connsiteY42-3570" fmla="*/ 736518 h 1029411"/>
              <a:gd name="connsiteX43-3571" fmla="*/ 371475 w 836089"/>
              <a:gd name="connsiteY43-3572" fmla="*/ 705561 h 1029411"/>
              <a:gd name="connsiteX44-3573" fmla="*/ 347663 w 836089"/>
              <a:gd name="connsiteY44-3574" fmla="*/ 743661 h 1029411"/>
              <a:gd name="connsiteX45-3575" fmla="*/ 307182 w 836089"/>
              <a:gd name="connsiteY45-3576" fmla="*/ 719849 h 1029411"/>
              <a:gd name="connsiteX46-3577" fmla="*/ 266700 w 836089"/>
              <a:gd name="connsiteY46-3578" fmla="*/ 729374 h 1029411"/>
              <a:gd name="connsiteX47-3579" fmla="*/ 180975 w 836089"/>
              <a:gd name="connsiteY47-3580" fmla="*/ 776999 h 1029411"/>
              <a:gd name="connsiteX0-3581" fmla="*/ 180975 w 836089"/>
              <a:gd name="connsiteY0-3582" fmla="*/ 776999 h 1029411"/>
              <a:gd name="connsiteX1-3583" fmla="*/ 157163 w 836089"/>
              <a:gd name="connsiteY1-3584" fmla="*/ 731755 h 1029411"/>
              <a:gd name="connsiteX2-3585" fmla="*/ 107157 w 836089"/>
              <a:gd name="connsiteY2-3586" fmla="*/ 696036 h 1029411"/>
              <a:gd name="connsiteX3-3587" fmla="*/ 64294 w 836089"/>
              <a:gd name="connsiteY3-3588" fmla="*/ 676986 h 1029411"/>
              <a:gd name="connsiteX4-3589" fmla="*/ 33338 w 836089"/>
              <a:gd name="connsiteY4-3590" fmla="*/ 653174 h 1029411"/>
              <a:gd name="connsiteX5-3591" fmla="*/ 0 w 836089"/>
              <a:gd name="connsiteY5-3592" fmla="*/ 574593 h 1029411"/>
              <a:gd name="connsiteX6-3593" fmla="*/ 0 w 836089"/>
              <a:gd name="connsiteY6-3594" fmla="*/ 479343 h 1029411"/>
              <a:gd name="connsiteX7-3595" fmla="*/ 4763 w 836089"/>
              <a:gd name="connsiteY7-3596" fmla="*/ 446005 h 1029411"/>
              <a:gd name="connsiteX8-3597" fmla="*/ 21432 w 836089"/>
              <a:gd name="connsiteY8-3598" fmla="*/ 410286 h 1029411"/>
              <a:gd name="connsiteX9-3599" fmla="*/ 9525 w 836089"/>
              <a:gd name="connsiteY9-3600" fmla="*/ 345993 h 1029411"/>
              <a:gd name="connsiteX10-3601" fmla="*/ 54769 w 836089"/>
              <a:gd name="connsiteY10-3602" fmla="*/ 305511 h 1029411"/>
              <a:gd name="connsiteX11-3603" fmla="*/ 130969 w 836089"/>
              <a:gd name="connsiteY11-3604" fmla="*/ 300749 h 1029411"/>
              <a:gd name="connsiteX12-3605" fmla="*/ 145257 w 836089"/>
              <a:gd name="connsiteY12-3606" fmla="*/ 298368 h 1029411"/>
              <a:gd name="connsiteX13-3607" fmla="*/ 121444 w 836089"/>
              <a:gd name="connsiteY13-3608" fmla="*/ 243599 h 1029411"/>
              <a:gd name="connsiteX14-3609" fmla="*/ 142875 w 836089"/>
              <a:gd name="connsiteY14-3610" fmla="*/ 141205 h 1029411"/>
              <a:gd name="connsiteX15-3611" fmla="*/ 223838 w 836089"/>
              <a:gd name="connsiteY15-3612" fmla="*/ 45955 h 1029411"/>
              <a:gd name="connsiteX16-3613" fmla="*/ 359569 w 836089"/>
              <a:gd name="connsiteY16-3614" fmla="*/ 3093 h 1029411"/>
              <a:gd name="connsiteX17-3615" fmla="*/ 469107 w 836089"/>
              <a:gd name="connsiteY17-3616" fmla="*/ 10236 h 1029411"/>
              <a:gd name="connsiteX18-3617" fmla="*/ 547688 w 836089"/>
              <a:gd name="connsiteY18-3618" fmla="*/ 65006 h 1029411"/>
              <a:gd name="connsiteX19-3619" fmla="*/ 628650 w 836089"/>
              <a:gd name="connsiteY19-3620" fmla="*/ 134061 h 1029411"/>
              <a:gd name="connsiteX20-3621" fmla="*/ 692944 w 836089"/>
              <a:gd name="connsiteY20-3622" fmla="*/ 122155 h 1029411"/>
              <a:gd name="connsiteX21-3623" fmla="*/ 721519 w 836089"/>
              <a:gd name="connsiteY21-3624" fmla="*/ 215024 h 1029411"/>
              <a:gd name="connsiteX22-3625" fmla="*/ 697707 w 836089"/>
              <a:gd name="connsiteY22-3626" fmla="*/ 267411 h 1029411"/>
              <a:gd name="connsiteX23-3627" fmla="*/ 785813 w 836089"/>
              <a:gd name="connsiteY23-3628" fmla="*/ 288843 h 1029411"/>
              <a:gd name="connsiteX24-3629" fmla="*/ 809625 w 836089"/>
              <a:gd name="connsiteY24-3630" fmla="*/ 345993 h 1029411"/>
              <a:gd name="connsiteX25-3631" fmla="*/ 814388 w 836089"/>
              <a:gd name="connsiteY25-3632" fmla="*/ 424574 h 1029411"/>
              <a:gd name="connsiteX26-3633" fmla="*/ 835819 w 836089"/>
              <a:gd name="connsiteY26-3634" fmla="*/ 526968 h 1029411"/>
              <a:gd name="connsiteX27-3635" fmla="*/ 785813 w 836089"/>
              <a:gd name="connsiteY27-3636" fmla="*/ 641269 h 1029411"/>
              <a:gd name="connsiteX28-3637" fmla="*/ 661988 w 836089"/>
              <a:gd name="connsiteY28-3638" fmla="*/ 681749 h 1029411"/>
              <a:gd name="connsiteX29-3639" fmla="*/ 604838 w 836089"/>
              <a:gd name="connsiteY29-3640" fmla="*/ 617455 h 1029411"/>
              <a:gd name="connsiteX30-3641" fmla="*/ 559594 w 836089"/>
              <a:gd name="connsiteY30-3642" fmla="*/ 679368 h 1029411"/>
              <a:gd name="connsiteX31-3643" fmla="*/ 514350 w 836089"/>
              <a:gd name="connsiteY31-3644" fmla="*/ 717468 h 1029411"/>
              <a:gd name="connsiteX32-3645" fmla="*/ 492919 w 836089"/>
              <a:gd name="connsiteY32-3646" fmla="*/ 781761 h 1029411"/>
              <a:gd name="connsiteX33-3647" fmla="*/ 495300 w 836089"/>
              <a:gd name="connsiteY33-3648" fmla="*/ 865105 h 1029411"/>
              <a:gd name="connsiteX34-3649" fmla="*/ 519113 w 836089"/>
              <a:gd name="connsiteY34-3650" fmla="*/ 941305 h 1029411"/>
              <a:gd name="connsiteX35-3651" fmla="*/ 559594 w 836089"/>
              <a:gd name="connsiteY35-3652" fmla="*/ 991311 h 1029411"/>
              <a:gd name="connsiteX36-3653" fmla="*/ 569119 w 836089"/>
              <a:gd name="connsiteY36-3654" fmla="*/ 1000836 h 1029411"/>
              <a:gd name="connsiteX37-3655" fmla="*/ 464344 w 836089"/>
              <a:gd name="connsiteY37-3656" fmla="*/ 1029411 h 1029411"/>
              <a:gd name="connsiteX38-3657" fmla="*/ 340519 w 836089"/>
              <a:gd name="connsiteY38-3658" fmla="*/ 1029411 h 1029411"/>
              <a:gd name="connsiteX39-3659" fmla="*/ 283369 w 836089"/>
              <a:gd name="connsiteY39-3660" fmla="*/ 1010361 h 1029411"/>
              <a:gd name="connsiteX40-3661" fmla="*/ 350044 w 836089"/>
              <a:gd name="connsiteY40-3662" fmla="*/ 962736 h 1029411"/>
              <a:gd name="connsiteX41-3663" fmla="*/ 385763 w 836089"/>
              <a:gd name="connsiteY41-3664" fmla="*/ 817480 h 1029411"/>
              <a:gd name="connsiteX42-3665" fmla="*/ 388144 w 836089"/>
              <a:gd name="connsiteY42-3666" fmla="*/ 736518 h 1029411"/>
              <a:gd name="connsiteX43-3667" fmla="*/ 371475 w 836089"/>
              <a:gd name="connsiteY43-3668" fmla="*/ 705561 h 1029411"/>
              <a:gd name="connsiteX44-3669" fmla="*/ 347663 w 836089"/>
              <a:gd name="connsiteY44-3670" fmla="*/ 743661 h 1029411"/>
              <a:gd name="connsiteX45-3671" fmla="*/ 307182 w 836089"/>
              <a:gd name="connsiteY45-3672" fmla="*/ 719849 h 1029411"/>
              <a:gd name="connsiteX46-3673" fmla="*/ 266700 w 836089"/>
              <a:gd name="connsiteY46-3674" fmla="*/ 729374 h 1029411"/>
              <a:gd name="connsiteX47-3675" fmla="*/ 180975 w 836089"/>
              <a:gd name="connsiteY47-3676" fmla="*/ 776999 h 1029411"/>
              <a:gd name="connsiteX0-3677" fmla="*/ 180975 w 836089"/>
              <a:gd name="connsiteY0-3678" fmla="*/ 776999 h 1029411"/>
              <a:gd name="connsiteX1-3679" fmla="*/ 157163 w 836089"/>
              <a:gd name="connsiteY1-3680" fmla="*/ 731755 h 1029411"/>
              <a:gd name="connsiteX2-3681" fmla="*/ 107157 w 836089"/>
              <a:gd name="connsiteY2-3682" fmla="*/ 696036 h 1029411"/>
              <a:gd name="connsiteX3-3683" fmla="*/ 64294 w 836089"/>
              <a:gd name="connsiteY3-3684" fmla="*/ 676986 h 1029411"/>
              <a:gd name="connsiteX4-3685" fmla="*/ 33338 w 836089"/>
              <a:gd name="connsiteY4-3686" fmla="*/ 653174 h 1029411"/>
              <a:gd name="connsiteX5-3687" fmla="*/ 0 w 836089"/>
              <a:gd name="connsiteY5-3688" fmla="*/ 574593 h 1029411"/>
              <a:gd name="connsiteX6-3689" fmla="*/ 0 w 836089"/>
              <a:gd name="connsiteY6-3690" fmla="*/ 479343 h 1029411"/>
              <a:gd name="connsiteX7-3691" fmla="*/ 4763 w 836089"/>
              <a:gd name="connsiteY7-3692" fmla="*/ 446005 h 1029411"/>
              <a:gd name="connsiteX8-3693" fmla="*/ 21432 w 836089"/>
              <a:gd name="connsiteY8-3694" fmla="*/ 410286 h 1029411"/>
              <a:gd name="connsiteX9-3695" fmla="*/ 9525 w 836089"/>
              <a:gd name="connsiteY9-3696" fmla="*/ 345993 h 1029411"/>
              <a:gd name="connsiteX10-3697" fmla="*/ 54769 w 836089"/>
              <a:gd name="connsiteY10-3698" fmla="*/ 305511 h 1029411"/>
              <a:gd name="connsiteX11-3699" fmla="*/ 130969 w 836089"/>
              <a:gd name="connsiteY11-3700" fmla="*/ 300749 h 1029411"/>
              <a:gd name="connsiteX12-3701" fmla="*/ 145257 w 836089"/>
              <a:gd name="connsiteY12-3702" fmla="*/ 298368 h 1029411"/>
              <a:gd name="connsiteX13-3703" fmla="*/ 121444 w 836089"/>
              <a:gd name="connsiteY13-3704" fmla="*/ 243599 h 1029411"/>
              <a:gd name="connsiteX14-3705" fmla="*/ 142875 w 836089"/>
              <a:gd name="connsiteY14-3706" fmla="*/ 141205 h 1029411"/>
              <a:gd name="connsiteX15-3707" fmla="*/ 223838 w 836089"/>
              <a:gd name="connsiteY15-3708" fmla="*/ 45955 h 1029411"/>
              <a:gd name="connsiteX16-3709" fmla="*/ 359569 w 836089"/>
              <a:gd name="connsiteY16-3710" fmla="*/ 3093 h 1029411"/>
              <a:gd name="connsiteX17-3711" fmla="*/ 469107 w 836089"/>
              <a:gd name="connsiteY17-3712" fmla="*/ 10236 h 1029411"/>
              <a:gd name="connsiteX18-3713" fmla="*/ 547688 w 836089"/>
              <a:gd name="connsiteY18-3714" fmla="*/ 65006 h 1029411"/>
              <a:gd name="connsiteX19-3715" fmla="*/ 628650 w 836089"/>
              <a:gd name="connsiteY19-3716" fmla="*/ 134061 h 1029411"/>
              <a:gd name="connsiteX20-3717" fmla="*/ 692944 w 836089"/>
              <a:gd name="connsiteY20-3718" fmla="*/ 122155 h 1029411"/>
              <a:gd name="connsiteX21-3719" fmla="*/ 721519 w 836089"/>
              <a:gd name="connsiteY21-3720" fmla="*/ 215024 h 1029411"/>
              <a:gd name="connsiteX22-3721" fmla="*/ 697707 w 836089"/>
              <a:gd name="connsiteY22-3722" fmla="*/ 267411 h 1029411"/>
              <a:gd name="connsiteX23-3723" fmla="*/ 785813 w 836089"/>
              <a:gd name="connsiteY23-3724" fmla="*/ 288843 h 1029411"/>
              <a:gd name="connsiteX24-3725" fmla="*/ 809625 w 836089"/>
              <a:gd name="connsiteY24-3726" fmla="*/ 345993 h 1029411"/>
              <a:gd name="connsiteX25-3727" fmla="*/ 814388 w 836089"/>
              <a:gd name="connsiteY25-3728" fmla="*/ 424574 h 1029411"/>
              <a:gd name="connsiteX26-3729" fmla="*/ 835819 w 836089"/>
              <a:gd name="connsiteY26-3730" fmla="*/ 526968 h 1029411"/>
              <a:gd name="connsiteX27-3731" fmla="*/ 785813 w 836089"/>
              <a:gd name="connsiteY27-3732" fmla="*/ 641269 h 1029411"/>
              <a:gd name="connsiteX28-3733" fmla="*/ 661988 w 836089"/>
              <a:gd name="connsiteY28-3734" fmla="*/ 681749 h 1029411"/>
              <a:gd name="connsiteX29-3735" fmla="*/ 597694 w 836089"/>
              <a:gd name="connsiteY29-3736" fmla="*/ 622217 h 1029411"/>
              <a:gd name="connsiteX30-3737" fmla="*/ 559594 w 836089"/>
              <a:gd name="connsiteY30-3738" fmla="*/ 679368 h 1029411"/>
              <a:gd name="connsiteX31-3739" fmla="*/ 514350 w 836089"/>
              <a:gd name="connsiteY31-3740" fmla="*/ 717468 h 1029411"/>
              <a:gd name="connsiteX32-3741" fmla="*/ 492919 w 836089"/>
              <a:gd name="connsiteY32-3742" fmla="*/ 781761 h 1029411"/>
              <a:gd name="connsiteX33-3743" fmla="*/ 495300 w 836089"/>
              <a:gd name="connsiteY33-3744" fmla="*/ 865105 h 1029411"/>
              <a:gd name="connsiteX34-3745" fmla="*/ 519113 w 836089"/>
              <a:gd name="connsiteY34-3746" fmla="*/ 941305 h 1029411"/>
              <a:gd name="connsiteX35-3747" fmla="*/ 559594 w 836089"/>
              <a:gd name="connsiteY35-3748" fmla="*/ 991311 h 1029411"/>
              <a:gd name="connsiteX36-3749" fmla="*/ 569119 w 836089"/>
              <a:gd name="connsiteY36-3750" fmla="*/ 1000836 h 1029411"/>
              <a:gd name="connsiteX37-3751" fmla="*/ 464344 w 836089"/>
              <a:gd name="connsiteY37-3752" fmla="*/ 1029411 h 1029411"/>
              <a:gd name="connsiteX38-3753" fmla="*/ 340519 w 836089"/>
              <a:gd name="connsiteY38-3754" fmla="*/ 1029411 h 1029411"/>
              <a:gd name="connsiteX39-3755" fmla="*/ 283369 w 836089"/>
              <a:gd name="connsiteY39-3756" fmla="*/ 1010361 h 1029411"/>
              <a:gd name="connsiteX40-3757" fmla="*/ 350044 w 836089"/>
              <a:gd name="connsiteY40-3758" fmla="*/ 962736 h 1029411"/>
              <a:gd name="connsiteX41-3759" fmla="*/ 385763 w 836089"/>
              <a:gd name="connsiteY41-3760" fmla="*/ 817480 h 1029411"/>
              <a:gd name="connsiteX42-3761" fmla="*/ 388144 w 836089"/>
              <a:gd name="connsiteY42-3762" fmla="*/ 736518 h 1029411"/>
              <a:gd name="connsiteX43-3763" fmla="*/ 371475 w 836089"/>
              <a:gd name="connsiteY43-3764" fmla="*/ 705561 h 1029411"/>
              <a:gd name="connsiteX44-3765" fmla="*/ 347663 w 836089"/>
              <a:gd name="connsiteY44-3766" fmla="*/ 743661 h 1029411"/>
              <a:gd name="connsiteX45-3767" fmla="*/ 307182 w 836089"/>
              <a:gd name="connsiteY45-3768" fmla="*/ 719849 h 1029411"/>
              <a:gd name="connsiteX46-3769" fmla="*/ 266700 w 836089"/>
              <a:gd name="connsiteY46-3770" fmla="*/ 729374 h 1029411"/>
              <a:gd name="connsiteX47-3771" fmla="*/ 180975 w 836089"/>
              <a:gd name="connsiteY47-3772" fmla="*/ 776999 h 1029411"/>
              <a:gd name="connsiteX0-3773" fmla="*/ 180975 w 836089"/>
              <a:gd name="connsiteY0-3774" fmla="*/ 776999 h 1029411"/>
              <a:gd name="connsiteX1-3775" fmla="*/ 157163 w 836089"/>
              <a:gd name="connsiteY1-3776" fmla="*/ 731755 h 1029411"/>
              <a:gd name="connsiteX2-3777" fmla="*/ 107157 w 836089"/>
              <a:gd name="connsiteY2-3778" fmla="*/ 696036 h 1029411"/>
              <a:gd name="connsiteX3-3779" fmla="*/ 64294 w 836089"/>
              <a:gd name="connsiteY3-3780" fmla="*/ 676986 h 1029411"/>
              <a:gd name="connsiteX4-3781" fmla="*/ 33338 w 836089"/>
              <a:gd name="connsiteY4-3782" fmla="*/ 653174 h 1029411"/>
              <a:gd name="connsiteX5-3783" fmla="*/ 0 w 836089"/>
              <a:gd name="connsiteY5-3784" fmla="*/ 574593 h 1029411"/>
              <a:gd name="connsiteX6-3785" fmla="*/ 0 w 836089"/>
              <a:gd name="connsiteY6-3786" fmla="*/ 479343 h 1029411"/>
              <a:gd name="connsiteX7-3787" fmla="*/ 4763 w 836089"/>
              <a:gd name="connsiteY7-3788" fmla="*/ 446005 h 1029411"/>
              <a:gd name="connsiteX8-3789" fmla="*/ 21432 w 836089"/>
              <a:gd name="connsiteY8-3790" fmla="*/ 410286 h 1029411"/>
              <a:gd name="connsiteX9-3791" fmla="*/ 9525 w 836089"/>
              <a:gd name="connsiteY9-3792" fmla="*/ 345993 h 1029411"/>
              <a:gd name="connsiteX10-3793" fmla="*/ 54769 w 836089"/>
              <a:gd name="connsiteY10-3794" fmla="*/ 305511 h 1029411"/>
              <a:gd name="connsiteX11-3795" fmla="*/ 130969 w 836089"/>
              <a:gd name="connsiteY11-3796" fmla="*/ 300749 h 1029411"/>
              <a:gd name="connsiteX12-3797" fmla="*/ 145257 w 836089"/>
              <a:gd name="connsiteY12-3798" fmla="*/ 298368 h 1029411"/>
              <a:gd name="connsiteX13-3799" fmla="*/ 121444 w 836089"/>
              <a:gd name="connsiteY13-3800" fmla="*/ 243599 h 1029411"/>
              <a:gd name="connsiteX14-3801" fmla="*/ 142875 w 836089"/>
              <a:gd name="connsiteY14-3802" fmla="*/ 141205 h 1029411"/>
              <a:gd name="connsiteX15-3803" fmla="*/ 223838 w 836089"/>
              <a:gd name="connsiteY15-3804" fmla="*/ 45955 h 1029411"/>
              <a:gd name="connsiteX16-3805" fmla="*/ 359569 w 836089"/>
              <a:gd name="connsiteY16-3806" fmla="*/ 3093 h 1029411"/>
              <a:gd name="connsiteX17-3807" fmla="*/ 469107 w 836089"/>
              <a:gd name="connsiteY17-3808" fmla="*/ 10236 h 1029411"/>
              <a:gd name="connsiteX18-3809" fmla="*/ 547688 w 836089"/>
              <a:gd name="connsiteY18-3810" fmla="*/ 65006 h 1029411"/>
              <a:gd name="connsiteX19-3811" fmla="*/ 628650 w 836089"/>
              <a:gd name="connsiteY19-3812" fmla="*/ 134061 h 1029411"/>
              <a:gd name="connsiteX20-3813" fmla="*/ 692944 w 836089"/>
              <a:gd name="connsiteY20-3814" fmla="*/ 122155 h 1029411"/>
              <a:gd name="connsiteX21-3815" fmla="*/ 721519 w 836089"/>
              <a:gd name="connsiteY21-3816" fmla="*/ 215024 h 1029411"/>
              <a:gd name="connsiteX22-3817" fmla="*/ 697707 w 836089"/>
              <a:gd name="connsiteY22-3818" fmla="*/ 267411 h 1029411"/>
              <a:gd name="connsiteX23-3819" fmla="*/ 785813 w 836089"/>
              <a:gd name="connsiteY23-3820" fmla="*/ 288843 h 1029411"/>
              <a:gd name="connsiteX24-3821" fmla="*/ 809625 w 836089"/>
              <a:gd name="connsiteY24-3822" fmla="*/ 345993 h 1029411"/>
              <a:gd name="connsiteX25-3823" fmla="*/ 814388 w 836089"/>
              <a:gd name="connsiteY25-3824" fmla="*/ 424574 h 1029411"/>
              <a:gd name="connsiteX26-3825" fmla="*/ 835819 w 836089"/>
              <a:gd name="connsiteY26-3826" fmla="*/ 526968 h 1029411"/>
              <a:gd name="connsiteX27-3827" fmla="*/ 785813 w 836089"/>
              <a:gd name="connsiteY27-3828" fmla="*/ 641269 h 1029411"/>
              <a:gd name="connsiteX28-3829" fmla="*/ 661988 w 836089"/>
              <a:gd name="connsiteY28-3830" fmla="*/ 681749 h 1029411"/>
              <a:gd name="connsiteX29-3831" fmla="*/ 597694 w 836089"/>
              <a:gd name="connsiteY29-3832" fmla="*/ 622217 h 1029411"/>
              <a:gd name="connsiteX30-3833" fmla="*/ 559594 w 836089"/>
              <a:gd name="connsiteY30-3834" fmla="*/ 679368 h 1029411"/>
              <a:gd name="connsiteX31-3835" fmla="*/ 514350 w 836089"/>
              <a:gd name="connsiteY31-3836" fmla="*/ 717468 h 1029411"/>
              <a:gd name="connsiteX32-3837" fmla="*/ 492919 w 836089"/>
              <a:gd name="connsiteY32-3838" fmla="*/ 781761 h 1029411"/>
              <a:gd name="connsiteX33-3839" fmla="*/ 495300 w 836089"/>
              <a:gd name="connsiteY33-3840" fmla="*/ 865105 h 1029411"/>
              <a:gd name="connsiteX34-3841" fmla="*/ 519113 w 836089"/>
              <a:gd name="connsiteY34-3842" fmla="*/ 941305 h 1029411"/>
              <a:gd name="connsiteX35-3843" fmla="*/ 559594 w 836089"/>
              <a:gd name="connsiteY35-3844" fmla="*/ 991311 h 1029411"/>
              <a:gd name="connsiteX36-3845" fmla="*/ 569119 w 836089"/>
              <a:gd name="connsiteY36-3846" fmla="*/ 1000836 h 1029411"/>
              <a:gd name="connsiteX37-3847" fmla="*/ 464344 w 836089"/>
              <a:gd name="connsiteY37-3848" fmla="*/ 1029411 h 1029411"/>
              <a:gd name="connsiteX38-3849" fmla="*/ 340519 w 836089"/>
              <a:gd name="connsiteY38-3850" fmla="*/ 1029411 h 1029411"/>
              <a:gd name="connsiteX39-3851" fmla="*/ 283369 w 836089"/>
              <a:gd name="connsiteY39-3852" fmla="*/ 1010361 h 1029411"/>
              <a:gd name="connsiteX40-3853" fmla="*/ 350044 w 836089"/>
              <a:gd name="connsiteY40-3854" fmla="*/ 962736 h 1029411"/>
              <a:gd name="connsiteX41-3855" fmla="*/ 385763 w 836089"/>
              <a:gd name="connsiteY41-3856" fmla="*/ 817480 h 1029411"/>
              <a:gd name="connsiteX42-3857" fmla="*/ 388144 w 836089"/>
              <a:gd name="connsiteY42-3858" fmla="*/ 736518 h 1029411"/>
              <a:gd name="connsiteX43-3859" fmla="*/ 371475 w 836089"/>
              <a:gd name="connsiteY43-3860" fmla="*/ 705561 h 1029411"/>
              <a:gd name="connsiteX44-3861" fmla="*/ 347663 w 836089"/>
              <a:gd name="connsiteY44-3862" fmla="*/ 743661 h 1029411"/>
              <a:gd name="connsiteX45-3863" fmla="*/ 307182 w 836089"/>
              <a:gd name="connsiteY45-3864" fmla="*/ 719849 h 1029411"/>
              <a:gd name="connsiteX46-3865" fmla="*/ 266700 w 836089"/>
              <a:gd name="connsiteY46-3866" fmla="*/ 729374 h 1029411"/>
              <a:gd name="connsiteX47-3867" fmla="*/ 180975 w 836089"/>
              <a:gd name="connsiteY47-3868" fmla="*/ 776999 h 1029411"/>
              <a:gd name="connsiteX0-3869" fmla="*/ 180975 w 836089"/>
              <a:gd name="connsiteY0-3870" fmla="*/ 776999 h 1029411"/>
              <a:gd name="connsiteX1-3871" fmla="*/ 157163 w 836089"/>
              <a:gd name="connsiteY1-3872" fmla="*/ 731755 h 1029411"/>
              <a:gd name="connsiteX2-3873" fmla="*/ 107157 w 836089"/>
              <a:gd name="connsiteY2-3874" fmla="*/ 696036 h 1029411"/>
              <a:gd name="connsiteX3-3875" fmla="*/ 64294 w 836089"/>
              <a:gd name="connsiteY3-3876" fmla="*/ 676986 h 1029411"/>
              <a:gd name="connsiteX4-3877" fmla="*/ 33338 w 836089"/>
              <a:gd name="connsiteY4-3878" fmla="*/ 653174 h 1029411"/>
              <a:gd name="connsiteX5-3879" fmla="*/ 0 w 836089"/>
              <a:gd name="connsiteY5-3880" fmla="*/ 574593 h 1029411"/>
              <a:gd name="connsiteX6-3881" fmla="*/ 0 w 836089"/>
              <a:gd name="connsiteY6-3882" fmla="*/ 479343 h 1029411"/>
              <a:gd name="connsiteX7-3883" fmla="*/ 4763 w 836089"/>
              <a:gd name="connsiteY7-3884" fmla="*/ 446005 h 1029411"/>
              <a:gd name="connsiteX8-3885" fmla="*/ 21432 w 836089"/>
              <a:gd name="connsiteY8-3886" fmla="*/ 410286 h 1029411"/>
              <a:gd name="connsiteX9-3887" fmla="*/ 9525 w 836089"/>
              <a:gd name="connsiteY9-3888" fmla="*/ 345993 h 1029411"/>
              <a:gd name="connsiteX10-3889" fmla="*/ 54769 w 836089"/>
              <a:gd name="connsiteY10-3890" fmla="*/ 305511 h 1029411"/>
              <a:gd name="connsiteX11-3891" fmla="*/ 130969 w 836089"/>
              <a:gd name="connsiteY11-3892" fmla="*/ 300749 h 1029411"/>
              <a:gd name="connsiteX12-3893" fmla="*/ 145257 w 836089"/>
              <a:gd name="connsiteY12-3894" fmla="*/ 298368 h 1029411"/>
              <a:gd name="connsiteX13-3895" fmla="*/ 121444 w 836089"/>
              <a:gd name="connsiteY13-3896" fmla="*/ 243599 h 1029411"/>
              <a:gd name="connsiteX14-3897" fmla="*/ 142875 w 836089"/>
              <a:gd name="connsiteY14-3898" fmla="*/ 141205 h 1029411"/>
              <a:gd name="connsiteX15-3899" fmla="*/ 223838 w 836089"/>
              <a:gd name="connsiteY15-3900" fmla="*/ 45955 h 1029411"/>
              <a:gd name="connsiteX16-3901" fmla="*/ 359569 w 836089"/>
              <a:gd name="connsiteY16-3902" fmla="*/ 3093 h 1029411"/>
              <a:gd name="connsiteX17-3903" fmla="*/ 469107 w 836089"/>
              <a:gd name="connsiteY17-3904" fmla="*/ 10236 h 1029411"/>
              <a:gd name="connsiteX18-3905" fmla="*/ 547688 w 836089"/>
              <a:gd name="connsiteY18-3906" fmla="*/ 65006 h 1029411"/>
              <a:gd name="connsiteX19-3907" fmla="*/ 628650 w 836089"/>
              <a:gd name="connsiteY19-3908" fmla="*/ 134061 h 1029411"/>
              <a:gd name="connsiteX20-3909" fmla="*/ 692944 w 836089"/>
              <a:gd name="connsiteY20-3910" fmla="*/ 122155 h 1029411"/>
              <a:gd name="connsiteX21-3911" fmla="*/ 721519 w 836089"/>
              <a:gd name="connsiteY21-3912" fmla="*/ 215024 h 1029411"/>
              <a:gd name="connsiteX22-3913" fmla="*/ 697707 w 836089"/>
              <a:gd name="connsiteY22-3914" fmla="*/ 267411 h 1029411"/>
              <a:gd name="connsiteX23-3915" fmla="*/ 785813 w 836089"/>
              <a:gd name="connsiteY23-3916" fmla="*/ 288843 h 1029411"/>
              <a:gd name="connsiteX24-3917" fmla="*/ 809625 w 836089"/>
              <a:gd name="connsiteY24-3918" fmla="*/ 345993 h 1029411"/>
              <a:gd name="connsiteX25-3919" fmla="*/ 814388 w 836089"/>
              <a:gd name="connsiteY25-3920" fmla="*/ 424574 h 1029411"/>
              <a:gd name="connsiteX26-3921" fmla="*/ 835819 w 836089"/>
              <a:gd name="connsiteY26-3922" fmla="*/ 526968 h 1029411"/>
              <a:gd name="connsiteX27-3923" fmla="*/ 785813 w 836089"/>
              <a:gd name="connsiteY27-3924" fmla="*/ 641269 h 1029411"/>
              <a:gd name="connsiteX28-3925" fmla="*/ 661988 w 836089"/>
              <a:gd name="connsiteY28-3926" fmla="*/ 681749 h 1029411"/>
              <a:gd name="connsiteX29-3927" fmla="*/ 597694 w 836089"/>
              <a:gd name="connsiteY29-3928" fmla="*/ 622217 h 1029411"/>
              <a:gd name="connsiteX30-3929" fmla="*/ 514350 w 836089"/>
              <a:gd name="connsiteY30-3930" fmla="*/ 717468 h 1029411"/>
              <a:gd name="connsiteX31-3931" fmla="*/ 492919 w 836089"/>
              <a:gd name="connsiteY31-3932" fmla="*/ 781761 h 1029411"/>
              <a:gd name="connsiteX32-3933" fmla="*/ 495300 w 836089"/>
              <a:gd name="connsiteY32-3934" fmla="*/ 865105 h 1029411"/>
              <a:gd name="connsiteX33-3935" fmla="*/ 519113 w 836089"/>
              <a:gd name="connsiteY33-3936" fmla="*/ 941305 h 1029411"/>
              <a:gd name="connsiteX34-3937" fmla="*/ 559594 w 836089"/>
              <a:gd name="connsiteY34-3938" fmla="*/ 991311 h 1029411"/>
              <a:gd name="connsiteX35-3939" fmla="*/ 569119 w 836089"/>
              <a:gd name="connsiteY35-3940" fmla="*/ 1000836 h 1029411"/>
              <a:gd name="connsiteX36-3941" fmla="*/ 464344 w 836089"/>
              <a:gd name="connsiteY36-3942" fmla="*/ 1029411 h 1029411"/>
              <a:gd name="connsiteX37-3943" fmla="*/ 340519 w 836089"/>
              <a:gd name="connsiteY37-3944" fmla="*/ 1029411 h 1029411"/>
              <a:gd name="connsiteX38-3945" fmla="*/ 283369 w 836089"/>
              <a:gd name="connsiteY38-3946" fmla="*/ 1010361 h 1029411"/>
              <a:gd name="connsiteX39-3947" fmla="*/ 350044 w 836089"/>
              <a:gd name="connsiteY39-3948" fmla="*/ 962736 h 1029411"/>
              <a:gd name="connsiteX40-3949" fmla="*/ 385763 w 836089"/>
              <a:gd name="connsiteY40-3950" fmla="*/ 817480 h 1029411"/>
              <a:gd name="connsiteX41-3951" fmla="*/ 388144 w 836089"/>
              <a:gd name="connsiteY41-3952" fmla="*/ 736518 h 1029411"/>
              <a:gd name="connsiteX42-3953" fmla="*/ 371475 w 836089"/>
              <a:gd name="connsiteY42-3954" fmla="*/ 705561 h 1029411"/>
              <a:gd name="connsiteX43-3955" fmla="*/ 347663 w 836089"/>
              <a:gd name="connsiteY43-3956" fmla="*/ 743661 h 1029411"/>
              <a:gd name="connsiteX44-3957" fmla="*/ 307182 w 836089"/>
              <a:gd name="connsiteY44-3958" fmla="*/ 719849 h 1029411"/>
              <a:gd name="connsiteX45-3959" fmla="*/ 266700 w 836089"/>
              <a:gd name="connsiteY45-3960" fmla="*/ 729374 h 1029411"/>
              <a:gd name="connsiteX46-3961" fmla="*/ 180975 w 836089"/>
              <a:gd name="connsiteY46-3962" fmla="*/ 776999 h 1029411"/>
              <a:gd name="connsiteX0-3963" fmla="*/ 180975 w 836089"/>
              <a:gd name="connsiteY0-3964" fmla="*/ 776999 h 1029411"/>
              <a:gd name="connsiteX1-3965" fmla="*/ 157163 w 836089"/>
              <a:gd name="connsiteY1-3966" fmla="*/ 731755 h 1029411"/>
              <a:gd name="connsiteX2-3967" fmla="*/ 107157 w 836089"/>
              <a:gd name="connsiteY2-3968" fmla="*/ 696036 h 1029411"/>
              <a:gd name="connsiteX3-3969" fmla="*/ 64294 w 836089"/>
              <a:gd name="connsiteY3-3970" fmla="*/ 676986 h 1029411"/>
              <a:gd name="connsiteX4-3971" fmla="*/ 33338 w 836089"/>
              <a:gd name="connsiteY4-3972" fmla="*/ 653174 h 1029411"/>
              <a:gd name="connsiteX5-3973" fmla="*/ 0 w 836089"/>
              <a:gd name="connsiteY5-3974" fmla="*/ 574593 h 1029411"/>
              <a:gd name="connsiteX6-3975" fmla="*/ 0 w 836089"/>
              <a:gd name="connsiteY6-3976" fmla="*/ 479343 h 1029411"/>
              <a:gd name="connsiteX7-3977" fmla="*/ 4763 w 836089"/>
              <a:gd name="connsiteY7-3978" fmla="*/ 446005 h 1029411"/>
              <a:gd name="connsiteX8-3979" fmla="*/ 21432 w 836089"/>
              <a:gd name="connsiteY8-3980" fmla="*/ 410286 h 1029411"/>
              <a:gd name="connsiteX9-3981" fmla="*/ 9525 w 836089"/>
              <a:gd name="connsiteY9-3982" fmla="*/ 345993 h 1029411"/>
              <a:gd name="connsiteX10-3983" fmla="*/ 54769 w 836089"/>
              <a:gd name="connsiteY10-3984" fmla="*/ 305511 h 1029411"/>
              <a:gd name="connsiteX11-3985" fmla="*/ 130969 w 836089"/>
              <a:gd name="connsiteY11-3986" fmla="*/ 300749 h 1029411"/>
              <a:gd name="connsiteX12-3987" fmla="*/ 145257 w 836089"/>
              <a:gd name="connsiteY12-3988" fmla="*/ 298368 h 1029411"/>
              <a:gd name="connsiteX13-3989" fmla="*/ 121444 w 836089"/>
              <a:gd name="connsiteY13-3990" fmla="*/ 243599 h 1029411"/>
              <a:gd name="connsiteX14-3991" fmla="*/ 142875 w 836089"/>
              <a:gd name="connsiteY14-3992" fmla="*/ 141205 h 1029411"/>
              <a:gd name="connsiteX15-3993" fmla="*/ 223838 w 836089"/>
              <a:gd name="connsiteY15-3994" fmla="*/ 45955 h 1029411"/>
              <a:gd name="connsiteX16-3995" fmla="*/ 359569 w 836089"/>
              <a:gd name="connsiteY16-3996" fmla="*/ 3093 h 1029411"/>
              <a:gd name="connsiteX17-3997" fmla="*/ 469107 w 836089"/>
              <a:gd name="connsiteY17-3998" fmla="*/ 10236 h 1029411"/>
              <a:gd name="connsiteX18-3999" fmla="*/ 547688 w 836089"/>
              <a:gd name="connsiteY18-4000" fmla="*/ 65006 h 1029411"/>
              <a:gd name="connsiteX19-4001" fmla="*/ 628650 w 836089"/>
              <a:gd name="connsiteY19-4002" fmla="*/ 134061 h 1029411"/>
              <a:gd name="connsiteX20-4003" fmla="*/ 692944 w 836089"/>
              <a:gd name="connsiteY20-4004" fmla="*/ 122155 h 1029411"/>
              <a:gd name="connsiteX21-4005" fmla="*/ 721519 w 836089"/>
              <a:gd name="connsiteY21-4006" fmla="*/ 215024 h 1029411"/>
              <a:gd name="connsiteX22-4007" fmla="*/ 697707 w 836089"/>
              <a:gd name="connsiteY22-4008" fmla="*/ 267411 h 1029411"/>
              <a:gd name="connsiteX23-4009" fmla="*/ 785813 w 836089"/>
              <a:gd name="connsiteY23-4010" fmla="*/ 288843 h 1029411"/>
              <a:gd name="connsiteX24-4011" fmla="*/ 809625 w 836089"/>
              <a:gd name="connsiteY24-4012" fmla="*/ 345993 h 1029411"/>
              <a:gd name="connsiteX25-4013" fmla="*/ 814388 w 836089"/>
              <a:gd name="connsiteY25-4014" fmla="*/ 424574 h 1029411"/>
              <a:gd name="connsiteX26-4015" fmla="*/ 835819 w 836089"/>
              <a:gd name="connsiteY26-4016" fmla="*/ 526968 h 1029411"/>
              <a:gd name="connsiteX27-4017" fmla="*/ 785813 w 836089"/>
              <a:gd name="connsiteY27-4018" fmla="*/ 641269 h 1029411"/>
              <a:gd name="connsiteX28-4019" fmla="*/ 661988 w 836089"/>
              <a:gd name="connsiteY28-4020" fmla="*/ 681749 h 1029411"/>
              <a:gd name="connsiteX29-4021" fmla="*/ 597694 w 836089"/>
              <a:gd name="connsiteY29-4022" fmla="*/ 622217 h 1029411"/>
              <a:gd name="connsiteX30-4023" fmla="*/ 514350 w 836089"/>
              <a:gd name="connsiteY30-4024" fmla="*/ 717468 h 1029411"/>
              <a:gd name="connsiteX31-4025" fmla="*/ 492919 w 836089"/>
              <a:gd name="connsiteY31-4026" fmla="*/ 781761 h 1029411"/>
              <a:gd name="connsiteX32-4027" fmla="*/ 495300 w 836089"/>
              <a:gd name="connsiteY32-4028" fmla="*/ 865105 h 1029411"/>
              <a:gd name="connsiteX33-4029" fmla="*/ 519113 w 836089"/>
              <a:gd name="connsiteY33-4030" fmla="*/ 941305 h 1029411"/>
              <a:gd name="connsiteX34-4031" fmla="*/ 559594 w 836089"/>
              <a:gd name="connsiteY34-4032" fmla="*/ 991311 h 1029411"/>
              <a:gd name="connsiteX35-4033" fmla="*/ 569119 w 836089"/>
              <a:gd name="connsiteY35-4034" fmla="*/ 1000836 h 1029411"/>
              <a:gd name="connsiteX36-4035" fmla="*/ 464344 w 836089"/>
              <a:gd name="connsiteY36-4036" fmla="*/ 1029411 h 1029411"/>
              <a:gd name="connsiteX37-4037" fmla="*/ 340519 w 836089"/>
              <a:gd name="connsiteY37-4038" fmla="*/ 1029411 h 1029411"/>
              <a:gd name="connsiteX38-4039" fmla="*/ 283369 w 836089"/>
              <a:gd name="connsiteY38-4040" fmla="*/ 1010361 h 1029411"/>
              <a:gd name="connsiteX39-4041" fmla="*/ 350044 w 836089"/>
              <a:gd name="connsiteY39-4042" fmla="*/ 962736 h 1029411"/>
              <a:gd name="connsiteX40-4043" fmla="*/ 385763 w 836089"/>
              <a:gd name="connsiteY40-4044" fmla="*/ 817480 h 1029411"/>
              <a:gd name="connsiteX41-4045" fmla="*/ 388144 w 836089"/>
              <a:gd name="connsiteY41-4046" fmla="*/ 736518 h 1029411"/>
              <a:gd name="connsiteX42-4047" fmla="*/ 371475 w 836089"/>
              <a:gd name="connsiteY42-4048" fmla="*/ 705561 h 1029411"/>
              <a:gd name="connsiteX43-4049" fmla="*/ 347663 w 836089"/>
              <a:gd name="connsiteY43-4050" fmla="*/ 743661 h 1029411"/>
              <a:gd name="connsiteX44-4051" fmla="*/ 307182 w 836089"/>
              <a:gd name="connsiteY44-4052" fmla="*/ 719849 h 1029411"/>
              <a:gd name="connsiteX45-4053" fmla="*/ 266700 w 836089"/>
              <a:gd name="connsiteY45-4054" fmla="*/ 729374 h 1029411"/>
              <a:gd name="connsiteX46-4055" fmla="*/ 180975 w 836089"/>
              <a:gd name="connsiteY46-4056" fmla="*/ 776999 h 1029411"/>
              <a:gd name="connsiteX0-4057" fmla="*/ 180975 w 836089"/>
              <a:gd name="connsiteY0-4058" fmla="*/ 776999 h 1029411"/>
              <a:gd name="connsiteX1-4059" fmla="*/ 157163 w 836089"/>
              <a:gd name="connsiteY1-4060" fmla="*/ 731755 h 1029411"/>
              <a:gd name="connsiteX2-4061" fmla="*/ 107157 w 836089"/>
              <a:gd name="connsiteY2-4062" fmla="*/ 696036 h 1029411"/>
              <a:gd name="connsiteX3-4063" fmla="*/ 64294 w 836089"/>
              <a:gd name="connsiteY3-4064" fmla="*/ 676986 h 1029411"/>
              <a:gd name="connsiteX4-4065" fmla="*/ 33338 w 836089"/>
              <a:gd name="connsiteY4-4066" fmla="*/ 653174 h 1029411"/>
              <a:gd name="connsiteX5-4067" fmla="*/ 0 w 836089"/>
              <a:gd name="connsiteY5-4068" fmla="*/ 574593 h 1029411"/>
              <a:gd name="connsiteX6-4069" fmla="*/ 0 w 836089"/>
              <a:gd name="connsiteY6-4070" fmla="*/ 479343 h 1029411"/>
              <a:gd name="connsiteX7-4071" fmla="*/ 4763 w 836089"/>
              <a:gd name="connsiteY7-4072" fmla="*/ 446005 h 1029411"/>
              <a:gd name="connsiteX8-4073" fmla="*/ 21432 w 836089"/>
              <a:gd name="connsiteY8-4074" fmla="*/ 410286 h 1029411"/>
              <a:gd name="connsiteX9-4075" fmla="*/ 9525 w 836089"/>
              <a:gd name="connsiteY9-4076" fmla="*/ 345993 h 1029411"/>
              <a:gd name="connsiteX10-4077" fmla="*/ 54769 w 836089"/>
              <a:gd name="connsiteY10-4078" fmla="*/ 305511 h 1029411"/>
              <a:gd name="connsiteX11-4079" fmla="*/ 130969 w 836089"/>
              <a:gd name="connsiteY11-4080" fmla="*/ 300749 h 1029411"/>
              <a:gd name="connsiteX12-4081" fmla="*/ 145257 w 836089"/>
              <a:gd name="connsiteY12-4082" fmla="*/ 298368 h 1029411"/>
              <a:gd name="connsiteX13-4083" fmla="*/ 121444 w 836089"/>
              <a:gd name="connsiteY13-4084" fmla="*/ 243599 h 1029411"/>
              <a:gd name="connsiteX14-4085" fmla="*/ 142875 w 836089"/>
              <a:gd name="connsiteY14-4086" fmla="*/ 141205 h 1029411"/>
              <a:gd name="connsiteX15-4087" fmla="*/ 223838 w 836089"/>
              <a:gd name="connsiteY15-4088" fmla="*/ 45955 h 1029411"/>
              <a:gd name="connsiteX16-4089" fmla="*/ 359569 w 836089"/>
              <a:gd name="connsiteY16-4090" fmla="*/ 3093 h 1029411"/>
              <a:gd name="connsiteX17-4091" fmla="*/ 469107 w 836089"/>
              <a:gd name="connsiteY17-4092" fmla="*/ 10236 h 1029411"/>
              <a:gd name="connsiteX18-4093" fmla="*/ 547688 w 836089"/>
              <a:gd name="connsiteY18-4094" fmla="*/ 65006 h 1029411"/>
              <a:gd name="connsiteX19-4095" fmla="*/ 628650 w 836089"/>
              <a:gd name="connsiteY19-4096" fmla="*/ 134061 h 1029411"/>
              <a:gd name="connsiteX20-4097" fmla="*/ 692944 w 836089"/>
              <a:gd name="connsiteY20-4098" fmla="*/ 122155 h 1029411"/>
              <a:gd name="connsiteX21-4099" fmla="*/ 721519 w 836089"/>
              <a:gd name="connsiteY21-4100" fmla="*/ 215024 h 1029411"/>
              <a:gd name="connsiteX22-4101" fmla="*/ 697707 w 836089"/>
              <a:gd name="connsiteY22-4102" fmla="*/ 267411 h 1029411"/>
              <a:gd name="connsiteX23-4103" fmla="*/ 785813 w 836089"/>
              <a:gd name="connsiteY23-4104" fmla="*/ 288843 h 1029411"/>
              <a:gd name="connsiteX24-4105" fmla="*/ 809625 w 836089"/>
              <a:gd name="connsiteY24-4106" fmla="*/ 345993 h 1029411"/>
              <a:gd name="connsiteX25-4107" fmla="*/ 814388 w 836089"/>
              <a:gd name="connsiteY25-4108" fmla="*/ 424574 h 1029411"/>
              <a:gd name="connsiteX26-4109" fmla="*/ 835819 w 836089"/>
              <a:gd name="connsiteY26-4110" fmla="*/ 526968 h 1029411"/>
              <a:gd name="connsiteX27-4111" fmla="*/ 785813 w 836089"/>
              <a:gd name="connsiteY27-4112" fmla="*/ 641269 h 1029411"/>
              <a:gd name="connsiteX28-4113" fmla="*/ 661988 w 836089"/>
              <a:gd name="connsiteY28-4114" fmla="*/ 681749 h 1029411"/>
              <a:gd name="connsiteX29-4115" fmla="*/ 597694 w 836089"/>
              <a:gd name="connsiteY29-4116" fmla="*/ 622217 h 1029411"/>
              <a:gd name="connsiteX30-4117" fmla="*/ 507206 w 836089"/>
              <a:gd name="connsiteY30-4118" fmla="*/ 717468 h 1029411"/>
              <a:gd name="connsiteX31-4119" fmla="*/ 492919 w 836089"/>
              <a:gd name="connsiteY31-4120" fmla="*/ 781761 h 1029411"/>
              <a:gd name="connsiteX32-4121" fmla="*/ 495300 w 836089"/>
              <a:gd name="connsiteY32-4122" fmla="*/ 865105 h 1029411"/>
              <a:gd name="connsiteX33-4123" fmla="*/ 519113 w 836089"/>
              <a:gd name="connsiteY33-4124" fmla="*/ 941305 h 1029411"/>
              <a:gd name="connsiteX34-4125" fmla="*/ 559594 w 836089"/>
              <a:gd name="connsiteY34-4126" fmla="*/ 991311 h 1029411"/>
              <a:gd name="connsiteX35-4127" fmla="*/ 569119 w 836089"/>
              <a:gd name="connsiteY35-4128" fmla="*/ 1000836 h 1029411"/>
              <a:gd name="connsiteX36-4129" fmla="*/ 464344 w 836089"/>
              <a:gd name="connsiteY36-4130" fmla="*/ 1029411 h 1029411"/>
              <a:gd name="connsiteX37-4131" fmla="*/ 340519 w 836089"/>
              <a:gd name="connsiteY37-4132" fmla="*/ 1029411 h 1029411"/>
              <a:gd name="connsiteX38-4133" fmla="*/ 283369 w 836089"/>
              <a:gd name="connsiteY38-4134" fmla="*/ 1010361 h 1029411"/>
              <a:gd name="connsiteX39-4135" fmla="*/ 350044 w 836089"/>
              <a:gd name="connsiteY39-4136" fmla="*/ 962736 h 1029411"/>
              <a:gd name="connsiteX40-4137" fmla="*/ 385763 w 836089"/>
              <a:gd name="connsiteY40-4138" fmla="*/ 817480 h 1029411"/>
              <a:gd name="connsiteX41-4139" fmla="*/ 388144 w 836089"/>
              <a:gd name="connsiteY41-4140" fmla="*/ 736518 h 1029411"/>
              <a:gd name="connsiteX42-4141" fmla="*/ 371475 w 836089"/>
              <a:gd name="connsiteY42-4142" fmla="*/ 705561 h 1029411"/>
              <a:gd name="connsiteX43-4143" fmla="*/ 347663 w 836089"/>
              <a:gd name="connsiteY43-4144" fmla="*/ 743661 h 1029411"/>
              <a:gd name="connsiteX44-4145" fmla="*/ 307182 w 836089"/>
              <a:gd name="connsiteY44-4146" fmla="*/ 719849 h 1029411"/>
              <a:gd name="connsiteX45-4147" fmla="*/ 266700 w 836089"/>
              <a:gd name="connsiteY45-4148" fmla="*/ 729374 h 1029411"/>
              <a:gd name="connsiteX46-4149" fmla="*/ 180975 w 836089"/>
              <a:gd name="connsiteY46-4150" fmla="*/ 776999 h 1029411"/>
              <a:gd name="connsiteX0-4151" fmla="*/ 180975 w 836089"/>
              <a:gd name="connsiteY0-4152" fmla="*/ 776999 h 1029411"/>
              <a:gd name="connsiteX1-4153" fmla="*/ 157163 w 836089"/>
              <a:gd name="connsiteY1-4154" fmla="*/ 731755 h 1029411"/>
              <a:gd name="connsiteX2-4155" fmla="*/ 107157 w 836089"/>
              <a:gd name="connsiteY2-4156" fmla="*/ 696036 h 1029411"/>
              <a:gd name="connsiteX3-4157" fmla="*/ 64294 w 836089"/>
              <a:gd name="connsiteY3-4158" fmla="*/ 676986 h 1029411"/>
              <a:gd name="connsiteX4-4159" fmla="*/ 33338 w 836089"/>
              <a:gd name="connsiteY4-4160" fmla="*/ 653174 h 1029411"/>
              <a:gd name="connsiteX5-4161" fmla="*/ 0 w 836089"/>
              <a:gd name="connsiteY5-4162" fmla="*/ 574593 h 1029411"/>
              <a:gd name="connsiteX6-4163" fmla="*/ 0 w 836089"/>
              <a:gd name="connsiteY6-4164" fmla="*/ 479343 h 1029411"/>
              <a:gd name="connsiteX7-4165" fmla="*/ 4763 w 836089"/>
              <a:gd name="connsiteY7-4166" fmla="*/ 446005 h 1029411"/>
              <a:gd name="connsiteX8-4167" fmla="*/ 21432 w 836089"/>
              <a:gd name="connsiteY8-4168" fmla="*/ 410286 h 1029411"/>
              <a:gd name="connsiteX9-4169" fmla="*/ 9525 w 836089"/>
              <a:gd name="connsiteY9-4170" fmla="*/ 345993 h 1029411"/>
              <a:gd name="connsiteX10-4171" fmla="*/ 54769 w 836089"/>
              <a:gd name="connsiteY10-4172" fmla="*/ 305511 h 1029411"/>
              <a:gd name="connsiteX11-4173" fmla="*/ 130969 w 836089"/>
              <a:gd name="connsiteY11-4174" fmla="*/ 300749 h 1029411"/>
              <a:gd name="connsiteX12-4175" fmla="*/ 145257 w 836089"/>
              <a:gd name="connsiteY12-4176" fmla="*/ 298368 h 1029411"/>
              <a:gd name="connsiteX13-4177" fmla="*/ 121444 w 836089"/>
              <a:gd name="connsiteY13-4178" fmla="*/ 243599 h 1029411"/>
              <a:gd name="connsiteX14-4179" fmla="*/ 142875 w 836089"/>
              <a:gd name="connsiteY14-4180" fmla="*/ 141205 h 1029411"/>
              <a:gd name="connsiteX15-4181" fmla="*/ 223838 w 836089"/>
              <a:gd name="connsiteY15-4182" fmla="*/ 45955 h 1029411"/>
              <a:gd name="connsiteX16-4183" fmla="*/ 359569 w 836089"/>
              <a:gd name="connsiteY16-4184" fmla="*/ 3093 h 1029411"/>
              <a:gd name="connsiteX17-4185" fmla="*/ 469107 w 836089"/>
              <a:gd name="connsiteY17-4186" fmla="*/ 10236 h 1029411"/>
              <a:gd name="connsiteX18-4187" fmla="*/ 547688 w 836089"/>
              <a:gd name="connsiteY18-4188" fmla="*/ 65006 h 1029411"/>
              <a:gd name="connsiteX19-4189" fmla="*/ 628650 w 836089"/>
              <a:gd name="connsiteY19-4190" fmla="*/ 134061 h 1029411"/>
              <a:gd name="connsiteX20-4191" fmla="*/ 692944 w 836089"/>
              <a:gd name="connsiteY20-4192" fmla="*/ 122155 h 1029411"/>
              <a:gd name="connsiteX21-4193" fmla="*/ 721519 w 836089"/>
              <a:gd name="connsiteY21-4194" fmla="*/ 215024 h 1029411"/>
              <a:gd name="connsiteX22-4195" fmla="*/ 697707 w 836089"/>
              <a:gd name="connsiteY22-4196" fmla="*/ 267411 h 1029411"/>
              <a:gd name="connsiteX23-4197" fmla="*/ 785813 w 836089"/>
              <a:gd name="connsiteY23-4198" fmla="*/ 288843 h 1029411"/>
              <a:gd name="connsiteX24-4199" fmla="*/ 809625 w 836089"/>
              <a:gd name="connsiteY24-4200" fmla="*/ 345993 h 1029411"/>
              <a:gd name="connsiteX25-4201" fmla="*/ 814388 w 836089"/>
              <a:gd name="connsiteY25-4202" fmla="*/ 424574 h 1029411"/>
              <a:gd name="connsiteX26-4203" fmla="*/ 835819 w 836089"/>
              <a:gd name="connsiteY26-4204" fmla="*/ 526968 h 1029411"/>
              <a:gd name="connsiteX27-4205" fmla="*/ 785813 w 836089"/>
              <a:gd name="connsiteY27-4206" fmla="*/ 641269 h 1029411"/>
              <a:gd name="connsiteX28-4207" fmla="*/ 661988 w 836089"/>
              <a:gd name="connsiteY28-4208" fmla="*/ 681749 h 1029411"/>
              <a:gd name="connsiteX29-4209" fmla="*/ 597694 w 836089"/>
              <a:gd name="connsiteY29-4210" fmla="*/ 622217 h 1029411"/>
              <a:gd name="connsiteX30-4211" fmla="*/ 507206 w 836089"/>
              <a:gd name="connsiteY30-4212" fmla="*/ 717468 h 1029411"/>
              <a:gd name="connsiteX31-4213" fmla="*/ 492919 w 836089"/>
              <a:gd name="connsiteY31-4214" fmla="*/ 781761 h 1029411"/>
              <a:gd name="connsiteX32-4215" fmla="*/ 495300 w 836089"/>
              <a:gd name="connsiteY32-4216" fmla="*/ 865105 h 1029411"/>
              <a:gd name="connsiteX33-4217" fmla="*/ 519113 w 836089"/>
              <a:gd name="connsiteY33-4218" fmla="*/ 941305 h 1029411"/>
              <a:gd name="connsiteX34-4219" fmla="*/ 559594 w 836089"/>
              <a:gd name="connsiteY34-4220" fmla="*/ 991311 h 1029411"/>
              <a:gd name="connsiteX35-4221" fmla="*/ 569119 w 836089"/>
              <a:gd name="connsiteY35-4222" fmla="*/ 1000836 h 1029411"/>
              <a:gd name="connsiteX36-4223" fmla="*/ 464344 w 836089"/>
              <a:gd name="connsiteY36-4224" fmla="*/ 1029411 h 1029411"/>
              <a:gd name="connsiteX37-4225" fmla="*/ 340519 w 836089"/>
              <a:gd name="connsiteY37-4226" fmla="*/ 1029411 h 1029411"/>
              <a:gd name="connsiteX38-4227" fmla="*/ 283369 w 836089"/>
              <a:gd name="connsiteY38-4228" fmla="*/ 1010361 h 1029411"/>
              <a:gd name="connsiteX39-4229" fmla="*/ 350044 w 836089"/>
              <a:gd name="connsiteY39-4230" fmla="*/ 962736 h 1029411"/>
              <a:gd name="connsiteX40-4231" fmla="*/ 385763 w 836089"/>
              <a:gd name="connsiteY40-4232" fmla="*/ 817480 h 1029411"/>
              <a:gd name="connsiteX41-4233" fmla="*/ 388144 w 836089"/>
              <a:gd name="connsiteY41-4234" fmla="*/ 736518 h 1029411"/>
              <a:gd name="connsiteX42-4235" fmla="*/ 371475 w 836089"/>
              <a:gd name="connsiteY42-4236" fmla="*/ 705561 h 1029411"/>
              <a:gd name="connsiteX43-4237" fmla="*/ 347663 w 836089"/>
              <a:gd name="connsiteY43-4238" fmla="*/ 743661 h 1029411"/>
              <a:gd name="connsiteX44-4239" fmla="*/ 307182 w 836089"/>
              <a:gd name="connsiteY44-4240" fmla="*/ 719849 h 1029411"/>
              <a:gd name="connsiteX45-4241" fmla="*/ 266700 w 836089"/>
              <a:gd name="connsiteY45-4242" fmla="*/ 729374 h 1029411"/>
              <a:gd name="connsiteX46-4243" fmla="*/ 180975 w 836089"/>
              <a:gd name="connsiteY46-4244" fmla="*/ 776999 h 1029411"/>
              <a:gd name="connsiteX0-4245" fmla="*/ 180975 w 836089"/>
              <a:gd name="connsiteY0-4246" fmla="*/ 776999 h 1029411"/>
              <a:gd name="connsiteX1-4247" fmla="*/ 157163 w 836089"/>
              <a:gd name="connsiteY1-4248" fmla="*/ 731755 h 1029411"/>
              <a:gd name="connsiteX2-4249" fmla="*/ 107157 w 836089"/>
              <a:gd name="connsiteY2-4250" fmla="*/ 696036 h 1029411"/>
              <a:gd name="connsiteX3-4251" fmla="*/ 64294 w 836089"/>
              <a:gd name="connsiteY3-4252" fmla="*/ 676986 h 1029411"/>
              <a:gd name="connsiteX4-4253" fmla="*/ 33338 w 836089"/>
              <a:gd name="connsiteY4-4254" fmla="*/ 653174 h 1029411"/>
              <a:gd name="connsiteX5-4255" fmla="*/ 0 w 836089"/>
              <a:gd name="connsiteY5-4256" fmla="*/ 574593 h 1029411"/>
              <a:gd name="connsiteX6-4257" fmla="*/ 0 w 836089"/>
              <a:gd name="connsiteY6-4258" fmla="*/ 479343 h 1029411"/>
              <a:gd name="connsiteX7-4259" fmla="*/ 4763 w 836089"/>
              <a:gd name="connsiteY7-4260" fmla="*/ 446005 h 1029411"/>
              <a:gd name="connsiteX8-4261" fmla="*/ 21432 w 836089"/>
              <a:gd name="connsiteY8-4262" fmla="*/ 410286 h 1029411"/>
              <a:gd name="connsiteX9-4263" fmla="*/ 9525 w 836089"/>
              <a:gd name="connsiteY9-4264" fmla="*/ 345993 h 1029411"/>
              <a:gd name="connsiteX10-4265" fmla="*/ 54769 w 836089"/>
              <a:gd name="connsiteY10-4266" fmla="*/ 305511 h 1029411"/>
              <a:gd name="connsiteX11-4267" fmla="*/ 130969 w 836089"/>
              <a:gd name="connsiteY11-4268" fmla="*/ 300749 h 1029411"/>
              <a:gd name="connsiteX12-4269" fmla="*/ 145257 w 836089"/>
              <a:gd name="connsiteY12-4270" fmla="*/ 298368 h 1029411"/>
              <a:gd name="connsiteX13-4271" fmla="*/ 121444 w 836089"/>
              <a:gd name="connsiteY13-4272" fmla="*/ 243599 h 1029411"/>
              <a:gd name="connsiteX14-4273" fmla="*/ 142875 w 836089"/>
              <a:gd name="connsiteY14-4274" fmla="*/ 141205 h 1029411"/>
              <a:gd name="connsiteX15-4275" fmla="*/ 223838 w 836089"/>
              <a:gd name="connsiteY15-4276" fmla="*/ 45955 h 1029411"/>
              <a:gd name="connsiteX16-4277" fmla="*/ 359569 w 836089"/>
              <a:gd name="connsiteY16-4278" fmla="*/ 3093 h 1029411"/>
              <a:gd name="connsiteX17-4279" fmla="*/ 469107 w 836089"/>
              <a:gd name="connsiteY17-4280" fmla="*/ 10236 h 1029411"/>
              <a:gd name="connsiteX18-4281" fmla="*/ 547688 w 836089"/>
              <a:gd name="connsiteY18-4282" fmla="*/ 65006 h 1029411"/>
              <a:gd name="connsiteX19-4283" fmla="*/ 628650 w 836089"/>
              <a:gd name="connsiteY19-4284" fmla="*/ 134061 h 1029411"/>
              <a:gd name="connsiteX20-4285" fmla="*/ 692944 w 836089"/>
              <a:gd name="connsiteY20-4286" fmla="*/ 122155 h 1029411"/>
              <a:gd name="connsiteX21-4287" fmla="*/ 721519 w 836089"/>
              <a:gd name="connsiteY21-4288" fmla="*/ 215024 h 1029411"/>
              <a:gd name="connsiteX22-4289" fmla="*/ 697707 w 836089"/>
              <a:gd name="connsiteY22-4290" fmla="*/ 267411 h 1029411"/>
              <a:gd name="connsiteX23-4291" fmla="*/ 785813 w 836089"/>
              <a:gd name="connsiteY23-4292" fmla="*/ 288843 h 1029411"/>
              <a:gd name="connsiteX24-4293" fmla="*/ 809625 w 836089"/>
              <a:gd name="connsiteY24-4294" fmla="*/ 345993 h 1029411"/>
              <a:gd name="connsiteX25-4295" fmla="*/ 814388 w 836089"/>
              <a:gd name="connsiteY25-4296" fmla="*/ 424574 h 1029411"/>
              <a:gd name="connsiteX26-4297" fmla="*/ 835819 w 836089"/>
              <a:gd name="connsiteY26-4298" fmla="*/ 526968 h 1029411"/>
              <a:gd name="connsiteX27-4299" fmla="*/ 785813 w 836089"/>
              <a:gd name="connsiteY27-4300" fmla="*/ 641269 h 1029411"/>
              <a:gd name="connsiteX28-4301" fmla="*/ 661988 w 836089"/>
              <a:gd name="connsiteY28-4302" fmla="*/ 681749 h 1029411"/>
              <a:gd name="connsiteX29-4303" fmla="*/ 597694 w 836089"/>
              <a:gd name="connsiteY29-4304" fmla="*/ 622217 h 1029411"/>
              <a:gd name="connsiteX30-4305" fmla="*/ 507206 w 836089"/>
              <a:gd name="connsiteY30-4306" fmla="*/ 717468 h 1029411"/>
              <a:gd name="connsiteX31-4307" fmla="*/ 485775 w 836089"/>
              <a:gd name="connsiteY31-4308" fmla="*/ 779379 h 1029411"/>
              <a:gd name="connsiteX32-4309" fmla="*/ 495300 w 836089"/>
              <a:gd name="connsiteY32-4310" fmla="*/ 865105 h 1029411"/>
              <a:gd name="connsiteX33-4311" fmla="*/ 519113 w 836089"/>
              <a:gd name="connsiteY33-4312" fmla="*/ 941305 h 1029411"/>
              <a:gd name="connsiteX34-4313" fmla="*/ 559594 w 836089"/>
              <a:gd name="connsiteY34-4314" fmla="*/ 991311 h 1029411"/>
              <a:gd name="connsiteX35-4315" fmla="*/ 569119 w 836089"/>
              <a:gd name="connsiteY35-4316" fmla="*/ 1000836 h 1029411"/>
              <a:gd name="connsiteX36-4317" fmla="*/ 464344 w 836089"/>
              <a:gd name="connsiteY36-4318" fmla="*/ 1029411 h 1029411"/>
              <a:gd name="connsiteX37-4319" fmla="*/ 340519 w 836089"/>
              <a:gd name="connsiteY37-4320" fmla="*/ 1029411 h 1029411"/>
              <a:gd name="connsiteX38-4321" fmla="*/ 283369 w 836089"/>
              <a:gd name="connsiteY38-4322" fmla="*/ 1010361 h 1029411"/>
              <a:gd name="connsiteX39-4323" fmla="*/ 350044 w 836089"/>
              <a:gd name="connsiteY39-4324" fmla="*/ 962736 h 1029411"/>
              <a:gd name="connsiteX40-4325" fmla="*/ 385763 w 836089"/>
              <a:gd name="connsiteY40-4326" fmla="*/ 817480 h 1029411"/>
              <a:gd name="connsiteX41-4327" fmla="*/ 388144 w 836089"/>
              <a:gd name="connsiteY41-4328" fmla="*/ 736518 h 1029411"/>
              <a:gd name="connsiteX42-4329" fmla="*/ 371475 w 836089"/>
              <a:gd name="connsiteY42-4330" fmla="*/ 705561 h 1029411"/>
              <a:gd name="connsiteX43-4331" fmla="*/ 347663 w 836089"/>
              <a:gd name="connsiteY43-4332" fmla="*/ 743661 h 1029411"/>
              <a:gd name="connsiteX44-4333" fmla="*/ 307182 w 836089"/>
              <a:gd name="connsiteY44-4334" fmla="*/ 719849 h 1029411"/>
              <a:gd name="connsiteX45-4335" fmla="*/ 266700 w 836089"/>
              <a:gd name="connsiteY45-4336" fmla="*/ 729374 h 1029411"/>
              <a:gd name="connsiteX46-4337" fmla="*/ 180975 w 836089"/>
              <a:gd name="connsiteY46-4338" fmla="*/ 776999 h 1029411"/>
              <a:gd name="connsiteX0-4339" fmla="*/ 180975 w 836089"/>
              <a:gd name="connsiteY0-4340" fmla="*/ 776999 h 1029411"/>
              <a:gd name="connsiteX1-4341" fmla="*/ 157163 w 836089"/>
              <a:gd name="connsiteY1-4342" fmla="*/ 731755 h 1029411"/>
              <a:gd name="connsiteX2-4343" fmla="*/ 107157 w 836089"/>
              <a:gd name="connsiteY2-4344" fmla="*/ 696036 h 1029411"/>
              <a:gd name="connsiteX3-4345" fmla="*/ 64294 w 836089"/>
              <a:gd name="connsiteY3-4346" fmla="*/ 676986 h 1029411"/>
              <a:gd name="connsiteX4-4347" fmla="*/ 33338 w 836089"/>
              <a:gd name="connsiteY4-4348" fmla="*/ 653174 h 1029411"/>
              <a:gd name="connsiteX5-4349" fmla="*/ 0 w 836089"/>
              <a:gd name="connsiteY5-4350" fmla="*/ 574593 h 1029411"/>
              <a:gd name="connsiteX6-4351" fmla="*/ 0 w 836089"/>
              <a:gd name="connsiteY6-4352" fmla="*/ 479343 h 1029411"/>
              <a:gd name="connsiteX7-4353" fmla="*/ 4763 w 836089"/>
              <a:gd name="connsiteY7-4354" fmla="*/ 446005 h 1029411"/>
              <a:gd name="connsiteX8-4355" fmla="*/ 21432 w 836089"/>
              <a:gd name="connsiteY8-4356" fmla="*/ 410286 h 1029411"/>
              <a:gd name="connsiteX9-4357" fmla="*/ 9525 w 836089"/>
              <a:gd name="connsiteY9-4358" fmla="*/ 345993 h 1029411"/>
              <a:gd name="connsiteX10-4359" fmla="*/ 54769 w 836089"/>
              <a:gd name="connsiteY10-4360" fmla="*/ 305511 h 1029411"/>
              <a:gd name="connsiteX11-4361" fmla="*/ 130969 w 836089"/>
              <a:gd name="connsiteY11-4362" fmla="*/ 300749 h 1029411"/>
              <a:gd name="connsiteX12-4363" fmla="*/ 145257 w 836089"/>
              <a:gd name="connsiteY12-4364" fmla="*/ 298368 h 1029411"/>
              <a:gd name="connsiteX13-4365" fmla="*/ 121444 w 836089"/>
              <a:gd name="connsiteY13-4366" fmla="*/ 243599 h 1029411"/>
              <a:gd name="connsiteX14-4367" fmla="*/ 142875 w 836089"/>
              <a:gd name="connsiteY14-4368" fmla="*/ 141205 h 1029411"/>
              <a:gd name="connsiteX15-4369" fmla="*/ 223838 w 836089"/>
              <a:gd name="connsiteY15-4370" fmla="*/ 45955 h 1029411"/>
              <a:gd name="connsiteX16-4371" fmla="*/ 359569 w 836089"/>
              <a:gd name="connsiteY16-4372" fmla="*/ 3093 h 1029411"/>
              <a:gd name="connsiteX17-4373" fmla="*/ 469107 w 836089"/>
              <a:gd name="connsiteY17-4374" fmla="*/ 10236 h 1029411"/>
              <a:gd name="connsiteX18-4375" fmla="*/ 547688 w 836089"/>
              <a:gd name="connsiteY18-4376" fmla="*/ 65006 h 1029411"/>
              <a:gd name="connsiteX19-4377" fmla="*/ 628650 w 836089"/>
              <a:gd name="connsiteY19-4378" fmla="*/ 134061 h 1029411"/>
              <a:gd name="connsiteX20-4379" fmla="*/ 692944 w 836089"/>
              <a:gd name="connsiteY20-4380" fmla="*/ 122155 h 1029411"/>
              <a:gd name="connsiteX21-4381" fmla="*/ 721519 w 836089"/>
              <a:gd name="connsiteY21-4382" fmla="*/ 215024 h 1029411"/>
              <a:gd name="connsiteX22-4383" fmla="*/ 697707 w 836089"/>
              <a:gd name="connsiteY22-4384" fmla="*/ 267411 h 1029411"/>
              <a:gd name="connsiteX23-4385" fmla="*/ 785813 w 836089"/>
              <a:gd name="connsiteY23-4386" fmla="*/ 288843 h 1029411"/>
              <a:gd name="connsiteX24-4387" fmla="*/ 809625 w 836089"/>
              <a:gd name="connsiteY24-4388" fmla="*/ 345993 h 1029411"/>
              <a:gd name="connsiteX25-4389" fmla="*/ 814388 w 836089"/>
              <a:gd name="connsiteY25-4390" fmla="*/ 424574 h 1029411"/>
              <a:gd name="connsiteX26-4391" fmla="*/ 835819 w 836089"/>
              <a:gd name="connsiteY26-4392" fmla="*/ 526968 h 1029411"/>
              <a:gd name="connsiteX27-4393" fmla="*/ 785813 w 836089"/>
              <a:gd name="connsiteY27-4394" fmla="*/ 641269 h 1029411"/>
              <a:gd name="connsiteX28-4395" fmla="*/ 661988 w 836089"/>
              <a:gd name="connsiteY28-4396" fmla="*/ 681749 h 1029411"/>
              <a:gd name="connsiteX29-4397" fmla="*/ 597694 w 836089"/>
              <a:gd name="connsiteY29-4398" fmla="*/ 622217 h 1029411"/>
              <a:gd name="connsiteX30-4399" fmla="*/ 507206 w 836089"/>
              <a:gd name="connsiteY30-4400" fmla="*/ 717468 h 1029411"/>
              <a:gd name="connsiteX31-4401" fmla="*/ 485775 w 836089"/>
              <a:gd name="connsiteY31-4402" fmla="*/ 779379 h 1029411"/>
              <a:gd name="connsiteX32-4403" fmla="*/ 483394 w 836089"/>
              <a:gd name="connsiteY32-4404" fmla="*/ 865105 h 1029411"/>
              <a:gd name="connsiteX33-4405" fmla="*/ 519113 w 836089"/>
              <a:gd name="connsiteY33-4406" fmla="*/ 941305 h 1029411"/>
              <a:gd name="connsiteX34-4407" fmla="*/ 559594 w 836089"/>
              <a:gd name="connsiteY34-4408" fmla="*/ 991311 h 1029411"/>
              <a:gd name="connsiteX35-4409" fmla="*/ 569119 w 836089"/>
              <a:gd name="connsiteY35-4410" fmla="*/ 1000836 h 1029411"/>
              <a:gd name="connsiteX36-4411" fmla="*/ 464344 w 836089"/>
              <a:gd name="connsiteY36-4412" fmla="*/ 1029411 h 1029411"/>
              <a:gd name="connsiteX37-4413" fmla="*/ 340519 w 836089"/>
              <a:gd name="connsiteY37-4414" fmla="*/ 1029411 h 1029411"/>
              <a:gd name="connsiteX38-4415" fmla="*/ 283369 w 836089"/>
              <a:gd name="connsiteY38-4416" fmla="*/ 1010361 h 1029411"/>
              <a:gd name="connsiteX39-4417" fmla="*/ 350044 w 836089"/>
              <a:gd name="connsiteY39-4418" fmla="*/ 962736 h 1029411"/>
              <a:gd name="connsiteX40-4419" fmla="*/ 385763 w 836089"/>
              <a:gd name="connsiteY40-4420" fmla="*/ 817480 h 1029411"/>
              <a:gd name="connsiteX41-4421" fmla="*/ 388144 w 836089"/>
              <a:gd name="connsiteY41-4422" fmla="*/ 736518 h 1029411"/>
              <a:gd name="connsiteX42-4423" fmla="*/ 371475 w 836089"/>
              <a:gd name="connsiteY42-4424" fmla="*/ 705561 h 1029411"/>
              <a:gd name="connsiteX43-4425" fmla="*/ 347663 w 836089"/>
              <a:gd name="connsiteY43-4426" fmla="*/ 743661 h 1029411"/>
              <a:gd name="connsiteX44-4427" fmla="*/ 307182 w 836089"/>
              <a:gd name="connsiteY44-4428" fmla="*/ 719849 h 1029411"/>
              <a:gd name="connsiteX45-4429" fmla="*/ 266700 w 836089"/>
              <a:gd name="connsiteY45-4430" fmla="*/ 729374 h 1029411"/>
              <a:gd name="connsiteX46-4431" fmla="*/ 180975 w 836089"/>
              <a:gd name="connsiteY46-4432" fmla="*/ 776999 h 1029411"/>
              <a:gd name="connsiteX0-4433" fmla="*/ 180975 w 836089"/>
              <a:gd name="connsiteY0-4434" fmla="*/ 776999 h 1029411"/>
              <a:gd name="connsiteX1-4435" fmla="*/ 157163 w 836089"/>
              <a:gd name="connsiteY1-4436" fmla="*/ 731755 h 1029411"/>
              <a:gd name="connsiteX2-4437" fmla="*/ 107157 w 836089"/>
              <a:gd name="connsiteY2-4438" fmla="*/ 696036 h 1029411"/>
              <a:gd name="connsiteX3-4439" fmla="*/ 64294 w 836089"/>
              <a:gd name="connsiteY3-4440" fmla="*/ 676986 h 1029411"/>
              <a:gd name="connsiteX4-4441" fmla="*/ 33338 w 836089"/>
              <a:gd name="connsiteY4-4442" fmla="*/ 653174 h 1029411"/>
              <a:gd name="connsiteX5-4443" fmla="*/ 0 w 836089"/>
              <a:gd name="connsiteY5-4444" fmla="*/ 574593 h 1029411"/>
              <a:gd name="connsiteX6-4445" fmla="*/ 0 w 836089"/>
              <a:gd name="connsiteY6-4446" fmla="*/ 479343 h 1029411"/>
              <a:gd name="connsiteX7-4447" fmla="*/ 4763 w 836089"/>
              <a:gd name="connsiteY7-4448" fmla="*/ 446005 h 1029411"/>
              <a:gd name="connsiteX8-4449" fmla="*/ 21432 w 836089"/>
              <a:gd name="connsiteY8-4450" fmla="*/ 410286 h 1029411"/>
              <a:gd name="connsiteX9-4451" fmla="*/ 9525 w 836089"/>
              <a:gd name="connsiteY9-4452" fmla="*/ 345993 h 1029411"/>
              <a:gd name="connsiteX10-4453" fmla="*/ 54769 w 836089"/>
              <a:gd name="connsiteY10-4454" fmla="*/ 305511 h 1029411"/>
              <a:gd name="connsiteX11-4455" fmla="*/ 130969 w 836089"/>
              <a:gd name="connsiteY11-4456" fmla="*/ 300749 h 1029411"/>
              <a:gd name="connsiteX12-4457" fmla="*/ 145257 w 836089"/>
              <a:gd name="connsiteY12-4458" fmla="*/ 298368 h 1029411"/>
              <a:gd name="connsiteX13-4459" fmla="*/ 121444 w 836089"/>
              <a:gd name="connsiteY13-4460" fmla="*/ 243599 h 1029411"/>
              <a:gd name="connsiteX14-4461" fmla="*/ 142875 w 836089"/>
              <a:gd name="connsiteY14-4462" fmla="*/ 141205 h 1029411"/>
              <a:gd name="connsiteX15-4463" fmla="*/ 223838 w 836089"/>
              <a:gd name="connsiteY15-4464" fmla="*/ 45955 h 1029411"/>
              <a:gd name="connsiteX16-4465" fmla="*/ 359569 w 836089"/>
              <a:gd name="connsiteY16-4466" fmla="*/ 3093 h 1029411"/>
              <a:gd name="connsiteX17-4467" fmla="*/ 469107 w 836089"/>
              <a:gd name="connsiteY17-4468" fmla="*/ 10236 h 1029411"/>
              <a:gd name="connsiteX18-4469" fmla="*/ 547688 w 836089"/>
              <a:gd name="connsiteY18-4470" fmla="*/ 65006 h 1029411"/>
              <a:gd name="connsiteX19-4471" fmla="*/ 628650 w 836089"/>
              <a:gd name="connsiteY19-4472" fmla="*/ 134061 h 1029411"/>
              <a:gd name="connsiteX20-4473" fmla="*/ 692944 w 836089"/>
              <a:gd name="connsiteY20-4474" fmla="*/ 122155 h 1029411"/>
              <a:gd name="connsiteX21-4475" fmla="*/ 721519 w 836089"/>
              <a:gd name="connsiteY21-4476" fmla="*/ 215024 h 1029411"/>
              <a:gd name="connsiteX22-4477" fmla="*/ 697707 w 836089"/>
              <a:gd name="connsiteY22-4478" fmla="*/ 267411 h 1029411"/>
              <a:gd name="connsiteX23-4479" fmla="*/ 785813 w 836089"/>
              <a:gd name="connsiteY23-4480" fmla="*/ 288843 h 1029411"/>
              <a:gd name="connsiteX24-4481" fmla="*/ 809625 w 836089"/>
              <a:gd name="connsiteY24-4482" fmla="*/ 345993 h 1029411"/>
              <a:gd name="connsiteX25-4483" fmla="*/ 814388 w 836089"/>
              <a:gd name="connsiteY25-4484" fmla="*/ 424574 h 1029411"/>
              <a:gd name="connsiteX26-4485" fmla="*/ 835819 w 836089"/>
              <a:gd name="connsiteY26-4486" fmla="*/ 526968 h 1029411"/>
              <a:gd name="connsiteX27-4487" fmla="*/ 785813 w 836089"/>
              <a:gd name="connsiteY27-4488" fmla="*/ 641269 h 1029411"/>
              <a:gd name="connsiteX28-4489" fmla="*/ 661988 w 836089"/>
              <a:gd name="connsiteY28-4490" fmla="*/ 681749 h 1029411"/>
              <a:gd name="connsiteX29-4491" fmla="*/ 597694 w 836089"/>
              <a:gd name="connsiteY29-4492" fmla="*/ 622217 h 1029411"/>
              <a:gd name="connsiteX30-4493" fmla="*/ 507206 w 836089"/>
              <a:gd name="connsiteY30-4494" fmla="*/ 717468 h 1029411"/>
              <a:gd name="connsiteX31-4495" fmla="*/ 485775 w 836089"/>
              <a:gd name="connsiteY31-4496" fmla="*/ 779379 h 1029411"/>
              <a:gd name="connsiteX32-4497" fmla="*/ 483394 w 836089"/>
              <a:gd name="connsiteY32-4498" fmla="*/ 865105 h 1029411"/>
              <a:gd name="connsiteX33-4499" fmla="*/ 559594 w 836089"/>
              <a:gd name="connsiteY33-4500" fmla="*/ 991311 h 1029411"/>
              <a:gd name="connsiteX34-4501" fmla="*/ 569119 w 836089"/>
              <a:gd name="connsiteY34-4502" fmla="*/ 1000836 h 1029411"/>
              <a:gd name="connsiteX35-4503" fmla="*/ 464344 w 836089"/>
              <a:gd name="connsiteY35-4504" fmla="*/ 1029411 h 1029411"/>
              <a:gd name="connsiteX36-4505" fmla="*/ 340519 w 836089"/>
              <a:gd name="connsiteY36-4506" fmla="*/ 1029411 h 1029411"/>
              <a:gd name="connsiteX37-4507" fmla="*/ 283369 w 836089"/>
              <a:gd name="connsiteY37-4508" fmla="*/ 1010361 h 1029411"/>
              <a:gd name="connsiteX38-4509" fmla="*/ 350044 w 836089"/>
              <a:gd name="connsiteY38-4510" fmla="*/ 962736 h 1029411"/>
              <a:gd name="connsiteX39-4511" fmla="*/ 385763 w 836089"/>
              <a:gd name="connsiteY39-4512" fmla="*/ 817480 h 1029411"/>
              <a:gd name="connsiteX40-4513" fmla="*/ 388144 w 836089"/>
              <a:gd name="connsiteY40-4514" fmla="*/ 736518 h 1029411"/>
              <a:gd name="connsiteX41-4515" fmla="*/ 371475 w 836089"/>
              <a:gd name="connsiteY41-4516" fmla="*/ 705561 h 1029411"/>
              <a:gd name="connsiteX42-4517" fmla="*/ 347663 w 836089"/>
              <a:gd name="connsiteY42-4518" fmla="*/ 743661 h 1029411"/>
              <a:gd name="connsiteX43-4519" fmla="*/ 307182 w 836089"/>
              <a:gd name="connsiteY43-4520" fmla="*/ 719849 h 1029411"/>
              <a:gd name="connsiteX44-4521" fmla="*/ 266700 w 836089"/>
              <a:gd name="connsiteY44-4522" fmla="*/ 729374 h 1029411"/>
              <a:gd name="connsiteX45-4523" fmla="*/ 180975 w 836089"/>
              <a:gd name="connsiteY45-4524" fmla="*/ 776999 h 1029411"/>
              <a:gd name="connsiteX0-4525" fmla="*/ 180975 w 836089"/>
              <a:gd name="connsiteY0-4526" fmla="*/ 776999 h 1029411"/>
              <a:gd name="connsiteX1-4527" fmla="*/ 157163 w 836089"/>
              <a:gd name="connsiteY1-4528" fmla="*/ 731755 h 1029411"/>
              <a:gd name="connsiteX2-4529" fmla="*/ 107157 w 836089"/>
              <a:gd name="connsiteY2-4530" fmla="*/ 696036 h 1029411"/>
              <a:gd name="connsiteX3-4531" fmla="*/ 64294 w 836089"/>
              <a:gd name="connsiteY3-4532" fmla="*/ 676986 h 1029411"/>
              <a:gd name="connsiteX4-4533" fmla="*/ 33338 w 836089"/>
              <a:gd name="connsiteY4-4534" fmla="*/ 653174 h 1029411"/>
              <a:gd name="connsiteX5-4535" fmla="*/ 0 w 836089"/>
              <a:gd name="connsiteY5-4536" fmla="*/ 574593 h 1029411"/>
              <a:gd name="connsiteX6-4537" fmla="*/ 0 w 836089"/>
              <a:gd name="connsiteY6-4538" fmla="*/ 479343 h 1029411"/>
              <a:gd name="connsiteX7-4539" fmla="*/ 4763 w 836089"/>
              <a:gd name="connsiteY7-4540" fmla="*/ 446005 h 1029411"/>
              <a:gd name="connsiteX8-4541" fmla="*/ 21432 w 836089"/>
              <a:gd name="connsiteY8-4542" fmla="*/ 410286 h 1029411"/>
              <a:gd name="connsiteX9-4543" fmla="*/ 9525 w 836089"/>
              <a:gd name="connsiteY9-4544" fmla="*/ 345993 h 1029411"/>
              <a:gd name="connsiteX10-4545" fmla="*/ 54769 w 836089"/>
              <a:gd name="connsiteY10-4546" fmla="*/ 305511 h 1029411"/>
              <a:gd name="connsiteX11-4547" fmla="*/ 130969 w 836089"/>
              <a:gd name="connsiteY11-4548" fmla="*/ 300749 h 1029411"/>
              <a:gd name="connsiteX12-4549" fmla="*/ 145257 w 836089"/>
              <a:gd name="connsiteY12-4550" fmla="*/ 298368 h 1029411"/>
              <a:gd name="connsiteX13-4551" fmla="*/ 121444 w 836089"/>
              <a:gd name="connsiteY13-4552" fmla="*/ 243599 h 1029411"/>
              <a:gd name="connsiteX14-4553" fmla="*/ 142875 w 836089"/>
              <a:gd name="connsiteY14-4554" fmla="*/ 141205 h 1029411"/>
              <a:gd name="connsiteX15-4555" fmla="*/ 223838 w 836089"/>
              <a:gd name="connsiteY15-4556" fmla="*/ 45955 h 1029411"/>
              <a:gd name="connsiteX16-4557" fmla="*/ 359569 w 836089"/>
              <a:gd name="connsiteY16-4558" fmla="*/ 3093 h 1029411"/>
              <a:gd name="connsiteX17-4559" fmla="*/ 469107 w 836089"/>
              <a:gd name="connsiteY17-4560" fmla="*/ 10236 h 1029411"/>
              <a:gd name="connsiteX18-4561" fmla="*/ 547688 w 836089"/>
              <a:gd name="connsiteY18-4562" fmla="*/ 65006 h 1029411"/>
              <a:gd name="connsiteX19-4563" fmla="*/ 628650 w 836089"/>
              <a:gd name="connsiteY19-4564" fmla="*/ 134061 h 1029411"/>
              <a:gd name="connsiteX20-4565" fmla="*/ 692944 w 836089"/>
              <a:gd name="connsiteY20-4566" fmla="*/ 122155 h 1029411"/>
              <a:gd name="connsiteX21-4567" fmla="*/ 721519 w 836089"/>
              <a:gd name="connsiteY21-4568" fmla="*/ 215024 h 1029411"/>
              <a:gd name="connsiteX22-4569" fmla="*/ 697707 w 836089"/>
              <a:gd name="connsiteY22-4570" fmla="*/ 267411 h 1029411"/>
              <a:gd name="connsiteX23-4571" fmla="*/ 785813 w 836089"/>
              <a:gd name="connsiteY23-4572" fmla="*/ 288843 h 1029411"/>
              <a:gd name="connsiteX24-4573" fmla="*/ 809625 w 836089"/>
              <a:gd name="connsiteY24-4574" fmla="*/ 345993 h 1029411"/>
              <a:gd name="connsiteX25-4575" fmla="*/ 814388 w 836089"/>
              <a:gd name="connsiteY25-4576" fmla="*/ 424574 h 1029411"/>
              <a:gd name="connsiteX26-4577" fmla="*/ 835819 w 836089"/>
              <a:gd name="connsiteY26-4578" fmla="*/ 526968 h 1029411"/>
              <a:gd name="connsiteX27-4579" fmla="*/ 785813 w 836089"/>
              <a:gd name="connsiteY27-4580" fmla="*/ 641269 h 1029411"/>
              <a:gd name="connsiteX28-4581" fmla="*/ 661988 w 836089"/>
              <a:gd name="connsiteY28-4582" fmla="*/ 681749 h 1029411"/>
              <a:gd name="connsiteX29-4583" fmla="*/ 597694 w 836089"/>
              <a:gd name="connsiteY29-4584" fmla="*/ 622217 h 1029411"/>
              <a:gd name="connsiteX30-4585" fmla="*/ 507206 w 836089"/>
              <a:gd name="connsiteY30-4586" fmla="*/ 717468 h 1029411"/>
              <a:gd name="connsiteX31-4587" fmla="*/ 485775 w 836089"/>
              <a:gd name="connsiteY31-4588" fmla="*/ 779379 h 1029411"/>
              <a:gd name="connsiteX32-4589" fmla="*/ 483394 w 836089"/>
              <a:gd name="connsiteY32-4590" fmla="*/ 865105 h 1029411"/>
              <a:gd name="connsiteX33-4591" fmla="*/ 559594 w 836089"/>
              <a:gd name="connsiteY33-4592" fmla="*/ 991311 h 1029411"/>
              <a:gd name="connsiteX34-4593" fmla="*/ 569119 w 836089"/>
              <a:gd name="connsiteY34-4594" fmla="*/ 1000836 h 1029411"/>
              <a:gd name="connsiteX35-4595" fmla="*/ 464344 w 836089"/>
              <a:gd name="connsiteY35-4596" fmla="*/ 1029411 h 1029411"/>
              <a:gd name="connsiteX36-4597" fmla="*/ 340519 w 836089"/>
              <a:gd name="connsiteY36-4598" fmla="*/ 1029411 h 1029411"/>
              <a:gd name="connsiteX37-4599" fmla="*/ 283369 w 836089"/>
              <a:gd name="connsiteY37-4600" fmla="*/ 1010361 h 1029411"/>
              <a:gd name="connsiteX38-4601" fmla="*/ 350044 w 836089"/>
              <a:gd name="connsiteY38-4602" fmla="*/ 962736 h 1029411"/>
              <a:gd name="connsiteX39-4603" fmla="*/ 385763 w 836089"/>
              <a:gd name="connsiteY39-4604" fmla="*/ 817480 h 1029411"/>
              <a:gd name="connsiteX40-4605" fmla="*/ 388144 w 836089"/>
              <a:gd name="connsiteY40-4606" fmla="*/ 736518 h 1029411"/>
              <a:gd name="connsiteX41-4607" fmla="*/ 371475 w 836089"/>
              <a:gd name="connsiteY41-4608" fmla="*/ 705561 h 1029411"/>
              <a:gd name="connsiteX42-4609" fmla="*/ 347663 w 836089"/>
              <a:gd name="connsiteY42-4610" fmla="*/ 743661 h 1029411"/>
              <a:gd name="connsiteX43-4611" fmla="*/ 307182 w 836089"/>
              <a:gd name="connsiteY43-4612" fmla="*/ 719849 h 1029411"/>
              <a:gd name="connsiteX44-4613" fmla="*/ 266700 w 836089"/>
              <a:gd name="connsiteY44-4614" fmla="*/ 729374 h 1029411"/>
              <a:gd name="connsiteX45-4615" fmla="*/ 180975 w 836089"/>
              <a:gd name="connsiteY45-4616" fmla="*/ 776999 h 1029411"/>
              <a:gd name="connsiteX0-4617" fmla="*/ 180975 w 836089"/>
              <a:gd name="connsiteY0-4618" fmla="*/ 776999 h 1029411"/>
              <a:gd name="connsiteX1-4619" fmla="*/ 157163 w 836089"/>
              <a:gd name="connsiteY1-4620" fmla="*/ 731755 h 1029411"/>
              <a:gd name="connsiteX2-4621" fmla="*/ 107157 w 836089"/>
              <a:gd name="connsiteY2-4622" fmla="*/ 696036 h 1029411"/>
              <a:gd name="connsiteX3-4623" fmla="*/ 64294 w 836089"/>
              <a:gd name="connsiteY3-4624" fmla="*/ 676986 h 1029411"/>
              <a:gd name="connsiteX4-4625" fmla="*/ 33338 w 836089"/>
              <a:gd name="connsiteY4-4626" fmla="*/ 653174 h 1029411"/>
              <a:gd name="connsiteX5-4627" fmla="*/ 0 w 836089"/>
              <a:gd name="connsiteY5-4628" fmla="*/ 574593 h 1029411"/>
              <a:gd name="connsiteX6-4629" fmla="*/ 0 w 836089"/>
              <a:gd name="connsiteY6-4630" fmla="*/ 479343 h 1029411"/>
              <a:gd name="connsiteX7-4631" fmla="*/ 4763 w 836089"/>
              <a:gd name="connsiteY7-4632" fmla="*/ 446005 h 1029411"/>
              <a:gd name="connsiteX8-4633" fmla="*/ 21432 w 836089"/>
              <a:gd name="connsiteY8-4634" fmla="*/ 410286 h 1029411"/>
              <a:gd name="connsiteX9-4635" fmla="*/ 9525 w 836089"/>
              <a:gd name="connsiteY9-4636" fmla="*/ 345993 h 1029411"/>
              <a:gd name="connsiteX10-4637" fmla="*/ 54769 w 836089"/>
              <a:gd name="connsiteY10-4638" fmla="*/ 305511 h 1029411"/>
              <a:gd name="connsiteX11-4639" fmla="*/ 130969 w 836089"/>
              <a:gd name="connsiteY11-4640" fmla="*/ 300749 h 1029411"/>
              <a:gd name="connsiteX12-4641" fmla="*/ 145257 w 836089"/>
              <a:gd name="connsiteY12-4642" fmla="*/ 298368 h 1029411"/>
              <a:gd name="connsiteX13-4643" fmla="*/ 121444 w 836089"/>
              <a:gd name="connsiteY13-4644" fmla="*/ 243599 h 1029411"/>
              <a:gd name="connsiteX14-4645" fmla="*/ 142875 w 836089"/>
              <a:gd name="connsiteY14-4646" fmla="*/ 141205 h 1029411"/>
              <a:gd name="connsiteX15-4647" fmla="*/ 223838 w 836089"/>
              <a:gd name="connsiteY15-4648" fmla="*/ 45955 h 1029411"/>
              <a:gd name="connsiteX16-4649" fmla="*/ 359569 w 836089"/>
              <a:gd name="connsiteY16-4650" fmla="*/ 3093 h 1029411"/>
              <a:gd name="connsiteX17-4651" fmla="*/ 469107 w 836089"/>
              <a:gd name="connsiteY17-4652" fmla="*/ 10236 h 1029411"/>
              <a:gd name="connsiteX18-4653" fmla="*/ 547688 w 836089"/>
              <a:gd name="connsiteY18-4654" fmla="*/ 65006 h 1029411"/>
              <a:gd name="connsiteX19-4655" fmla="*/ 628650 w 836089"/>
              <a:gd name="connsiteY19-4656" fmla="*/ 134061 h 1029411"/>
              <a:gd name="connsiteX20-4657" fmla="*/ 692944 w 836089"/>
              <a:gd name="connsiteY20-4658" fmla="*/ 122155 h 1029411"/>
              <a:gd name="connsiteX21-4659" fmla="*/ 721519 w 836089"/>
              <a:gd name="connsiteY21-4660" fmla="*/ 215024 h 1029411"/>
              <a:gd name="connsiteX22-4661" fmla="*/ 697707 w 836089"/>
              <a:gd name="connsiteY22-4662" fmla="*/ 267411 h 1029411"/>
              <a:gd name="connsiteX23-4663" fmla="*/ 785813 w 836089"/>
              <a:gd name="connsiteY23-4664" fmla="*/ 288843 h 1029411"/>
              <a:gd name="connsiteX24-4665" fmla="*/ 809625 w 836089"/>
              <a:gd name="connsiteY24-4666" fmla="*/ 345993 h 1029411"/>
              <a:gd name="connsiteX25-4667" fmla="*/ 814388 w 836089"/>
              <a:gd name="connsiteY25-4668" fmla="*/ 424574 h 1029411"/>
              <a:gd name="connsiteX26-4669" fmla="*/ 835819 w 836089"/>
              <a:gd name="connsiteY26-4670" fmla="*/ 526968 h 1029411"/>
              <a:gd name="connsiteX27-4671" fmla="*/ 785813 w 836089"/>
              <a:gd name="connsiteY27-4672" fmla="*/ 641269 h 1029411"/>
              <a:gd name="connsiteX28-4673" fmla="*/ 661988 w 836089"/>
              <a:gd name="connsiteY28-4674" fmla="*/ 681749 h 1029411"/>
              <a:gd name="connsiteX29-4675" fmla="*/ 597694 w 836089"/>
              <a:gd name="connsiteY29-4676" fmla="*/ 622217 h 1029411"/>
              <a:gd name="connsiteX30-4677" fmla="*/ 507206 w 836089"/>
              <a:gd name="connsiteY30-4678" fmla="*/ 717468 h 1029411"/>
              <a:gd name="connsiteX31-4679" fmla="*/ 485775 w 836089"/>
              <a:gd name="connsiteY31-4680" fmla="*/ 779379 h 1029411"/>
              <a:gd name="connsiteX32-4681" fmla="*/ 483394 w 836089"/>
              <a:gd name="connsiteY32-4682" fmla="*/ 865105 h 1029411"/>
              <a:gd name="connsiteX33-4683" fmla="*/ 559594 w 836089"/>
              <a:gd name="connsiteY33-4684" fmla="*/ 991311 h 1029411"/>
              <a:gd name="connsiteX34-4685" fmla="*/ 464344 w 836089"/>
              <a:gd name="connsiteY34-4686" fmla="*/ 1029411 h 1029411"/>
              <a:gd name="connsiteX35-4687" fmla="*/ 340519 w 836089"/>
              <a:gd name="connsiteY35-4688" fmla="*/ 1029411 h 1029411"/>
              <a:gd name="connsiteX36-4689" fmla="*/ 283369 w 836089"/>
              <a:gd name="connsiteY36-4690" fmla="*/ 1010361 h 1029411"/>
              <a:gd name="connsiteX37-4691" fmla="*/ 350044 w 836089"/>
              <a:gd name="connsiteY37-4692" fmla="*/ 962736 h 1029411"/>
              <a:gd name="connsiteX38-4693" fmla="*/ 385763 w 836089"/>
              <a:gd name="connsiteY38-4694" fmla="*/ 817480 h 1029411"/>
              <a:gd name="connsiteX39-4695" fmla="*/ 388144 w 836089"/>
              <a:gd name="connsiteY39-4696" fmla="*/ 736518 h 1029411"/>
              <a:gd name="connsiteX40-4697" fmla="*/ 371475 w 836089"/>
              <a:gd name="connsiteY40-4698" fmla="*/ 705561 h 1029411"/>
              <a:gd name="connsiteX41-4699" fmla="*/ 347663 w 836089"/>
              <a:gd name="connsiteY41-4700" fmla="*/ 743661 h 1029411"/>
              <a:gd name="connsiteX42-4701" fmla="*/ 307182 w 836089"/>
              <a:gd name="connsiteY42-4702" fmla="*/ 719849 h 1029411"/>
              <a:gd name="connsiteX43-4703" fmla="*/ 266700 w 836089"/>
              <a:gd name="connsiteY43-4704" fmla="*/ 729374 h 1029411"/>
              <a:gd name="connsiteX44-4705" fmla="*/ 180975 w 836089"/>
              <a:gd name="connsiteY44-4706" fmla="*/ 776999 h 1029411"/>
              <a:gd name="connsiteX0-4707" fmla="*/ 180975 w 836089"/>
              <a:gd name="connsiteY0-4708" fmla="*/ 776999 h 1029411"/>
              <a:gd name="connsiteX1-4709" fmla="*/ 157163 w 836089"/>
              <a:gd name="connsiteY1-4710" fmla="*/ 731755 h 1029411"/>
              <a:gd name="connsiteX2-4711" fmla="*/ 107157 w 836089"/>
              <a:gd name="connsiteY2-4712" fmla="*/ 696036 h 1029411"/>
              <a:gd name="connsiteX3-4713" fmla="*/ 64294 w 836089"/>
              <a:gd name="connsiteY3-4714" fmla="*/ 676986 h 1029411"/>
              <a:gd name="connsiteX4-4715" fmla="*/ 33338 w 836089"/>
              <a:gd name="connsiteY4-4716" fmla="*/ 653174 h 1029411"/>
              <a:gd name="connsiteX5-4717" fmla="*/ 0 w 836089"/>
              <a:gd name="connsiteY5-4718" fmla="*/ 574593 h 1029411"/>
              <a:gd name="connsiteX6-4719" fmla="*/ 0 w 836089"/>
              <a:gd name="connsiteY6-4720" fmla="*/ 479343 h 1029411"/>
              <a:gd name="connsiteX7-4721" fmla="*/ 4763 w 836089"/>
              <a:gd name="connsiteY7-4722" fmla="*/ 446005 h 1029411"/>
              <a:gd name="connsiteX8-4723" fmla="*/ 21432 w 836089"/>
              <a:gd name="connsiteY8-4724" fmla="*/ 410286 h 1029411"/>
              <a:gd name="connsiteX9-4725" fmla="*/ 9525 w 836089"/>
              <a:gd name="connsiteY9-4726" fmla="*/ 345993 h 1029411"/>
              <a:gd name="connsiteX10-4727" fmla="*/ 54769 w 836089"/>
              <a:gd name="connsiteY10-4728" fmla="*/ 305511 h 1029411"/>
              <a:gd name="connsiteX11-4729" fmla="*/ 130969 w 836089"/>
              <a:gd name="connsiteY11-4730" fmla="*/ 300749 h 1029411"/>
              <a:gd name="connsiteX12-4731" fmla="*/ 145257 w 836089"/>
              <a:gd name="connsiteY12-4732" fmla="*/ 298368 h 1029411"/>
              <a:gd name="connsiteX13-4733" fmla="*/ 121444 w 836089"/>
              <a:gd name="connsiteY13-4734" fmla="*/ 243599 h 1029411"/>
              <a:gd name="connsiteX14-4735" fmla="*/ 142875 w 836089"/>
              <a:gd name="connsiteY14-4736" fmla="*/ 141205 h 1029411"/>
              <a:gd name="connsiteX15-4737" fmla="*/ 223838 w 836089"/>
              <a:gd name="connsiteY15-4738" fmla="*/ 45955 h 1029411"/>
              <a:gd name="connsiteX16-4739" fmla="*/ 359569 w 836089"/>
              <a:gd name="connsiteY16-4740" fmla="*/ 3093 h 1029411"/>
              <a:gd name="connsiteX17-4741" fmla="*/ 469107 w 836089"/>
              <a:gd name="connsiteY17-4742" fmla="*/ 10236 h 1029411"/>
              <a:gd name="connsiteX18-4743" fmla="*/ 547688 w 836089"/>
              <a:gd name="connsiteY18-4744" fmla="*/ 65006 h 1029411"/>
              <a:gd name="connsiteX19-4745" fmla="*/ 628650 w 836089"/>
              <a:gd name="connsiteY19-4746" fmla="*/ 134061 h 1029411"/>
              <a:gd name="connsiteX20-4747" fmla="*/ 692944 w 836089"/>
              <a:gd name="connsiteY20-4748" fmla="*/ 122155 h 1029411"/>
              <a:gd name="connsiteX21-4749" fmla="*/ 721519 w 836089"/>
              <a:gd name="connsiteY21-4750" fmla="*/ 215024 h 1029411"/>
              <a:gd name="connsiteX22-4751" fmla="*/ 697707 w 836089"/>
              <a:gd name="connsiteY22-4752" fmla="*/ 267411 h 1029411"/>
              <a:gd name="connsiteX23-4753" fmla="*/ 785813 w 836089"/>
              <a:gd name="connsiteY23-4754" fmla="*/ 288843 h 1029411"/>
              <a:gd name="connsiteX24-4755" fmla="*/ 809625 w 836089"/>
              <a:gd name="connsiteY24-4756" fmla="*/ 345993 h 1029411"/>
              <a:gd name="connsiteX25-4757" fmla="*/ 814388 w 836089"/>
              <a:gd name="connsiteY25-4758" fmla="*/ 424574 h 1029411"/>
              <a:gd name="connsiteX26-4759" fmla="*/ 835819 w 836089"/>
              <a:gd name="connsiteY26-4760" fmla="*/ 526968 h 1029411"/>
              <a:gd name="connsiteX27-4761" fmla="*/ 785813 w 836089"/>
              <a:gd name="connsiteY27-4762" fmla="*/ 641269 h 1029411"/>
              <a:gd name="connsiteX28-4763" fmla="*/ 661988 w 836089"/>
              <a:gd name="connsiteY28-4764" fmla="*/ 681749 h 1029411"/>
              <a:gd name="connsiteX29-4765" fmla="*/ 597694 w 836089"/>
              <a:gd name="connsiteY29-4766" fmla="*/ 622217 h 1029411"/>
              <a:gd name="connsiteX30-4767" fmla="*/ 507206 w 836089"/>
              <a:gd name="connsiteY30-4768" fmla="*/ 717468 h 1029411"/>
              <a:gd name="connsiteX31-4769" fmla="*/ 485775 w 836089"/>
              <a:gd name="connsiteY31-4770" fmla="*/ 779379 h 1029411"/>
              <a:gd name="connsiteX32-4771" fmla="*/ 483394 w 836089"/>
              <a:gd name="connsiteY32-4772" fmla="*/ 865105 h 1029411"/>
              <a:gd name="connsiteX33-4773" fmla="*/ 559594 w 836089"/>
              <a:gd name="connsiteY33-4774" fmla="*/ 991311 h 1029411"/>
              <a:gd name="connsiteX34-4775" fmla="*/ 464344 w 836089"/>
              <a:gd name="connsiteY34-4776" fmla="*/ 1029411 h 1029411"/>
              <a:gd name="connsiteX35-4777" fmla="*/ 340519 w 836089"/>
              <a:gd name="connsiteY35-4778" fmla="*/ 1029411 h 1029411"/>
              <a:gd name="connsiteX36-4779" fmla="*/ 283369 w 836089"/>
              <a:gd name="connsiteY36-4780" fmla="*/ 1010361 h 1029411"/>
              <a:gd name="connsiteX37-4781" fmla="*/ 350044 w 836089"/>
              <a:gd name="connsiteY37-4782" fmla="*/ 962736 h 1029411"/>
              <a:gd name="connsiteX38-4783" fmla="*/ 385763 w 836089"/>
              <a:gd name="connsiteY38-4784" fmla="*/ 817480 h 1029411"/>
              <a:gd name="connsiteX39-4785" fmla="*/ 388144 w 836089"/>
              <a:gd name="connsiteY39-4786" fmla="*/ 736518 h 1029411"/>
              <a:gd name="connsiteX40-4787" fmla="*/ 371475 w 836089"/>
              <a:gd name="connsiteY40-4788" fmla="*/ 705561 h 1029411"/>
              <a:gd name="connsiteX41-4789" fmla="*/ 347663 w 836089"/>
              <a:gd name="connsiteY41-4790" fmla="*/ 743661 h 1029411"/>
              <a:gd name="connsiteX42-4791" fmla="*/ 307182 w 836089"/>
              <a:gd name="connsiteY42-4792" fmla="*/ 719849 h 1029411"/>
              <a:gd name="connsiteX43-4793" fmla="*/ 266700 w 836089"/>
              <a:gd name="connsiteY43-4794" fmla="*/ 729374 h 1029411"/>
              <a:gd name="connsiteX44-4795" fmla="*/ 180975 w 836089"/>
              <a:gd name="connsiteY44-4796" fmla="*/ 776999 h 1029411"/>
              <a:gd name="connsiteX0-4797" fmla="*/ 180975 w 836089"/>
              <a:gd name="connsiteY0-4798" fmla="*/ 776999 h 1029411"/>
              <a:gd name="connsiteX1-4799" fmla="*/ 157163 w 836089"/>
              <a:gd name="connsiteY1-4800" fmla="*/ 731755 h 1029411"/>
              <a:gd name="connsiteX2-4801" fmla="*/ 107157 w 836089"/>
              <a:gd name="connsiteY2-4802" fmla="*/ 696036 h 1029411"/>
              <a:gd name="connsiteX3-4803" fmla="*/ 64294 w 836089"/>
              <a:gd name="connsiteY3-4804" fmla="*/ 676986 h 1029411"/>
              <a:gd name="connsiteX4-4805" fmla="*/ 33338 w 836089"/>
              <a:gd name="connsiteY4-4806" fmla="*/ 653174 h 1029411"/>
              <a:gd name="connsiteX5-4807" fmla="*/ 0 w 836089"/>
              <a:gd name="connsiteY5-4808" fmla="*/ 574593 h 1029411"/>
              <a:gd name="connsiteX6-4809" fmla="*/ 0 w 836089"/>
              <a:gd name="connsiteY6-4810" fmla="*/ 479343 h 1029411"/>
              <a:gd name="connsiteX7-4811" fmla="*/ 4763 w 836089"/>
              <a:gd name="connsiteY7-4812" fmla="*/ 446005 h 1029411"/>
              <a:gd name="connsiteX8-4813" fmla="*/ 21432 w 836089"/>
              <a:gd name="connsiteY8-4814" fmla="*/ 410286 h 1029411"/>
              <a:gd name="connsiteX9-4815" fmla="*/ 9525 w 836089"/>
              <a:gd name="connsiteY9-4816" fmla="*/ 345993 h 1029411"/>
              <a:gd name="connsiteX10-4817" fmla="*/ 54769 w 836089"/>
              <a:gd name="connsiteY10-4818" fmla="*/ 305511 h 1029411"/>
              <a:gd name="connsiteX11-4819" fmla="*/ 130969 w 836089"/>
              <a:gd name="connsiteY11-4820" fmla="*/ 300749 h 1029411"/>
              <a:gd name="connsiteX12-4821" fmla="*/ 145257 w 836089"/>
              <a:gd name="connsiteY12-4822" fmla="*/ 298368 h 1029411"/>
              <a:gd name="connsiteX13-4823" fmla="*/ 121444 w 836089"/>
              <a:gd name="connsiteY13-4824" fmla="*/ 243599 h 1029411"/>
              <a:gd name="connsiteX14-4825" fmla="*/ 142875 w 836089"/>
              <a:gd name="connsiteY14-4826" fmla="*/ 141205 h 1029411"/>
              <a:gd name="connsiteX15-4827" fmla="*/ 223838 w 836089"/>
              <a:gd name="connsiteY15-4828" fmla="*/ 45955 h 1029411"/>
              <a:gd name="connsiteX16-4829" fmla="*/ 359569 w 836089"/>
              <a:gd name="connsiteY16-4830" fmla="*/ 3093 h 1029411"/>
              <a:gd name="connsiteX17-4831" fmla="*/ 469107 w 836089"/>
              <a:gd name="connsiteY17-4832" fmla="*/ 10236 h 1029411"/>
              <a:gd name="connsiteX18-4833" fmla="*/ 547688 w 836089"/>
              <a:gd name="connsiteY18-4834" fmla="*/ 65006 h 1029411"/>
              <a:gd name="connsiteX19-4835" fmla="*/ 628650 w 836089"/>
              <a:gd name="connsiteY19-4836" fmla="*/ 134061 h 1029411"/>
              <a:gd name="connsiteX20-4837" fmla="*/ 692944 w 836089"/>
              <a:gd name="connsiteY20-4838" fmla="*/ 122155 h 1029411"/>
              <a:gd name="connsiteX21-4839" fmla="*/ 721519 w 836089"/>
              <a:gd name="connsiteY21-4840" fmla="*/ 215024 h 1029411"/>
              <a:gd name="connsiteX22-4841" fmla="*/ 697707 w 836089"/>
              <a:gd name="connsiteY22-4842" fmla="*/ 267411 h 1029411"/>
              <a:gd name="connsiteX23-4843" fmla="*/ 785813 w 836089"/>
              <a:gd name="connsiteY23-4844" fmla="*/ 288843 h 1029411"/>
              <a:gd name="connsiteX24-4845" fmla="*/ 809625 w 836089"/>
              <a:gd name="connsiteY24-4846" fmla="*/ 345993 h 1029411"/>
              <a:gd name="connsiteX25-4847" fmla="*/ 814388 w 836089"/>
              <a:gd name="connsiteY25-4848" fmla="*/ 424574 h 1029411"/>
              <a:gd name="connsiteX26-4849" fmla="*/ 835819 w 836089"/>
              <a:gd name="connsiteY26-4850" fmla="*/ 526968 h 1029411"/>
              <a:gd name="connsiteX27-4851" fmla="*/ 785813 w 836089"/>
              <a:gd name="connsiteY27-4852" fmla="*/ 641269 h 1029411"/>
              <a:gd name="connsiteX28-4853" fmla="*/ 661988 w 836089"/>
              <a:gd name="connsiteY28-4854" fmla="*/ 681749 h 1029411"/>
              <a:gd name="connsiteX29-4855" fmla="*/ 597694 w 836089"/>
              <a:gd name="connsiteY29-4856" fmla="*/ 622217 h 1029411"/>
              <a:gd name="connsiteX30-4857" fmla="*/ 507206 w 836089"/>
              <a:gd name="connsiteY30-4858" fmla="*/ 717468 h 1029411"/>
              <a:gd name="connsiteX31-4859" fmla="*/ 483394 w 836089"/>
              <a:gd name="connsiteY31-4860" fmla="*/ 865105 h 1029411"/>
              <a:gd name="connsiteX32-4861" fmla="*/ 559594 w 836089"/>
              <a:gd name="connsiteY32-4862" fmla="*/ 991311 h 1029411"/>
              <a:gd name="connsiteX33-4863" fmla="*/ 464344 w 836089"/>
              <a:gd name="connsiteY33-4864" fmla="*/ 1029411 h 1029411"/>
              <a:gd name="connsiteX34-4865" fmla="*/ 340519 w 836089"/>
              <a:gd name="connsiteY34-4866" fmla="*/ 1029411 h 1029411"/>
              <a:gd name="connsiteX35-4867" fmla="*/ 283369 w 836089"/>
              <a:gd name="connsiteY35-4868" fmla="*/ 1010361 h 1029411"/>
              <a:gd name="connsiteX36-4869" fmla="*/ 350044 w 836089"/>
              <a:gd name="connsiteY36-4870" fmla="*/ 962736 h 1029411"/>
              <a:gd name="connsiteX37-4871" fmla="*/ 385763 w 836089"/>
              <a:gd name="connsiteY37-4872" fmla="*/ 817480 h 1029411"/>
              <a:gd name="connsiteX38-4873" fmla="*/ 388144 w 836089"/>
              <a:gd name="connsiteY38-4874" fmla="*/ 736518 h 1029411"/>
              <a:gd name="connsiteX39-4875" fmla="*/ 371475 w 836089"/>
              <a:gd name="connsiteY39-4876" fmla="*/ 705561 h 1029411"/>
              <a:gd name="connsiteX40-4877" fmla="*/ 347663 w 836089"/>
              <a:gd name="connsiteY40-4878" fmla="*/ 743661 h 1029411"/>
              <a:gd name="connsiteX41-4879" fmla="*/ 307182 w 836089"/>
              <a:gd name="connsiteY41-4880" fmla="*/ 719849 h 1029411"/>
              <a:gd name="connsiteX42-4881" fmla="*/ 266700 w 836089"/>
              <a:gd name="connsiteY42-4882" fmla="*/ 729374 h 1029411"/>
              <a:gd name="connsiteX43-4883" fmla="*/ 180975 w 836089"/>
              <a:gd name="connsiteY43-4884" fmla="*/ 776999 h 1029411"/>
              <a:gd name="connsiteX0-4885" fmla="*/ 180975 w 836089"/>
              <a:gd name="connsiteY0-4886" fmla="*/ 776999 h 1029411"/>
              <a:gd name="connsiteX1-4887" fmla="*/ 157163 w 836089"/>
              <a:gd name="connsiteY1-4888" fmla="*/ 731755 h 1029411"/>
              <a:gd name="connsiteX2-4889" fmla="*/ 107157 w 836089"/>
              <a:gd name="connsiteY2-4890" fmla="*/ 696036 h 1029411"/>
              <a:gd name="connsiteX3-4891" fmla="*/ 64294 w 836089"/>
              <a:gd name="connsiteY3-4892" fmla="*/ 676986 h 1029411"/>
              <a:gd name="connsiteX4-4893" fmla="*/ 33338 w 836089"/>
              <a:gd name="connsiteY4-4894" fmla="*/ 653174 h 1029411"/>
              <a:gd name="connsiteX5-4895" fmla="*/ 0 w 836089"/>
              <a:gd name="connsiteY5-4896" fmla="*/ 574593 h 1029411"/>
              <a:gd name="connsiteX6-4897" fmla="*/ 0 w 836089"/>
              <a:gd name="connsiteY6-4898" fmla="*/ 479343 h 1029411"/>
              <a:gd name="connsiteX7-4899" fmla="*/ 4763 w 836089"/>
              <a:gd name="connsiteY7-4900" fmla="*/ 446005 h 1029411"/>
              <a:gd name="connsiteX8-4901" fmla="*/ 21432 w 836089"/>
              <a:gd name="connsiteY8-4902" fmla="*/ 410286 h 1029411"/>
              <a:gd name="connsiteX9-4903" fmla="*/ 9525 w 836089"/>
              <a:gd name="connsiteY9-4904" fmla="*/ 345993 h 1029411"/>
              <a:gd name="connsiteX10-4905" fmla="*/ 54769 w 836089"/>
              <a:gd name="connsiteY10-4906" fmla="*/ 305511 h 1029411"/>
              <a:gd name="connsiteX11-4907" fmla="*/ 130969 w 836089"/>
              <a:gd name="connsiteY11-4908" fmla="*/ 300749 h 1029411"/>
              <a:gd name="connsiteX12-4909" fmla="*/ 145257 w 836089"/>
              <a:gd name="connsiteY12-4910" fmla="*/ 298368 h 1029411"/>
              <a:gd name="connsiteX13-4911" fmla="*/ 121444 w 836089"/>
              <a:gd name="connsiteY13-4912" fmla="*/ 243599 h 1029411"/>
              <a:gd name="connsiteX14-4913" fmla="*/ 142875 w 836089"/>
              <a:gd name="connsiteY14-4914" fmla="*/ 141205 h 1029411"/>
              <a:gd name="connsiteX15-4915" fmla="*/ 223838 w 836089"/>
              <a:gd name="connsiteY15-4916" fmla="*/ 45955 h 1029411"/>
              <a:gd name="connsiteX16-4917" fmla="*/ 359569 w 836089"/>
              <a:gd name="connsiteY16-4918" fmla="*/ 3093 h 1029411"/>
              <a:gd name="connsiteX17-4919" fmla="*/ 469107 w 836089"/>
              <a:gd name="connsiteY17-4920" fmla="*/ 10236 h 1029411"/>
              <a:gd name="connsiteX18-4921" fmla="*/ 547688 w 836089"/>
              <a:gd name="connsiteY18-4922" fmla="*/ 65006 h 1029411"/>
              <a:gd name="connsiteX19-4923" fmla="*/ 628650 w 836089"/>
              <a:gd name="connsiteY19-4924" fmla="*/ 134061 h 1029411"/>
              <a:gd name="connsiteX20-4925" fmla="*/ 692944 w 836089"/>
              <a:gd name="connsiteY20-4926" fmla="*/ 122155 h 1029411"/>
              <a:gd name="connsiteX21-4927" fmla="*/ 721519 w 836089"/>
              <a:gd name="connsiteY21-4928" fmla="*/ 215024 h 1029411"/>
              <a:gd name="connsiteX22-4929" fmla="*/ 697707 w 836089"/>
              <a:gd name="connsiteY22-4930" fmla="*/ 267411 h 1029411"/>
              <a:gd name="connsiteX23-4931" fmla="*/ 785813 w 836089"/>
              <a:gd name="connsiteY23-4932" fmla="*/ 288843 h 1029411"/>
              <a:gd name="connsiteX24-4933" fmla="*/ 809625 w 836089"/>
              <a:gd name="connsiteY24-4934" fmla="*/ 345993 h 1029411"/>
              <a:gd name="connsiteX25-4935" fmla="*/ 814388 w 836089"/>
              <a:gd name="connsiteY25-4936" fmla="*/ 424574 h 1029411"/>
              <a:gd name="connsiteX26-4937" fmla="*/ 835819 w 836089"/>
              <a:gd name="connsiteY26-4938" fmla="*/ 526968 h 1029411"/>
              <a:gd name="connsiteX27-4939" fmla="*/ 785813 w 836089"/>
              <a:gd name="connsiteY27-4940" fmla="*/ 641269 h 1029411"/>
              <a:gd name="connsiteX28-4941" fmla="*/ 661988 w 836089"/>
              <a:gd name="connsiteY28-4942" fmla="*/ 681749 h 1029411"/>
              <a:gd name="connsiteX29-4943" fmla="*/ 597694 w 836089"/>
              <a:gd name="connsiteY29-4944" fmla="*/ 622217 h 1029411"/>
              <a:gd name="connsiteX30-4945" fmla="*/ 507206 w 836089"/>
              <a:gd name="connsiteY30-4946" fmla="*/ 717468 h 1029411"/>
              <a:gd name="connsiteX31-4947" fmla="*/ 483394 w 836089"/>
              <a:gd name="connsiteY31-4948" fmla="*/ 865105 h 1029411"/>
              <a:gd name="connsiteX32-4949" fmla="*/ 559594 w 836089"/>
              <a:gd name="connsiteY32-4950" fmla="*/ 991311 h 1029411"/>
              <a:gd name="connsiteX33-4951" fmla="*/ 464344 w 836089"/>
              <a:gd name="connsiteY33-4952" fmla="*/ 1029411 h 1029411"/>
              <a:gd name="connsiteX34-4953" fmla="*/ 340519 w 836089"/>
              <a:gd name="connsiteY34-4954" fmla="*/ 1029411 h 1029411"/>
              <a:gd name="connsiteX35-4955" fmla="*/ 283369 w 836089"/>
              <a:gd name="connsiteY35-4956" fmla="*/ 1010361 h 1029411"/>
              <a:gd name="connsiteX36-4957" fmla="*/ 350044 w 836089"/>
              <a:gd name="connsiteY36-4958" fmla="*/ 962736 h 1029411"/>
              <a:gd name="connsiteX37-4959" fmla="*/ 385763 w 836089"/>
              <a:gd name="connsiteY37-4960" fmla="*/ 817480 h 1029411"/>
              <a:gd name="connsiteX38-4961" fmla="*/ 388144 w 836089"/>
              <a:gd name="connsiteY38-4962" fmla="*/ 736518 h 1029411"/>
              <a:gd name="connsiteX39-4963" fmla="*/ 371475 w 836089"/>
              <a:gd name="connsiteY39-4964" fmla="*/ 705561 h 1029411"/>
              <a:gd name="connsiteX40-4965" fmla="*/ 347663 w 836089"/>
              <a:gd name="connsiteY40-4966" fmla="*/ 743661 h 1029411"/>
              <a:gd name="connsiteX41-4967" fmla="*/ 307182 w 836089"/>
              <a:gd name="connsiteY41-4968" fmla="*/ 719849 h 1029411"/>
              <a:gd name="connsiteX42-4969" fmla="*/ 266700 w 836089"/>
              <a:gd name="connsiteY42-4970" fmla="*/ 729374 h 1029411"/>
              <a:gd name="connsiteX43-4971" fmla="*/ 180975 w 836089"/>
              <a:gd name="connsiteY43-4972" fmla="*/ 776999 h 1029411"/>
              <a:gd name="connsiteX0-4973" fmla="*/ 180975 w 836089"/>
              <a:gd name="connsiteY0-4974" fmla="*/ 776999 h 1029411"/>
              <a:gd name="connsiteX1-4975" fmla="*/ 157163 w 836089"/>
              <a:gd name="connsiteY1-4976" fmla="*/ 731755 h 1029411"/>
              <a:gd name="connsiteX2-4977" fmla="*/ 107157 w 836089"/>
              <a:gd name="connsiteY2-4978" fmla="*/ 696036 h 1029411"/>
              <a:gd name="connsiteX3-4979" fmla="*/ 64294 w 836089"/>
              <a:gd name="connsiteY3-4980" fmla="*/ 676986 h 1029411"/>
              <a:gd name="connsiteX4-4981" fmla="*/ 33338 w 836089"/>
              <a:gd name="connsiteY4-4982" fmla="*/ 653174 h 1029411"/>
              <a:gd name="connsiteX5-4983" fmla="*/ 0 w 836089"/>
              <a:gd name="connsiteY5-4984" fmla="*/ 574593 h 1029411"/>
              <a:gd name="connsiteX6-4985" fmla="*/ 0 w 836089"/>
              <a:gd name="connsiteY6-4986" fmla="*/ 479343 h 1029411"/>
              <a:gd name="connsiteX7-4987" fmla="*/ 4763 w 836089"/>
              <a:gd name="connsiteY7-4988" fmla="*/ 446005 h 1029411"/>
              <a:gd name="connsiteX8-4989" fmla="*/ 21432 w 836089"/>
              <a:gd name="connsiteY8-4990" fmla="*/ 410286 h 1029411"/>
              <a:gd name="connsiteX9-4991" fmla="*/ 9525 w 836089"/>
              <a:gd name="connsiteY9-4992" fmla="*/ 345993 h 1029411"/>
              <a:gd name="connsiteX10-4993" fmla="*/ 54769 w 836089"/>
              <a:gd name="connsiteY10-4994" fmla="*/ 305511 h 1029411"/>
              <a:gd name="connsiteX11-4995" fmla="*/ 130969 w 836089"/>
              <a:gd name="connsiteY11-4996" fmla="*/ 300749 h 1029411"/>
              <a:gd name="connsiteX12-4997" fmla="*/ 145257 w 836089"/>
              <a:gd name="connsiteY12-4998" fmla="*/ 298368 h 1029411"/>
              <a:gd name="connsiteX13-4999" fmla="*/ 121444 w 836089"/>
              <a:gd name="connsiteY13-5000" fmla="*/ 243599 h 1029411"/>
              <a:gd name="connsiteX14-5001" fmla="*/ 142875 w 836089"/>
              <a:gd name="connsiteY14-5002" fmla="*/ 141205 h 1029411"/>
              <a:gd name="connsiteX15-5003" fmla="*/ 223838 w 836089"/>
              <a:gd name="connsiteY15-5004" fmla="*/ 45955 h 1029411"/>
              <a:gd name="connsiteX16-5005" fmla="*/ 359569 w 836089"/>
              <a:gd name="connsiteY16-5006" fmla="*/ 3093 h 1029411"/>
              <a:gd name="connsiteX17-5007" fmla="*/ 469107 w 836089"/>
              <a:gd name="connsiteY17-5008" fmla="*/ 10236 h 1029411"/>
              <a:gd name="connsiteX18-5009" fmla="*/ 547688 w 836089"/>
              <a:gd name="connsiteY18-5010" fmla="*/ 65006 h 1029411"/>
              <a:gd name="connsiteX19-5011" fmla="*/ 628650 w 836089"/>
              <a:gd name="connsiteY19-5012" fmla="*/ 134061 h 1029411"/>
              <a:gd name="connsiteX20-5013" fmla="*/ 692944 w 836089"/>
              <a:gd name="connsiteY20-5014" fmla="*/ 122155 h 1029411"/>
              <a:gd name="connsiteX21-5015" fmla="*/ 721519 w 836089"/>
              <a:gd name="connsiteY21-5016" fmla="*/ 215024 h 1029411"/>
              <a:gd name="connsiteX22-5017" fmla="*/ 697707 w 836089"/>
              <a:gd name="connsiteY22-5018" fmla="*/ 267411 h 1029411"/>
              <a:gd name="connsiteX23-5019" fmla="*/ 785813 w 836089"/>
              <a:gd name="connsiteY23-5020" fmla="*/ 288843 h 1029411"/>
              <a:gd name="connsiteX24-5021" fmla="*/ 809625 w 836089"/>
              <a:gd name="connsiteY24-5022" fmla="*/ 345993 h 1029411"/>
              <a:gd name="connsiteX25-5023" fmla="*/ 814388 w 836089"/>
              <a:gd name="connsiteY25-5024" fmla="*/ 424574 h 1029411"/>
              <a:gd name="connsiteX26-5025" fmla="*/ 835819 w 836089"/>
              <a:gd name="connsiteY26-5026" fmla="*/ 526968 h 1029411"/>
              <a:gd name="connsiteX27-5027" fmla="*/ 785813 w 836089"/>
              <a:gd name="connsiteY27-5028" fmla="*/ 641269 h 1029411"/>
              <a:gd name="connsiteX28-5029" fmla="*/ 661988 w 836089"/>
              <a:gd name="connsiteY28-5030" fmla="*/ 681749 h 1029411"/>
              <a:gd name="connsiteX29-5031" fmla="*/ 597694 w 836089"/>
              <a:gd name="connsiteY29-5032" fmla="*/ 622217 h 1029411"/>
              <a:gd name="connsiteX30-5033" fmla="*/ 507206 w 836089"/>
              <a:gd name="connsiteY30-5034" fmla="*/ 717468 h 1029411"/>
              <a:gd name="connsiteX31-5035" fmla="*/ 483394 w 836089"/>
              <a:gd name="connsiteY31-5036" fmla="*/ 865105 h 1029411"/>
              <a:gd name="connsiteX32-5037" fmla="*/ 559594 w 836089"/>
              <a:gd name="connsiteY32-5038" fmla="*/ 991311 h 1029411"/>
              <a:gd name="connsiteX33-5039" fmla="*/ 464344 w 836089"/>
              <a:gd name="connsiteY33-5040" fmla="*/ 1029411 h 1029411"/>
              <a:gd name="connsiteX34-5041" fmla="*/ 340519 w 836089"/>
              <a:gd name="connsiteY34-5042" fmla="*/ 1029411 h 1029411"/>
              <a:gd name="connsiteX35-5043" fmla="*/ 283369 w 836089"/>
              <a:gd name="connsiteY35-5044" fmla="*/ 1010361 h 1029411"/>
              <a:gd name="connsiteX36-5045" fmla="*/ 350044 w 836089"/>
              <a:gd name="connsiteY36-5046" fmla="*/ 962736 h 1029411"/>
              <a:gd name="connsiteX37-5047" fmla="*/ 385763 w 836089"/>
              <a:gd name="connsiteY37-5048" fmla="*/ 817480 h 1029411"/>
              <a:gd name="connsiteX38-5049" fmla="*/ 388144 w 836089"/>
              <a:gd name="connsiteY38-5050" fmla="*/ 736518 h 1029411"/>
              <a:gd name="connsiteX39-5051" fmla="*/ 371475 w 836089"/>
              <a:gd name="connsiteY39-5052" fmla="*/ 705561 h 1029411"/>
              <a:gd name="connsiteX40-5053" fmla="*/ 347663 w 836089"/>
              <a:gd name="connsiteY40-5054" fmla="*/ 743661 h 1029411"/>
              <a:gd name="connsiteX41-5055" fmla="*/ 307182 w 836089"/>
              <a:gd name="connsiteY41-5056" fmla="*/ 719849 h 1029411"/>
              <a:gd name="connsiteX42-5057" fmla="*/ 266700 w 836089"/>
              <a:gd name="connsiteY42-5058" fmla="*/ 729374 h 1029411"/>
              <a:gd name="connsiteX43-5059" fmla="*/ 180975 w 836089"/>
              <a:gd name="connsiteY43-5060" fmla="*/ 776999 h 1029411"/>
              <a:gd name="connsiteX0-5061" fmla="*/ 180975 w 836089"/>
              <a:gd name="connsiteY0-5062" fmla="*/ 776999 h 1029411"/>
              <a:gd name="connsiteX1-5063" fmla="*/ 157163 w 836089"/>
              <a:gd name="connsiteY1-5064" fmla="*/ 731755 h 1029411"/>
              <a:gd name="connsiteX2-5065" fmla="*/ 107157 w 836089"/>
              <a:gd name="connsiteY2-5066" fmla="*/ 696036 h 1029411"/>
              <a:gd name="connsiteX3-5067" fmla="*/ 64294 w 836089"/>
              <a:gd name="connsiteY3-5068" fmla="*/ 676986 h 1029411"/>
              <a:gd name="connsiteX4-5069" fmla="*/ 33338 w 836089"/>
              <a:gd name="connsiteY4-5070" fmla="*/ 653174 h 1029411"/>
              <a:gd name="connsiteX5-5071" fmla="*/ 0 w 836089"/>
              <a:gd name="connsiteY5-5072" fmla="*/ 574593 h 1029411"/>
              <a:gd name="connsiteX6-5073" fmla="*/ 0 w 836089"/>
              <a:gd name="connsiteY6-5074" fmla="*/ 479343 h 1029411"/>
              <a:gd name="connsiteX7-5075" fmla="*/ 4763 w 836089"/>
              <a:gd name="connsiteY7-5076" fmla="*/ 446005 h 1029411"/>
              <a:gd name="connsiteX8-5077" fmla="*/ 21432 w 836089"/>
              <a:gd name="connsiteY8-5078" fmla="*/ 410286 h 1029411"/>
              <a:gd name="connsiteX9-5079" fmla="*/ 9525 w 836089"/>
              <a:gd name="connsiteY9-5080" fmla="*/ 345993 h 1029411"/>
              <a:gd name="connsiteX10-5081" fmla="*/ 54769 w 836089"/>
              <a:gd name="connsiteY10-5082" fmla="*/ 305511 h 1029411"/>
              <a:gd name="connsiteX11-5083" fmla="*/ 130969 w 836089"/>
              <a:gd name="connsiteY11-5084" fmla="*/ 300749 h 1029411"/>
              <a:gd name="connsiteX12-5085" fmla="*/ 145257 w 836089"/>
              <a:gd name="connsiteY12-5086" fmla="*/ 298368 h 1029411"/>
              <a:gd name="connsiteX13-5087" fmla="*/ 121444 w 836089"/>
              <a:gd name="connsiteY13-5088" fmla="*/ 243599 h 1029411"/>
              <a:gd name="connsiteX14-5089" fmla="*/ 142875 w 836089"/>
              <a:gd name="connsiteY14-5090" fmla="*/ 141205 h 1029411"/>
              <a:gd name="connsiteX15-5091" fmla="*/ 223838 w 836089"/>
              <a:gd name="connsiteY15-5092" fmla="*/ 45955 h 1029411"/>
              <a:gd name="connsiteX16-5093" fmla="*/ 359569 w 836089"/>
              <a:gd name="connsiteY16-5094" fmla="*/ 3093 h 1029411"/>
              <a:gd name="connsiteX17-5095" fmla="*/ 469107 w 836089"/>
              <a:gd name="connsiteY17-5096" fmla="*/ 10236 h 1029411"/>
              <a:gd name="connsiteX18-5097" fmla="*/ 547688 w 836089"/>
              <a:gd name="connsiteY18-5098" fmla="*/ 65006 h 1029411"/>
              <a:gd name="connsiteX19-5099" fmla="*/ 628650 w 836089"/>
              <a:gd name="connsiteY19-5100" fmla="*/ 134061 h 1029411"/>
              <a:gd name="connsiteX20-5101" fmla="*/ 692944 w 836089"/>
              <a:gd name="connsiteY20-5102" fmla="*/ 122155 h 1029411"/>
              <a:gd name="connsiteX21-5103" fmla="*/ 721519 w 836089"/>
              <a:gd name="connsiteY21-5104" fmla="*/ 215024 h 1029411"/>
              <a:gd name="connsiteX22-5105" fmla="*/ 697707 w 836089"/>
              <a:gd name="connsiteY22-5106" fmla="*/ 267411 h 1029411"/>
              <a:gd name="connsiteX23-5107" fmla="*/ 785813 w 836089"/>
              <a:gd name="connsiteY23-5108" fmla="*/ 288843 h 1029411"/>
              <a:gd name="connsiteX24-5109" fmla="*/ 809625 w 836089"/>
              <a:gd name="connsiteY24-5110" fmla="*/ 345993 h 1029411"/>
              <a:gd name="connsiteX25-5111" fmla="*/ 814388 w 836089"/>
              <a:gd name="connsiteY25-5112" fmla="*/ 424574 h 1029411"/>
              <a:gd name="connsiteX26-5113" fmla="*/ 835819 w 836089"/>
              <a:gd name="connsiteY26-5114" fmla="*/ 526968 h 1029411"/>
              <a:gd name="connsiteX27-5115" fmla="*/ 785813 w 836089"/>
              <a:gd name="connsiteY27-5116" fmla="*/ 641269 h 1029411"/>
              <a:gd name="connsiteX28-5117" fmla="*/ 661988 w 836089"/>
              <a:gd name="connsiteY28-5118" fmla="*/ 681749 h 1029411"/>
              <a:gd name="connsiteX29-5119" fmla="*/ 597694 w 836089"/>
              <a:gd name="connsiteY29-5120" fmla="*/ 622217 h 1029411"/>
              <a:gd name="connsiteX30-5121" fmla="*/ 507206 w 836089"/>
              <a:gd name="connsiteY30-5122" fmla="*/ 717468 h 1029411"/>
              <a:gd name="connsiteX31-5123" fmla="*/ 483394 w 836089"/>
              <a:gd name="connsiteY31-5124" fmla="*/ 865105 h 1029411"/>
              <a:gd name="connsiteX32-5125" fmla="*/ 559594 w 836089"/>
              <a:gd name="connsiteY32-5126" fmla="*/ 991311 h 1029411"/>
              <a:gd name="connsiteX33-5127" fmla="*/ 340519 w 836089"/>
              <a:gd name="connsiteY33-5128" fmla="*/ 1029411 h 1029411"/>
              <a:gd name="connsiteX34-5129" fmla="*/ 283369 w 836089"/>
              <a:gd name="connsiteY34-5130" fmla="*/ 1010361 h 1029411"/>
              <a:gd name="connsiteX35-5131" fmla="*/ 350044 w 836089"/>
              <a:gd name="connsiteY35-5132" fmla="*/ 962736 h 1029411"/>
              <a:gd name="connsiteX36-5133" fmla="*/ 385763 w 836089"/>
              <a:gd name="connsiteY36-5134" fmla="*/ 817480 h 1029411"/>
              <a:gd name="connsiteX37-5135" fmla="*/ 388144 w 836089"/>
              <a:gd name="connsiteY37-5136" fmla="*/ 736518 h 1029411"/>
              <a:gd name="connsiteX38-5137" fmla="*/ 371475 w 836089"/>
              <a:gd name="connsiteY38-5138" fmla="*/ 705561 h 1029411"/>
              <a:gd name="connsiteX39-5139" fmla="*/ 347663 w 836089"/>
              <a:gd name="connsiteY39-5140" fmla="*/ 743661 h 1029411"/>
              <a:gd name="connsiteX40-5141" fmla="*/ 307182 w 836089"/>
              <a:gd name="connsiteY40-5142" fmla="*/ 719849 h 1029411"/>
              <a:gd name="connsiteX41-5143" fmla="*/ 266700 w 836089"/>
              <a:gd name="connsiteY41-5144" fmla="*/ 729374 h 1029411"/>
              <a:gd name="connsiteX42-5145" fmla="*/ 180975 w 836089"/>
              <a:gd name="connsiteY42-5146" fmla="*/ 776999 h 1029411"/>
              <a:gd name="connsiteX0-5147" fmla="*/ 180975 w 836089"/>
              <a:gd name="connsiteY0-5148" fmla="*/ 776999 h 1030241"/>
              <a:gd name="connsiteX1-5149" fmla="*/ 157163 w 836089"/>
              <a:gd name="connsiteY1-5150" fmla="*/ 731755 h 1030241"/>
              <a:gd name="connsiteX2-5151" fmla="*/ 107157 w 836089"/>
              <a:gd name="connsiteY2-5152" fmla="*/ 696036 h 1030241"/>
              <a:gd name="connsiteX3-5153" fmla="*/ 64294 w 836089"/>
              <a:gd name="connsiteY3-5154" fmla="*/ 676986 h 1030241"/>
              <a:gd name="connsiteX4-5155" fmla="*/ 33338 w 836089"/>
              <a:gd name="connsiteY4-5156" fmla="*/ 653174 h 1030241"/>
              <a:gd name="connsiteX5-5157" fmla="*/ 0 w 836089"/>
              <a:gd name="connsiteY5-5158" fmla="*/ 574593 h 1030241"/>
              <a:gd name="connsiteX6-5159" fmla="*/ 0 w 836089"/>
              <a:gd name="connsiteY6-5160" fmla="*/ 479343 h 1030241"/>
              <a:gd name="connsiteX7-5161" fmla="*/ 4763 w 836089"/>
              <a:gd name="connsiteY7-5162" fmla="*/ 446005 h 1030241"/>
              <a:gd name="connsiteX8-5163" fmla="*/ 21432 w 836089"/>
              <a:gd name="connsiteY8-5164" fmla="*/ 410286 h 1030241"/>
              <a:gd name="connsiteX9-5165" fmla="*/ 9525 w 836089"/>
              <a:gd name="connsiteY9-5166" fmla="*/ 345993 h 1030241"/>
              <a:gd name="connsiteX10-5167" fmla="*/ 54769 w 836089"/>
              <a:gd name="connsiteY10-5168" fmla="*/ 305511 h 1030241"/>
              <a:gd name="connsiteX11-5169" fmla="*/ 130969 w 836089"/>
              <a:gd name="connsiteY11-5170" fmla="*/ 300749 h 1030241"/>
              <a:gd name="connsiteX12-5171" fmla="*/ 145257 w 836089"/>
              <a:gd name="connsiteY12-5172" fmla="*/ 298368 h 1030241"/>
              <a:gd name="connsiteX13-5173" fmla="*/ 121444 w 836089"/>
              <a:gd name="connsiteY13-5174" fmla="*/ 243599 h 1030241"/>
              <a:gd name="connsiteX14-5175" fmla="*/ 142875 w 836089"/>
              <a:gd name="connsiteY14-5176" fmla="*/ 141205 h 1030241"/>
              <a:gd name="connsiteX15-5177" fmla="*/ 223838 w 836089"/>
              <a:gd name="connsiteY15-5178" fmla="*/ 45955 h 1030241"/>
              <a:gd name="connsiteX16-5179" fmla="*/ 359569 w 836089"/>
              <a:gd name="connsiteY16-5180" fmla="*/ 3093 h 1030241"/>
              <a:gd name="connsiteX17-5181" fmla="*/ 469107 w 836089"/>
              <a:gd name="connsiteY17-5182" fmla="*/ 10236 h 1030241"/>
              <a:gd name="connsiteX18-5183" fmla="*/ 547688 w 836089"/>
              <a:gd name="connsiteY18-5184" fmla="*/ 65006 h 1030241"/>
              <a:gd name="connsiteX19-5185" fmla="*/ 628650 w 836089"/>
              <a:gd name="connsiteY19-5186" fmla="*/ 134061 h 1030241"/>
              <a:gd name="connsiteX20-5187" fmla="*/ 692944 w 836089"/>
              <a:gd name="connsiteY20-5188" fmla="*/ 122155 h 1030241"/>
              <a:gd name="connsiteX21-5189" fmla="*/ 721519 w 836089"/>
              <a:gd name="connsiteY21-5190" fmla="*/ 215024 h 1030241"/>
              <a:gd name="connsiteX22-5191" fmla="*/ 697707 w 836089"/>
              <a:gd name="connsiteY22-5192" fmla="*/ 267411 h 1030241"/>
              <a:gd name="connsiteX23-5193" fmla="*/ 785813 w 836089"/>
              <a:gd name="connsiteY23-5194" fmla="*/ 288843 h 1030241"/>
              <a:gd name="connsiteX24-5195" fmla="*/ 809625 w 836089"/>
              <a:gd name="connsiteY24-5196" fmla="*/ 345993 h 1030241"/>
              <a:gd name="connsiteX25-5197" fmla="*/ 814388 w 836089"/>
              <a:gd name="connsiteY25-5198" fmla="*/ 424574 h 1030241"/>
              <a:gd name="connsiteX26-5199" fmla="*/ 835819 w 836089"/>
              <a:gd name="connsiteY26-5200" fmla="*/ 526968 h 1030241"/>
              <a:gd name="connsiteX27-5201" fmla="*/ 785813 w 836089"/>
              <a:gd name="connsiteY27-5202" fmla="*/ 641269 h 1030241"/>
              <a:gd name="connsiteX28-5203" fmla="*/ 661988 w 836089"/>
              <a:gd name="connsiteY28-5204" fmla="*/ 681749 h 1030241"/>
              <a:gd name="connsiteX29-5205" fmla="*/ 597694 w 836089"/>
              <a:gd name="connsiteY29-5206" fmla="*/ 622217 h 1030241"/>
              <a:gd name="connsiteX30-5207" fmla="*/ 507206 w 836089"/>
              <a:gd name="connsiteY30-5208" fmla="*/ 717468 h 1030241"/>
              <a:gd name="connsiteX31-5209" fmla="*/ 483394 w 836089"/>
              <a:gd name="connsiteY31-5210" fmla="*/ 865105 h 1030241"/>
              <a:gd name="connsiteX32-5211" fmla="*/ 559594 w 836089"/>
              <a:gd name="connsiteY32-5212" fmla="*/ 991311 h 1030241"/>
              <a:gd name="connsiteX33-5213" fmla="*/ 340519 w 836089"/>
              <a:gd name="connsiteY33-5214" fmla="*/ 1029411 h 1030241"/>
              <a:gd name="connsiteX34-5215" fmla="*/ 283369 w 836089"/>
              <a:gd name="connsiteY34-5216" fmla="*/ 1010361 h 1030241"/>
              <a:gd name="connsiteX35-5217" fmla="*/ 350044 w 836089"/>
              <a:gd name="connsiteY35-5218" fmla="*/ 962736 h 1030241"/>
              <a:gd name="connsiteX36-5219" fmla="*/ 385763 w 836089"/>
              <a:gd name="connsiteY36-5220" fmla="*/ 817480 h 1030241"/>
              <a:gd name="connsiteX37-5221" fmla="*/ 388144 w 836089"/>
              <a:gd name="connsiteY37-5222" fmla="*/ 736518 h 1030241"/>
              <a:gd name="connsiteX38-5223" fmla="*/ 371475 w 836089"/>
              <a:gd name="connsiteY38-5224" fmla="*/ 705561 h 1030241"/>
              <a:gd name="connsiteX39-5225" fmla="*/ 347663 w 836089"/>
              <a:gd name="connsiteY39-5226" fmla="*/ 743661 h 1030241"/>
              <a:gd name="connsiteX40-5227" fmla="*/ 307182 w 836089"/>
              <a:gd name="connsiteY40-5228" fmla="*/ 719849 h 1030241"/>
              <a:gd name="connsiteX41-5229" fmla="*/ 266700 w 836089"/>
              <a:gd name="connsiteY41-5230" fmla="*/ 729374 h 1030241"/>
              <a:gd name="connsiteX42-5231" fmla="*/ 180975 w 836089"/>
              <a:gd name="connsiteY42-5232" fmla="*/ 776999 h 1030241"/>
              <a:gd name="connsiteX0-5233" fmla="*/ 180975 w 836089"/>
              <a:gd name="connsiteY0-5234" fmla="*/ 776999 h 1030846"/>
              <a:gd name="connsiteX1-5235" fmla="*/ 157163 w 836089"/>
              <a:gd name="connsiteY1-5236" fmla="*/ 731755 h 1030846"/>
              <a:gd name="connsiteX2-5237" fmla="*/ 107157 w 836089"/>
              <a:gd name="connsiteY2-5238" fmla="*/ 696036 h 1030846"/>
              <a:gd name="connsiteX3-5239" fmla="*/ 64294 w 836089"/>
              <a:gd name="connsiteY3-5240" fmla="*/ 676986 h 1030846"/>
              <a:gd name="connsiteX4-5241" fmla="*/ 33338 w 836089"/>
              <a:gd name="connsiteY4-5242" fmla="*/ 653174 h 1030846"/>
              <a:gd name="connsiteX5-5243" fmla="*/ 0 w 836089"/>
              <a:gd name="connsiteY5-5244" fmla="*/ 574593 h 1030846"/>
              <a:gd name="connsiteX6-5245" fmla="*/ 0 w 836089"/>
              <a:gd name="connsiteY6-5246" fmla="*/ 479343 h 1030846"/>
              <a:gd name="connsiteX7-5247" fmla="*/ 4763 w 836089"/>
              <a:gd name="connsiteY7-5248" fmla="*/ 446005 h 1030846"/>
              <a:gd name="connsiteX8-5249" fmla="*/ 21432 w 836089"/>
              <a:gd name="connsiteY8-5250" fmla="*/ 410286 h 1030846"/>
              <a:gd name="connsiteX9-5251" fmla="*/ 9525 w 836089"/>
              <a:gd name="connsiteY9-5252" fmla="*/ 345993 h 1030846"/>
              <a:gd name="connsiteX10-5253" fmla="*/ 54769 w 836089"/>
              <a:gd name="connsiteY10-5254" fmla="*/ 305511 h 1030846"/>
              <a:gd name="connsiteX11-5255" fmla="*/ 130969 w 836089"/>
              <a:gd name="connsiteY11-5256" fmla="*/ 300749 h 1030846"/>
              <a:gd name="connsiteX12-5257" fmla="*/ 145257 w 836089"/>
              <a:gd name="connsiteY12-5258" fmla="*/ 298368 h 1030846"/>
              <a:gd name="connsiteX13-5259" fmla="*/ 121444 w 836089"/>
              <a:gd name="connsiteY13-5260" fmla="*/ 243599 h 1030846"/>
              <a:gd name="connsiteX14-5261" fmla="*/ 142875 w 836089"/>
              <a:gd name="connsiteY14-5262" fmla="*/ 141205 h 1030846"/>
              <a:gd name="connsiteX15-5263" fmla="*/ 223838 w 836089"/>
              <a:gd name="connsiteY15-5264" fmla="*/ 45955 h 1030846"/>
              <a:gd name="connsiteX16-5265" fmla="*/ 359569 w 836089"/>
              <a:gd name="connsiteY16-5266" fmla="*/ 3093 h 1030846"/>
              <a:gd name="connsiteX17-5267" fmla="*/ 469107 w 836089"/>
              <a:gd name="connsiteY17-5268" fmla="*/ 10236 h 1030846"/>
              <a:gd name="connsiteX18-5269" fmla="*/ 547688 w 836089"/>
              <a:gd name="connsiteY18-5270" fmla="*/ 65006 h 1030846"/>
              <a:gd name="connsiteX19-5271" fmla="*/ 628650 w 836089"/>
              <a:gd name="connsiteY19-5272" fmla="*/ 134061 h 1030846"/>
              <a:gd name="connsiteX20-5273" fmla="*/ 692944 w 836089"/>
              <a:gd name="connsiteY20-5274" fmla="*/ 122155 h 1030846"/>
              <a:gd name="connsiteX21-5275" fmla="*/ 721519 w 836089"/>
              <a:gd name="connsiteY21-5276" fmla="*/ 215024 h 1030846"/>
              <a:gd name="connsiteX22-5277" fmla="*/ 697707 w 836089"/>
              <a:gd name="connsiteY22-5278" fmla="*/ 267411 h 1030846"/>
              <a:gd name="connsiteX23-5279" fmla="*/ 785813 w 836089"/>
              <a:gd name="connsiteY23-5280" fmla="*/ 288843 h 1030846"/>
              <a:gd name="connsiteX24-5281" fmla="*/ 809625 w 836089"/>
              <a:gd name="connsiteY24-5282" fmla="*/ 345993 h 1030846"/>
              <a:gd name="connsiteX25-5283" fmla="*/ 814388 w 836089"/>
              <a:gd name="connsiteY25-5284" fmla="*/ 424574 h 1030846"/>
              <a:gd name="connsiteX26-5285" fmla="*/ 835819 w 836089"/>
              <a:gd name="connsiteY26-5286" fmla="*/ 526968 h 1030846"/>
              <a:gd name="connsiteX27-5287" fmla="*/ 785813 w 836089"/>
              <a:gd name="connsiteY27-5288" fmla="*/ 641269 h 1030846"/>
              <a:gd name="connsiteX28-5289" fmla="*/ 661988 w 836089"/>
              <a:gd name="connsiteY28-5290" fmla="*/ 681749 h 1030846"/>
              <a:gd name="connsiteX29-5291" fmla="*/ 597694 w 836089"/>
              <a:gd name="connsiteY29-5292" fmla="*/ 622217 h 1030846"/>
              <a:gd name="connsiteX30-5293" fmla="*/ 507206 w 836089"/>
              <a:gd name="connsiteY30-5294" fmla="*/ 717468 h 1030846"/>
              <a:gd name="connsiteX31-5295" fmla="*/ 483394 w 836089"/>
              <a:gd name="connsiteY31-5296" fmla="*/ 865105 h 1030846"/>
              <a:gd name="connsiteX32-5297" fmla="*/ 559594 w 836089"/>
              <a:gd name="connsiteY32-5298" fmla="*/ 991311 h 1030846"/>
              <a:gd name="connsiteX33-5299" fmla="*/ 340519 w 836089"/>
              <a:gd name="connsiteY33-5300" fmla="*/ 1029411 h 1030846"/>
              <a:gd name="connsiteX34-5301" fmla="*/ 283369 w 836089"/>
              <a:gd name="connsiteY34-5302" fmla="*/ 1010361 h 1030846"/>
              <a:gd name="connsiteX35-5303" fmla="*/ 350044 w 836089"/>
              <a:gd name="connsiteY35-5304" fmla="*/ 962736 h 1030846"/>
              <a:gd name="connsiteX36-5305" fmla="*/ 385763 w 836089"/>
              <a:gd name="connsiteY36-5306" fmla="*/ 817480 h 1030846"/>
              <a:gd name="connsiteX37-5307" fmla="*/ 388144 w 836089"/>
              <a:gd name="connsiteY37-5308" fmla="*/ 736518 h 1030846"/>
              <a:gd name="connsiteX38-5309" fmla="*/ 371475 w 836089"/>
              <a:gd name="connsiteY38-5310" fmla="*/ 705561 h 1030846"/>
              <a:gd name="connsiteX39-5311" fmla="*/ 347663 w 836089"/>
              <a:gd name="connsiteY39-5312" fmla="*/ 743661 h 1030846"/>
              <a:gd name="connsiteX40-5313" fmla="*/ 307182 w 836089"/>
              <a:gd name="connsiteY40-5314" fmla="*/ 719849 h 1030846"/>
              <a:gd name="connsiteX41-5315" fmla="*/ 266700 w 836089"/>
              <a:gd name="connsiteY41-5316" fmla="*/ 729374 h 1030846"/>
              <a:gd name="connsiteX42-5317" fmla="*/ 180975 w 836089"/>
              <a:gd name="connsiteY42-5318" fmla="*/ 776999 h 1030846"/>
              <a:gd name="connsiteX0-5319" fmla="*/ 180975 w 836089"/>
              <a:gd name="connsiteY0-5320" fmla="*/ 776999 h 1031792"/>
              <a:gd name="connsiteX1-5321" fmla="*/ 157163 w 836089"/>
              <a:gd name="connsiteY1-5322" fmla="*/ 731755 h 1031792"/>
              <a:gd name="connsiteX2-5323" fmla="*/ 107157 w 836089"/>
              <a:gd name="connsiteY2-5324" fmla="*/ 696036 h 1031792"/>
              <a:gd name="connsiteX3-5325" fmla="*/ 64294 w 836089"/>
              <a:gd name="connsiteY3-5326" fmla="*/ 676986 h 1031792"/>
              <a:gd name="connsiteX4-5327" fmla="*/ 33338 w 836089"/>
              <a:gd name="connsiteY4-5328" fmla="*/ 653174 h 1031792"/>
              <a:gd name="connsiteX5-5329" fmla="*/ 0 w 836089"/>
              <a:gd name="connsiteY5-5330" fmla="*/ 574593 h 1031792"/>
              <a:gd name="connsiteX6-5331" fmla="*/ 0 w 836089"/>
              <a:gd name="connsiteY6-5332" fmla="*/ 479343 h 1031792"/>
              <a:gd name="connsiteX7-5333" fmla="*/ 4763 w 836089"/>
              <a:gd name="connsiteY7-5334" fmla="*/ 446005 h 1031792"/>
              <a:gd name="connsiteX8-5335" fmla="*/ 21432 w 836089"/>
              <a:gd name="connsiteY8-5336" fmla="*/ 410286 h 1031792"/>
              <a:gd name="connsiteX9-5337" fmla="*/ 9525 w 836089"/>
              <a:gd name="connsiteY9-5338" fmla="*/ 345993 h 1031792"/>
              <a:gd name="connsiteX10-5339" fmla="*/ 54769 w 836089"/>
              <a:gd name="connsiteY10-5340" fmla="*/ 305511 h 1031792"/>
              <a:gd name="connsiteX11-5341" fmla="*/ 130969 w 836089"/>
              <a:gd name="connsiteY11-5342" fmla="*/ 300749 h 1031792"/>
              <a:gd name="connsiteX12-5343" fmla="*/ 145257 w 836089"/>
              <a:gd name="connsiteY12-5344" fmla="*/ 298368 h 1031792"/>
              <a:gd name="connsiteX13-5345" fmla="*/ 121444 w 836089"/>
              <a:gd name="connsiteY13-5346" fmla="*/ 243599 h 1031792"/>
              <a:gd name="connsiteX14-5347" fmla="*/ 142875 w 836089"/>
              <a:gd name="connsiteY14-5348" fmla="*/ 141205 h 1031792"/>
              <a:gd name="connsiteX15-5349" fmla="*/ 223838 w 836089"/>
              <a:gd name="connsiteY15-5350" fmla="*/ 45955 h 1031792"/>
              <a:gd name="connsiteX16-5351" fmla="*/ 359569 w 836089"/>
              <a:gd name="connsiteY16-5352" fmla="*/ 3093 h 1031792"/>
              <a:gd name="connsiteX17-5353" fmla="*/ 469107 w 836089"/>
              <a:gd name="connsiteY17-5354" fmla="*/ 10236 h 1031792"/>
              <a:gd name="connsiteX18-5355" fmla="*/ 547688 w 836089"/>
              <a:gd name="connsiteY18-5356" fmla="*/ 65006 h 1031792"/>
              <a:gd name="connsiteX19-5357" fmla="*/ 628650 w 836089"/>
              <a:gd name="connsiteY19-5358" fmla="*/ 134061 h 1031792"/>
              <a:gd name="connsiteX20-5359" fmla="*/ 692944 w 836089"/>
              <a:gd name="connsiteY20-5360" fmla="*/ 122155 h 1031792"/>
              <a:gd name="connsiteX21-5361" fmla="*/ 721519 w 836089"/>
              <a:gd name="connsiteY21-5362" fmla="*/ 215024 h 1031792"/>
              <a:gd name="connsiteX22-5363" fmla="*/ 697707 w 836089"/>
              <a:gd name="connsiteY22-5364" fmla="*/ 267411 h 1031792"/>
              <a:gd name="connsiteX23-5365" fmla="*/ 785813 w 836089"/>
              <a:gd name="connsiteY23-5366" fmla="*/ 288843 h 1031792"/>
              <a:gd name="connsiteX24-5367" fmla="*/ 809625 w 836089"/>
              <a:gd name="connsiteY24-5368" fmla="*/ 345993 h 1031792"/>
              <a:gd name="connsiteX25-5369" fmla="*/ 814388 w 836089"/>
              <a:gd name="connsiteY25-5370" fmla="*/ 424574 h 1031792"/>
              <a:gd name="connsiteX26-5371" fmla="*/ 835819 w 836089"/>
              <a:gd name="connsiteY26-5372" fmla="*/ 526968 h 1031792"/>
              <a:gd name="connsiteX27-5373" fmla="*/ 785813 w 836089"/>
              <a:gd name="connsiteY27-5374" fmla="*/ 641269 h 1031792"/>
              <a:gd name="connsiteX28-5375" fmla="*/ 661988 w 836089"/>
              <a:gd name="connsiteY28-5376" fmla="*/ 681749 h 1031792"/>
              <a:gd name="connsiteX29-5377" fmla="*/ 597694 w 836089"/>
              <a:gd name="connsiteY29-5378" fmla="*/ 622217 h 1031792"/>
              <a:gd name="connsiteX30-5379" fmla="*/ 507206 w 836089"/>
              <a:gd name="connsiteY30-5380" fmla="*/ 717468 h 1031792"/>
              <a:gd name="connsiteX31-5381" fmla="*/ 483394 w 836089"/>
              <a:gd name="connsiteY31-5382" fmla="*/ 865105 h 1031792"/>
              <a:gd name="connsiteX32-5383" fmla="*/ 559594 w 836089"/>
              <a:gd name="connsiteY32-5384" fmla="*/ 991311 h 1031792"/>
              <a:gd name="connsiteX33-5385" fmla="*/ 340519 w 836089"/>
              <a:gd name="connsiteY33-5386" fmla="*/ 1029411 h 1031792"/>
              <a:gd name="connsiteX34-5387" fmla="*/ 288132 w 836089"/>
              <a:gd name="connsiteY34-5388" fmla="*/ 1031792 h 1031792"/>
              <a:gd name="connsiteX35-5389" fmla="*/ 350044 w 836089"/>
              <a:gd name="connsiteY35-5390" fmla="*/ 962736 h 1031792"/>
              <a:gd name="connsiteX36-5391" fmla="*/ 385763 w 836089"/>
              <a:gd name="connsiteY36-5392" fmla="*/ 817480 h 1031792"/>
              <a:gd name="connsiteX37-5393" fmla="*/ 388144 w 836089"/>
              <a:gd name="connsiteY37-5394" fmla="*/ 736518 h 1031792"/>
              <a:gd name="connsiteX38-5395" fmla="*/ 371475 w 836089"/>
              <a:gd name="connsiteY38-5396" fmla="*/ 705561 h 1031792"/>
              <a:gd name="connsiteX39-5397" fmla="*/ 347663 w 836089"/>
              <a:gd name="connsiteY39-5398" fmla="*/ 743661 h 1031792"/>
              <a:gd name="connsiteX40-5399" fmla="*/ 307182 w 836089"/>
              <a:gd name="connsiteY40-5400" fmla="*/ 719849 h 1031792"/>
              <a:gd name="connsiteX41-5401" fmla="*/ 266700 w 836089"/>
              <a:gd name="connsiteY41-5402" fmla="*/ 729374 h 1031792"/>
              <a:gd name="connsiteX42-5403" fmla="*/ 180975 w 836089"/>
              <a:gd name="connsiteY42-5404" fmla="*/ 776999 h 1031792"/>
              <a:gd name="connsiteX0-5405" fmla="*/ 180975 w 836089"/>
              <a:gd name="connsiteY0-5406" fmla="*/ 776999 h 1031792"/>
              <a:gd name="connsiteX1-5407" fmla="*/ 157163 w 836089"/>
              <a:gd name="connsiteY1-5408" fmla="*/ 731755 h 1031792"/>
              <a:gd name="connsiteX2-5409" fmla="*/ 107157 w 836089"/>
              <a:gd name="connsiteY2-5410" fmla="*/ 696036 h 1031792"/>
              <a:gd name="connsiteX3-5411" fmla="*/ 64294 w 836089"/>
              <a:gd name="connsiteY3-5412" fmla="*/ 676986 h 1031792"/>
              <a:gd name="connsiteX4-5413" fmla="*/ 33338 w 836089"/>
              <a:gd name="connsiteY4-5414" fmla="*/ 653174 h 1031792"/>
              <a:gd name="connsiteX5-5415" fmla="*/ 0 w 836089"/>
              <a:gd name="connsiteY5-5416" fmla="*/ 574593 h 1031792"/>
              <a:gd name="connsiteX6-5417" fmla="*/ 0 w 836089"/>
              <a:gd name="connsiteY6-5418" fmla="*/ 479343 h 1031792"/>
              <a:gd name="connsiteX7-5419" fmla="*/ 4763 w 836089"/>
              <a:gd name="connsiteY7-5420" fmla="*/ 446005 h 1031792"/>
              <a:gd name="connsiteX8-5421" fmla="*/ 21432 w 836089"/>
              <a:gd name="connsiteY8-5422" fmla="*/ 410286 h 1031792"/>
              <a:gd name="connsiteX9-5423" fmla="*/ 9525 w 836089"/>
              <a:gd name="connsiteY9-5424" fmla="*/ 345993 h 1031792"/>
              <a:gd name="connsiteX10-5425" fmla="*/ 54769 w 836089"/>
              <a:gd name="connsiteY10-5426" fmla="*/ 305511 h 1031792"/>
              <a:gd name="connsiteX11-5427" fmla="*/ 130969 w 836089"/>
              <a:gd name="connsiteY11-5428" fmla="*/ 300749 h 1031792"/>
              <a:gd name="connsiteX12-5429" fmla="*/ 145257 w 836089"/>
              <a:gd name="connsiteY12-5430" fmla="*/ 298368 h 1031792"/>
              <a:gd name="connsiteX13-5431" fmla="*/ 121444 w 836089"/>
              <a:gd name="connsiteY13-5432" fmla="*/ 243599 h 1031792"/>
              <a:gd name="connsiteX14-5433" fmla="*/ 142875 w 836089"/>
              <a:gd name="connsiteY14-5434" fmla="*/ 141205 h 1031792"/>
              <a:gd name="connsiteX15-5435" fmla="*/ 223838 w 836089"/>
              <a:gd name="connsiteY15-5436" fmla="*/ 45955 h 1031792"/>
              <a:gd name="connsiteX16-5437" fmla="*/ 359569 w 836089"/>
              <a:gd name="connsiteY16-5438" fmla="*/ 3093 h 1031792"/>
              <a:gd name="connsiteX17-5439" fmla="*/ 469107 w 836089"/>
              <a:gd name="connsiteY17-5440" fmla="*/ 10236 h 1031792"/>
              <a:gd name="connsiteX18-5441" fmla="*/ 547688 w 836089"/>
              <a:gd name="connsiteY18-5442" fmla="*/ 65006 h 1031792"/>
              <a:gd name="connsiteX19-5443" fmla="*/ 628650 w 836089"/>
              <a:gd name="connsiteY19-5444" fmla="*/ 134061 h 1031792"/>
              <a:gd name="connsiteX20-5445" fmla="*/ 692944 w 836089"/>
              <a:gd name="connsiteY20-5446" fmla="*/ 122155 h 1031792"/>
              <a:gd name="connsiteX21-5447" fmla="*/ 721519 w 836089"/>
              <a:gd name="connsiteY21-5448" fmla="*/ 215024 h 1031792"/>
              <a:gd name="connsiteX22-5449" fmla="*/ 697707 w 836089"/>
              <a:gd name="connsiteY22-5450" fmla="*/ 267411 h 1031792"/>
              <a:gd name="connsiteX23-5451" fmla="*/ 785813 w 836089"/>
              <a:gd name="connsiteY23-5452" fmla="*/ 288843 h 1031792"/>
              <a:gd name="connsiteX24-5453" fmla="*/ 809625 w 836089"/>
              <a:gd name="connsiteY24-5454" fmla="*/ 345993 h 1031792"/>
              <a:gd name="connsiteX25-5455" fmla="*/ 814388 w 836089"/>
              <a:gd name="connsiteY25-5456" fmla="*/ 424574 h 1031792"/>
              <a:gd name="connsiteX26-5457" fmla="*/ 835819 w 836089"/>
              <a:gd name="connsiteY26-5458" fmla="*/ 526968 h 1031792"/>
              <a:gd name="connsiteX27-5459" fmla="*/ 785813 w 836089"/>
              <a:gd name="connsiteY27-5460" fmla="*/ 641269 h 1031792"/>
              <a:gd name="connsiteX28-5461" fmla="*/ 661988 w 836089"/>
              <a:gd name="connsiteY28-5462" fmla="*/ 681749 h 1031792"/>
              <a:gd name="connsiteX29-5463" fmla="*/ 597694 w 836089"/>
              <a:gd name="connsiteY29-5464" fmla="*/ 622217 h 1031792"/>
              <a:gd name="connsiteX30-5465" fmla="*/ 507206 w 836089"/>
              <a:gd name="connsiteY30-5466" fmla="*/ 717468 h 1031792"/>
              <a:gd name="connsiteX31-5467" fmla="*/ 483394 w 836089"/>
              <a:gd name="connsiteY31-5468" fmla="*/ 865105 h 1031792"/>
              <a:gd name="connsiteX32-5469" fmla="*/ 559594 w 836089"/>
              <a:gd name="connsiteY32-5470" fmla="*/ 991311 h 1031792"/>
              <a:gd name="connsiteX33-5471" fmla="*/ 340519 w 836089"/>
              <a:gd name="connsiteY33-5472" fmla="*/ 1029411 h 1031792"/>
              <a:gd name="connsiteX34-5473" fmla="*/ 288132 w 836089"/>
              <a:gd name="connsiteY34-5474" fmla="*/ 1031792 h 1031792"/>
              <a:gd name="connsiteX35-5475" fmla="*/ 350044 w 836089"/>
              <a:gd name="connsiteY35-5476" fmla="*/ 962736 h 1031792"/>
              <a:gd name="connsiteX36-5477" fmla="*/ 385763 w 836089"/>
              <a:gd name="connsiteY36-5478" fmla="*/ 817480 h 1031792"/>
              <a:gd name="connsiteX37-5479" fmla="*/ 388144 w 836089"/>
              <a:gd name="connsiteY37-5480" fmla="*/ 736518 h 1031792"/>
              <a:gd name="connsiteX38-5481" fmla="*/ 371475 w 836089"/>
              <a:gd name="connsiteY38-5482" fmla="*/ 705561 h 1031792"/>
              <a:gd name="connsiteX39-5483" fmla="*/ 347663 w 836089"/>
              <a:gd name="connsiteY39-5484" fmla="*/ 743661 h 1031792"/>
              <a:gd name="connsiteX40-5485" fmla="*/ 307182 w 836089"/>
              <a:gd name="connsiteY40-5486" fmla="*/ 719849 h 1031792"/>
              <a:gd name="connsiteX41-5487" fmla="*/ 266700 w 836089"/>
              <a:gd name="connsiteY41-5488" fmla="*/ 729374 h 1031792"/>
              <a:gd name="connsiteX42-5489" fmla="*/ 180975 w 836089"/>
              <a:gd name="connsiteY42-5490" fmla="*/ 776999 h 1031792"/>
              <a:gd name="connsiteX0-5491" fmla="*/ 180975 w 836089"/>
              <a:gd name="connsiteY0-5492" fmla="*/ 776999 h 1031792"/>
              <a:gd name="connsiteX1-5493" fmla="*/ 157163 w 836089"/>
              <a:gd name="connsiteY1-5494" fmla="*/ 731755 h 1031792"/>
              <a:gd name="connsiteX2-5495" fmla="*/ 107157 w 836089"/>
              <a:gd name="connsiteY2-5496" fmla="*/ 696036 h 1031792"/>
              <a:gd name="connsiteX3-5497" fmla="*/ 64294 w 836089"/>
              <a:gd name="connsiteY3-5498" fmla="*/ 676986 h 1031792"/>
              <a:gd name="connsiteX4-5499" fmla="*/ 33338 w 836089"/>
              <a:gd name="connsiteY4-5500" fmla="*/ 653174 h 1031792"/>
              <a:gd name="connsiteX5-5501" fmla="*/ 0 w 836089"/>
              <a:gd name="connsiteY5-5502" fmla="*/ 574593 h 1031792"/>
              <a:gd name="connsiteX6-5503" fmla="*/ 0 w 836089"/>
              <a:gd name="connsiteY6-5504" fmla="*/ 479343 h 1031792"/>
              <a:gd name="connsiteX7-5505" fmla="*/ 4763 w 836089"/>
              <a:gd name="connsiteY7-5506" fmla="*/ 446005 h 1031792"/>
              <a:gd name="connsiteX8-5507" fmla="*/ 21432 w 836089"/>
              <a:gd name="connsiteY8-5508" fmla="*/ 410286 h 1031792"/>
              <a:gd name="connsiteX9-5509" fmla="*/ 9525 w 836089"/>
              <a:gd name="connsiteY9-5510" fmla="*/ 345993 h 1031792"/>
              <a:gd name="connsiteX10-5511" fmla="*/ 54769 w 836089"/>
              <a:gd name="connsiteY10-5512" fmla="*/ 305511 h 1031792"/>
              <a:gd name="connsiteX11-5513" fmla="*/ 130969 w 836089"/>
              <a:gd name="connsiteY11-5514" fmla="*/ 300749 h 1031792"/>
              <a:gd name="connsiteX12-5515" fmla="*/ 145257 w 836089"/>
              <a:gd name="connsiteY12-5516" fmla="*/ 298368 h 1031792"/>
              <a:gd name="connsiteX13-5517" fmla="*/ 121444 w 836089"/>
              <a:gd name="connsiteY13-5518" fmla="*/ 243599 h 1031792"/>
              <a:gd name="connsiteX14-5519" fmla="*/ 142875 w 836089"/>
              <a:gd name="connsiteY14-5520" fmla="*/ 141205 h 1031792"/>
              <a:gd name="connsiteX15-5521" fmla="*/ 223838 w 836089"/>
              <a:gd name="connsiteY15-5522" fmla="*/ 45955 h 1031792"/>
              <a:gd name="connsiteX16-5523" fmla="*/ 359569 w 836089"/>
              <a:gd name="connsiteY16-5524" fmla="*/ 3093 h 1031792"/>
              <a:gd name="connsiteX17-5525" fmla="*/ 469107 w 836089"/>
              <a:gd name="connsiteY17-5526" fmla="*/ 10236 h 1031792"/>
              <a:gd name="connsiteX18-5527" fmla="*/ 547688 w 836089"/>
              <a:gd name="connsiteY18-5528" fmla="*/ 65006 h 1031792"/>
              <a:gd name="connsiteX19-5529" fmla="*/ 628650 w 836089"/>
              <a:gd name="connsiteY19-5530" fmla="*/ 134061 h 1031792"/>
              <a:gd name="connsiteX20-5531" fmla="*/ 692944 w 836089"/>
              <a:gd name="connsiteY20-5532" fmla="*/ 122155 h 1031792"/>
              <a:gd name="connsiteX21-5533" fmla="*/ 721519 w 836089"/>
              <a:gd name="connsiteY21-5534" fmla="*/ 215024 h 1031792"/>
              <a:gd name="connsiteX22-5535" fmla="*/ 697707 w 836089"/>
              <a:gd name="connsiteY22-5536" fmla="*/ 267411 h 1031792"/>
              <a:gd name="connsiteX23-5537" fmla="*/ 785813 w 836089"/>
              <a:gd name="connsiteY23-5538" fmla="*/ 288843 h 1031792"/>
              <a:gd name="connsiteX24-5539" fmla="*/ 809625 w 836089"/>
              <a:gd name="connsiteY24-5540" fmla="*/ 345993 h 1031792"/>
              <a:gd name="connsiteX25-5541" fmla="*/ 814388 w 836089"/>
              <a:gd name="connsiteY25-5542" fmla="*/ 424574 h 1031792"/>
              <a:gd name="connsiteX26-5543" fmla="*/ 835819 w 836089"/>
              <a:gd name="connsiteY26-5544" fmla="*/ 526968 h 1031792"/>
              <a:gd name="connsiteX27-5545" fmla="*/ 785813 w 836089"/>
              <a:gd name="connsiteY27-5546" fmla="*/ 641269 h 1031792"/>
              <a:gd name="connsiteX28-5547" fmla="*/ 661988 w 836089"/>
              <a:gd name="connsiteY28-5548" fmla="*/ 681749 h 1031792"/>
              <a:gd name="connsiteX29-5549" fmla="*/ 597694 w 836089"/>
              <a:gd name="connsiteY29-5550" fmla="*/ 622217 h 1031792"/>
              <a:gd name="connsiteX30-5551" fmla="*/ 507206 w 836089"/>
              <a:gd name="connsiteY30-5552" fmla="*/ 717468 h 1031792"/>
              <a:gd name="connsiteX31-5553" fmla="*/ 483394 w 836089"/>
              <a:gd name="connsiteY31-5554" fmla="*/ 865105 h 1031792"/>
              <a:gd name="connsiteX32-5555" fmla="*/ 559594 w 836089"/>
              <a:gd name="connsiteY32-5556" fmla="*/ 991311 h 1031792"/>
              <a:gd name="connsiteX33-5557" fmla="*/ 340519 w 836089"/>
              <a:gd name="connsiteY33-5558" fmla="*/ 1029411 h 1031792"/>
              <a:gd name="connsiteX34-5559" fmla="*/ 288132 w 836089"/>
              <a:gd name="connsiteY34-5560" fmla="*/ 1031792 h 1031792"/>
              <a:gd name="connsiteX35-5561" fmla="*/ 385763 w 836089"/>
              <a:gd name="connsiteY35-5562" fmla="*/ 817480 h 1031792"/>
              <a:gd name="connsiteX36-5563" fmla="*/ 388144 w 836089"/>
              <a:gd name="connsiteY36-5564" fmla="*/ 736518 h 1031792"/>
              <a:gd name="connsiteX37-5565" fmla="*/ 371475 w 836089"/>
              <a:gd name="connsiteY37-5566" fmla="*/ 705561 h 1031792"/>
              <a:gd name="connsiteX38-5567" fmla="*/ 347663 w 836089"/>
              <a:gd name="connsiteY38-5568" fmla="*/ 743661 h 1031792"/>
              <a:gd name="connsiteX39-5569" fmla="*/ 307182 w 836089"/>
              <a:gd name="connsiteY39-5570" fmla="*/ 719849 h 1031792"/>
              <a:gd name="connsiteX40-5571" fmla="*/ 266700 w 836089"/>
              <a:gd name="connsiteY40-5572" fmla="*/ 729374 h 1031792"/>
              <a:gd name="connsiteX41-5573" fmla="*/ 180975 w 836089"/>
              <a:gd name="connsiteY41-5574" fmla="*/ 776999 h 1031792"/>
              <a:gd name="connsiteX0-5575" fmla="*/ 180975 w 836089"/>
              <a:gd name="connsiteY0-5576" fmla="*/ 776999 h 1031792"/>
              <a:gd name="connsiteX1-5577" fmla="*/ 157163 w 836089"/>
              <a:gd name="connsiteY1-5578" fmla="*/ 731755 h 1031792"/>
              <a:gd name="connsiteX2-5579" fmla="*/ 107157 w 836089"/>
              <a:gd name="connsiteY2-5580" fmla="*/ 696036 h 1031792"/>
              <a:gd name="connsiteX3-5581" fmla="*/ 64294 w 836089"/>
              <a:gd name="connsiteY3-5582" fmla="*/ 676986 h 1031792"/>
              <a:gd name="connsiteX4-5583" fmla="*/ 33338 w 836089"/>
              <a:gd name="connsiteY4-5584" fmla="*/ 653174 h 1031792"/>
              <a:gd name="connsiteX5-5585" fmla="*/ 0 w 836089"/>
              <a:gd name="connsiteY5-5586" fmla="*/ 574593 h 1031792"/>
              <a:gd name="connsiteX6-5587" fmla="*/ 0 w 836089"/>
              <a:gd name="connsiteY6-5588" fmla="*/ 479343 h 1031792"/>
              <a:gd name="connsiteX7-5589" fmla="*/ 4763 w 836089"/>
              <a:gd name="connsiteY7-5590" fmla="*/ 446005 h 1031792"/>
              <a:gd name="connsiteX8-5591" fmla="*/ 21432 w 836089"/>
              <a:gd name="connsiteY8-5592" fmla="*/ 410286 h 1031792"/>
              <a:gd name="connsiteX9-5593" fmla="*/ 9525 w 836089"/>
              <a:gd name="connsiteY9-5594" fmla="*/ 345993 h 1031792"/>
              <a:gd name="connsiteX10-5595" fmla="*/ 54769 w 836089"/>
              <a:gd name="connsiteY10-5596" fmla="*/ 305511 h 1031792"/>
              <a:gd name="connsiteX11-5597" fmla="*/ 130969 w 836089"/>
              <a:gd name="connsiteY11-5598" fmla="*/ 300749 h 1031792"/>
              <a:gd name="connsiteX12-5599" fmla="*/ 145257 w 836089"/>
              <a:gd name="connsiteY12-5600" fmla="*/ 298368 h 1031792"/>
              <a:gd name="connsiteX13-5601" fmla="*/ 121444 w 836089"/>
              <a:gd name="connsiteY13-5602" fmla="*/ 243599 h 1031792"/>
              <a:gd name="connsiteX14-5603" fmla="*/ 142875 w 836089"/>
              <a:gd name="connsiteY14-5604" fmla="*/ 141205 h 1031792"/>
              <a:gd name="connsiteX15-5605" fmla="*/ 223838 w 836089"/>
              <a:gd name="connsiteY15-5606" fmla="*/ 45955 h 1031792"/>
              <a:gd name="connsiteX16-5607" fmla="*/ 359569 w 836089"/>
              <a:gd name="connsiteY16-5608" fmla="*/ 3093 h 1031792"/>
              <a:gd name="connsiteX17-5609" fmla="*/ 469107 w 836089"/>
              <a:gd name="connsiteY17-5610" fmla="*/ 10236 h 1031792"/>
              <a:gd name="connsiteX18-5611" fmla="*/ 547688 w 836089"/>
              <a:gd name="connsiteY18-5612" fmla="*/ 65006 h 1031792"/>
              <a:gd name="connsiteX19-5613" fmla="*/ 628650 w 836089"/>
              <a:gd name="connsiteY19-5614" fmla="*/ 134061 h 1031792"/>
              <a:gd name="connsiteX20-5615" fmla="*/ 692944 w 836089"/>
              <a:gd name="connsiteY20-5616" fmla="*/ 122155 h 1031792"/>
              <a:gd name="connsiteX21-5617" fmla="*/ 721519 w 836089"/>
              <a:gd name="connsiteY21-5618" fmla="*/ 215024 h 1031792"/>
              <a:gd name="connsiteX22-5619" fmla="*/ 697707 w 836089"/>
              <a:gd name="connsiteY22-5620" fmla="*/ 267411 h 1031792"/>
              <a:gd name="connsiteX23-5621" fmla="*/ 785813 w 836089"/>
              <a:gd name="connsiteY23-5622" fmla="*/ 288843 h 1031792"/>
              <a:gd name="connsiteX24-5623" fmla="*/ 809625 w 836089"/>
              <a:gd name="connsiteY24-5624" fmla="*/ 345993 h 1031792"/>
              <a:gd name="connsiteX25-5625" fmla="*/ 814388 w 836089"/>
              <a:gd name="connsiteY25-5626" fmla="*/ 424574 h 1031792"/>
              <a:gd name="connsiteX26-5627" fmla="*/ 835819 w 836089"/>
              <a:gd name="connsiteY26-5628" fmla="*/ 526968 h 1031792"/>
              <a:gd name="connsiteX27-5629" fmla="*/ 785813 w 836089"/>
              <a:gd name="connsiteY27-5630" fmla="*/ 641269 h 1031792"/>
              <a:gd name="connsiteX28-5631" fmla="*/ 661988 w 836089"/>
              <a:gd name="connsiteY28-5632" fmla="*/ 681749 h 1031792"/>
              <a:gd name="connsiteX29-5633" fmla="*/ 597694 w 836089"/>
              <a:gd name="connsiteY29-5634" fmla="*/ 622217 h 1031792"/>
              <a:gd name="connsiteX30-5635" fmla="*/ 507206 w 836089"/>
              <a:gd name="connsiteY30-5636" fmla="*/ 717468 h 1031792"/>
              <a:gd name="connsiteX31-5637" fmla="*/ 483394 w 836089"/>
              <a:gd name="connsiteY31-5638" fmla="*/ 865105 h 1031792"/>
              <a:gd name="connsiteX32-5639" fmla="*/ 559594 w 836089"/>
              <a:gd name="connsiteY32-5640" fmla="*/ 991311 h 1031792"/>
              <a:gd name="connsiteX33-5641" fmla="*/ 340519 w 836089"/>
              <a:gd name="connsiteY33-5642" fmla="*/ 1029411 h 1031792"/>
              <a:gd name="connsiteX34-5643" fmla="*/ 288132 w 836089"/>
              <a:gd name="connsiteY34-5644" fmla="*/ 1031792 h 1031792"/>
              <a:gd name="connsiteX35-5645" fmla="*/ 385763 w 836089"/>
              <a:gd name="connsiteY35-5646" fmla="*/ 817480 h 1031792"/>
              <a:gd name="connsiteX36-5647" fmla="*/ 388144 w 836089"/>
              <a:gd name="connsiteY36-5648" fmla="*/ 736518 h 1031792"/>
              <a:gd name="connsiteX37-5649" fmla="*/ 371475 w 836089"/>
              <a:gd name="connsiteY37-5650" fmla="*/ 705561 h 1031792"/>
              <a:gd name="connsiteX38-5651" fmla="*/ 347663 w 836089"/>
              <a:gd name="connsiteY38-5652" fmla="*/ 743661 h 1031792"/>
              <a:gd name="connsiteX39-5653" fmla="*/ 307182 w 836089"/>
              <a:gd name="connsiteY39-5654" fmla="*/ 719849 h 1031792"/>
              <a:gd name="connsiteX40-5655" fmla="*/ 266700 w 836089"/>
              <a:gd name="connsiteY40-5656" fmla="*/ 729374 h 1031792"/>
              <a:gd name="connsiteX41-5657" fmla="*/ 180975 w 836089"/>
              <a:gd name="connsiteY41-5658" fmla="*/ 776999 h 1031792"/>
              <a:gd name="connsiteX0-5659" fmla="*/ 180975 w 836089"/>
              <a:gd name="connsiteY0-5660" fmla="*/ 776999 h 1031792"/>
              <a:gd name="connsiteX1-5661" fmla="*/ 157163 w 836089"/>
              <a:gd name="connsiteY1-5662" fmla="*/ 731755 h 1031792"/>
              <a:gd name="connsiteX2-5663" fmla="*/ 107157 w 836089"/>
              <a:gd name="connsiteY2-5664" fmla="*/ 696036 h 1031792"/>
              <a:gd name="connsiteX3-5665" fmla="*/ 64294 w 836089"/>
              <a:gd name="connsiteY3-5666" fmla="*/ 676986 h 1031792"/>
              <a:gd name="connsiteX4-5667" fmla="*/ 33338 w 836089"/>
              <a:gd name="connsiteY4-5668" fmla="*/ 653174 h 1031792"/>
              <a:gd name="connsiteX5-5669" fmla="*/ 0 w 836089"/>
              <a:gd name="connsiteY5-5670" fmla="*/ 574593 h 1031792"/>
              <a:gd name="connsiteX6-5671" fmla="*/ 0 w 836089"/>
              <a:gd name="connsiteY6-5672" fmla="*/ 479343 h 1031792"/>
              <a:gd name="connsiteX7-5673" fmla="*/ 4763 w 836089"/>
              <a:gd name="connsiteY7-5674" fmla="*/ 446005 h 1031792"/>
              <a:gd name="connsiteX8-5675" fmla="*/ 21432 w 836089"/>
              <a:gd name="connsiteY8-5676" fmla="*/ 410286 h 1031792"/>
              <a:gd name="connsiteX9-5677" fmla="*/ 9525 w 836089"/>
              <a:gd name="connsiteY9-5678" fmla="*/ 345993 h 1031792"/>
              <a:gd name="connsiteX10-5679" fmla="*/ 54769 w 836089"/>
              <a:gd name="connsiteY10-5680" fmla="*/ 305511 h 1031792"/>
              <a:gd name="connsiteX11-5681" fmla="*/ 130969 w 836089"/>
              <a:gd name="connsiteY11-5682" fmla="*/ 300749 h 1031792"/>
              <a:gd name="connsiteX12-5683" fmla="*/ 145257 w 836089"/>
              <a:gd name="connsiteY12-5684" fmla="*/ 298368 h 1031792"/>
              <a:gd name="connsiteX13-5685" fmla="*/ 121444 w 836089"/>
              <a:gd name="connsiteY13-5686" fmla="*/ 243599 h 1031792"/>
              <a:gd name="connsiteX14-5687" fmla="*/ 142875 w 836089"/>
              <a:gd name="connsiteY14-5688" fmla="*/ 141205 h 1031792"/>
              <a:gd name="connsiteX15-5689" fmla="*/ 223838 w 836089"/>
              <a:gd name="connsiteY15-5690" fmla="*/ 45955 h 1031792"/>
              <a:gd name="connsiteX16-5691" fmla="*/ 359569 w 836089"/>
              <a:gd name="connsiteY16-5692" fmla="*/ 3093 h 1031792"/>
              <a:gd name="connsiteX17-5693" fmla="*/ 469107 w 836089"/>
              <a:gd name="connsiteY17-5694" fmla="*/ 10236 h 1031792"/>
              <a:gd name="connsiteX18-5695" fmla="*/ 547688 w 836089"/>
              <a:gd name="connsiteY18-5696" fmla="*/ 65006 h 1031792"/>
              <a:gd name="connsiteX19-5697" fmla="*/ 628650 w 836089"/>
              <a:gd name="connsiteY19-5698" fmla="*/ 134061 h 1031792"/>
              <a:gd name="connsiteX20-5699" fmla="*/ 692944 w 836089"/>
              <a:gd name="connsiteY20-5700" fmla="*/ 122155 h 1031792"/>
              <a:gd name="connsiteX21-5701" fmla="*/ 721519 w 836089"/>
              <a:gd name="connsiteY21-5702" fmla="*/ 215024 h 1031792"/>
              <a:gd name="connsiteX22-5703" fmla="*/ 697707 w 836089"/>
              <a:gd name="connsiteY22-5704" fmla="*/ 267411 h 1031792"/>
              <a:gd name="connsiteX23-5705" fmla="*/ 785813 w 836089"/>
              <a:gd name="connsiteY23-5706" fmla="*/ 288843 h 1031792"/>
              <a:gd name="connsiteX24-5707" fmla="*/ 809625 w 836089"/>
              <a:gd name="connsiteY24-5708" fmla="*/ 345993 h 1031792"/>
              <a:gd name="connsiteX25-5709" fmla="*/ 814388 w 836089"/>
              <a:gd name="connsiteY25-5710" fmla="*/ 424574 h 1031792"/>
              <a:gd name="connsiteX26-5711" fmla="*/ 835819 w 836089"/>
              <a:gd name="connsiteY26-5712" fmla="*/ 526968 h 1031792"/>
              <a:gd name="connsiteX27-5713" fmla="*/ 785813 w 836089"/>
              <a:gd name="connsiteY27-5714" fmla="*/ 641269 h 1031792"/>
              <a:gd name="connsiteX28-5715" fmla="*/ 661988 w 836089"/>
              <a:gd name="connsiteY28-5716" fmla="*/ 681749 h 1031792"/>
              <a:gd name="connsiteX29-5717" fmla="*/ 597694 w 836089"/>
              <a:gd name="connsiteY29-5718" fmla="*/ 622217 h 1031792"/>
              <a:gd name="connsiteX30-5719" fmla="*/ 507206 w 836089"/>
              <a:gd name="connsiteY30-5720" fmla="*/ 717468 h 1031792"/>
              <a:gd name="connsiteX31-5721" fmla="*/ 483394 w 836089"/>
              <a:gd name="connsiteY31-5722" fmla="*/ 865105 h 1031792"/>
              <a:gd name="connsiteX32-5723" fmla="*/ 559594 w 836089"/>
              <a:gd name="connsiteY32-5724" fmla="*/ 991311 h 1031792"/>
              <a:gd name="connsiteX33-5725" fmla="*/ 340519 w 836089"/>
              <a:gd name="connsiteY33-5726" fmla="*/ 1029411 h 1031792"/>
              <a:gd name="connsiteX34-5727" fmla="*/ 288132 w 836089"/>
              <a:gd name="connsiteY34-5728" fmla="*/ 1031792 h 1031792"/>
              <a:gd name="connsiteX35-5729" fmla="*/ 385763 w 836089"/>
              <a:gd name="connsiteY35-5730" fmla="*/ 817480 h 1031792"/>
              <a:gd name="connsiteX36-5731" fmla="*/ 388144 w 836089"/>
              <a:gd name="connsiteY36-5732" fmla="*/ 736518 h 1031792"/>
              <a:gd name="connsiteX37-5733" fmla="*/ 371475 w 836089"/>
              <a:gd name="connsiteY37-5734" fmla="*/ 705561 h 1031792"/>
              <a:gd name="connsiteX38-5735" fmla="*/ 347663 w 836089"/>
              <a:gd name="connsiteY38-5736" fmla="*/ 743661 h 1031792"/>
              <a:gd name="connsiteX39-5737" fmla="*/ 307182 w 836089"/>
              <a:gd name="connsiteY39-5738" fmla="*/ 719849 h 1031792"/>
              <a:gd name="connsiteX40-5739" fmla="*/ 266700 w 836089"/>
              <a:gd name="connsiteY40-5740" fmla="*/ 729374 h 1031792"/>
              <a:gd name="connsiteX41-5741" fmla="*/ 180975 w 836089"/>
              <a:gd name="connsiteY41-5742" fmla="*/ 776999 h 1031792"/>
              <a:gd name="connsiteX0-5743" fmla="*/ 180975 w 836089"/>
              <a:gd name="connsiteY0-5744" fmla="*/ 776999 h 1031792"/>
              <a:gd name="connsiteX1-5745" fmla="*/ 157163 w 836089"/>
              <a:gd name="connsiteY1-5746" fmla="*/ 731755 h 1031792"/>
              <a:gd name="connsiteX2-5747" fmla="*/ 107157 w 836089"/>
              <a:gd name="connsiteY2-5748" fmla="*/ 696036 h 1031792"/>
              <a:gd name="connsiteX3-5749" fmla="*/ 64294 w 836089"/>
              <a:gd name="connsiteY3-5750" fmla="*/ 676986 h 1031792"/>
              <a:gd name="connsiteX4-5751" fmla="*/ 33338 w 836089"/>
              <a:gd name="connsiteY4-5752" fmla="*/ 653174 h 1031792"/>
              <a:gd name="connsiteX5-5753" fmla="*/ 0 w 836089"/>
              <a:gd name="connsiteY5-5754" fmla="*/ 574593 h 1031792"/>
              <a:gd name="connsiteX6-5755" fmla="*/ 0 w 836089"/>
              <a:gd name="connsiteY6-5756" fmla="*/ 479343 h 1031792"/>
              <a:gd name="connsiteX7-5757" fmla="*/ 4763 w 836089"/>
              <a:gd name="connsiteY7-5758" fmla="*/ 446005 h 1031792"/>
              <a:gd name="connsiteX8-5759" fmla="*/ 21432 w 836089"/>
              <a:gd name="connsiteY8-5760" fmla="*/ 410286 h 1031792"/>
              <a:gd name="connsiteX9-5761" fmla="*/ 9525 w 836089"/>
              <a:gd name="connsiteY9-5762" fmla="*/ 345993 h 1031792"/>
              <a:gd name="connsiteX10-5763" fmla="*/ 54769 w 836089"/>
              <a:gd name="connsiteY10-5764" fmla="*/ 305511 h 1031792"/>
              <a:gd name="connsiteX11-5765" fmla="*/ 130969 w 836089"/>
              <a:gd name="connsiteY11-5766" fmla="*/ 300749 h 1031792"/>
              <a:gd name="connsiteX12-5767" fmla="*/ 145257 w 836089"/>
              <a:gd name="connsiteY12-5768" fmla="*/ 298368 h 1031792"/>
              <a:gd name="connsiteX13-5769" fmla="*/ 121444 w 836089"/>
              <a:gd name="connsiteY13-5770" fmla="*/ 243599 h 1031792"/>
              <a:gd name="connsiteX14-5771" fmla="*/ 142875 w 836089"/>
              <a:gd name="connsiteY14-5772" fmla="*/ 141205 h 1031792"/>
              <a:gd name="connsiteX15-5773" fmla="*/ 223838 w 836089"/>
              <a:gd name="connsiteY15-5774" fmla="*/ 45955 h 1031792"/>
              <a:gd name="connsiteX16-5775" fmla="*/ 359569 w 836089"/>
              <a:gd name="connsiteY16-5776" fmla="*/ 3093 h 1031792"/>
              <a:gd name="connsiteX17-5777" fmla="*/ 469107 w 836089"/>
              <a:gd name="connsiteY17-5778" fmla="*/ 10236 h 1031792"/>
              <a:gd name="connsiteX18-5779" fmla="*/ 547688 w 836089"/>
              <a:gd name="connsiteY18-5780" fmla="*/ 65006 h 1031792"/>
              <a:gd name="connsiteX19-5781" fmla="*/ 628650 w 836089"/>
              <a:gd name="connsiteY19-5782" fmla="*/ 134061 h 1031792"/>
              <a:gd name="connsiteX20-5783" fmla="*/ 692944 w 836089"/>
              <a:gd name="connsiteY20-5784" fmla="*/ 122155 h 1031792"/>
              <a:gd name="connsiteX21-5785" fmla="*/ 721519 w 836089"/>
              <a:gd name="connsiteY21-5786" fmla="*/ 215024 h 1031792"/>
              <a:gd name="connsiteX22-5787" fmla="*/ 697707 w 836089"/>
              <a:gd name="connsiteY22-5788" fmla="*/ 267411 h 1031792"/>
              <a:gd name="connsiteX23-5789" fmla="*/ 785813 w 836089"/>
              <a:gd name="connsiteY23-5790" fmla="*/ 288843 h 1031792"/>
              <a:gd name="connsiteX24-5791" fmla="*/ 809625 w 836089"/>
              <a:gd name="connsiteY24-5792" fmla="*/ 345993 h 1031792"/>
              <a:gd name="connsiteX25-5793" fmla="*/ 814388 w 836089"/>
              <a:gd name="connsiteY25-5794" fmla="*/ 424574 h 1031792"/>
              <a:gd name="connsiteX26-5795" fmla="*/ 835819 w 836089"/>
              <a:gd name="connsiteY26-5796" fmla="*/ 526968 h 1031792"/>
              <a:gd name="connsiteX27-5797" fmla="*/ 785813 w 836089"/>
              <a:gd name="connsiteY27-5798" fmla="*/ 641269 h 1031792"/>
              <a:gd name="connsiteX28-5799" fmla="*/ 661988 w 836089"/>
              <a:gd name="connsiteY28-5800" fmla="*/ 681749 h 1031792"/>
              <a:gd name="connsiteX29-5801" fmla="*/ 597694 w 836089"/>
              <a:gd name="connsiteY29-5802" fmla="*/ 622217 h 1031792"/>
              <a:gd name="connsiteX30-5803" fmla="*/ 507206 w 836089"/>
              <a:gd name="connsiteY30-5804" fmla="*/ 717468 h 1031792"/>
              <a:gd name="connsiteX31-5805" fmla="*/ 483394 w 836089"/>
              <a:gd name="connsiteY31-5806" fmla="*/ 865105 h 1031792"/>
              <a:gd name="connsiteX32-5807" fmla="*/ 559594 w 836089"/>
              <a:gd name="connsiteY32-5808" fmla="*/ 991311 h 1031792"/>
              <a:gd name="connsiteX33-5809" fmla="*/ 340519 w 836089"/>
              <a:gd name="connsiteY33-5810" fmla="*/ 1029411 h 1031792"/>
              <a:gd name="connsiteX34-5811" fmla="*/ 288132 w 836089"/>
              <a:gd name="connsiteY34-5812" fmla="*/ 1031792 h 1031792"/>
              <a:gd name="connsiteX35-5813" fmla="*/ 385763 w 836089"/>
              <a:gd name="connsiteY35-5814" fmla="*/ 817480 h 1031792"/>
              <a:gd name="connsiteX36-5815" fmla="*/ 371475 w 836089"/>
              <a:gd name="connsiteY36-5816" fmla="*/ 705561 h 1031792"/>
              <a:gd name="connsiteX37-5817" fmla="*/ 347663 w 836089"/>
              <a:gd name="connsiteY37-5818" fmla="*/ 743661 h 1031792"/>
              <a:gd name="connsiteX38-5819" fmla="*/ 307182 w 836089"/>
              <a:gd name="connsiteY38-5820" fmla="*/ 719849 h 1031792"/>
              <a:gd name="connsiteX39-5821" fmla="*/ 266700 w 836089"/>
              <a:gd name="connsiteY39-5822" fmla="*/ 729374 h 1031792"/>
              <a:gd name="connsiteX40-5823" fmla="*/ 180975 w 836089"/>
              <a:gd name="connsiteY40-5824" fmla="*/ 776999 h 1031792"/>
              <a:gd name="connsiteX0-5825" fmla="*/ 180975 w 836089"/>
              <a:gd name="connsiteY0-5826" fmla="*/ 776999 h 1031792"/>
              <a:gd name="connsiteX1-5827" fmla="*/ 157163 w 836089"/>
              <a:gd name="connsiteY1-5828" fmla="*/ 731755 h 1031792"/>
              <a:gd name="connsiteX2-5829" fmla="*/ 107157 w 836089"/>
              <a:gd name="connsiteY2-5830" fmla="*/ 696036 h 1031792"/>
              <a:gd name="connsiteX3-5831" fmla="*/ 64294 w 836089"/>
              <a:gd name="connsiteY3-5832" fmla="*/ 676986 h 1031792"/>
              <a:gd name="connsiteX4-5833" fmla="*/ 33338 w 836089"/>
              <a:gd name="connsiteY4-5834" fmla="*/ 653174 h 1031792"/>
              <a:gd name="connsiteX5-5835" fmla="*/ 0 w 836089"/>
              <a:gd name="connsiteY5-5836" fmla="*/ 574593 h 1031792"/>
              <a:gd name="connsiteX6-5837" fmla="*/ 0 w 836089"/>
              <a:gd name="connsiteY6-5838" fmla="*/ 479343 h 1031792"/>
              <a:gd name="connsiteX7-5839" fmla="*/ 4763 w 836089"/>
              <a:gd name="connsiteY7-5840" fmla="*/ 446005 h 1031792"/>
              <a:gd name="connsiteX8-5841" fmla="*/ 21432 w 836089"/>
              <a:gd name="connsiteY8-5842" fmla="*/ 410286 h 1031792"/>
              <a:gd name="connsiteX9-5843" fmla="*/ 9525 w 836089"/>
              <a:gd name="connsiteY9-5844" fmla="*/ 345993 h 1031792"/>
              <a:gd name="connsiteX10-5845" fmla="*/ 54769 w 836089"/>
              <a:gd name="connsiteY10-5846" fmla="*/ 305511 h 1031792"/>
              <a:gd name="connsiteX11-5847" fmla="*/ 130969 w 836089"/>
              <a:gd name="connsiteY11-5848" fmla="*/ 300749 h 1031792"/>
              <a:gd name="connsiteX12-5849" fmla="*/ 145257 w 836089"/>
              <a:gd name="connsiteY12-5850" fmla="*/ 298368 h 1031792"/>
              <a:gd name="connsiteX13-5851" fmla="*/ 121444 w 836089"/>
              <a:gd name="connsiteY13-5852" fmla="*/ 243599 h 1031792"/>
              <a:gd name="connsiteX14-5853" fmla="*/ 142875 w 836089"/>
              <a:gd name="connsiteY14-5854" fmla="*/ 141205 h 1031792"/>
              <a:gd name="connsiteX15-5855" fmla="*/ 223838 w 836089"/>
              <a:gd name="connsiteY15-5856" fmla="*/ 45955 h 1031792"/>
              <a:gd name="connsiteX16-5857" fmla="*/ 359569 w 836089"/>
              <a:gd name="connsiteY16-5858" fmla="*/ 3093 h 1031792"/>
              <a:gd name="connsiteX17-5859" fmla="*/ 469107 w 836089"/>
              <a:gd name="connsiteY17-5860" fmla="*/ 10236 h 1031792"/>
              <a:gd name="connsiteX18-5861" fmla="*/ 547688 w 836089"/>
              <a:gd name="connsiteY18-5862" fmla="*/ 65006 h 1031792"/>
              <a:gd name="connsiteX19-5863" fmla="*/ 628650 w 836089"/>
              <a:gd name="connsiteY19-5864" fmla="*/ 134061 h 1031792"/>
              <a:gd name="connsiteX20-5865" fmla="*/ 692944 w 836089"/>
              <a:gd name="connsiteY20-5866" fmla="*/ 122155 h 1031792"/>
              <a:gd name="connsiteX21-5867" fmla="*/ 721519 w 836089"/>
              <a:gd name="connsiteY21-5868" fmla="*/ 215024 h 1031792"/>
              <a:gd name="connsiteX22-5869" fmla="*/ 697707 w 836089"/>
              <a:gd name="connsiteY22-5870" fmla="*/ 267411 h 1031792"/>
              <a:gd name="connsiteX23-5871" fmla="*/ 785813 w 836089"/>
              <a:gd name="connsiteY23-5872" fmla="*/ 288843 h 1031792"/>
              <a:gd name="connsiteX24-5873" fmla="*/ 809625 w 836089"/>
              <a:gd name="connsiteY24-5874" fmla="*/ 345993 h 1031792"/>
              <a:gd name="connsiteX25-5875" fmla="*/ 814388 w 836089"/>
              <a:gd name="connsiteY25-5876" fmla="*/ 424574 h 1031792"/>
              <a:gd name="connsiteX26-5877" fmla="*/ 835819 w 836089"/>
              <a:gd name="connsiteY26-5878" fmla="*/ 526968 h 1031792"/>
              <a:gd name="connsiteX27-5879" fmla="*/ 785813 w 836089"/>
              <a:gd name="connsiteY27-5880" fmla="*/ 641269 h 1031792"/>
              <a:gd name="connsiteX28-5881" fmla="*/ 661988 w 836089"/>
              <a:gd name="connsiteY28-5882" fmla="*/ 681749 h 1031792"/>
              <a:gd name="connsiteX29-5883" fmla="*/ 597694 w 836089"/>
              <a:gd name="connsiteY29-5884" fmla="*/ 622217 h 1031792"/>
              <a:gd name="connsiteX30-5885" fmla="*/ 507206 w 836089"/>
              <a:gd name="connsiteY30-5886" fmla="*/ 717468 h 1031792"/>
              <a:gd name="connsiteX31-5887" fmla="*/ 483394 w 836089"/>
              <a:gd name="connsiteY31-5888" fmla="*/ 865105 h 1031792"/>
              <a:gd name="connsiteX32-5889" fmla="*/ 559594 w 836089"/>
              <a:gd name="connsiteY32-5890" fmla="*/ 991311 h 1031792"/>
              <a:gd name="connsiteX33-5891" fmla="*/ 340519 w 836089"/>
              <a:gd name="connsiteY33-5892" fmla="*/ 1029411 h 1031792"/>
              <a:gd name="connsiteX34-5893" fmla="*/ 288132 w 836089"/>
              <a:gd name="connsiteY34-5894" fmla="*/ 1031792 h 1031792"/>
              <a:gd name="connsiteX35-5895" fmla="*/ 385763 w 836089"/>
              <a:gd name="connsiteY35-5896" fmla="*/ 817480 h 1031792"/>
              <a:gd name="connsiteX36-5897" fmla="*/ 371475 w 836089"/>
              <a:gd name="connsiteY36-5898" fmla="*/ 705561 h 1031792"/>
              <a:gd name="connsiteX37-5899" fmla="*/ 347663 w 836089"/>
              <a:gd name="connsiteY37-5900" fmla="*/ 743661 h 1031792"/>
              <a:gd name="connsiteX38-5901" fmla="*/ 307182 w 836089"/>
              <a:gd name="connsiteY38-5902" fmla="*/ 719849 h 1031792"/>
              <a:gd name="connsiteX39-5903" fmla="*/ 266700 w 836089"/>
              <a:gd name="connsiteY39-5904" fmla="*/ 729374 h 1031792"/>
              <a:gd name="connsiteX40-5905" fmla="*/ 180975 w 836089"/>
              <a:gd name="connsiteY40-5906" fmla="*/ 776999 h 1031792"/>
              <a:gd name="connsiteX0-5907" fmla="*/ 180975 w 836089"/>
              <a:gd name="connsiteY0-5908" fmla="*/ 776999 h 1031792"/>
              <a:gd name="connsiteX1-5909" fmla="*/ 157163 w 836089"/>
              <a:gd name="connsiteY1-5910" fmla="*/ 731755 h 1031792"/>
              <a:gd name="connsiteX2-5911" fmla="*/ 107157 w 836089"/>
              <a:gd name="connsiteY2-5912" fmla="*/ 696036 h 1031792"/>
              <a:gd name="connsiteX3-5913" fmla="*/ 64294 w 836089"/>
              <a:gd name="connsiteY3-5914" fmla="*/ 676986 h 1031792"/>
              <a:gd name="connsiteX4-5915" fmla="*/ 33338 w 836089"/>
              <a:gd name="connsiteY4-5916" fmla="*/ 653174 h 1031792"/>
              <a:gd name="connsiteX5-5917" fmla="*/ 0 w 836089"/>
              <a:gd name="connsiteY5-5918" fmla="*/ 574593 h 1031792"/>
              <a:gd name="connsiteX6-5919" fmla="*/ 0 w 836089"/>
              <a:gd name="connsiteY6-5920" fmla="*/ 479343 h 1031792"/>
              <a:gd name="connsiteX7-5921" fmla="*/ 4763 w 836089"/>
              <a:gd name="connsiteY7-5922" fmla="*/ 446005 h 1031792"/>
              <a:gd name="connsiteX8-5923" fmla="*/ 21432 w 836089"/>
              <a:gd name="connsiteY8-5924" fmla="*/ 410286 h 1031792"/>
              <a:gd name="connsiteX9-5925" fmla="*/ 9525 w 836089"/>
              <a:gd name="connsiteY9-5926" fmla="*/ 345993 h 1031792"/>
              <a:gd name="connsiteX10-5927" fmla="*/ 54769 w 836089"/>
              <a:gd name="connsiteY10-5928" fmla="*/ 305511 h 1031792"/>
              <a:gd name="connsiteX11-5929" fmla="*/ 130969 w 836089"/>
              <a:gd name="connsiteY11-5930" fmla="*/ 300749 h 1031792"/>
              <a:gd name="connsiteX12-5931" fmla="*/ 145257 w 836089"/>
              <a:gd name="connsiteY12-5932" fmla="*/ 298368 h 1031792"/>
              <a:gd name="connsiteX13-5933" fmla="*/ 121444 w 836089"/>
              <a:gd name="connsiteY13-5934" fmla="*/ 243599 h 1031792"/>
              <a:gd name="connsiteX14-5935" fmla="*/ 142875 w 836089"/>
              <a:gd name="connsiteY14-5936" fmla="*/ 141205 h 1031792"/>
              <a:gd name="connsiteX15-5937" fmla="*/ 223838 w 836089"/>
              <a:gd name="connsiteY15-5938" fmla="*/ 45955 h 1031792"/>
              <a:gd name="connsiteX16-5939" fmla="*/ 359569 w 836089"/>
              <a:gd name="connsiteY16-5940" fmla="*/ 3093 h 1031792"/>
              <a:gd name="connsiteX17-5941" fmla="*/ 469107 w 836089"/>
              <a:gd name="connsiteY17-5942" fmla="*/ 10236 h 1031792"/>
              <a:gd name="connsiteX18-5943" fmla="*/ 547688 w 836089"/>
              <a:gd name="connsiteY18-5944" fmla="*/ 65006 h 1031792"/>
              <a:gd name="connsiteX19-5945" fmla="*/ 628650 w 836089"/>
              <a:gd name="connsiteY19-5946" fmla="*/ 134061 h 1031792"/>
              <a:gd name="connsiteX20-5947" fmla="*/ 692944 w 836089"/>
              <a:gd name="connsiteY20-5948" fmla="*/ 122155 h 1031792"/>
              <a:gd name="connsiteX21-5949" fmla="*/ 721519 w 836089"/>
              <a:gd name="connsiteY21-5950" fmla="*/ 215024 h 1031792"/>
              <a:gd name="connsiteX22-5951" fmla="*/ 697707 w 836089"/>
              <a:gd name="connsiteY22-5952" fmla="*/ 267411 h 1031792"/>
              <a:gd name="connsiteX23-5953" fmla="*/ 785813 w 836089"/>
              <a:gd name="connsiteY23-5954" fmla="*/ 288843 h 1031792"/>
              <a:gd name="connsiteX24-5955" fmla="*/ 809625 w 836089"/>
              <a:gd name="connsiteY24-5956" fmla="*/ 345993 h 1031792"/>
              <a:gd name="connsiteX25-5957" fmla="*/ 814388 w 836089"/>
              <a:gd name="connsiteY25-5958" fmla="*/ 424574 h 1031792"/>
              <a:gd name="connsiteX26-5959" fmla="*/ 835819 w 836089"/>
              <a:gd name="connsiteY26-5960" fmla="*/ 526968 h 1031792"/>
              <a:gd name="connsiteX27-5961" fmla="*/ 785813 w 836089"/>
              <a:gd name="connsiteY27-5962" fmla="*/ 641269 h 1031792"/>
              <a:gd name="connsiteX28-5963" fmla="*/ 661988 w 836089"/>
              <a:gd name="connsiteY28-5964" fmla="*/ 681749 h 1031792"/>
              <a:gd name="connsiteX29-5965" fmla="*/ 597694 w 836089"/>
              <a:gd name="connsiteY29-5966" fmla="*/ 622217 h 1031792"/>
              <a:gd name="connsiteX30-5967" fmla="*/ 507206 w 836089"/>
              <a:gd name="connsiteY30-5968" fmla="*/ 717468 h 1031792"/>
              <a:gd name="connsiteX31-5969" fmla="*/ 483394 w 836089"/>
              <a:gd name="connsiteY31-5970" fmla="*/ 865105 h 1031792"/>
              <a:gd name="connsiteX32-5971" fmla="*/ 559594 w 836089"/>
              <a:gd name="connsiteY32-5972" fmla="*/ 991311 h 1031792"/>
              <a:gd name="connsiteX33-5973" fmla="*/ 340519 w 836089"/>
              <a:gd name="connsiteY33-5974" fmla="*/ 1029411 h 1031792"/>
              <a:gd name="connsiteX34-5975" fmla="*/ 288132 w 836089"/>
              <a:gd name="connsiteY34-5976" fmla="*/ 1031792 h 1031792"/>
              <a:gd name="connsiteX35-5977" fmla="*/ 385763 w 836089"/>
              <a:gd name="connsiteY35-5978" fmla="*/ 817480 h 1031792"/>
              <a:gd name="connsiteX36-5979" fmla="*/ 371475 w 836089"/>
              <a:gd name="connsiteY36-5980" fmla="*/ 705561 h 1031792"/>
              <a:gd name="connsiteX37-5981" fmla="*/ 347663 w 836089"/>
              <a:gd name="connsiteY37-5982" fmla="*/ 743661 h 1031792"/>
              <a:gd name="connsiteX38-5983" fmla="*/ 307182 w 836089"/>
              <a:gd name="connsiteY38-5984" fmla="*/ 719849 h 1031792"/>
              <a:gd name="connsiteX39-5985" fmla="*/ 266700 w 836089"/>
              <a:gd name="connsiteY39-5986" fmla="*/ 729374 h 1031792"/>
              <a:gd name="connsiteX40-5987" fmla="*/ 180975 w 836089"/>
              <a:gd name="connsiteY40-5988" fmla="*/ 776999 h 1031792"/>
              <a:gd name="connsiteX0-5989" fmla="*/ 180975 w 836089"/>
              <a:gd name="connsiteY0-5990" fmla="*/ 776999 h 1031792"/>
              <a:gd name="connsiteX1-5991" fmla="*/ 157163 w 836089"/>
              <a:gd name="connsiteY1-5992" fmla="*/ 731755 h 1031792"/>
              <a:gd name="connsiteX2-5993" fmla="*/ 107157 w 836089"/>
              <a:gd name="connsiteY2-5994" fmla="*/ 696036 h 1031792"/>
              <a:gd name="connsiteX3-5995" fmla="*/ 64294 w 836089"/>
              <a:gd name="connsiteY3-5996" fmla="*/ 676986 h 1031792"/>
              <a:gd name="connsiteX4-5997" fmla="*/ 33338 w 836089"/>
              <a:gd name="connsiteY4-5998" fmla="*/ 653174 h 1031792"/>
              <a:gd name="connsiteX5-5999" fmla="*/ 0 w 836089"/>
              <a:gd name="connsiteY5-6000" fmla="*/ 574593 h 1031792"/>
              <a:gd name="connsiteX6-6001" fmla="*/ 0 w 836089"/>
              <a:gd name="connsiteY6-6002" fmla="*/ 479343 h 1031792"/>
              <a:gd name="connsiteX7-6003" fmla="*/ 4763 w 836089"/>
              <a:gd name="connsiteY7-6004" fmla="*/ 446005 h 1031792"/>
              <a:gd name="connsiteX8-6005" fmla="*/ 21432 w 836089"/>
              <a:gd name="connsiteY8-6006" fmla="*/ 410286 h 1031792"/>
              <a:gd name="connsiteX9-6007" fmla="*/ 9525 w 836089"/>
              <a:gd name="connsiteY9-6008" fmla="*/ 345993 h 1031792"/>
              <a:gd name="connsiteX10-6009" fmla="*/ 54769 w 836089"/>
              <a:gd name="connsiteY10-6010" fmla="*/ 305511 h 1031792"/>
              <a:gd name="connsiteX11-6011" fmla="*/ 130969 w 836089"/>
              <a:gd name="connsiteY11-6012" fmla="*/ 300749 h 1031792"/>
              <a:gd name="connsiteX12-6013" fmla="*/ 145257 w 836089"/>
              <a:gd name="connsiteY12-6014" fmla="*/ 298368 h 1031792"/>
              <a:gd name="connsiteX13-6015" fmla="*/ 121444 w 836089"/>
              <a:gd name="connsiteY13-6016" fmla="*/ 243599 h 1031792"/>
              <a:gd name="connsiteX14-6017" fmla="*/ 142875 w 836089"/>
              <a:gd name="connsiteY14-6018" fmla="*/ 141205 h 1031792"/>
              <a:gd name="connsiteX15-6019" fmla="*/ 223838 w 836089"/>
              <a:gd name="connsiteY15-6020" fmla="*/ 45955 h 1031792"/>
              <a:gd name="connsiteX16-6021" fmla="*/ 359569 w 836089"/>
              <a:gd name="connsiteY16-6022" fmla="*/ 3093 h 1031792"/>
              <a:gd name="connsiteX17-6023" fmla="*/ 469107 w 836089"/>
              <a:gd name="connsiteY17-6024" fmla="*/ 10236 h 1031792"/>
              <a:gd name="connsiteX18-6025" fmla="*/ 547688 w 836089"/>
              <a:gd name="connsiteY18-6026" fmla="*/ 65006 h 1031792"/>
              <a:gd name="connsiteX19-6027" fmla="*/ 628650 w 836089"/>
              <a:gd name="connsiteY19-6028" fmla="*/ 134061 h 1031792"/>
              <a:gd name="connsiteX20-6029" fmla="*/ 692944 w 836089"/>
              <a:gd name="connsiteY20-6030" fmla="*/ 122155 h 1031792"/>
              <a:gd name="connsiteX21-6031" fmla="*/ 721519 w 836089"/>
              <a:gd name="connsiteY21-6032" fmla="*/ 215024 h 1031792"/>
              <a:gd name="connsiteX22-6033" fmla="*/ 697707 w 836089"/>
              <a:gd name="connsiteY22-6034" fmla="*/ 267411 h 1031792"/>
              <a:gd name="connsiteX23-6035" fmla="*/ 785813 w 836089"/>
              <a:gd name="connsiteY23-6036" fmla="*/ 288843 h 1031792"/>
              <a:gd name="connsiteX24-6037" fmla="*/ 809625 w 836089"/>
              <a:gd name="connsiteY24-6038" fmla="*/ 345993 h 1031792"/>
              <a:gd name="connsiteX25-6039" fmla="*/ 814388 w 836089"/>
              <a:gd name="connsiteY25-6040" fmla="*/ 424574 h 1031792"/>
              <a:gd name="connsiteX26-6041" fmla="*/ 835819 w 836089"/>
              <a:gd name="connsiteY26-6042" fmla="*/ 526968 h 1031792"/>
              <a:gd name="connsiteX27-6043" fmla="*/ 785813 w 836089"/>
              <a:gd name="connsiteY27-6044" fmla="*/ 641269 h 1031792"/>
              <a:gd name="connsiteX28-6045" fmla="*/ 661988 w 836089"/>
              <a:gd name="connsiteY28-6046" fmla="*/ 681749 h 1031792"/>
              <a:gd name="connsiteX29-6047" fmla="*/ 597694 w 836089"/>
              <a:gd name="connsiteY29-6048" fmla="*/ 622217 h 1031792"/>
              <a:gd name="connsiteX30-6049" fmla="*/ 507206 w 836089"/>
              <a:gd name="connsiteY30-6050" fmla="*/ 717468 h 1031792"/>
              <a:gd name="connsiteX31-6051" fmla="*/ 483394 w 836089"/>
              <a:gd name="connsiteY31-6052" fmla="*/ 865105 h 1031792"/>
              <a:gd name="connsiteX32-6053" fmla="*/ 559594 w 836089"/>
              <a:gd name="connsiteY32-6054" fmla="*/ 991311 h 1031792"/>
              <a:gd name="connsiteX33-6055" fmla="*/ 340519 w 836089"/>
              <a:gd name="connsiteY33-6056" fmla="*/ 1029411 h 1031792"/>
              <a:gd name="connsiteX34-6057" fmla="*/ 288132 w 836089"/>
              <a:gd name="connsiteY34-6058" fmla="*/ 1031792 h 1031792"/>
              <a:gd name="connsiteX35-6059" fmla="*/ 385763 w 836089"/>
              <a:gd name="connsiteY35-6060" fmla="*/ 817480 h 1031792"/>
              <a:gd name="connsiteX36-6061" fmla="*/ 371475 w 836089"/>
              <a:gd name="connsiteY36-6062" fmla="*/ 705561 h 1031792"/>
              <a:gd name="connsiteX37-6063" fmla="*/ 347663 w 836089"/>
              <a:gd name="connsiteY37-6064" fmla="*/ 743661 h 1031792"/>
              <a:gd name="connsiteX38-6065" fmla="*/ 266700 w 836089"/>
              <a:gd name="connsiteY38-6066" fmla="*/ 729374 h 1031792"/>
              <a:gd name="connsiteX39-6067" fmla="*/ 180975 w 836089"/>
              <a:gd name="connsiteY39-6068" fmla="*/ 776999 h 1031792"/>
              <a:gd name="connsiteX0-6069" fmla="*/ 180975 w 836089"/>
              <a:gd name="connsiteY0-6070" fmla="*/ 776999 h 1031792"/>
              <a:gd name="connsiteX1-6071" fmla="*/ 157163 w 836089"/>
              <a:gd name="connsiteY1-6072" fmla="*/ 731755 h 1031792"/>
              <a:gd name="connsiteX2-6073" fmla="*/ 107157 w 836089"/>
              <a:gd name="connsiteY2-6074" fmla="*/ 696036 h 1031792"/>
              <a:gd name="connsiteX3-6075" fmla="*/ 64294 w 836089"/>
              <a:gd name="connsiteY3-6076" fmla="*/ 676986 h 1031792"/>
              <a:gd name="connsiteX4-6077" fmla="*/ 33338 w 836089"/>
              <a:gd name="connsiteY4-6078" fmla="*/ 653174 h 1031792"/>
              <a:gd name="connsiteX5-6079" fmla="*/ 0 w 836089"/>
              <a:gd name="connsiteY5-6080" fmla="*/ 574593 h 1031792"/>
              <a:gd name="connsiteX6-6081" fmla="*/ 0 w 836089"/>
              <a:gd name="connsiteY6-6082" fmla="*/ 479343 h 1031792"/>
              <a:gd name="connsiteX7-6083" fmla="*/ 4763 w 836089"/>
              <a:gd name="connsiteY7-6084" fmla="*/ 446005 h 1031792"/>
              <a:gd name="connsiteX8-6085" fmla="*/ 21432 w 836089"/>
              <a:gd name="connsiteY8-6086" fmla="*/ 410286 h 1031792"/>
              <a:gd name="connsiteX9-6087" fmla="*/ 9525 w 836089"/>
              <a:gd name="connsiteY9-6088" fmla="*/ 345993 h 1031792"/>
              <a:gd name="connsiteX10-6089" fmla="*/ 54769 w 836089"/>
              <a:gd name="connsiteY10-6090" fmla="*/ 305511 h 1031792"/>
              <a:gd name="connsiteX11-6091" fmla="*/ 130969 w 836089"/>
              <a:gd name="connsiteY11-6092" fmla="*/ 300749 h 1031792"/>
              <a:gd name="connsiteX12-6093" fmla="*/ 145257 w 836089"/>
              <a:gd name="connsiteY12-6094" fmla="*/ 298368 h 1031792"/>
              <a:gd name="connsiteX13-6095" fmla="*/ 121444 w 836089"/>
              <a:gd name="connsiteY13-6096" fmla="*/ 243599 h 1031792"/>
              <a:gd name="connsiteX14-6097" fmla="*/ 142875 w 836089"/>
              <a:gd name="connsiteY14-6098" fmla="*/ 141205 h 1031792"/>
              <a:gd name="connsiteX15-6099" fmla="*/ 223838 w 836089"/>
              <a:gd name="connsiteY15-6100" fmla="*/ 45955 h 1031792"/>
              <a:gd name="connsiteX16-6101" fmla="*/ 359569 w 836089"/>
              <a:gd name="connsiteY16-6102" fmla="*/ 3093 h 1031792"/>
              <a:gd name="connsiteX17-6103" fmla="*/ 469107 w 836089"/>
              <a:gd name="connsiteY17-6104" fmla="*/ 10236 h 1031792"/>
              <a:gd name="connsiteX18-6105" fmla="*/ 547688 w 836089"/>
              <a:gd name="connsiteY18-6106" fmla="*/ 65006 h 1031792"/>
              <a:gd name="connsiteX19-6107" fmla="*/ 628650 w 836089"/>
              <a:gd name="connsiteY19-6108" fmla="*/ 134061 h 1031792"/>
              <a:gd name="connsiteX20-6109" fmla="*/ 692944 w 836089"/>
              <a:gd name="connsiteY20-6110" fmla="*/ 122155 h 1031792"/>
              <a:gd name="connsiteX21-6111" fmla="*/ 721519 w 836089"/>
              <a:gd name="connsiteY21-6112" fmla="*/ 215024 h 1031792"/>
              <a:gd name="connsiteX22-6113" fmla="*/ 697707 w 836089"/>
              <a:gd name="connsiteY22-6114" fmla="*/ 267411 h 1031792"/>
              <a:gd name="connsiteX23-6115" fmla="*/ 785813 w 836089"/>
              <a:gd name="connsiteY23-6116" fmla="*/ 288843 h 1031792"/>
              <a:gd name="connsiteX24-6117" fmla="*/ 809625 w 836089"/>
              <a:gd name="connsiteY24-6118" fmla="*/ 345993 h 1031792"/>
              <a:gd name="connsiteX25-6119" fmla="*/ 814388 w 836089"/>
              <a:gd name="connsiteY25-6120" fmla="*/ 424574 h 1031792"/>
              <a:gd name="connsiteX26-6121" fmla="*/ 835819 w 836089"/>
              <a:gd name="connsiteY26-6122" fmla="*/ 526968 h 1031792"/>
              <a:gd name="connsiteX27-6123" fmla="*/ 785813 w 836089"/>
              <a:gd name="connsiteY27-6124" fmla="*/ 641269 h 1031792"/>
              <a:gd name="connsiteX28-6125" fmla="*/ 661988 w 836089"/>
              <a:gd name="connsiteY28-6126" fmla="*/ 681749 h 1031792"/>
              <a:gd name="connsiteX29-6127" fmla="*/ 597694 w 836089"/>
              <a:gd name="connsiteY29-6128" fmla="*/ 622217 h 1031792"/>
              <a:gd name="connsiteX30-6129" fmla="*/ 507206 w 836089"/>
              <a:gd name="connsiteY30-6130" fmla="*/ 717468 h 1031792"/>
              <a:gd name="connsiteX31-6131" fmla="*/ 483394 w 836089"/>
              <a:gd name="connsiteY31-6132" fmla="*/ 865105 h 1031792"/>
              <a:gd name="connsiteX32-6133" fmla="*/ 559594 w 836089"/>
              <a:gd name="connsiteY32-6134" fmla="*/ 991311 h 1031792"/>
              <a:gd name="connsiteX33-6135" fmla="*/ 340519 w 836089"/>
              <a:gd name="connsiteY33-6136" fmla="*/ 1029411 h 1031792"/>
              <a:gd name="connsiteX34-6137" fmla="*/ 288132 w 836089"/>
              <a:gd name="connsiteY34-6138" fmla="*/ 1031792 h 1031792"/>
              <a:gd name="connsiteX35-6139" fmla="*/ 385763 w 836089"/>
              <a:gd name="connsiteY35-6140" fmla="*/ 817480 h 1031792"/>
              <a:gd name="connsiteX36-6141" fmla="*/ 371475 w 836089"/>
              <a:gd name="connsiteY36-6142" fmla="*/ 705561 h 1031792"/>
              <a:gd name="connsiteX37-6143" fmla="*/ 347663 w 836089"/>
              <a:gd name="connsiteY37-6144" fmla="*/ 743661 h 1031792"/>
              <a:gd name="connsiteX38-6145" fmla="*/ 266700 w 836089"/>
              <a:gd name="connsiteY38-6146" fmla="*/ 729374 h 1031792"/>
              <a:gd name="connsiteX39-6147" fmla="*/ 180975 w 836089"/>
              <a:gd name="connsiteY39-6148" fmla="*/ 776999 h 1031792"/>
              <a:gd name="connsiteX0-6149" fmla="*/ 180975 w 836089"/>
              <a:gd name="connsiteY0-6150" fmla="*/ 776999 h 1031792"/>
              <a:gd name="connsiteX1-6151" fmla="*/ 157163 w 836089"/>
              <a:gd name="connsiteY1-6152" fmla="*/ 731755 h 1031792"/>
              <a:gd name="connsiteX2-6153" fmla="*/ 107157 w 836089"/>
              <a:gd name="connsiteY2-6154" fmla="*/ 696036 h 1031792"/>
              <a:gd name="connsiteX3-6155" fmla="*/ 64294 w 836089"/>
              <a:gd name="connsiteY3-6156" fmla="*/ 676986 h 1031792"/>
              <a:gd name="connsiteX4-6157" fmla="*/ 33338 w 836089"/>
              <a:gd name="connsiteY4-6158" fmla="*/ 653174 h 1031792"/>
              <a:gd name="connsiteX5-6159" fmla="*/ 0 w 836089"/>
              <a:gd name="connsiteY5-6160" fmla="*/ 574593 h 1031792"/>
              <a:gd name="connsiteX6-6161" fmla="*/ 0 w 836089"/>
              <a:gd name="connsiteY6-6162" fmla="*/ 479343 h 1031792"/>
              <a:gd name="connsiteX7-6163" fmla="*/ 4763 w 836089"/>
              <a:gd name="connsiteY7-6164" fmla="*/ 446005 h 1031792"/>
              <a:gd name="connsiteX8-6165" fmla="*/ 21432 w 836089"/>
              <a:gd name="connsiteY8-6166" fmla="*/ 410286 h 1031792"/>
              <a:gd name="connsiteX9-6167" fmla="*/ 9525 w 836089"/>
              <a:gd name="connsiteY9-6168" fmla="*/ 345993 h 1031792"/>
              <a:gd name="connsiteX10-6169" fmla="*/ 54769 w 836089"/>
              <a:gd name="connsiteY10-6170" fmla="*/ 305511 h 1031792"/>
              <a:gd name="connsiteX11-6171" fmla="*/ 130969 w 836089"/>
              <a:gd name="connsiteY11-6172" fmla="*/ 300749 h 1031792"/>
              <a:gd name="connsiteX12-6173" fmla="*/ 145257 w 836089"/>
              <a:gd name="connsiteY12-6174" fmla="*/ 298368 h 1031792"/>
              <a:gd name="connsiteX13-6175" fmla="*/ 121444 w 836089"/>
              <a:gd name="connsiteY13-6176" fmla="*/ 243599 h 1031792"/>
              <a:gd name="connsiteX14-6177" fmla="*/ 142875 w 836089"/>
              <a:gd name="connsiteY14-6178" fmla="*/ 141205 h 1031792"/>
              <a:gd name="connsiteX15-6179" fmla="*/ 223838 w 836089"/>
              <a:gd name="connsiteY15-6180" fmla="*/ 45955 h 1031792"/>
              <a:gd name="connsiteX16-6181" fmla="*/ 359569 w 836089"/>
              <a:gd name="connsiteY16-6182" fmla="*/ 3093 h 1031792"/>
              <a:gd name="connsiteX17-6183" fmla="*/ 469107 w 836089"/>
              <a:gd name="connsiteY17-6184" fmla="*/ 10236 h 1031792"/>
              <a:gd name="connsiteX18-6185" fmla="*/ 547688 w 836089"/>
              <a:gd name="connsiteY18-6186" fmla="*/ 65006 h 1031792"/>
              <a:gd name="connsiteX19-6187" fmla="*/ 628650 w 836089"/>
              <a:gd name="connsiteY19-6188" fmla="*/ 134061 h 1031792"/>
              <a:gd name="connsiteX20-6189" fmla="*/ 692944 w 836089"/>
              <a:gd name="connsiteY20-6190" fmla="*/ 122155 h 1031792"/>
              <a:gd name="connsiteX21-6191" fmla="*/ 721519 w 836089"/>
              <a:gd name="connsiteY21-6192" fmla="*/ 215024 h 1031792"/>
              <a:gd name="connsiteX22-6193" fmla="*/ 697707 w 836089"/>
              <a:gd name="connsiteY22-6194" fmla="*/ 267411 h 1031792"/>
              <a:gd name="connsiteX23-6195" fmla="*/ 785813 w 836089"/>
              <a:gd name="connsiteY23-6196" fmla="*/ 288843 h 1031792"/>
              <a:gd name="connsiteX24-6197" fmla="*/ 809625 w 836089"/>
              <a:gd name="connsiteY24-6198" fmla="*/ 345993 h 1031792"/>
              <a:gd name="connsiteX25-6199" fmla="*/ 814388 w 836089"/>
              <a:gd name="connsiteY25-6200" fmla="*/ 424574 h 1031792"/>
              <a:gd name="connsiteX26-6201" fmla="*/ 835819 w 836089"/>
              <a:gd name="connsiteY26-6202" fmla="*/ 526968 h 1031792"/>
              <a:gd name="connsiteX27-6203" fmla="*/ 785813 w 836089"/>
              <a:gd name="connsiteY27-6204" fmla="*/ 641269 h 1031792"/>
              <a:gd name="connsiteX28-6205" fmla="*/ 661988 w 836089"/>
              <a:gd name="connsiteY28-6206" fmla="*/ 681749 h 1031792"/>
              <a:gd name="connsiteX29-6207" fmla="*/ 597694 w 836089"/>
              <a:gd name="connsiteY29-6208" fmla="*/ 622217 h 1031792"/>
              <a:gd name="connsiteX30-6209" fmla="*/ 507206 w 836089"/>
              <a:gd name="connsiteY30-6210" fmla="*/ 717468 h 1031792"/>
              <a:gd name="connsiteX31-6211" fmla="*/ 483394 w 836089"/>
              <a:gd name="connsiteY31-6212" fmla="*/ 865105 h 1031792"/>
              <a:gd name="connsiteX32-6213" fmla="*/ 559594 w 836089"/>
              <a:gd name="connsiteY32-6214" fmla="*/ 991311 h 1031792"/>
              <a:gd name="connsiteX33-6215" fmla="*/ 340519 w 836089"/>
              <a:gd name="connsiteY33-6216" fmla="*/ 1029411 h 1031792"/>
              <a:gd name="connsiteX34-6217" fmla="*/ 288132 w 836089"/>
              <a:gd name="connsiteY34-6218" fmla="*/ 1031792 h 1031792"/>
              <a:gd name="connsiteX35-6219" fmla="*/ 385763 w 836089"/>
              <a:gd name="connsiteY35-6220" fmla="*/ 817480 h 1031792"/>
              <a:gd name="connsiteX36-6221" fmla="*/ 371475 w 836089"/>
              <a:gd name="connsiteY36-6222" fmla="*/ 705561 h 1031792"/>
              <a:gd name="connsiteX37-6223" fmla="*/ 347663 w 836089"/>
              <a:gd name="connsiteY37-6224" fmla="*/ 743661 h 1031792"/>
              <a:gd name="connsiteX38-6225" fmla="*/ 266700 w 836089"/>
              <a:gd name="connsiteY38-6226" fmla="*/ 729374 h 1031792"/>
              <a:gd name="connsiteX39-6227" fmla="*/ 180975 w 836089"/>
              <a:gd name="connsiteY39-6228" fmla="*/ 776999 h 1031792"/>
              <a:gd name="connsiteX0-6229" fmla="*/ 180975 w 836089"/>
              <a:gd name="connsiteY0-6230" fmla="*/ 776999 h 1031792"/>
              <a:gd name="connsiteX1-6231" fmla="*/ 157163 w 836089"/>
              <a:gd name="connsiteY1-6232" fmla="*/ 731755 h 1031792"/>
              <a:gd name="connsiteX2-6233" fmla="*/ 107157 w 836089"/>
              <a:gd name="connsiteY2-6234" fmla="*/ 696036 h 1031792"/>
              <a:gd name="connsiteX3-6235" fmla="*/ 64294 w 836089"/>
              <a:gd name="connsiteY3-6236" fmla="*/ 676986 h 1031792"/>
              <a:gd name="connsiteX4-6237" fmla="*/ 33338 w 836089"/>
              <a:gd name="connsiteY4-6238" fmla="*/ 653174 h 1031792"/>
              <a:gd name="connsiteX5-6239" fmla="*/ 0 w 836089"/>
              <a:gd name="connsiteY5-6240" fmla="*/ 574593 h 1031792"/>
              <a:gd name="connsiteX6-6241" fmla="*/ 0 w 836089"/>
              <a:gd name="connsiteY6-6242" fmla="*/ 479343 h 1031792"/>
              <a:gd name="connsiteX7-6243" fmla="*/ 4763 w 836089"/>
              <a:gd name="connsiteY7-6244" fmla="*/ 446005 h 1031792"/>
              <a:gd name="connsiteX8-6245" fmla="*/ 21432 w 836089"/>
              <a:gd name="connsiteY8-6246" fmla="*/ 410286 h 1031792"/>
              <a:gd name="connsiteX9-6247" fmla="*/ 9525 w 836089"/>
              <a:gd name="connsiteY9-6248" fmla="*/ 345993 h 1031792"/>
              <a:gd name="connsiteX10-6249" fmla="*/ 54769 w 836089"/>
              <a:gd name="connsiteY10-6250" fmla="*/ 305511 h 1031792"/>
              <a:gd name="connsiteX11-6251" fmla="*/ 130969 w 836089"/>
              <a:gd name="connsiteY11-6252" fmla="*/ 300749 h 1031792"/>
              <a:gd name="connsiteX12-6253" fmla="*/ 145257 w 836089"/>
              <a:gd name="connsiteY12-6254" fmla="*/ 298368 h 1031792"/>
              <a:gd name="connsiteX13-6255" fmla="*/ 121444 w 836089"/>
              <a:gd name="connsiteY13-6256" fmla="*/ 243599 h 1031792"/>
              <a:gd name="connsiteX14-6257" fmla="*/ 142875 w 836089"/>
              <a:gd name="connsiteY14-6258" fmla="*/ 141205 h 1031792"/>
              <a:gd name="connsiteX15-6259" fmla="*/ 223838 w 836089"/>
              <a:gd name="connsiteY15-6260" fmla="*/ 45955 h 1031792"/>
              <a:gd name="connsiteX16-6261" fmla="*/ 359569 w 836089"/>
              <a:gd name="connsiteY16-6262" fmla="*/ 3093 h 1031792"/>
              <a:gd name="connsiteX17-6263" fmla="*/ 469107 w 836089"/>
              <a:gd name="connsiteY17-6264" fmla="*/ 10236 h 1031792"/>
              <a:gd name="connsiteX18-6265" fmla="*/ 547688 w 836089"/>
              <a:gd name="connsiteY18-6266" fmla="*/ 65006 h 1031792"/>
              <a:gd name="connsiteX19-6267" fmla="*/ 628650 w 836089"/>
              <a:gd name="connsiteY19-6268" fmla="*/ 134061 h 1031792"/>
              <a:gd name="connsiteX20-6269" fmla="*/ 692944 w 836089"/>
              <a:gd name="connsiteY20-6270" fmla="*/ 122155 h 1031792"/>
              <a:gd name="connsiteX21-6271" fmla="*/ 721519 w 836089"/>
              <a:gd name="connsiteY21-6272" fmla="*/ 215024 h 1031792"/>
              <a:gd name="connsiteX22-6273" fmla="*/ 697707 w 836089"/>
              <a:gd name="connsiteY22-6274" fmla="*/ 267411 h 1031792"/>
              <a:gd name="connsiteX23-6275" fmla="*/ 785813 w 836089"/>
              <a:gd name="connsiteY23-6276" fmla="*/ 288843 h 1031792"/>
              <a:gd name="connsiteX24-6277" fmla="*/ 809625 w 836089"/>
              <a:gd name="connsiteY24-6278" fmla="*/ 345993 h 1031792"/>
              <a:gd name="connsiteX25-6279" fmla="*/ 814388 w 836089"/>
              <a:gd name="connsiteY25-6280" fmla="*/ 424574 h 1031792"/>
              <a:gd name="connsiteX26-6281" fmla="*/ 835819 w 836089"/>
              <a:gd name="connsiteY26-6282" fmla="*/ 526968 h 1031792"/>
              <a:gd name="connsiteX27-6283" fmla="*/ 785813 w 836089"/>
              <a:gd name="connsiteY27-6284" fmla="*/ 641269 h 1031792"/>
              <a:gd name="connsiteX28-6285" fmla="*/ 661988 w 836089"/>
              <a:gd name="connsiteY28-6286" fmla="*/ 681749 h 1031792"/>
              <a:gd name="connsiteX29-6287" fmla="*/ 597694 w 836089"/>
              <a:gd name="connsiteY29-6288" fmla="*/ 622217 h 1031792"/>
              <a:gd name="connsiteX30-6289" fmla="*/ 507206 w 836089"/>
              <a:gd name="connsiteY30-6290" fmla="*/ 717468 h 1031792"/>
              <a:gd name="connsiteX31-6291" fmla="*/ 483394 w 836089"/>
              <a:gd name="connsiteY31-6292" fmla="*/ 865105 h 1031792"/>
              <a:gd name="connsiteX32-6293" fmla="*/ 559594 w 836089"/>
              <a:gd name="connsiteY32-6294" fmla="*/ 991311 h 1031792"/>
              <a:gd name="connsiteX33-6295" fmla="*/ 340519 w 836089"/>
              <a:gd name="connsiteY33-6296" fmla="*/ 1029411 h 1031792"/>
              <a:gd name="connsiteX34-6297" fmla="*/ 288132 w 836089"/>
              <a:gd name="connsiteY34-6298" fmla="*/ 1031792 h 1031792"/>
              <a:gd name="connsiteX35-6299" fmla="*/ 385763 w 836089"/>
              <a:gd name="connsiteY35-6300" fmla="*/ 817480 h 1031792"/>
              <a:gd name="connsiteX36-6301" fmla="*/ 371475 w 836089"/>
              <a:gd name="connsiteY36-6302" fmla="*/ 705561 h 1031792"/>
              <a:gd name="connsiteX37-6303" fmla="*/ 347663 w 836089"/>
              <a:gd name="connsiteY37-6304" fmla="*/ 743661 h 1031792"/>
              <a:gd name="connsiteX38-6305" fmla="*/ 266700 w 836089"/>
              <a:gd name="connsiteY38-6306" fmla="*/ 729374 h 1031792"/>
              <a:gd name="connsiteX39-6307" fmla="*/ 180975 w 836089"/>
              <a:gd name="connsiteY39-6308" fmla="*/ 776999 h 1031792"/>
              <a:gd name="connsiteX0-6309" fmla="*/ 180975 w 836089"/>
              <a:gd name="connsiteY0-6310" fmla="*/ 776999 h 1031792"/>
              <a:gd name="connsiteX1-6311" fmla="*/ 169070 w 836089"/>
              <a:gd name="connsiteY1-6312" fmla="*/ 731755 h 1031792"/>
              <a:gd name="connsiteX2-6313" fmla="*/ 107157 w 836089"/>
              <a:gd name="connsiteY2-6314" fmla="*/ 696036 h 1031792"/>
              <a:gd name="connsiteX3-6315" fmla="*/ 64294 w 836089"/>
              <a:gd name="connsiteY3-6316" fmla="*/ 676986 h 1031792"/>
              <a:gd name="connsiteX4-6317" fmla="*/ 33338 w 836089"/>
              <a:gd name="connsiteY4-6318" fmla="*/ 653174 h 1031792"/>
              <a:gd name="connsiteX5-6319" fmla="*/ 0 w 836089"/>
              <a:gd name="connsiteY5-6320" fmla="*/ 574593 h 1031792"/>
              <a:gd name="connsiteX6-6321" fmla="*/ 0 w 836089"/>
              <a:gd name="connsiteY6-6322" fmla="*/ 479343 h 1031792"/>
              <a:gd name="connsiteX7-6323" fmla="*/ 4763 w 836089"/>
              <a:gd name="connsiteY7-6324" fmla="*/ 446005 h 1031792"/>
              <a:gd name="connsiteX8-6325" fmla="*/ 21432 w 836089"/>
              <a:gd name="connsiteY8-6326" fmla="*/ 410286 h 1031792"/>
              <a:gd name="connsiteX9-6327" fmla="*/ 9525 w 836089"/>
              <a:gd name="connsiteY9-6328" fmla="*/ 345993 h 1031792"/>
              <a:gd name="connsiteX10-6329" fmla="*/ 54769 w 836089"/>
              <a:gd name="connsiteY10-6330" fmla="*/ 305511 h 1031792"/>
              <a:gd name="connsiteX11-6331" fmla="*/ 130969 w 836089"/>
              <a:gd name="connsiteY11-6332" fmla="*/ 300749 h 1031792"/>
              <a:gd name="connsiteX12-6333" fmla="*/ 145257 w 836089"/>
              <a:gd name="connsiteY12-6334" fmla="*/ 298368 h 1031792"/>
              <a:gd name="connsiteX13-6335" fmla="*/ 121444 w 836089"/>
              <a:gd name="connsiteY13-6336" fmla="*/ 243599 h 1031792"/>
              <a:gd name="connsiteX14-6337" fmla="*/ 142875 w 836089"/>
              <a:gd name="connsiteY14-6338" fmla="*/ 141205 h 1031792"/>
              <a:gd name="connsiteX15-6339" fmla="*/ 223838 w 836089"/>
              <a:gd name="connsiteY15-6340" fmla="*/ 45955 h 1031792"/>
              <a:gd name="connsiteX16-6341" fmla="*/ 359569 w 836089"/>
              <a:gd name="connsiteY16-6342" fmla="*/ 3093 h 1031792"/>
              <a:gd name="connsiteX17-6343" fmla="*/ 469107 w 836089"/>
              <a:gd name="connsiteY17-6344" fmla="*/ 10236 h 1031792"/>
              <a:gd name="connsiteX18-6345" fmla="*/ 547688 w 836089"/>
              <a:gd name="connsiteY18-6346" fmla="*/ 65006 h 1031792"/>
              <a:gd name="connsiteX19-6347" fmla="*/ 628650 w 836089"/>
              <a:gd name="connsiteY19-6348" fmla="*/ 134061 h 1031792"/>
              <a:gd name="connsiteX20-6349" fmla="*/ 692944 w 836089"/>
              <a:gd name="connsiteY20-6350" fmla="*/ 122155 h 1031792"/>
              <a:gd name="connsiteX21-6351" fmla="*/ 721519 w 836089"/>
              <a:gd name="connsiteY21-6352" fmla="*/ 215024 h 1031792"/>
              <a:gd name="connsiteX22-6353" fmla="*/ 697707 w 836089"/>
              <a:gd name="connsiteY22-6354" fmla="*/ 267411 h 1031792"/>
              <a:gd name="connsiteX23-6355" fmla="*/ 785813 w 836089"/>
              <a:gd name="connsiteY23-6356" fmla="*/ 288843 h 1031792"/>
              <a:gd name="connsiteX24-6357" fmla="*/ 809625 w 836089"/>
              <a:gd name="connsiteY24-6358" fmla="*/ 345993 h 1031792"/>
              <a:gd name="connsiteX25-6359" fmla="*/ 814388 w 836089"/>
              <a:gd name="connsiteY25-6360" fmla="*/ 424574 h 1031792"/>
              <a:gd name="connsiteX26-6361" fmla="*/ 835819 w 836089"/>
              <a:gd name="connsiteY26-6362" fmla="*/ 526968 h 1031792"/>
              <a:gd name="connsiteX27-6363" fmla="*/ 785813 w 836089"/>
              <a:gd name="connsiteY27-6364" fmla="*/ 641269 h 1031792"/>
              <a:gd name="connsiteX28-6365" fmla="*/ 661988 w 836089"/>
              <a:gd name="connsiteY28-6366" fmla="*/ 681749 h 1031792"/>
              <a:gd name="connsiteX29-6367" fmla="*/ 597694 w 836089"/>
              <a:gd name="connsiteY29-6368" fmla="*/ 622217 h 1031792"/>
              <a:gd name="connsiteX30-6369" fmla="*/ 507206 w 836089"/>
              <a:gd name="connsiteY30-6370" fmla="*/ 717468 h 1031792"/>
              <a:gd name="connsiteX31-6371" fmla="*/ 483394 w 836089"/>
              <a:gd name="connsiteY31-6372" fmla="*/ 865105 h 1031792"/>
              <a:gd name="connsiteX32-6373" fmla="*/ 559594 w 836089"/>
              <a:gd name="connsiteY32-6374" fmla="*/ 991311 h 1031792"/>
              <a:gd name="connsiteX33-6375" fmla="*/ 340519 w 836089"/>
              <a:gd name="connsiteY33-6376" fmla="*/ 1029411 h 1031792"/>
              <a:gd name="connsiteX34-6377" fmla="*/ 288132 w 836089"/>
              <a:gd name="connsiteY34-6378" fmla="*/ 1031792 h 1031792"/>
              <a:gd name="connsiteX35-6379" fmla="*/ 385763 w 836089"/>
              <a:gd name="connsiteY35-6380" fmla="*/ 817480 h 1031792"/>
              <a:gd name="connsiteX36-6381" fmla="*/ 371475 w 836089"/>
              <a:gd name="connsiteY36-6382" fmla="*/ 705561 h 1031792"/>
              <a:gd name="connsiteX37-6383" fmla="*/ 347663 w 836089"/>
              <a:gd name="connsiteY37-6384" fmla="*/ 743661 h 1031792"/>
              <a:gd name="connsiteX38-6385" fmla="*/ 266700 w 836089"/>
              <a:gd name="connsiteY38-6386" fmla="*/ 729374 h 1031792"/>
              <a:gd name="connsiteX39-6387" fmla="*/ 180975 w 836089"/>
              <a:gd name="connsiteY39-6388" fmla="*/ 776999 h 1031792"/>
              <a:gd name="connsiteX0-6389" fmla="*/ 180975 w 836089"/>
              <a:gd name="connsiteY0-6390" fmla="*/ 776999 h 1031792"/>
              <a:gd name="connsiteX1-6391" fmla="*/ 169070 w 836089"/>
              <a:gd name="connsiteY1-6392" fmla="*/ 731755 h 1031792"/>
              <a:gd name="connsiteX2-6393" fmla="*/ 107157 w 836089"/>
              <a:gd name="connsiteY2-6394" fmla="*/ 696036 h 1031792"/>
              <a:gd name="connsiteX3-6395" fmla="*/ 64294 w 836089"/>
              <a:gd name="connsiteY3-6396" fmla="*/ 676986 h 1031792"/>
              <a:gd name="connsiteX4-6397" fmla="*/ 33338 w 836089"/>
              <a:gd name="connsiteY4-6398" fmla="*/ 653174 h 1031792"/>
              <a:gd name="connsiteX5-6399" fmla="*/ 0 w 836089"/>
              <a:gd name="connsiteY5-6400" fmla="*/ 574593 h 1031792"/>
              <a:gd name="connsiteX6-6401" fmla="*/ 0 w 836089"/>
              <a:gd name="connsiteY6-6402" fmla="*/ 479343 h 1031792"/>
              <a:gd name="connsiteX7-6403" fmla="*/ 4763 w 836089"/>
              <a:gd name="connsiteY7-6404" fmla="*/ 446005 h 1031792"/>
              <a:gd name="connsiteX8-6405" fmla="*/ 21432 w 836089"/>
              <a:gd name="connsiteY8-6406" fmla="*/ 410286 h 1031792"/>
              <a:gd name="connsiteX9-6407" fmla="*/ 9525 w 836089"/>
              <a:gd name="connsiteY9-6408" fmla="*/ 345993 h 1031792"/>
              <a:gd name="connsiteX10-6409" fmla="*/ 54769 w 836089"/>
              <a:gd name="connsiteY10-6410" fmla="*/ 305511 h 1031792"/>
              <a:gd name="connsiteX11-6411" fmla="*/ 130969 w 836089"/>
              <a:gd name="connsiteY11-6412" fmla="*/ 300749 h 1031792"/>
              <a:gd name="connsiteX12-6413" fmla="*/ 145257 w 836089"/>
              <a:gd name="connsiteY12-6414" fmla="*/ 298368 h 1031792"/>
              <a:gd name="connsiteX13-6415" fmla="*/ 121444 w 836089"/>
              <a:gd name="connsiteY13-6416" fmla="*/ 243599 h 1031792"/>
              <a:gd name="connsiteX14-6417" fmla="*/ 142875 w 836089"/>
              <a:gd name="connsiteY14-6418" fmla="*/ 141205 h 1031792"/>
              <a:gd name="connsiteX15-6419" fmla="*/ 223838 w 836089"/>
              <a:gd name="connsiteY15-6420" fmla="*/ 45955 h 1031792"/>
              <a:gd name="connsiteX16-6421" fmla="*/ 359569 w 836089"/>
              <a:gd name="connsiteY16-6422" fmla="*/ 3093 h 1031792"/>
              <a:gd name="connsiteX17-6423" fmla="*/ 469107 w 836089"/>
              <a:gd name="connsiteY17-6424" fmla="*/ 10236 h 1031792"/>
              <a:gd name="connsiteX18-6425" fmla="*/ 547688 w 836089"/>
              <a:gd name="connsiteY18-6426" fmla="*/ 65006 h 1031792"/>
              <a:gd name="connsiteX19-6427" fmla="*/ 628650 w 836089"/>
              <a:gd name="connsiteY19-6428" fmla="*/ 134061 h 1031792"/>
              <a:gd name="connsiteX20-6429" fmla="*/ 692944 w 836089"/>
              <a:gd name="connsiteY20-6430" fmla="*/ 122155 h 1031792"/>
              <a:gd name="connsiteX21-6431" fmla="*/ 721519 w 836089"/>
              <a:gd name="connsiteY21-6432" fmla="*/ 215024 h 1031792"/>
              <a:gd name="connsiteX22-6433" fmla="*/ 697707 w 836089"/>
              <a:gd name="connsiteY22-6434" fmla="*/ 267411 h 1031792"/>
              <a:gd name="connsiteX23-6435" fmla="*/ 785813 w 836089"/>
              <a:gd name="connsiteY23-6436" fmla="*/ 288843 h 1031792"/>
              <a:gd name="connsiteX24-6437" fmla="*/ 809625 w 836089"/>
              <a:gd name="connsiteY24-6438" fmla="*/ 345993 h 1031792"/>
              <a:gd name="connsiteX25-6439" fmla="*/ 814388 w 836089"/>
              <a:gd name="connsiteY25-6440" fmla="*/ 424574 h 1031792"/>
              <a:gd name="connsiteX26-6441" fmla="*/ 835819 w 836089"/>
              <a:gd name="connsiteY26-6442" fmla="*/ 526968 h 1031792"/>
              <a:gd name="connsiteX27-6443" fmla="*/ 785813 w 836089"/>
              <a:gd name="connsiteY27-6444" fmla="*/ 641269 h 1031792"/>
              <a:gd name="connsiteX28-6445" fmla="*/ 661988 w 836089"/>
              <a:gd name="connsiteY28-6446" fmla="*/ 681749 h 1031792"/>
              <a:gd name="connsiteX29-6447" fmla="*/ 597694 w 836089"/>
              <a:gd name="connsiteY29-6448" fmla="*/ 622217 h 1031792"/>
              <a:gd name="connsiteX30-6449" fmla="*/ 507206 w 836089"/>
              <a:gd name="connsiteY30-6450" fmla="*/ 717468 h 1031792"/>
              <a:gd name="connsiteX31-6451" fmla="*/ 483394 w 836089"/>
              <a:gd name="connsiteY31-6452" fmla="*/ 865105 h 1031792"/>
              <a:gd name="connsiteX32-6453" fmla="*/ 559594 w 836089"/>
              <a:gd name="connsiteY32-6454" fmla="*/ 991311 h 1031792"/>
              <a:gd name="connsiteX33-6455" fmla="*/ 340519 w 836089"/>
              <a:gd name="connsiteY33-6456" fmla="*/ 1029411 h 1031792"/>
              <a:gd name="connsiteX34-6457" fmla="*/ 288132 w 836089"/>
              <a:gd name="connsiteY34-6458" fmla="*/ 1031792 h 1031792"/>
              <a:gd name="connsiteX35-6459" fmla="*/ 385763 w 836089"/>
              <a:gd name="connsiteY35-6460" fmla="*/ 817480 h 1031792"/>
              <a:gd name="connsiteX36-6461" fmla="*/ 371475 w 836089"/>
              <a:gd name="connsiteY36-6462" fmla="*/ 705561 h 1031792"/>
              <a:gd name="connsiteX37-6463" fmla="*/ 347663 w 836089"/>
              <a:gd name="connsiteY37-6464" fmla="*/ 743661 h 1031792"/>
              <a:gd name="connsiteX38-6465" fmla="*/ 266700 w 836089"/>
              <a:gd name="connsiteY38-6466" fmla="*/ 729374 h 1031792"/>
              <a:gd name="connsiteX39-6467" fmla="*/ 180975 w 836089"/>
              <a:gd name="connsiteY39-6468" fmla="*/ 776999 h 1031792"/>
              <a:gd name="connsiteX0-6469" fmla="*/ 180975 w 836089"/>
              <a:gd name="connsiteY0-6470" fmla="*/ 776999 h 1031792"/>
              <a:gd name="connsiteX1-6471" fmla="*/ 169070 w 836089"/>
              <a:gd name="connsiteY1-6472" fmla="*/ 731755 h 1031792"/>
              <a:gd name="connsiteX2-6473" fmla="*/ 107157 w 836089"/>
              <a:gd name="connsiteY2-6474" fmla="*/ 696036 h 1031792"/>
              <a:gd name="connsiteX3-6475" fmla="*/ 33338 w 836089"/>
              <a:gd name="connsiteY3-6476" fmla="*/ 653174 h 1031792"/>
              <a:gd name="connsiteX4-6477" fmla="*/ 0 w 836089"/>
              <a:gd name="connsiteY4-6478" fmla="*/ 574593 h 1031792"/>
              <a:gd name="connsiteX5-6479" fmla="*/ 0 w 836089"/>
              <a:gd name="connsiteY5-6480" fmla="*/ 479343 h 1031792"/>
              <a:gd name="connsiteX6-6481" fmla="*/ 4763 w 836089"/>
              <a:gd name="connsiteY6-6482" fmla="*/ 446005 h 1031792"/>
              <a:gd name="connsiteX7-6483" fmla="*/ 21432 w 836089"/>
              <a:gd name="connsiteY7-6484" fmla="*/ 410286 h 1031792"/>
              <a:gd name="connsiteX8-6485" fmla="*/ 9525 w 836089"/>
              <a:gd name="connsiteY8-6486" fmla="*/ 345993 h 1031792"/>
              <a:gd name="connsiteX9-6487" fmla="*/ 54769 w 836089"/>
              <a:gd name="connsiteY9-6488" fmla="*/ 305511 h 1031792"/>
              <a:gd name="connsiteX10-6489" fmla="*/ 130969 w 836089"/>
              <a:gd name="connsiteY10-6490" fmla="*/ 300749 h 1031792"/>
              <a:gd name="connsiteX11-6491" fmla="*/ 145257 w 836089"/>
              <a:gd name="connsiteY11-6492" fmla="*/ 298368 h 1031792"/>
              <a:gd name="connsiteX12-6493" fmla="*/ 121444 w 836089"/>
              <a:gd name="connsiteY12-6494" fmla="*/ 243599 h 1031792"/>
              <a:gd name="connsiteX13-6495" fmla="*/ 142875 w 836089"/>
              <a:gd name="connsiteY13-6496" fmla="*/ 141205 h 1031792"/>
              <a:gd name="connsiteX14-6497" fmla="*/ 223838 w 836089"/>
              <a:gd name="connsiteY14-6498" fmla="*/ 45955 h 1031792"/>
              <a:gd name="connsiteX15-6499" fmla="*/ 359569 w 836089"/>
              <a:gd name="connsiteY15-6500" fmla="*/ 3093 h 1031792"/>
              <a:gd name="connsiteX16-6501" fmla="*/ 469107 w 836089"/>
              <a:gd name="connsiteY16-6502" fmla="*/ 10236 h 1031792"/>
              <a:gd name="connsiteX17-6503" fmla="*/ 547688 w 836089"/>
              <a:gd name="connsiteY17-6504" fmla="*/ 65006 h 1031792"/>
              <a:gd name="connsiteX18-6505" fmla="*/ 628650 w 836089"/>
              <a:gd name="connsiteY18-6506" fmla="*/ 134061 h 1031792"/>
              <a:gd name="connsiteX19-6507" fmla="*/ 692944 w 836089"/>
              <a:gd name="connsiteY19-6508" fmla="*/ 122155 h 1031792"/>
              <a:gd name="connsiteX20-6509" fmla="*/ 721519 w 836089"/>
              <a:gd name="connsiteY20-6510" fmla="*/ 215024 h 1031792"/>
              <a:gd name="connsiteX21-6511" fmla="*/ 697707 w 836089"/>
              <a:gd name="connsiteY21-6512" fmla="*/ 267411 h 1031792"/>
              <a:gd name="connsiteX22-6513" fmla="*/ 785813 w 836089"/>
              <a:gd name="connsiteY22-6514" fmla="*/ 288843 h 1031792"/>
              <a:gd name="connsiteX23-6515" fmla="*/ 809625 w 836089"/>
              <a:gd name="connsiteY23-6516" fmla="*/ 345993 h 1031792"/>
              <a:gd name="connsiteX24-6517" fmla="*/ 814388 w 836089"/>
              <a:gd name="connsiteY24-6518" fmla="*/ 424574 h 1031792"/>
              <a:gd name="connsiteX25-6519" fmla="*/ 835819 w 836089"/>
              <a:gd name="connsiteY25-6520" fmla="*/ 526968 h 1031792"/>
              <a:gd name="connsiteX26-6521" fmla="*/ 785813 w 836089"/>
              <a:gd name="connsiteY26-6522" fmla="*/ 641269 h 1031792"/>
              <a:gd name="connsiteX27-6523" fmla="*/ 661988 w 836089"/>
              <a:gd name="connsiteY27-6524" fmla="*/ 681749 h 1031792"/>
              <a:gd name="connsiteX28-6525" fmla="*/ 597694 w 836089"/>
              <a:gd name="connsiteY28-6526" fmla="*/ 622217 h 1031792"/>
              <a:gd name="connsiteX29-6527" fmla="*/ 507206 w 836089"/>
              <a:gd name="connsiteY29-6528" fmla="*/ 717468 h 1031792"/>
              <a:gd name="connsiteX30-6529" fmla="*/ 483394 w 836089"/>
              <a:gd name="connsiteY30-6530" fmla="*/ 865105 h 1031792"/>
              <a:gd name="connsiteX31-6531" fmla="*/ 559594 w 836089"/>
              <a:gd name="connsiteY31-6532" fmla="*/ 991311 h 1031792"/>
              <a:gd name="connsiteX32-6533" fmla="*/ 340519 w 836089"/>
              <a:gd name="connsiteY32-6534" fmla="*/ 1029411 h 1031792"/>
              <a:gd name="connsiteX33-6535" fmla="*/ 288132 w 836089"/>
              <a:gd name="connsiteY33-6536" fmla="*/ 1031792 h 1031792"/>
              <a:gd name="connsiteX34-6537" fmla="*/ 385763 w 836089"/>
              <a:gd name="connsiteY34-6538" fmla="*/ 817480 h 1031792"/>
              <a:gd name="connsiteX35-6539" fmla="*/ 371475 w 836089"/>
              <a:gd name="connsiteY35-6540" fmla="*/ 705561 h 1031792"/>
              <a:gd name="connsiteX36-6541" fmla="*/ 347663 w 836089"/>
              <a:gd name="connsiteY36-6542" fmla="*/ 743661 h 1031792"/>
              <a:gd name="connsiteX37-6543" fmla="*/ 266700 w 836089"/>
              <a:gd name="connsiteY37-6544" fmla="*/ 729374 h 1031792"/>
              <a:gd name="connsiteX38-6545" fmla="*/ 180975 w 836089"/>
              <a:gd name="connsiteY38-6546" fmla="*/ 776999 h 1031792"/>
              <a:gd name="connsiteX0-6547" fmla="*/ 180975 w 836089"/>
              <a:gd name="connsiteY0-6548" fmla="*/ 776999 h 1031792"/>
              <a:gd name="connsiteX1-6549" fmla="*/ 169070 w 836089"/>
              <a:gd name="connsiteY1-6550" fmla="*/ 731755 h 1031792"/>
              <a:gd name="connsiteX2-6551" fmla="*/ 33338 w 836089"/>
              <a:gd name="connsiteY2-6552" fmla="*/ 653174 h 1031792"/>
              <a:gd name="connsiteX3-6553" fmla="*/ 0 w 836089"/>
              <a:gd name="connsiteY3-6554" fmla="*/ 574593 h 1031792"/>
              <a:gd name="connsiteX4-6555" fmla="*/ 0 w 836089"/>
              <a:gd name="connsiteY4-6556" fmla="*/ 479343 h 1031792"/>
              <a:gd name="connsiteX5-6557" fmla="*/ 4763 w 836089"/>
              <a:gd name="connsiteY5-6558" fmla="*/ 446005 h 1031792"/>
              <a:gd name="connsiteX6-6559" fmla="*/ 21432 w 836089"/>
              <a:gd name="connsiteY6-6560" fmla="*/ 410286 h 1031792"/>
              <a:gd name="connsiteX7-6561" fmla="*/ 9525 w 836089"/>
              <a:gd name="connsiteY7-6562" fmla="*/ 345993 h 1031792"/>
              <a:gd name="connsiteX8-6563" fmla="*/ 54769 w 836089"/>
              <a:gd name="connsiteY8-6564" fmla="*/ 305511 h 1031792"/>
              <a:gd name="connsiteX9-6565" fmla="*/ 130969 w 836089"/>
              <a:gd name="connsiteY9-6566" fmla="*/ 300749 h 1031792"/>
              <a:gd name="connsiteX10-6567" fmla="*/ 145257 w 836089"/>
              <a:gd name="connsiteY10-6568" fmla="*/ 298368 h 1031792"/>
              <a:gd name="connsiteX11-6569" fmla="*/ 121444 w 836089"/>
              <a:gd name="connsiteY11-6570" fmla="*/ 243599 h 1031792"/>
              <a:gd name="connsiteX12-6571" fmla="*/ 142875 w 836089"/>
              <a:gd name="connsiteY12-6572" fmla="*/ 141205 h 1031792"/>
              <a:gd name="connsiteX13-6573" fmla="*/ 223838 w 836089"/>
              <a:gd name="connsiteY13-6574" fmla="*/ 45955 h 1031792"/>
              <a:gd name="connsiteX14-6575" fmla="*/ 359569 w 836089"/>
              <a:gd name="connsiteY14-6576" fmla="*/ 3093 h 1031792"/>
              <a:gd name="connsiteX15-6577" fmla="*/ 469107 w 836089"/>
              <a:gd name="connsiteY15-6578" fmla="*/ 10236 h 1031792"/>
              <a:gd name="connsiteX16-6579" fmla="*/ 547688 w 836089"/>
              <a:gd name="connsiteY16-6580" fmla="*/ 65006 h 1031792"/>
              <a:gd name="connsiteX17-6581" fmla="*/ 628650 w 836089"/>
              <a:gd name="connsiteY17-6582" fmla="*/ 134061 h 1031792"/>
              <a:gd name="connsiteX18-6583" fmla="*/ 692944 w 836089"/>
              <a:gd name="connsiteY18-6584" fmla="*/ 122155 h 1031792"/>
              <a:gd name="connsiteX19-6585" fmla="*/ 721519 w 836089"/>
              <a:gd name="connsiteY19-6586" fmla="*/ 215024 h 1031792"/>
              <a:gd name="connsiteX20-6587" fmla="*/ 697707 w 836089"/>
              <a:gd name="connsiteY20-6588" fmla="*/ 267411 h 1031792"/>
              <a:gd name="connsiteX21-6589" fmla="*/ 785813 w 836089"/>
              <a:gd name="connsiteY21-6590" fmla="*/ 288843 h 1031792"/>
              <a:gd name="connsiteX22-6591" fmla="*/ 809625 w 836089"/>
              <a:gd name="connsiteY22-6592" fmla="*/ 345993 h 1031792"/>
              <a:gd name="connsiteX23-6593" fmla="*/ 814388 w 836089"/>
              <a:gd name="connsiteY23-6594" fmla="*/ 424574 h 1031792"/>
              <a:gd name="connsiteX24-6595" fmla="*/ 835819 w 836089"/>
              <a:gd name="connsiteY24-6596" fmla="*/ 526968 h 1031792"/>
              <a:gd name="connsiteX25-6597" fmla="*/ 785813 w 836089"/>
              <a:gd name="connsiteY25-6598" fmla="*/ 641269 h 1031792"/>
              <a:gd name="connsiteX26-6599" fmla="*/ 661988 w 836089"/>
              <a:gd name="connsiteY26-6600" fmla="*/ 681749 h 1031792"/>
              <a:gd name="connsiteX27-6601" fmla="*/ 597694 w 836089"/>
              <a:gd name="connsiteY27-6602" fmla="*/ 622217 h 1031792"/>
              <a:gd name="connsiteX28-6603" fmla="*/ 507206 w 836089"/>
              <a:gd name="connsiteY28-6604" fmla="*/ 717468 h 1031792"/>
              <a:gd name="connsiteX29-6605" fmla="*/ 483394 w 836089"/>
              <a:gd name="connsiteY29-6606" fmla="*/ 865105 h 1031792"/>
              <a:gd name="connsiteX30-6607" fmla="*/ 559594 w 836089"/>
              <a:gd name="connsiteY30-6608" fmla="*/ 991311 h 1031792"/>
              <a:gd name="connsiteX31-6609" fmla="*/ 340519 w 836089"/>
              <a:gd name="connsiteY31-6610" fmla="*/ 1029411 h 1031792"/>
              <a:gd name="connsiteX32-6611" fmla="*/ 288132 w 836089"/>
              <a:gd name="connsiteY32-6612" fmla="*/ 1031792 h 1031792"/>
              <a:gd name="connsiteX33-6613" fmla="*/ 385763 w 836089"/>
              <a:gd name="connsiteY33-6614" fmla="*/ 817480 h 1031792"/>
              <a:gd name="connsiteX34-6615" fmla="*/ 371475 w 836089"/>
              <a:gd name="connsiteY34-6616" fmla="*/ 705561 h 1031792"/>
              <a:gd name="connsiteX35-6617" fmla="*/ 347663 w 836089"/>
              <a:gd name="connsiteY35-6618" fmla="*/ 743661 h 1031792"/>
              <a:gd name="connsiteX36-6619" fmla="*/ 266700 w 836089"/>
              <a:gd name="connsiteY36-6620" fmla="*/ 729374 h 1031792"/>
              <a:gd name="connsiteX37-6621" fmla="*/ 180975 w 836089"/>
              <a:gd name="connsiteY37-6622" fmla="*/ 776999 h 1031792"/>
              <a:gd name="connsiteX0-6623" fmla="*/ 180975 w 836089"/>
              <a:gd name="connsiteY0-6624" fmla="*/ 776999 h 1031792"/>
              <a:gd name="connsiteX1-6625" fmla="*/ 169070 w 836089"/>
              <a:gd name="connsiteY1-6626" fmla="*/ 731755 h 1031792"/>
              <a:gd name="connsiteX2-6627" fmla="*/ 33338 w 836089"/>
              <a:gd name="connsiteY2-6628" fmla="*/ 653174 h 1031792"/>
              <a:gd name="connsiteX3-6629" fmla="*/ 0 w 836089"/>
              <a:gd name="connsiteY3-6630" fmla="*/ 574593 h 1031792"/>
              <a:gd name="connsiteX4-6631" fmla="*/ 0 w 836089"/>
              <a:gd name="connsiteY4-6632" fmla="*/ 479343 h 1031792"/>
              <a:gd name="connsiteX5-6633" fmla="*/ 4763 w 836089"/>
              <a:gd name="connsiteY5-6634" fmla="*/ 446005 h 1031792"/>
              <a:gd name="connsiteX6-6635" fmla="*/ 21432 w 836089"/>
              <a:gd name="connsiteY6-6636" fmla="*/ 410286 h 1031792"/>
              <a:gd name="connsiteX7-6637" fmla="*/ 9525 w 836089"/>
              <a:gd name="connsiteY7-6638" fmla="*/ 345993 h 1031792"/>
              <a:gd name="connsiteX8-6639" fmla="*/ 54769 w 836089"/>
              <a:gd name="connsiteY8-6640" fmla="*/ 305511 h 1031792"/>
              <a:gd name="connsiteX9-6641" fmla="*/ 130969 w 836089"/>
              <a:gd name="connsiteY9-6642" fmla="*/ 300749 h 1031792"/>
              <a:gd name="connsiteX10-6643" fmla="*/ 145257 w 836089"/>
              <a:gd name="connsiteY10-6644" fmla="*/ 298368 h 1031792"/>
              <a:gd name="connsiteX11-6645" fmla="*/ 121444 w 836089"/>
              <a:gd name="connsiteY11-6646" fmla="*/ 243599 h 1031792"/>
              <a:gd name="connsiteX12-6647" fmla="*/ 142875 w 836089"/>
              <a:gd name="connsiteY12-6648" fmla="*/ 141205 h 1031792"/>
              <a:gd name="connsiteX13-6649" fmla="*/ 223838 w 836089"/>
              <a:gd name="connsiteY13-6650" fmla="*/ 45955 h 1031792"/>
              <a:gd name="connsiteX14-6651" fmla="*/ 359569 w 836089"/>
              <a:gd name="connsiteY14-6652" fmla="*/ 3093 h 1031792"/>
              <a:gd name="connsiteX15-6653" fmla="*/ 469107 w 836089"/>
              <a:gd name="connsiteY15-6654" fmla="*/ 10236 h 1031792"/>
              <a:gd name="connsiteX16-6655" fmla="*/ 547688 w 836089"/>
              <a:gd name="connsiteY16-6656" fmla="*/ 65006 h 1031792"/>
              <a:gd name="connsiteX17-6657" fmla="*/ 628650 w 836089"/>
              <a:gd name="connsiteY17-6658" fmla="*/ 134061 h 1031792"/>
              <a:gd name="connsiteX18-6659" fmla="*/ 692944 w 836089"/>
              <a:gd name="connsiteY18-6660" fmla="*/ 122155 h 1031792"/>
              <a:gd name="connsiteX19-6661" fmla="*/ 721519 w 836089"/>
              <a:gd name="connsiteY19-6662" fmla="*/ 215024 h 1031792"/>
              <a:gd name="connsiteX20-6663" fmla="*/ 697707 w 836089"/>
              <a:gd name="connsiteY20-6664" fmla="*/ 267411 h 1031792"/>
              <a:gd name="connsiteX21-6665" fmla="*/ 785813 w 836089"/>
              <a:gd name="connsiteY21-6666" fmla="*/ 288843 h 1031792"/>
              <a:gd name="connsiteX22-6667" fmla="*/ 809625 w 836089"/>
              <a:gd name="connsiteY22-6668" fmla="*/ 345993 h 1031792"/>
              <a:gd name="connsiteX23-6669" fmla="*/ 814388 w 836089"/>
              <a:gd name="connsiteY23-6670" fmla="*/ 424574 h 1031792"/>
              <a:gd name="connsiteX24-6671" fmla="*/ 835819 w 836089"/>
              <a:gd name="connsiteY24-6672" fmla="*/ 526968 h 1031792"/>
              <a:gd name="connsiteX25-6673" fmla="*/ 785813 w 836089"/>
              <a:gd name="connsiteY25-6674" fmla="*/ 641269 h 1031792"/>
              <a:gd name="connsiteX26-6675" fmla="*/ 661988 w 836089"/>
              <a:gd name="connsiteY26-6676" fmla="*/ 681749 h 1031792"/>
              <a:gd name="connsiteX27-6677" fmla="*/ 597694 w 836089"/>
              <a:gd name="connsiteY27-6678" fmla="*/ 622217 h 1031792"/>
              <a:gd name="connsiteX28-6679" fmla="*/ 507206 w 836089"/>
              <a:gd name="connsiteY28-6680" fmla="*/ 717468 h 1031792"/>
              <a:gd name="connsiteX29-6681" fmla="*/ 483394 w 836089"/>
              <a:gd name="connsiteY29-6682" fmla="*/ 865105 h 1031792"/>
              <a:gd name="connsiteX30-6683" fmla="*/ 559594 w 836089"/>
              <a:gd name="connsiteY30-6684" fmla="*/ 991311 h 1031792"/>
              <a:gd name="connsiteX31-6685" fmla="*/ 340519 w 836089"/>
              <a:gd name="connsiteY31-6686" fmla="*/ 1029411 h 1031792"/>
              <a:gd name="connsiteX32-6687" fmla="*/ 288132 w 836089"/>
              <a:gd name="connsiteY32-6688" fmla="*/ 1031792 h 1031792"/>
              <a:gd name="connsiteX33-6689" fmla="*/ 385763 w 836089"/>
              <a:gd name="connsiteY33-6690" fmla="*/ 817480 h 1031792"/>
              <a:gd name="connsiteX34-6691" fmla="*/ 371475 w 836089"/>
              <a:gd name="connsiteY34-6692" fmla="*/ 705561 h 1031792"/>
              <a:gd name="connsiteX35-6693" fmla="*/ 347663 w 836089"/>
              <a:gd name="connsiteY35-6694" fmla="*/ 743661 h 1031792"/>
              <a:gd name="connsiteX36-6695" fmla="*/ 266700 w 836089"/>
              <a:gd name="connsiteY36-6696" fmla="*/ 729374 h 1031792"/>
              <a:gd name="connsiteX37-6697" fmla="*/ 180975 w 836089"/>
              <a:gd name="connsiteY37-6698" fmla="*/ 776999 h 1031792"/>
              <a:gd name="connsiteX0-6699" fmla="*/ 180975 w 836089"/>
              <a:gd name="connsiteY0-6700" fmla="*/ 776999 h 1031792"/>
              <a:gd name="connsiteX1-6701" fmla="*/ 169070 w 836089"/>
              <a:gd name="connsiteY1-6702" fmla="*/ 731755 h 1031792"/>
              <a:gd name="connsiteX2-6703" fmla="*/ 33338 w 836089"/>
              <a:gd name="connsiteY2-6704" fmla="*/ 653174 h 1031792"/>
              <a:gd name="connsiteX3-6705" fmla="*/ 0 w 836089"/>
              <a:gd name="connsiteY3-6706" fmla="*/ 574593 h 1031792"/>
              <a:gd name="connsiteX4-6707" fmla="*/ 0 w 836089"/>
              <a:gd name="connsiteY4-6708" fmla="*/ 479343 h 1031792"/>
              <a:gd name="connsiteX5-6709" fmla="*/ 4763 w 836089"/>
              <a:gd name="connsiteY5-6710" fmla="*/ 446005 h 1031792"/>
              <a:gd name="connsiteX6-6711" fmla="*/ 21432 w 836089"/>
              <a:gd name="connsiteY6-6712" fmla="*/ 410286 h 1031792"/>
              <a:gd name="connsiteX7-6713" fmla="*/ 9525 w 836089"/>
              <a:gd name="connsiteY7-6714" fmla="*/ 345993 h 1031792"/>
              <a:gd name="connsiteX8-6715" fmla="*/ 54769 w 836089"/>
              <a:gd name="connsiteY8-6716" fmla="*/ 305511 h 1031792"/>
              <a:gd name="connsiteX9-6717" fmla="*/ 130969 w 836089"/>
              <a:gd name="connsiteY9-6718" fmla="*/ 300749 h 1031792"/>
              <a:gd name="connsiteX10-6719" fmla="*/ 145257 w 836089"/>
              <a:gd name="connsiteY10-6720" fmla="*/ 298368 h 1031792"/>
              <a:gd name="connsiteX11-6721" fmla="*/ 121444 w 836089"/>
              <a:gd name="connsiteY11-6722" fmla="*/ 243599 h 1031792"/>
              <a:gd name="connsiteX12-6723" fmla="*/ 142875 w 836089"/>
              <a:gd name="connsiteY12-6724" fmla="*/ 141205 h 1031792"/>
              <a:gd name="connsiteX13-6725" fmla="*/ 223838 w 836089"/>
              <a:gd name="connsiteY13-6726" fmla="*/ 45955 h 1031792"/>
              <a:gd name="connsiteX14-6727" fmla="*/ 359569 w 836089"/>
              <a:gd name="connsiteY14-6728" fmla="*/ 3093 h 1031792"/>
              <a:gd name="connsiteX15-6729" fmla="*/ 469107 w 836089"/>
              <a:gd name="connsiteY15-6730" fmla="*/ 10236 h 1031792"/>
              <a:gd name="connsiteX16-6731" fmla="*/ 547688 w 836089"/>
              <a:gd name="connsiteY16-6732" fmla="*/ 65006 h 1031792"/>
              <a:gd name="connsiteX17-6733" fmla="*/ 628650 w 836089"/>
              <a:gd name="connsiteY17-6734" fmla="*/ 134061 h 1031792"/>
              <a:gd name="connsiteX18-6735" fmla="*/ 692944 w 836089"/>
              <a:gd name="connsiteY18-6736" fmla="*/ 122155 h 1031792"/>
              <a:gd name="connsiteX19-6737" fmla="*/ 721519 w 836089"/>
              <a:gd name="connsiteY19-6738" fmla="*/ 215024 h 1031792"/>
              <a:gd name="connsiteX20-6739" fmla="*/ 697707 w 836089"/>
              <a:gd name="connsiteY20-6740" fmla="*/ 267411 h 1031792"/>
              <a:gd name="connsiteX21-6741" fmla="*/ 785813 w 836089"/>
              <a:gd name="connsiteY21-6742" fmla="*/ 288843 h 1031792"/>
              <a:gd name="connsiteX22-6743" fmla="*/ 809625 w 836089"/>
              <a:gd name="connsiteY22-6744" fmla="*/ 345993 h 1031792"/>
              <a:gd name="connsiteX23-6745" fmla="*/ 814388 w 836089"/>
              <a:gd name="connsiteY23-6746" fmla="*/ 424574 h 1031792"/>
              <a:gd name="connsiteX24-6747" fmla="*/ 835819 w 836089"/>
              <a:gd name="connsiteY24-6748" fmla="*/ 526968 h 1031792"/>
              <a:gd name="connsiteX25-6749" fmla="*/ 785813 w 836089"/>
              <a:gd name="connsiteY25-6750" fmla="*/ 641269 h 1031792"/>
              <a:gd name="connsiteX26-6751" fmla="*/ 661988 w 836089"/>
              <a:gd name="connsiteY26-6752" fmla="*/ 681749 h 1031792"/>
              <a:gd name="connsiteX27-6753" fmla="*/ 597694 w 836089"/>
              <a:gd name="connsiteY27-6754" fmla="*/ 622217 h 1031792"/>
              <a:gd name="connsiteX28-6755" fmla="*/ 507206 w 836089"/>
              <a:gd name="connsiteY28-6756" fmla="*/ 717468 h 1031792"/>
              <a:gd name="connsiteX29-6757" fmla="*/ 483394 w 836089"/>
              <a:gd name="connsiteY29-6758" fmla="*/ 865105 h 1031792"/>
              <a:gd name="connsiteX30-6759" fmla="*/ 559594 w 836089"/>
              <a:gd name="connsiteY30-6760" fmla="*/ 991311 h 1031792"/>
              <a:gd name="connsiteX31-6761" fmla="*/ 340519 w 836089"/>
              <a:gd name="connsiteY31-6762" fmla="*/ 1029411 h 1031792"/>
              <a:gd name="connsiteX32-6763" fmla="*/ 288132 w 836089"/>
              <a:gd name="connsiteY32-6764" fmla="*/ 1031792 h 1031792"/>
              <a:gd name="connsiteX33-6765" fmla="*/ 385763 w 836089"/>
              <a:gd name="connsiteY33-6766" fmla="*/ 817480 h 1031792"/>
              <a:gd name="connsiteX34-6767" fmla="*/ 371475 w 836089"/>
              <a:gd name="connsiteY34-6768" fmla="*/ 705561 h 1031792"/>
              <a:gd name="connsiteX35-6769" fmla="*/ 347663 w 836089"/>
              <a:gd name="connsiteY35-6770" fmla="*/ 743661 h 1031792"/>
              <a:gd name="connsiteX36-6771" fmla="*/ 266700 w 836089"/>
              <a:gd name="connsiteY36-6772" fmla="*/ 729374 h 1031792"/>
              <a:gd name="connsiteX37-6773" fmla="*/ 180975 w 836089"/>
              <a:gd name="connsiteY37-6774" fmla="*/ 776999 h 1031792"/>
              <a:gd name="connsiteX0-6775" fmla="*/ 180975 w 836089"/>
              <a:gd name="connsiteY0-6776" fmla="*/ 776999 h 1031792"/>
              <a:gd name="connsiteX1-6777" fmla="*/ 169070 w 836089"/>
              <a:gd name="connsiteY1-6778" fmla="*/ 731755 h 1031792"/>
              <a:gd name="connsiteX2-6779" fmla="*/ 33338 w 836089"/>
              <a:gd name="connsiteY2-6780" fmla="*/ 653174 h 1031792"/>
              <a:gd name="connsiteX3-6781" fmla="*/ 0 w 836089"/>
              <a:gd name="connsiteY3-6782" fmla="*/ 574593 h 1031792"/>
              <a:gd name="connsiteX4-6783" fmla="*/ 0 w 836089"/>
              <a:gd name="connsiteY4-6784" fmla="*/ 479343 h 1031792"/>
              <a:gd name="connsiteX5-6785" fmla="*/ 4763 w 836089"/>
              <a:gd name="connsiteY5-6786" fmla="*/ 446005 h 1031792"/>
              <a:gd name="connsiteX6-6787" fmla="*/ 21432 w 836089"/>
              <a:gd name="connsiteY6-6788" fmla="*/ 410286 h 1031792"/>
              <a:gd name="connsiteX7-6789" fmla="*/ 9525 w 836089"/>
              <a:gd name="connsiteY7-6790" fmla="*/ 345993 h 1031792"/>
              <a:gd name="connsiteX8-6791" fmla="*/ 54769 w 836089"/>
              <a:gd name="connsiteY8-6792" fmla="*/ 305511 h 1031792"/>
              <a:gd name="connsiteX9-6793" fmla="*/ 130969 w 836089"/>
              <a:gd name="connsiteY9-6794" fmla="*/ 300749 h 1031792"/>
              <a:gd name="connsiteX10-6795" fmla="*/ 145257 w 836089"/>
              <a:gd name="connsiteY10-6796" fmla="*/ 298368 h 1031792"/>
              <a:gd name="connsiteX11-6797" fmla="*/ 121444 w 836089"/>
              <a:gd name="connsiteY11-6798" fmla="*/ 243599 h 1031792"/>
              <a:gd name="connsiteX12-6799" fmla="*/ 142875 w 836089"/>
              <a:gd name="connsiteY12-6800" fmla="*/ 141205 h 1031792"/>
              <a:gd name="connsiteX13-6801" fmla="*/ 223838 w 836089"/>
              <a:gd name="connsiteY13-6802" fmla="*/ 45955 h 1031792"/>
              <a:gd name="connsiteX14-6803" fmla="*/ 359569 w 836089"/>
              <a:gd name="connsiteY14-6804" fmla="*/ 3093 h 1031792"/>
              <a:gd name="connsiteX15-6805" fmla="*/ 469107 w 836089"/>
              <a:gd name="connsiteY15-6806" fmla="*/ 10236 h 1031792"/>
              <a:gd name="connsiteX16-6807" fmla="*/ 547688 w 836089"/>
              <a:gd name="connsiteY16-6808" fmla="*/ 65006 h 1031792"/>
              <a:gd name="connsiteX17-6809" fmla="*/ 628650 w 836089"/>
              <a:gd name="connsiteY17-6810" fmla="*/ 134061 h 1031792"/>
              <a:gd name="connsiteX18-6811" fmla="*/ 692944 w 836089"/>
              <a:gd name="connsiteY18-6812" fmla="*/ 122155 h 1031792"/>
              <a:gd name="connsiteX19-6813" fmla="*/ 721519 w 836089"/>
              <a:gd name="connsiteY19-6814" fmla="*/ 215024 h 1031792"/>
              <a:gd name="connsiteX20-6815" fmla="*/ 697707 w 836089"/>
              <a:gd name="connsiteY20-6816" fmla="*/ 267411 h 1031792"/>
              <a:gd name="connsiteX21-6817" fmla="*/ 785813 w 836089"/>
              <a:gd name="connsiteY21-6818" fmla="*/ 288843 h 1031792"/>
              <a:gd name="connsiteX22-6819" fmla="*/ 809625 w 836089"/>
              <a:gd name="connsiteY22-6820" fmla="*/ 345993 h 1031792"/>
              <a:gd name="connsiteX23-6821" fmla="*/ 814388 w 836089"/>
              <a:gd name="connsiteY23-6822" fmla="*/ 424574 h 1031792"/>
              <a:gd name="connsiteX24-6823" fmla="*/ 835819 w 836089"/>
              <a:gd name="connsiteY24-6824" fmla="*/ 526968 h 1031792"/>
              <a:gd name="connsiteX25-6825" fmla="*/ 785813 w 836089"/>
              <a:gd name="connsiteY25-6826" fmla="*/ 641269 h 1031792"/>
              <a:gd name="connsiteX26-6827" fmla="*/ 661988 w 836089"/>
              <a:gd name="connsiteY26-6828" fmla="*/ 681749 h 1031792"/>
              <a:gd name="connsiteX27-6829" fmla="*/ 597694 w 836089"/>
              <a:gd name="connsiteY27-6830" fmla="*/ 622217 h 1031792"/>
              <a:gd name="connsiteX28-6831" fmla="*/ 507206 w 836089"/>
              <a:gd name="connsiteY28-6832" fmla="*/ 717468 h 1031792"/>
              <a:gd name="connsiteX29-6833" fmla="*/ 483394 w 836089"/>
              <a:gd name="connsiteY29-6834" fmla="*/ 865105 h 1031792"/>
              <a:gd name="connsiteX30-6835" fmla="*/ 559594 w 836089"/>
              <a:gd name="connsiteY30-6836" fmla="*/ 991311 h 1031792"/>
              <a:gd name="connsiteX31-6837" fmla="*/ 340519 w 836089"/>
              <a:gd name="connsiteY31-6838" fmla="*/ 1029411 h 1031792"/>
              <a:gd name="connsiteX32-6839" fmla="*/ 288132 w 836089"/>
              <a:gd name="connsiteY32-6840" fmla="*/ 1031792 h 1031792"/>
              <a:gd name="connsiteX33-6841" fmla="*/ 385763 w 836089"/>
              <a:gd name="connsiteY33-6842" fmla="*/ 817480 h 1031792"/>
              <a:gd name="connsiteX34-6843" fmla="*/ 371475 w 836089"/>
              <a:gd name="connsiteY34-6844" fmla="*/ 705561 h 1031792"/>
              <a:gd name="connsiteX35-6845" fmla="*/ 347663 w 836089"/>
              <a:gd name="connsiteY35-6846" fmla="*/ 743661 h 1031792"/>
              <a:gd name="connsiteX36-6847" fmla="*/ 266700 w 836089"/>
              <a:gd name="connsiteY36-6848" fmla="*/ 729374 h 1031792"/>
              <a:gd name="connsiteX37-6849" fmla="*/ 180975 w 836089"/>
              <a:gd name="connsiteY37-6850" fmla="*/ 776999 h 1031792"/>
              <a:gd name="connsiteX0-6851" fmla="*/ 180975 w 836089"/>
              <a:gd name="connsiteY0-6852" fmla="*/ 776999 h 1031792"/>
              <a:gd name="connsiteX1-6853" fmla="*/ 169070 w 836089"/>
              <a:gd name="connsiteY1-6854" fmla="*/ 731755 h 1031792"/>
              <a:gd name="connsiteX2-6855" fmla="*/ 33338 w 836089"/>
              <a:gd name="connsiteY2-6856" fmla="*/ 653174 h 1031792"/>
              <a:gd name="connsiteX3-6857" fmla="*/ 0 w 836089"/>
              <a:gd name="connsiteY3-6858" fmla="*/ 574593 h 1031792"/>
              <a:gd name="connsiteX4-6859" fmla="*/ 0 w 836089"/>
              <a:gd name="connsiteY4-6860" fmla="*/ 479343 h 1031792"/>
              <a:gd name="connsiteX5-6861" fmla="*/ 4763 w 836089"/>
              <a:gd name="connsiteY5-6862" fmla="*/ 446005 h 1031792"/>
              <a:gd name="connsiteX6-6863" fmla="*/ 21432 w 836089"/>
              <a:gd name="connsiteY6-6864" fmla="*/ 410286 h 1031792"/>
              <a:gd name="connsiteX7-6865" fmla="*/ 54769 w 836089"/>
              <a:gd name="connsiteY7-6866" fmla="*/ 305511 h 1031792"/>
              <a:gd name="connsiteX8-6867" fmla="*/ 130969 w 836089"/>
              <a:gd name="connsiteY8-6868" fmla="*/ 300749 h 1031792"/>
              <a:gd name="connsiteX9-6869" fmla="*/ 145257 w 836089"/>
              <a:gd name="connsiteY9-6870" fmla="*/ 298368 h 1031792"/>
              <a:gd name="connsiteX10-6871" fmla="*/ 121444 w 836089"/>
              <a:gd name="connsiteY10-6872" fmla="*/ 243599 h 1031792"/>
              <a:gd name="connsiteX11-6873" fmla="*/ 142875 w 836089"/>
              <a:gd name="connsiteY11-6874" fmla="*/ 141205 h 1031792"/>
              <a:gd name="connsiteX12-6875" fmla="*/ 223838 w 836089"/>
              <a:gd name="connsiteY12-6876" fmla="*/ 45955 h 1031792"/>
              <a:gd name="connsiteX13-6877" fmla="*/ 359569 w 836089"/>
              <a:gd name="connsiteY13-6878" fmla="*/ 3093 h 1031792"/>
              <a:gd name="connsiteX14-6879" fmla="*/ 469107 w 836089"/>
              <a:gd name="connsiteY14-6880" fmla="*/ 10236 h 1031792"/>
              <a:gd name="connsiteX15-6881" fmla="*/ 547688 w 836089"/>
              <a:gd name="connsiteY15-6882" fmla="*/ 65006 h 1031792"/>
              <a:gd name="connsiteX16-6883" fmla="*/ 628650 w 836089"/>
              <a:gd name="connsiteY16-6884" fmla="*/ 134061 h 1031792"/>
              <a:gd name="connsiteX17-6885" fmla="*/ 692944 w 836089"/>
              <a:gd name="connsiteY17-6886" fmla="*/ 122155 h 1031792"/>
              <a:gd name="connsiteX18-6887" fmla="*/ 721519 w 836089"/>
              <a:gd name="connsiteY18-6888" fmla="*/ 215024 h 1031792"/>
              <a:gd name="connsiteX19-6889" fmla="*/ 697707 w 836089"/>
              <a:gd name="connsiteY19-6890" fmla="*/ 267411 h 1031792"/>
              <a:gd name="connsiteX20-6891" fmla="*/ 785813 w 836089"/>
              <a:gd name="connsiteY20-6892" fmla="*/ 288843 h 1031792"/>
              <a:gd name="connsiteX21-6893" fmla="*/ 809625 w 836089"/>
              <a:gd name="connsiteY21-6894" fmla="*/ 345993 h 1031792"/>
              <a:gd name="connsiteX22-6895" fmla="*/ 814388 w 836089"/>
              <a:gd name="connsiteY22-6896" fmla="*/ 424574 h 1031792"/>
              <a:gd name="connsiteX23-6897" fmla="*/ 835819 w 836089"/>
              <a:gd name="connsiteY23-6898" fmla="*/ 526968 h 1031792"/>
              <a:gd name="connsiteX24-6899" fmla="*/ 785813 w 836089"/>
              <a:gd name="connsiteY24-6900" fmla="*/ 641269 h 1031792"/>
              <a:gd name="connsiteX25-6901" fmla="*/ 661988 w 836089"/>
              <a:gd name="connsiteY25-6902" fmla="*/ 681749 h 1031792"/>
              <a:gd name="connsiteX26-6903" fmla="*/ 597694 w 836089"/>
              <a:gd name="connsiteY26-6904" fmla="*/ 622217 h 1031792"/>
              <a:gd name="connsiteX27-6905" fmla="*/ 507206 w 836089"/>
              <a:gd name="connsiteY27-6906" fmla="*/ 717468 h 1031792"/>
              <a:gd name="connsiteX28-6907" fmla="*/ 483394 w 836089"/>
              <a:gd name="connsiteY28-6908" fmla="*/ 865105 h 1031792"/>
              <a:gd name="connsiteX29-6909" fmla="*/ 559594 w 836089"/>
              <a:gd name="connsiteY29-6910" fmla="*/ 991311 h 1031792"/>
              <a:gd name="connsiteX30-6911" fmla="*/ 340519 w 836089"/>
              <a:gd name="connsiteY30-6912" fmla="*/ 1029411 h 1031792"/>
              <a:gd name="connsiteX31-6913" fmla="*/ 288132 w 836089"/>
              <a:gd name="connsiteY31-6914" fmla="*/ 1031792 h 1031792"/>
              <a:gd name="connsiteX32-6915" fmla="*/ 385763 w 836089"/>
              <a:gd name="connsiteY32-6916" fmla="*/ 817480 h 1031792"/>
              <a:gd name="connsiteX33-6917" fmla="*/ 371475 w 836089"/>
              <a:gd name="connsiteY33-6918" fmla="*/ 705561 h 1031792"/>
              <a:gd name="connsiteX34-6919" fmla="*/ 347663 w 836089"/>
              <a:gd name="connsiteY34-6920" fmla="*/ 743661 h 1031792"/>
              <a:gd name="connsiteX35-6921" fmla="*/ 266700 w 836089"/>
              <a:gd name="connsiteY35-6922" fmla="*/ 729374 h 1031792"/>
              <a:gd name="connsiteX36-6923" fmla="*/ 180975 w 836089"/>
              <a:gd name="connsiteY36-6924" fmla="*/ 776999 h 1031792"/>
              <a:gd name="connsiteX0-6925" fmla="*/ 180975 w 836089"/>
              <a:gd name="connsiteY0-6926" fmla="*/ 776999 h 1031792"/>
              <a:gd name="connsiteX1-6927" fmla="*/ 169070 w 836089"/>
              <a:gd name="connsiteY1-6928" fmla="*/ 731755 h 1031792"/>
              <a:gd name="connsiteX2-6929" fmla="*/ 33338 w 836089"/>
              <a:gd name="connsiteY2-6930" fmla="*/ 653174 h 1031792"/>
              <a:gd name="connsiteX3-6931" fmla="*/ 0 w 836089"/>
              <a:gd name="connsiteY3-6932" fmla="*/ 574593 h 1031792"/>
              <a:gd name="connsiteX4-6933" fmla="*/ 0 w 836089"/>
              <a:gd name="connsiteY4-6934" fmla="*/ 479343 h 1031792"/>
              <a:gd name="connsiteX5-6935" fmla="*/ 4763 w 836089"/>
              <a:gd name="connsiteY5-6936" fmla="*/ 446005 h 1031792"/>
              <a:gd name="connsiteX6-6937" fmla="*/ 21432 w 836089"/>
              <a:gd name="connsiteY6-6938" fmla="*/ 410286 h 1031792"/>
              <a:gd name="connsiteX7-6939" fmla="*/ 54769 w 836089"/>
              <a:gd name="connsiteY7-6940" fmla="*/ 305511 h 1031792"/>
              <a:gd name="connsiteX8-6941" fmla="*/ 130969 w 836089"/>
              <a:gd name="connsiteY8-6942" fmla="*/ 300749 h 1031792"/>
              <a:gd name="connsiteX9-6943" fmla="*/ 145257 w 836089"/>
              <a:gd name="connsiteY9-6944" fmla="*/ 298368 h 1031792"/>
              <a:gd name="connsiteX10-6945" fmla="*/ 121444 w 836089"/>
              <a:gd name="connsiteY10-6946" fmla="*/ 243599 h 1031792"/>
              <a:gd name="connsiteX11-6947" fmla="*/ 142875 w 836089"/>
              <a:gd name="connsiteY11-6948" fmla="*/ 141205 h 1031792"/>
              <a:gd name="connsiteX12-6949" fmla="*/ 223838 w 836089"/>
              <a:gd name="connsiteY12-6950" fmla="*/ 45955 h 1031792"/>
              <a:gd name="connsiteX13-6951" fmla="*/ 359569 w 836089"/>
              <a:gd name="connsiteY13-6952" fmla="*/ 3093 h 1031792"/>
              <a:gd name="connsiteX14-6953" fmla="*/ 469107 w 836089"/>
              <a:gd name="connsiteY14-6954" fmla="*/ 10236 h 1031792"/>
              <a:gd name="connsiteX15-6955" fmla="*/ 547688 w 836089"/>
              <a:gd name="connsiteY15-6956" fmla="*/ 65006 h 1031792"/>
              <a:gd name="connsiteX16-6957" fmla="*/ 628650 w 836089"/>
              <a:gd name="connsiteY16-6958" fmla="*/ 134061 h 1031792"/>
              <a:gd name="connsiteX17-6959" fmla="*/ 692944 w 836089"/>
              <a:gd name="connsiteY17-6960" fmla="*/ 122155 h 1031792"/>
              <a:gd name="connsiteX18-6961" fmla="*/ 721519 w 836089"/>
              <a:gd name="connsiteY18-6962" fmla="*/ 215024 h 1031792"/>
              <a:gd name="connsiteX19-6963" fmla="*/ 697707 w 836089"/>
              <a:gd name="connsiteY19-6964" fmla="*/ 267411 h 1031792"/>
              <a:gd name="connsiteX20-6965" fmla="*/ 785813 w 836089"/>
              <a:gd name="connsiteY20-6966" fmla="*/ 288843 h 1031792"/>
              <a:gd name="connsiteX21-6967" fmla="*/ 809625 w 836089"/>
              <a:gd name="connsiteY21-6968" fmla="*/ 345993 h 1031792"/>
              <a:gd name="connsiteX22-6969" fmla="*/ 814388 w 836089"/>
              <a:gd name="connsiteY22-6970" fmla="*/ 424574 h 1031792"/>
              <a:gd name="connsiteX23-6971" fmla="*/ 835819 w 836089"/>
              <a:gd name="connsiteY23-6972" fmla="*/ 526968 h 1031792"/>
              <a:gd name="connsiteX24-6973" fmla="*/ 785813 w 836089"/>
              <a:gd name="connsiteY24-6974" fmla="*/ 641269 h 1031792"/>
              <a:gd name="connsiteX25-6975" fmla="*/ 661988 w 836089"/>
              <a:gd name="connsiteY25-6976" fmla="*/ 681749 h 1031792"/>
              <a:gd name="connsiteX26-6977" fmla="*/ 597694 w 836089"/>
              <a:gd name="connsiteY26-6978" fmla="*/ 622217 h 1031792"/>
              <a:gd name="connsiteX27-6979" fmla="*/ 507206 w 836089"/>
              <a:gd name="connsiteY27-6980" fmla="*/ 717468 h 1031792"/>
              <a:gd name="connsiteX28-6981" fmla="*/ 483394 w 836089"/>
              <a:gd name="connsiteY28-6982" fmla="*/ 865105 h 1031792"/>
              <a:gd name="connsiteX29-6983" fmla="*/ 559594 w 836089"/>
              <a:gd name="connsiteY29-6984" fmla="*/ 991311 h 1031792"/>
              <a:gd name="connsiteX30-6985" fmla="*/ 340519 w 836089"/>
              <a:gd name="connsiteY30-6986" fmla="*/ 1029411 h 1031792"/>
              <a:gd name="connsiteX31-6987" fmla="*/ 288132 w 836089"/>
              <a:gd name="connsiteY31-6988" fmla="*/ 1031792 h 1031792"/>
              <a:gd name="connsiteX32-6989" fmla="*/ 385763 w 836089"/>
              <a:gd name="connsiteY32-6990" fmla="*/ 817480 h 1031792"/>
              <a:gd name="connsiteX33-6991" fmla="*/ 371475 w 836089"/>
              <a:gd name="connsiteY33-6992" fmla="*/ 705561 h 1031792"/>
              <a:gd name="connsiteX34-6993" fmla="*/ 347663 w 836089"/>
              <a:gd name="connsiteY34-6994" fmla="*/ 743661 h 1031792"/>
              <a:gd name="connsiteX35-6995" fmla="*/ 266700 w 836089"/>
              <a:gd name="connsiteY35-6996" fmla="*/ 729374 h 1031792"/>
              <a:gd name="connsiteX36-6997" fmla="*/ 180975 w 836089"/>
              <a:gd name="connsiteY36-6998" fmla="*/ 776999 h 1031792"/>
              <a:gd name="connsiteX0-6999" fmla="*/ 180975 w 836089"/>
              <a:gd name="connsiteY0-7000" fmla="*/ 776999 h 1031792"/>
              <a:gd name="connsiteX1-7001" fmla="*/ 169070 w 836089"/>
              <a:gd name="connsiteY1-7002" fmla="*/ 731755 h 1031792"/>
              <a:gd name="connsiteX2-7003" fmla="*/ 33338 w 836089"/>
              <a:gd name="connsiteY2-7004" fmla="*/ 653174 h 1031792"/>
              <a:gd name="connsiteX3-7005" fmla="*/ 0 w 836089"/>
              <a:gd name="connsiteY3-7006" fmla="*/ 574593 h 1031792"/>
              <a:gd name="connsiteX4-7007" fmla="*/ 0 w 836089"/>
              <a:gd name="connsiteY4-7008" fmla="*/ 479343 h 1031792"/>
              <a:gd name="connsiteX5-7009" fmla="*/ 4763 w 836089"/>
              <a:gd name="connsiteY5-7010" fmla="*/ 446005 h 1031792"/>
              <a:gd name="connsiteX6-7011" fmla="*/ 21432 w 836089"/>
              <a:gd name="connsiteY6-7012" fmla="*/ 410286 h 1031792"/>
              <a:gd name="connsiteX7-7013" fmla="*/ 54769 w 836089"/>
              <a:gd name="connsiteY7-7014" fmla="*/ 305511 h 1031792"/>
              <a:gd name="connsiteX8-7015" fmla="*/ 130969 w 836089"/>
              <a:gd name="connsiteY8-7016" fmla="*/ 300749 h 1031792"/>
              <a:gd name="connsiteX9-7017" fmla="*/ 145257 w 836089"/>
              <a:gd name="connsiteY9-7018" fmla="*/ 298368 h 1031792"/>
              <a:gd name="connsiteX10-7019" fmla="*/ 121444 w 836089"/>
              <a:gd name="connsiteY10-7020" fmla="*/ 243599 h 1031792"/>
              <a:gd name="connsiteX11-7021" fmla="*/ 142875 w 836089"/>
              <a:gd name="connsiteY11-7022" fmla="*/ 141205 h 1031792"/>
              <a:gd name="connsiteX12-7023" fmla="*/ 223838 w 836089"/>
              <a:gd name="connsiteY12-7024" fmla="*/ 45955 h 1031792"/>
              <a:gd name="connsiteX13-7025" fmla="*/ 359569 w 836089"/>
              <a:gd name="connsiteY13-7026" fmla="*/ 3093 h 1031792"/>
              <a:gd name="connsiteX14-7027" fmla="*/ 469107 w 836089"/>
              <a:gd name="connsiteY14-7028" fmla="*/ 10236 h 1031792"/>
              <a:gd name="connsiteX15-7029" fmla="*/ 547688 w 836089"/>
              <a:gd name="connsiteY15-7030" fmla="*/ 65006 h 1031792"/>
              <a:gd name="connsiteX16-7031" fmla="*/ 628650 w 836089"/>
              <a:gd name="connsiteY16-7032" fmla="*/ 134061 h 1031792"/>
              <a:gd name="connsiteX17-7033" fmla="*/ 692944 w 836089"/>
              <a:gd name="connsiteY17-7034" fmla="*/ 122155 h 1031792"/>
              <a:gd name="connsiteX18-7035" fmla="*/ 721519 w 836089"/>
              <a:gd name="connsiteY18-7036" fmla="*/ 215024 h 1031792"/>
              <a:gd name="connsiteX19-7037" fmla="*/ 697707 w 836089"/>
              <a:gd name="connsiteY19-7038" fmla="*/ 267411 h 1031792"/>
              <a:gd name="connsiteX20-7039" fmla="*/ 785813 w 836089"/>
              <a:gd name="connsiteY20-7040" fmla="*/ 288843 h 1031792"/>
              <a:gd name="connsiteX21-7041" fmla="*/ 809625 w 836089"/>
              <a:gd name="connsiteY21-7042" fmla="*/ 345993 h 1031792"/>
              <a:gd name="connsiteX22-7043" fmla="*/ 814388 w 836089"/>
              <a:gd name="connsiteY22-7044" fmla="*/ 424574 h 1031792"/>
              <a:gd name="connsiteX23-7045" fmla="*/ 835819 w 836089"/>
              <a:gd name="connsiteY23-7046" fmla="*/ 526968 h 1031792"/>
              <a:gd name="connsiteX24-7047" fmla="*/ 785813 w 836089"/>
              <a:gd name="connsiteY24-7048" fmla="*/ 641269 h 1031792"/>
              <a:gd name="connsiteX25-7049" fmla="*/ 661988 w 836089"/>
              <a:gd name="connsiteY25-7050" fmla="*/ 681749 h 1031792"/>
              <a:gd name="connsiteX26-7051" fmla="*/ 597694 w 836089"/>
              <a:gd name="connsiteY26-7052" fmla="*/ 622217 h 1031792"/>
              <a:gd name="connsiteX27-7053" fmla="*/ 507206 w 836089"/>
              <a:gd name="connsiteY27-7054" fmla="*/ 717468 h 1031792"/>
              <a:gd name="connsiteX28-7055" fmla="*/ 483394 w 836089"/>
              <a:gd name="connsiteY28-7056" fmla="*/ 865105 h 1031792"/>
              <a:gd name="connsiteX29-7057" fmla="*/ 559594 w 836089"/>
              <a:gd name="connsiteY29-7058" fmla="*/ 991311 h 1031792"/>
              <a:gd name="connsiteX30-7059" fmla="*/ 340519 w 836089"/>
              <a:gd name="connsiteY30-7060" fmla="*/ 1029411 h 1031792"/>
              <a:gd name="connsiteX31-7061" fmla="*/ 288132 w 836089"/>
              <a:gd name="connsiteY31-7062" fmla="*/ 1031792 h 1031792"/>
              <a:gd name="connsiteX32-7063" fmla="*/ 385763 w 836089"/>
              <a:gd name="connsiteY32-7064" fmla="*/ 817480 h 1031792"/>
              <a:gd name="connsiteX33-7065" fmla="*/ 371475 w 836089"/>
              <a:gd name="connsiteY33-7066" fmla="*/ 705561 h 1031792"/>
              <a:gd name="connsiteX34-7067" fmla="*/ 347663 w 836089"/>
              <a:gd name="connsiteY34-7068" fmla="*/ 743661 h 1031792"/>
              <a:gd name="connsiteX35-7069" fmla="*/ 266700 w 836089"/>
              <a:gd name="connsiteY35-7070" fmla="*/ 729374 h 1031792"/>
              <a:gd name="connsiteX36-7071" fmla="*/ 180975 w 836089"/>
              <a:gd name="connsiteY36-7072" fmla="*/ 776999 h 1031792"/>
              <a:gd name="connsiteX0-7073" fmla="*/ 180975 w 836089"/>
              <a:gd name="connsiteY0-7074" fmla="*/ 776999 h 1031792"/>
              <a:gd name="connsiteX1-7075" fmla="*/ 169070 w 836089"/>
              <a:gd name="connsiteY1-7076" fmla="*/ 731755 h 1031792"/>
              <a:gd name="connsiteX2-7077" fmla="*/ 33338 w 836089"/>
              <a:gd name="connsiteY2-7078" fmla="*/ 653174 h 1031792"/>
              <a:gd name="connsiteX3-7079" fmla="*/ 0 w 836089"/>
              <a:gd name="connsiteY3-7080" fmla="*/ 574593 h 1031792"/>
              <a:gd name="connsiteX4-7081" fmla="*/ 0 w 836089"/>
              <a:gd name="connsiteY4-7082" fmla="*/ 479343 h 1031792"/>
              <a:gd name="connsiteX5-7083" fmla="*/ 4763 w 836089"/>
              <a:gd name="connsiteY5-7084" fmla="*/ 446005 h 1031792"/>
              <a:gd name="connsiteX6-7085" fmla="*/ 21432 w 836089"/>
              <a:gd name="connsiteY6-7086" fmla="*/ 410286 h 1031792"/>
              <a:gd name="connsiteX7-7087" fmla="*/ 54769 w 836089"/>
              <a:gd name="connsiteY7-7088" fmla="*/ 305511 h 1031792"/>
              <a:gd name="connsiteX8-7089" fmla="*/ 130969 w 836089"/>
              <a:gd name="connsiteY8-7090" fmla="*/ 300749 h 1031792"/>
              <a:gd name="connsiteX9-7091" fmla="*/ 145257 w 836089"/>
              <a:gd name="connsiteY9-7092" fmla="*/ 298368 h 1031792"/>
              <a:gd name="connsiteX10-7093" fmla="*/ 121444 w 836089"/>
              <a:gd name="connsiteY10-7094" fmla="*/ 243599 h 1031792"/>
              <a:gd name="connsiteX11-7095" fmla="*/ 142875 w 836089"/>
              <a:gd name="connsiteY11-7096" fmla="*/ 141205 h 1031792"/>
              <a:gd name="connsiteX12-7097" fmla="*/ 223838 w 836089"/>
              <a:gd name="connsiteY12-7098" fmla="*/ 45955 h 1031792"/>
              <a:gd name="connsiteX13-7099" fmla="*/ 359569 w 836089"/>
              <a:gd name="connsiteY13-7100" fmla="*/ 3093 h 1031792"/>
              <a:gd name="connsiteX14-7101" fmla="*/ 469107 w 836089"/>
              <a:gd name="connsiteY14-7102" fmla="*/ 10236 h 1031792"/>
              <a:gd name="connsiteX15-7103" fmla="*/ 547688 w 836089"/>
              <a:gd name="connsiteY15-7104" fmla="*/ 65006 h 1031792"/>
              <a:gd name="connsiteX16-7105" fmla="*/ 628650 w 836089"/>
              <a:gd name="connsiteY16-7106" fmla="*/ 134061 h 1031792"/>
              <a:gd name="connsiteX17-7107" fmla="*/ 692944 w 836089"/>
              <a:gd name="connsiteY17-7108" fmla="*/ 122155 h 1031792"/>
              <a:gd name="connsiteX18-7109" fmla="*/ 721519 w 836089"/>
              <a:gd name="connsiteY18-7110" fmla="*/ 215024 h 1031792"/>
              <a:gd name="connsiteX19-7111" fmla="*/ 697707 w 836089"/>
              <a:gd name="connsiteY19-7112" fmla="*/ 267411 h 1031792"/>
              <a:gd name="connsiteX20-7113" fmla="*/ 785813 w 836089"/>
              <a:gd name="connsiteY20-7114" fmla="*/ 288843 h 1031792"/>
              <a:gd name="connsiteX21-7115" fmla="*/ 809625 w 836089"/>
              <a:gd name="connsiteY21-7116" fmla="*/ 345993 h 1031792"/>
              <a:gd name="connsiteX22-7117" fmla="*/ 814388 w 836089"/>
              <a:gd name="connsiteY22-7118" fmla="*/ 424574 h 1031792"/>
              <a:gd name="connsiteX23-7119" fmla="*/ 835819 w 836089"/>
              <a:gd name="connsiteY23-7120" fmla="*/ 526968 h 1031792"/>
              <a:gd name="connsiteX24-7121" fmla="*/ 785813 w 836089"/>
              <a:gd name="connsiteY24-7122" fmla="*/ 641269 h 1031792"/>
              <a:gd name="connsiteX25-7123" fmla="*/ 661988 w 836089"/>
              <a:gd name="connsiteY25-7124" fmla="*/ 681749 h 1031792"/>
              <a:gd name="connsiteX26-7125" fmla="*/ 597694 w 836089"/>
              <a:gd name="connsiteY26-7126" fmla="*/ 622217 h 1031792"/>
              <a:gd name="connsiteX27-7127" fmla="*/ 507206 w 836089"/>
              <a:gd name="connsiteY27-7128" fmla="*/ 717468 h 1031792"/>
              <a:gd name="connsiteX28-7129" fmla="*/ 483394 w 836089"/>
              <a:gd name="connsiteY28-7130" fmla="*/ 865105 h 1031792"/>
              <a:gd name="connsiteX29-7131" fmla="*/ 559594 w 836089"/>
              <a:gd name="connsiteY29-7132" fmla="*/ 991311 h 1031792"/>
              <a:gd name="connsiteX30-7133" fmla="*/ 340519 w 836089"/>
              <a:gd name="connsiteY30-7134" fmla="*/ 1029411 h 1031792"/>
              <a:gd name="connsiteX31-7135" fmla="*/ 288132 w 836089"/>
              <a:gd name="connsiteY31-7136" fmla="*/ 1031792 h 1031792"/>
              <a:gd name="connsiteX32-7137" fmla="*/ 385763 w 836089"/>
              <a:gd name="connsiteY32-7138" fmla="*/ 817480 h 1031792"/>
              <a:gd name="connsiteX33-7139" fmla="*/ 371475 w 836089"/>
              <a:gd name="connsiteY33-7140" fmla="*/ 705561 h 1031792"/>
              <a:gd name="connsiteX34-7141" fmla="*/ 347663 w 836089"/>
              <a:gd name="connsiteY34-7142" fmla="*/ 743661 h 1031792"/>
              <a:gd name="connsiteX35-7143" fmla="*/ 266700 w 836089"/>
              <a:gd name="connsiteY35-7144" fmla="*/ 729374 h 1031792"/>
              <a:gd name="connsiteX36-7145" fmla="*/ 180975 w 836089"/>
              <a:gd name="connsiteY36-7146" fmla="*/ 776999 h 1031792"/>
              <a:gd name="connsiteX0-7147" fmla="*/ 180975 w 836089"/>
              <a:gd name="connsiteY0-7148" fmla="*/ 776999 h 1031792"/>
              <a:gd name="connsiteX1-7149" fmla="*/ 169070 w 836089"/>
              <a:gd name="connsiteY1-7150" fmla="*/ 731755 h 1031792"/>
              <a:gd name="connsiteX2-7151" fmla="*/ 33338 w 836089"/>
              <a:gd name="connsiteY2-7152" fmla="*/ 653174 h 1031792"/>
              <a:gd name="connsiteX3-7153" fmla="*/ 0 w 836089"/>
              <a:gd name="connsiteY3-7154" fmla="*/ 574593 h 1031792"/>
              <a:gd name="connsiteX4-7155" fmla="*/ 0 w 836089"/>
              <a:gd name="connsiteY4-7156" fmla="*/ 479343 h 1031792"/>
              <a:gd name="connsiteX5-7157" fmla="*/ 4763 w 836089"/>
              <a:gd name="connsiteY5-7158" fmla="*/ 446005 h 1031792"/>
              <a:gd name="connsiteX6-7159" fmla="*/ 21432 w 836089"/>
              <a:gd name="connsiteY6-7160" fmla="*/ 410286 h 1031792"/>
              <a:gd name="connsiteX7-7161" fmla="*/ 54769 w 836089"/>
              <a:gd name="connsiteY7-7162" fmla="*/ 305511 h 1031792"/>
              <a:gd name="connsiteX8-7163" fmla="*/ 145257 w 836089"/>
              <a:gd name="connsiteY8-7164" fmla="*/ 298368 h 1031792"/>
              <a:gd name="connsiteX9-7165" fmla="*/ 121444 w 836089"/>
              <a:gd name="connsiteY9-7166" fmla="*/ 243599 h 1031792"/>
              <a:gd name="connsiteX10-7167" fmla="*/ 142875 w 836089"/>
              <a:gd name="connsiteY10-7168" fmla="*/ 141205 h 1031792"/>
              <a:gd name="connsiteX11-7169" fmla="*/ 223838 w 836089"/>
              <a:gd name="connsiteY11-7170" fmla="*/ 45955 h 1031792"/>
              <a:gd name="connsiteX12-7171" fmla="*/ 359569 w 836089"/>
              <a:gd name="connsiteY12-7172" fmla="*/ 3093 h 1031792"/>
              <a:gd name="connsiteX13-7173" fmla="*/ 469107 w 836089"/>
              <a:gd name="connsiteY13-7174" fmla="*/ 10236 h 1031792"/>
              <a:gd name="connsiteX14-7175" fmla="*/ 547688 w 836089"/>
              <a:gd name="connsiteY14-7176" fmla="*/ 65006 h 1031792"/>
              <a:gd name="connsiteX15-7177" fmla="*/ 628650 w 836089"/>
              <a:gd name="connsiteY15-7178" fmla="*/ 134061 h 1031792"/>
              <a:gd name="connsiteX16-7179" fmla="*/ 692944 w 836089"/>
              <a:gd name="connsiteY16-7180" fmla="*/ 122155 h 1031792"/>
              <a:gd name="connsiteX17-7181" fmla="*/ 721519 w 836089"/>
              <a:gd name="connsiteY17-7182" fmla="*/ 215024 h 1031792"/>
              <a:gd name="connsiteX18-7183" fmla="*/ 697707 w 836089"/>
              <a:gd name="connsiteY18-7184" fmla="*/ 267411 h 1031792"/>
              <a:gd name="connsiteX19-7185" fmla="*/ 785813 w 836089"/>
              <a:gd name="connsiteY19-7186" fmla="*/ 288843 h 1031792"/>
              <a:gd name="connsiteX20-7187" fmla="*/ 809625 w 836089"/>
              <a:gd name="connsiteY20-7188" fmla="*/ 345993 h 1031792"/>
              <a:gd name="connsiteX21-7189" fmla="*/ 814388 w 836089"/>
              <a:gd name="connsiteY21-7190" fmla="*/ 424574 h 1031792"/>
              <a:gd name="connsiteX22-7191" fmla="*/ 835819 w 836089"/>
              <a:gd name="connsiteY22-7192" fmla="*/ 526968 h 1031792"/>
              <a:gd name="connsiteX23-7193" fmla="*/ 785813 w 836089"/>
              <a:gd name="connsiteY23-7194" fmla="*/ 641269 h 1031792"/>
              <a:gd name="connsiteX24-7195" fmla="*/ 661988 w 836089"/>
              <a:gd name="connsiteY24-7196" fmla="*/ 681749 h 1031792"/>
              <a:gd name="connsiteX25-7197" fmla="*/ 597694 w 836089"/>
              <a:gd name="connsiteY25-7198" fmla="*/ 622217 h 1031792"/>
              <a:gd name="connsiteX26-7199" fmla="*/ 507206 w 836089"/>
              <a:gd name="connsiteY26-7200" fmla="*/ 717468 h 1031792"/>
              <a:gd name="connsiteX27-7201" fmla="*/ 483394 w 836089"/>
              <a:gd name="connsiteY27-7202" fmla="*/ 865105 h 1031792"/>
              <a:gd name="connsiteX28-7203" fmla="*/ 559594 w 836089"/>
              <a:gd name="connsiteY28-7204" fmla="*/ 991311 h 1031792"/>
              <a:gd name="connsiteX29-7205" fmla="*/ 340519 w 836089"/>
              <a:gd name="connsiteY29-7206" fmla="*/ 1029411 h 1031792"/>
              <a:gd name="connsiteX30-7207" fmla="*/ 288132 w 836089"/>
              <a:gd name="connsiteY30-7208" fmla="*/ 1031792 h 1031792"/>
              <a:gd name="connsiteX31-7209" fmla="*/ 385763 w 836089"/>
              <a:gd name="connsiteY31-7210" fmla="*/ 817480 h 1031792"/>
              <a:gd name="connsiteX32-7211" fmla="*/ 371475 w 836089"/>
              <a:gd name="connsiteY32-7212" fmla="*/ 705561 h 1031792"/>
              <a:gd name="connsiteX33-7213" fmla="*/ 347663 w 836089"/>
              <a:gd name="connsiteY33-7214" fmla="*/ 743661 h 1031792"/>
              <a:gd name="connsiteX34-7215" fmla="*/ 266700 w 836089"/>
              <a:gd name="connsiteY34-7216" fmla="*/ 729374 h 1031792"/>
              <a:gd name="connsiteX35-7217" fmla="*/ 180975 w 836089"/>
              <a:gd name="connsiteY35-7218" fmla="*/ 776999 h 1031792"/>
              <a:gd name="connsiteX0-7219" fmla="*/ 180975 w 836089"/>
              <a:gd name="connsiteY0-7220" fmla="*/ 776999 h 1036854"/>
              <a:gd name="connsiteX1-7221" fmla="*/ 169070 w 836089"/>
              <a:gd name="connsiteY1-7222" fmla="*/ 731755 h 1036854"/>
              <a:gd name="connsiteX2-7223" fmla="*/ 33338 w 836089"/>
              <a:gd name="connsiteY2-7224" fmla="*/ 653174 h 1036854"/>
              <a:gd name="connsiteX3-7225" fmla="*/ 0 w 836089"/>
              <a:gd name="connsiteY3-7226" fmla="*/ 574593 h 1036854"/>
              <a:gd name="connsiteX4-7227" fmla="*/ 0 w 836089"/>
              <a:gd name="connsiteY4-7228" fmla="*/ 479343 h 1036854"/>
              <a:gd name="connsiteX5-7229" fmla="*/ 4763 w 836089"/>
              <a:gd name="connsiteY5-7230" fmla="*/ 446005 h 1036854"/>
              <a:gd name="connsiteX6-7231" fmla="*/ 21432 w 836089"/>
              <a:gd name="connsiteY6-7232" fmla="*/ 410286 h 1036854"/>
              <a:gd name="connsiteX7-7233" fmla="*/ 54769 w 836089"/>
              <a:gd name="connsiteY7-7234" fmla="*/ 305511 h 1036854"/>
              <a:gd name="connsiteX8-7235" fmla="*/ 145257 w 836089"/>
              <a:gd name="connsiteY8-7236" fmla="*/ 298368 h 1036854"/>
              <a:gd name="connsiteX9-7237" fmla="*/ 121444 w 836089"/>
              <a:gd name="connsiteY9-7238" fmla="*/ 243599 h 1036854"/>
              <a:gd name="connsiteX10-7239" fmla="*/ 142875 w 836089"/>
              <a:gd name="connsiteY10-7240" fmla="*/ 141205 h 1036854"/>
              <a:gd name="connsiteX11-7241" fmla="*/ 223838 w 836089"/>
              <a:gd name="connsiteY11-7242" fmla="*/ 45955 h 1036854"/>
              <a:gd name="connsiteX12-7243" fmla="*/ 359569 w 836089"/>
              <a:gd name="connsiteY12-7244" fmla="*/ 3093 h 1036854"/>
              <a:gd name="connsiteX13-7245" fmla="*/ 469107 w 836089"/>
              <a:gd name="connsiteY13-7246" fmla="*/ 10236 h 1036854"/>
              <a:gd name="connsiteX14-7247" fmla="*/ 547688 w 836089"/>
              <a:gd name="connsiteY14-7248" fmla="*/ 65006 h 1036854"/>
              <a:gd name="connsiteX15-7249" fmla="*/ 628650 w 836089"/>
              <a:gd name="connsiteY15-7250" fmla="*/ 134061 h 1036854"/>
              <a:gd name="connsiteX16-7251" fmla="*/ 692944 w 836089"/>
              <a:gd name="connsiteY16-7252" fmla="*/ 122155 h 1036854"/>
              <a:gd name="connsiteX17-7253" fmla="*/ 721519 w 836089"/>
              <a:gd name="connsiteY17-7254" fmla="*/ 215024 h 1036854"/>
              <a:gd name="connsiteX18-7255" fmla="*/ 697707 w 836089"/>
              <a:gd name="connsiteY18-7256" fmla="*/ 267411 h 1036854"/>
              <a:gd name="connsiteX19-7257" fmla="*/ 785813 w 836089"/>
              <a:gd name="connsiteY19-7258" fmla="*/ 288843 h 1036854"/>
              <a:gd name="connsiteX20-7259" fmla="*/ 809625 w 836089"/>
              <a:gd name="connsiteY20-7260" fmla="*/ 345993 h 1036854"/>
              <a:gd name="connsiteX21-7261" fmla="*/ 814388 w 836089"/>
              <a:gd name="connsiteY21-7262" fmla="*/ 424574 h 1036854"/>
              <a:gd name="connsiteX22-7263" fmla="*/ 835819 w 836089"/>
              <a:gd name="connsiteY22-7264" fmla="*/ 526968 h 1036854"/>
              <a:gd name="connsiteX23-7265" fmla="*/ 785813 w 836089"/>
              <a:gd name="connsiteY23-7266" fmla="*/ 641269 h 1036854"/>
              <a:gd name="connsiteX24-7267" fmla="*/ 661988 w 836089"/>
              <a:gd name="connsiteY24-7268" fmla="*/ 681749 h 1036854"/>
              <a:gd name="connsiteX25-7269" fmla="*/ 597694 w 836089"/>
              <a:gd name="connsiteY25-7270" fmla="*/ 622217 h 1036854"/>
              <a:gd name="connsiteX26-7271" fmla="*/ 507206 w 836089"/>
              <a:gd name="connsiteY26-7272" fmla="*/ 717468 h 1036854"/>
              <a:gd name="connsiteX27-7273" fmla="*/ 483394 w 836089"/>
              <a:gd name="connsiteY27-7274" fmla="*/ 865105 h 1036854"/>
              <a:gd name="connsiteX28-7275" fmla="*/ 585787 w 836089"/>
              <a:gd name="connsiteY28-7276" fmla="*/ 1017505 h 1036854"/>
              <a:gd name="connsiteX29-7277" fmla="*/ 340519 w 836089"/>
              <a:gd name="connsiteY29-7278" fmla="*/ 1029411 h 1036854"/>
              <a:gd name="connsiteX30-7279" fmla="*/ 288132 w 836089"/>
              <a:gd name="connsiteY30-7280" fmla="*/ 1031792 h 1036854"/>
              <a:gd name="connsiteX31-7281" fmla="*/ 385763 w 836089"/>
              <a:gd name="connsiteY31-7282" fmla="*/ 817480 h 1036854"/>
              <a:gd name="connsiteX32-7283" fmla="*/ 371475 w 836089"/>
              <a:gd name="connsiteY32-7284" fmla="*/ 705561 h 1036854"/>
              <a:gd name="connsiteX33-7285" fmla="*/ 347663 w 836089"/>
              <a:gd name="connsiteY33-7286" fmla="*/ 743661 h 1036854"/>
              <a:gd name="connsiteX34-7287" fmla="*/ 266700 w 836089"/>
              <a:gd name="connsiteY34-7288" fmla="*/ 729374 h 1036854"/>
              <a:gd name="connsiteX35-7289" fmla="*/ 180975 w 836089"/>
              <a:gd name="connsiteY35-7290" fmla="*/ 776999 h 10368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Lst>
            <a:rect l="l" t="t" r="r" b="b"/>
            <a:pathLst>
              <a:path w="836089" h="1036854">
                <a:moveTo>
                  <a:pt x="180975" y="776999"/>
                </a:moveTo>
                <a:lnTo>
                  <a:pt x="169070" y="731755"/>
                </a:lnTo>
                <a:cubicBezTo>
                  <a:pt x="123826" y="707943"/>
                  <a:pt x="64294" y="684130"/>
                  <a:pt x="33338" y="653174"/>
                </a:cubicBezTo>
                <a:lnTo>
                  <a:pt x="0" y="574593"/>
                </a:lnTo>
                <a:lnTo>
                  <a:pt x="0" y="479343"/>
                </a:lnTo>
                <a:lnTo>
                  <a:pt x="4763" y="446005"/>
                </a:lnTo>
                <a:lnTo>
                  <a:pt x="21432" y="410286"/>
                </a:lnTo>
                <a:cubicBezTo>
                  <a:pt x="-7937" y="358692"/>
                  <a:pt x="15082" y="323768"/>
                  <a:pt x="54769" y="305511"/>
                </a:cubicBezTo>
                <a:lnTo>
                  <a:pt x="145257" y="298368"/>
                </a:lnTo>
                <a:lnTo>
                  <a:pt x="121444" y="243599"/>
                </a:lnTo>
                <a:lnTo>
                  <a:pt x="142875" y="141205"/>
                </a:lnTo>
                <a:lnTo>
                  <a:pt x="223838" y="45955"/>
                </a:lnTo>
                <a:cubicBezTo>
                  <a:pt x="259954" y="23333"/>
                  <a:pt x="318691" y="9046"/>
                  <a:pt x="359569" y="3093"/>
                </a:cubicBezTo>
                <a:cubicBezTo>
                  <a:pt x="400447" y="-2860"/>
                  <a:pt x="437754" y="-83"/>
                  <a:pt x="469107" y="10236"/>
                </a:cubicBezTo>
                <a:cubicBezTo>
                  <a:pt x="500460" y="20555"/>
                  <a:pt x="521098" y="44369"/>
                  <a:pt x="547688" y="65006"/>
                </a:cubicBezTo>
                <a:cubicBezTo>
                  <a:pt x="574278" y="85643"/>
                  <a:pt x="604374" y="124707"/>
                  <a:pt x="628650" y="134061"/>
                </a:cubicBezTo>
                <a:cubicBezTo>
                  <a:pt x="671909" y="150730"/>
                  <a:pt x="677466" y="108661"/>
                  <a:pt x="692944" y="122155"/>
                </a:cubicBezTo>
                <a:cubicBezTo>
                  <a:pt x="708422" y="135649"/>
                  <a:pt x="719138" y="191211"/>
                  <a:pt x="721519" y="215024"/>
                </a:cubicBezTo>
                <a:lnTo>
                  <a:pt x="697707" y="267411"/>
                </a:lnTo>
                <a:lnTo>
                  <a:pt x="785813" y="288843"/>
                </a:lnTo>
                <a:cubicBezTo>
                  <a:pt x="817563" y="300749"/>
                  <a:pt x="811213" y="322180"/>
                  <a:pt x="809625" y="345993"/>
                </a:cubicBezTo>
                <a:cubicBezTo>
                  <a:pt x="827882" y="369806"/>
                  <a:pt x="834231" y="388855"/>
                  <a:pt x="814388" y="424574"/>
                </a:cubicBezTo>
                <a:cubicBezTo>
                  <a:pt x="798512" y="473788"/>
                  <a:pt x="839788" y="484899"/>
                  <a:pt x="835819" y="526968"/>
                </a:cubicBezTo>
                <a:cubicBezTo>
                  <a:pt x="822325" y="566656"/>
                  <a:pt x="807641" y="610710"/>
                  <a:pt x="785813" y="641269"/>
                </a:cubicBezTo>
                <a:cubicBezTo>
                  <a:pt x="763985" y="671828"/>
                  <a:pt x="705644" y="698418"/>
                  <a:pt x="661988" y="681749"/>
                </a:cubicBezTo>
                <a:cubicBezTo>
                  <a:pt x="640557" y="661905"/>
                  <a:pt x="597693" y="649205"/>
                  <a:pt x="597694" y="622217"/>
                </a:cubicBezTo>
                <a:cubicBezTo>
                  <a:pt x="569913" y="653967"/>
                  <a:pt x="556418" y="683337"/>
                  <a:pt x="507206" y="717468"/>
                </a:cubicBezTo>
                <a:cubicBezTo>
                  <a:pt x="490538" y="755569"/>
                  <a:pt x="474663" y="819465"/>
                  <a:pt x="483394" y="865105"/>
                </a:cubicBezTo>
                <a:cubicBezTo>
                  <a:pt x="480219" y="916699"/>
                  <a:pt x="534193" y="994486"/>
                  <a:pt x="585787" y="1017505"/>
                </a:cubicBezTo>
                <a:cubicBezTo>
                  <a:pt x="519906" y="1046874"/>
                  <a:pt x="465931" y="1035761"/>
                  <a:pt x="340519" y="1029411"/>
                </a:cubicBezTo>
                <a:lnTo>
                  <a:pt x="288132" y="1031792"/>
                </a:lnTo>
                <a:cubicBezTo>
                  <a:pt x="376636" y="991708"/>
                  <a:pt x="385763" y="871455"/>
                  <a:pt x="385763" y="817480"/>
                </a:cubicBezTo>
                <a:cubicBezTo>
                  <a:pt x="394890" y="758345"/>
                  <a:pt x="377825" y="717864"/>
                  <a:pt x="371475" y="705561"/>
                </a:cubicBezTo>
                <a:lnTo>
                  <a:pt x="347663" y="743661"/>
                </a:lnTo>
                <a:cubicBezTo>
                  <a:pt x="332581" y="715087"/>
                  <a:pt x="293688" y="719848"/>
                  <a:pt x="266700" y="729374"/>
                </a:cubicBezTo>
                <a:cubicBezTo>
                  <a:pt x="228600" y="742867"/>
                  <a:pt x="209550" y="761124"/>
                  <a:pt x="180975" y="776999"/>
                </a:cubicBezTo>
                <a:close/>
              </a:path>
            </a:pathLst>
          </a:custGeom>
          <a:blipFill>
            <a:blip r:embed="rId3"/>
            <a:stretch>
              <a:fillRect/>
            </a:stretch>
          </a:blipFill>
          <a:ln>
            <a:solidFill>
              <a:srgbClr val="62B747"/>
            </a:solidFill>
          </a:ln>
        </p:spPr>
        <p:txBody>
          <a:bodyPr lIns="0" tIns="0" rIns="0" bIns="540000" anchor="ctr"/>
          <a:lstStyle/>
          <a:p>
            <a:pPr algn="ctr">
              <a:lnSpc>
                <a:spcPct val="150000"/>
              </a:lnSpc>
              <a:defRPr/>
            </a:pP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093" name="椭圆 6"/>
          <p:cNvSpPr>
            <a:spLocks noChangeArrowheads="1"/>
          </p:cNvSpPr>
          <p:nvPr/>
        </p:nvSpPr>
        <p:spPr bwMode="auto">
          <a:xfrm>
            <a:off x="6899692" y="2664703"/>
            <a:ext cx="79195" cy="79195"/>
          </a:xfrm>
          <a:prstGeom prst="ellipse">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3094" name="矩形 7"/>
          <p:cNvSpPr>
            <a:spLocks noChangeArrowheads="1"/>
          </p:cNvSpPr>
          <p:nvPr/>
        </p:nvSpPr>
        <p:spPr bwMode="auto">
          <a:xfrm rot="18949819">
            <a:off x="6918324" y="2639080"/>
            <a:ext cx="158389" cy="16304"/>
          </a:xfrm>
          <a:prstGeom prst="rect">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30" name="任意多边形 29"/>
          <p:cNvSpPr/>
          <p:nvPr/>
        </p:nvSpPr>
        <p:spPr bwMode="auto">
          <a:xfrm>
            <a:off x="7046435" y="2299011"/>
            <a:ext cx="729056" cy="302803"/>
          </a:xfrm>
          <a:custGeom>
            <a:avLst/>
            <a:gdLst>
              <a:gd name="connsiteX0" fmla="*/ 301650 w 496670"/>
              <a:gd name="connsiteY0" fmla="*/ 0 h 206120"/>
              <a:gd name="connsiteX1" fmla="*/ 496670 w 496670"/>
              <a:gd name="connsiteY1" fmla="*/ 0 h 206120"/>
              <a:gd name="connsiteX2" fmla="*/ 496670 w 496670"/>
              <a:gd name="connsiteY2" fmla="*/ 10800 h 206120"/>
              <a:gd name="connsiteX3" fmla="*/ 208670 w 496670"/>
              <a:gd name="connsiteY3" fmla="*/ 10800 h 206120"/>
              <a:gd name="connsiteX4" fmla="*/ 208670 w 496670"/>
              <a:gd name="connsiteY4" fmla="*/ 10722 h 206120"/>
              <a:gd name="connsiteX5" fmla="*/ 7525 w 496670"/>
              <a:gd name="connsiteY5" fmla="*/ 206120 h 206120"/>
              <a:gd name="connsiteX6" fmla="*/ 0 w 496670"/>
              <a:gd name="connsiteY6" fmla="*/ 198373 h 206120"/>
              <a:gd name="connsiteX7" fmla="*/ 204125 w 496670"/>
              <a:gd name="connsiteY7" fmla="*/ 79 h 206120"/>
              <a:gd name="connsiteX8" fmla="*/ 301650 w 496670"/>
              <a:gd name="connsiteY8" fmla="*/ 79 h 20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close/>
              </a:path>
            </a:pathLst>
          </a:custGeom>
          <a:solidFill>
            <a:srgbClr val="BCBCBC"/>
          </a:solidFill>
        </p:spPr>
        <p:txBody>
          <a:bodyPr anchor="ctr"/>
          <a:lstStyle/>
          <a:p>
            <a:pPr algn="just">
              <a:lnSpc>
                <a:spcPct val="120000"/>
              </a:lnSpc>
              <a:defRPr/>
            </a:pP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3090" name="椭圆 36"/>
          <p:cNvSpPr>
            <a:spLocks noChangeArrowheads="1"/>
          </p:cNvSpPr>
          <p:nvPr/>
        </p:nvSpPr>
        <p:spPr bwMode="auto">
          <a:xfrm>
            <a:off x="7349238" y="4423290"/>
            <a:ext cx="79195" cy="79195"/>
          </a:xfrm>
          <a:prstGeom prst="ellipse">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3091" name="矩形 37"/>
          <p:cNvSpPr>
            <a:spLocks noChangeArrowheads="1"/>
          </p:cNvSpPr>
          <p:nvPr/>
        </p:nvSpPr>
        <p:spPr bwMode="auto">
          <a:xfrm rot="18949819">
            <a:off x="7367871" y="4397667"/>
            <a:ext cx="158389" cy="16306"/>
          </a:xfrm>
          <a:prstGeom prst="rect">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43" name="任意多边形 42"/>
          <p:cNvSpPr/>
          <p:nvPr/>
        </p:nvSpPr>
        <p:spPr bwMode="auto">
          <a:xfrm>
            <a:off x="7495979" y="4057596"/>
            <a:ext cx="726727" cy="302803"/>
          </a:xfrm>
          <a:custGeom>
            <a:avLst/>
            <a:gdLst>
              <a:gd name="connsiteX0" fmla="*/ 301650 w 496670"/>
              <a:gd name="connsiteY0" fmla="*/ 0 h 206120"/>
              <a:gd name="connsiteX1" fmla="*/ 496670 w 496670"/>
              <a:gd name="connsiteY1" fmla="*/ 0 h 206120"/>
              <a:gd name="connsiteX2" fmla="*/ 496670 w 496670"/>
              <a:gd name="connsiteY2" fmla="*/ 10800 h 206120"/>
              <a:gd name="connsiteX3" fmla="*/ 208670 w 496670"/>
              <a:gd name="connsiteY3" fmla="*/ 10800 h 206120"/>
              <a:gd name="connsiteX4" fmla="*/ 208670 w 496670"/>
              <a:gd name="connsiteY4" fmla="*/ 10722 h 206120"/>
              <a:gd name="connsiteX5" fmla="*/ 7525 w 496670"/>
              <a:gd name="connsiteY5" fmla="*/ 206120 h 206120"/>
              <a:gd name="connsiteX6" fmla="*/ 0 w 496670"/>
              <a:gd name="connsiteY6" fmla="*/ 198373 h 206120"/>
              <a:gd name="connsiteX7" fmla="*/ 204125 w 496670"/>
              <a:gd name="connsiteY7" fmla="*/ 79 h 206120"/>
              <a:gd name="connsiteX8" fmla="*/ 301650 w 496670"/>
              <a:gd name="connsiteY8" fmla="*/ 79 h 20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close/>
              </a:path>
            </a:pathLst>
          </a:custGeom>
          <a:solidFill>
            <a:srgbClr val="BCBCBC"/>
          </a:solidFill>
        </p:spPr>
        <p:txBody>
          <a:bodyPr anchor="ctr"/>
          <a:lstStyle/>
          <a:p>
            <a:pPr algn="just">
              <a:lnSpc>
                <a:spcPct val="120000"/>
              </a:lnSpc>
              <a:defRPr/>
            </a:pP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3087" name="椭圆 44"/>
          <p:cNvSpPr>
            <a:spLocks noChangeArrowheads="1"/>
          </p:cNvSpPr>
          <p:nvPr/>
        </p:nvSpPr>
        <p:spPr bwMode="auto">
          <a:xfrm flipH="1">
            <a:off x="4540159" y="3398418"/>
            <a:ext cx="79195" cy="79195"/>
          </a:xfrm>
          <a:prstGeom prst="ellipse">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3088" name="矩形 45"/>
          <p:cNvSpPr>
            <a:spLocks noChangeArrowheads="1"/>
          </p:cNvSpPr>
          <p:nvPr/>
        </p:nvSpPr>
        <p:spPr bwMode="auto">
          <a:xfrm rot="2650181" flipH="1">
            <a:off x="4442329" y="3372796"/>
            <a:ext cx="158389" cy="16306"/>
          </a:xfrm>
          <a:prstGeom prst="rect">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47" name="任意多边形 46"/>
          <p:cNvSpPr/>
          <p:nvPr/>
        </p:nvSpPr>
        <p:spPr bwMode="auto">
          <a:xfrm flipH="1">
            <a:off x="3743554" y="3032725"/>
            <a:ext cx="729056" cy="302803"/>
          </a:xfrm>
          <a:custGeom>
            <a:avLst/>
            <a:gdLst>
              <a:gd name="connsiteX0" fmla="*/ 301650 w 496670"/>
              <a:gd name="connsiteY0" fmla="*/ 0 h 206120"/>
              <a:gd name="connsiteX1" fmla="*/ 496670 w 496670"/>
              <a:gd name="connsiteY1" fmla="*/ 0 h 206120"/>
              <a:gd name="connsiteX2" fmla="*/ 496670 w 496670"/>
              <a:gd name="connsiteY2" fmla="*/ 10800 h 206120"/>
              <a:gd name="connsiteX3" fmla="*/ 208670 w 496670"/>
              <a:gd name="connsiteY3" fmla="*/ 10800 h 206120"/>
              <a:gd name="connsiteX4" fmla="*/ 208670 w 496670"/>
              <a:gd name="connsiteY4" fmla="*/ 10722 h 206120"/>
              <a:gd name="connsiteX5" fmla="*/ 7525 w 496670"/>
              <a:gd name="connsiteY5" fmla="*/ 206120 h 206120"/>
              <a:gd name="connsiteX6" fmla="*/ 0 w 496670"/>
              <a:gd name="connsiteY6" fmla="*/ 198373 h 206120"/>
              <a:gd name="connsiteX7" fmla="*/ 204125 w 496670"/>
              <a:gd name="connsiteY7" fmla="*/ 79 h 206120"/>
              <a:gd name="connsiteX8" fmla="*/ 301650 w 496670"/>
              <a:gd name="connsiteY8" fmla="*/ 79 h 20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close/>
              </a:path>
            </a:pathLst>
          </a:custGeom>
          <a:solidFill>
            <a:srgbClr val="BCBCBC"/>
          </a:solidFill>
        </p:spPr>
        <p:txBody>
          <a:bodyPr anchor="ctr"/>
          <a:lstStyle/>
          <a:p>
            <a:pPr algn="just">
              <a:lnSpc>
                <a:spcPct val="120000"/>
              </a:lnSpc>
              <a:defRPr/>
            </a:pP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3084" name="椭圆 48"/>
          <p:cNvSpPr>
            <a:spLocks noChangeArrowheads="1"/>
          </p:cNvSpPr>
          <p:nvPr/>
        </p:nvSpPr>
        <p:spPr bwMode="auto">
          <a:xfrm flipH="1">
            <a:off x="5045606" y="4940384"/>
            <a:ext cx="79195" cy="79195"/>
          </a:xfrm>
          <a:prstGeom prst="ellipse">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3085" name="矩形 49"/>
          <p:cNvSpPr>
            <a:spLocks noChangeArrowheads="1"/>
          </p:cNvSpPr>
          <p:nvPr/>
        </p:nvSpPr>
        <p:spPr bwMode="auto">
          <a:xfrm flipH="1">
            <a:off x="4924483" y="4972993"/>
            <a:ext cx="158389" cy="13976"/>
          </a:xfrm>
          <a:prstGeom prst="rect">
            <a:avLst/>
          </a:prstGeom>
          <a:solidFill>
            <a:srgbClr val="FFFFFF"/>
          </a:solidFill>
          <a:ln>
            <a:noFill/>
          </a:ln>
        </p:spPr>
        <p:txBody>
          <a:bodyPr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just">
              <a:lnSpc>
                <a:spcPct val="120000"/>
              </a:lnSpc>
              <a:spcBef>
                <a:spcPct val="0"/>
              </a:spcBef>
              <a:buFontTx/>
              <a:buNone/>
              <a:defRPr/>
            </a:pPr>
            <a:endParaRPr lang="zh-CN" altLang="en-US" sz="1400">
              <a:solidFill>
                <a:prstClr val="white"/>
              </a:solidFill>
              <a:latin typeface="微软雅黑" panose="020B0503020204020204" pitchFamily="34" charset="-122"/>
            </a:endParaRPr>
          </a:p>
        </p:txBody>
      </p:sp>
      <p:sp>
        <p:nvSpPr>
          <p:cNvPr id="22" name="任意多边形 21"/>
          <p:cNvSpPr/>
          <p:nvPr/>
        </p:nvSpPr>
        <p:spPr bwMode="auto">
          <a:xfrm rot="9275539" flipH="1">
            <a:off x="4116841" y="4719601"/>
            <a:ext cx="937354" cy="527391"/>
          </a:xfrm>
          <a:custGeom>
            <a:avLst/>
            <a:gdLst>
              <a:gd name="connsiteX0" fmla="*/ 301650 w 496670"/>
              <a:gd name="connsiteY0" fmla="*/ 0 h 206120"/>
              <a:gd name="connsiteX1" fmla="*/ 496670 w 496670"/>
              <a:gd name="connsiteY1" fmla="*/ 0 h 206120"/>
              <a:gd name="connsiteX2" fmla="*/ 496670 w 496670"/>
              <a:gd name="connsiteY2" fmla="*/ 10800 h 206120"/>
              <a:gd name="connsiteX3" fmla="*/ 208670 w 496670"/>
              <a:gd name="connsiteY3" fmla="*/ 10800 h 206120"/>
              <a:gd name="connsiteX4" fmla="*/ 208670 w 496670"/>
              <a:gd name="connsiteY4" fmla="*/ 10722 h 206120"/>
              <a:gd name="connsiteX5" fmla="*/ 7525 w 496670"/>
              <a:gd name="connsiteY5" fmla="*/ 206120 h 206120"/>
              <a:gd name="connsiteX6" fmla="*/ 0 w 496670"/>
              <a:gd name="connsiteY6" fmla="*/ 198373 h 206120"/>
              <a:gd name="connsiteX7" fmla="*/ 204125 w 496670"/>
              <a:gd name="connsiteY7" fmla="*/ 79 h 206120"/>
              <a:gd name="connsiteX8" fmla="*/ 301650 w 496670"/>
              <a:gd name="connsiteY8" fmla="*/ 79 h 20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670" h="206120">
                <a:moveTo>
                  <a:pt x="301650" y="0"/>
                </a:moveTo>
                <a:lnTo>
                  <a:pt x="496670" y="0"/>
                </a:lnTo>
                <a:lnTo>
                  <a:pt x="496670" y="10800"/>
                </a:lnTo>
                <a:lnTo>
                  <a:pt x="208670" y="10800"/>
                </a:lnTo>
                <a:lnTo>
                  <a:pt x="208670" y="10722"/>
                </a:lnTo>
                <a:lnTo>
                  <a:pt x="7525" y="206120"/>
                </a:lnTo>
                <a:lnTo>
                  <a:pt x="0" y="198373"/>
                </a:lnTo>
                <a:lnTo>
                  <a:pt x="204125" y="79"/>
                </a:lnTo>
                <a:lnTo>
                  <a:pt x="301650" y="79"/>
                </a:lnTo>
                <a:close/>
              </a:path>
            </a:pathLst>
          </a:custGeom>
          <a:solidFill>
            <a:srgbClr val="BCBCBC"/>
          </a:solidFill>
        </p:spPr>
        <p:txBody>
          <a:bodyPr anchor="ctr"/>
          <a:lstStyle/>
          <a:p>
            <a:pPr algn="just">
              <a:lnSpc>
                <a:spcPct val="120000"/>
              </a:lnSpc>
              <a:defRPr/>
            </a:pP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23" name="TextBox 76"/>
          <p:cNvSpPr txBox="1"/>
          <p:nvPr/>
        </p:nvSpPr>
        <p:spPr>
          <a:xfrm>
            <a:off x="7859342" y="1654089"/>
            <a:ext cx="2700036" cy="1200329"/>
          </a:xfrm>
          <a:prstGeom prst="rect">
            <a:avLst/>
          </a:prstGeom>
          <a:noFill/>
        </p:spPr>
        <p:txBody>
          <a:bodyPr wrap="square">
            <a:spAutoFit/>
          </a:bodyPr>
          <a:lstStyle/>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4" name="TextBox 76"/>
          <p:cNvSpPr txBox="1"/>
          <p:nvPr/>
        </p:nvSpPr>
        <p:spPr>
          <a:xfrm>
            <a:off x="8278142" y="3477613"/>
            <a:ext cx="2700036" cy="1200329"/>
          </a:xfrm>
          <a:prstGeom prst="rect">
            <a:avLst/>
          </a:prstGeom>
          <a:noFill/>
        </p:spPr>
        <p:txBody>
          <a:bodyPr wrap="square">
            <a:spAutoFit/>
          </a:bodyPr>
          <a:lstStyle/>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5" name="TextBox 76"/>
          <p:cNvSpPr txBox="1"/>
          <p:nvPr/>
        </p:nvSpPr>
        <p:spPr>
          <a:xfrm>
            <a:off x="1380117" y="2474400"/>
            <a:ext cx="2700036" cy="1200329"/>
          </a:xfrm>
          <a:prstGeom prst="rect">
            <a:avLst/>
          </a:prstGeom>
          <a:noFill/>
        </p:spPr>
        <p:txBody>
          <a:bodyPr wrap="square">
            <a:spAutoFit/>
          </a:bodyPr>
          <a:lstStyle/>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7" name="TextBox 76"/>
          <p:cNvSpPr txBox="1"/>
          <p:nvPr/>
        </p:nvSpPr>
        <p:spPr>
          <a:xfrm>
            <a:off x="1743999" y="4345039"/>
            <a:ext cx="2700036" cy="1200329"/>
          </a:xfrm>
          <a:prstGeom prst="rect">
            <a:avLst/>
          </a:prstGeom>
          <a:noFill/>
        </p:spPr>
        <p:txBody>
          <a:bodyPr wrap="square">
            <a:spAutoFit/>
          </a:bodyPr>
          <a:lstStyle/>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4" name="矩形 3"/>
          <p:cNvSpPr/>
          <p:nvPr/>
        </p:nvSpPr>
        <p:spPr>
          <a:xfrm>
            <a:off x="5224463" y="6221639"/>
            <a:ext cx="1743075" cy="461665"/>
          </a:xfrm>
          <a:prstGeom prst="rect">
            <a:avLst/>
          </a:prstGeom>
        </p:spPr>
        <p:txBody>
          <a:bodyPr wrap="square">
            <a:spAutoFit/>
          </a:bodyPr>
          <a:lstStyle/>
          <a:p>
            <a:pPr algn="ctr"/>
            <a:r>
              <a:rPr lang="zh-CN" altLang="en-US" sz="2400" spc="300">
                <a:solidFill>
                  <a:prstClr val="black">
                    <a:lumMod val="65000"/>
                    <a:lumOff val="35000"/>
                  </a:prstClr>
                </a:solidFill>
                <a:latin typeface="微软雅黑" panose="020B0503020204020204" pitchFamily="34" charset="-122"/>
                <a:ea typeface="微软雅黑" panose="020B0503020204020204" pitchFamily="34" charset="-122"/>
              </a:rPr>
              <a:t>组织结构</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250"/>
                                        <p:tgtEl>
                                          <p:spTgt spid="3"/>
                                        </p:tgtEl>
                                      </p:cBhvr>
                                    </p:animEffect>
                                  </p:childTnLst>
                                </p:cTn>
                              </p:par>
                              <p:par>
                                <p:cTn id="8" presetID="6" presetClass="entr" presetSubtype="16" fill="hold" grpId="0" nodeType="withEffect">
                                  <p:stCondLst>
                                    <p:cond delay="250"/>
                                  </p:stCondLst>
                                  <p:childTnLst>
                                    <p:set>
                                      <p:cBhvr>
                                        <p:cTn id="9" dur="1" fill="hold">
                                          <p:stCondLst>
                                            <p:cond delay="0"/>
                                          </p:stCondLst>
                                        </p:cTn>
                                        <p:tgtEl>
                                          <p:spTgt spid="3093"/>
                                        </p:tgtEl>
                                        <p:attrNameLst>
                                          <p:attrName>style.visibility</p:attrName>
                                        </p:attrNameLst>
                                      </p:cBhvr>
                                      <p:to>
                                        <p:strVal val="visible"/>
                                      </p:to>
                                    </p:set>
                                    <p:animEffect transition="in" filter="circle(in)">
                                      <p:cBhvr>
                                        <p:cTn id="10" dur="1250"/>
                                        <p:tgtEl>
                                          <p:spTgt spid="3093"/>
                                        </p:tgtEl>
                                      </p:cBhvr>
                                    </p:animEffect>
                                  </p:childTnLst>
                                </p:cTn>
                              </p:par>
                              <p:par>
                                <p:cTn id="11" presetID="6" presetClass="entr" presetSubtype="16" fill="hold" grpId="0" nodeType="withEffect">
                                  <p:stCondLst>
                                    <p:cond delay="250"/>
                                  </p:stCondLst>
                                  <p:childTnLst>
                                    <p:set>
                                      <p:cBhvr>
                                        <p:cTn id="12" dur="1" fill="hold">
                                          <p:stCondLst>
                                            <p:cond delay="0"/>
                                          </p:stCondLst>
                                        </p:cTn>
                                        <p:tgtEl>
                                          <p:spTgt spid="3094"/>
                                        </p:tgtEl>
                                        <p:attrNameLst>
                                          <p:attrName>style.visibility</p:attrName>
                                        </p:attrNameLst>
                                      </p:cBhvr>
                                      <p:to>
                                        <p:strVal val="visible"/>
                                      </p:to>
                                    </p:set>
                                    <p:animEffect transition="in" filter="circle(in)">
                                      <p:cBhvr>
                                        <p:cTn id="13" dur="1250"/>
                                        <p:tgtEl>
                                          <p:spTgt spid="3094"/>
                                        </p:tgtEl>
                                      </p:cBhvr>
                                    </p:animEffect>
                                  </p:childTnLst>
                                </p:cTn>
                              </p:par>
                              <p:par>
                                <p:cTn id="14" presetID="6" presetClass="entr" presetSubtype="16" fill="hold" grpId="0" nodeType="withEffect">
                                  <p:stCondLst>
                                    <p:cond delay="250"/>
                                  </p:stCondLst>
                                  <p:childTnLst>
                                    <p:set>
                                      <p:cBhvr>
                                        <p:cTn id="15" dur="1" fill="hold">
                                          <p:stCondLst>
                                            <p:cond delay="0"/>
                                          </p:stCondLst>
                                        </p:cTn>
                                        <p:tgtEl>
                                          <p:spTgt spid="30"/>
                                        </p:tgtEl>
                                        <p:attrNameLst>
                                          <p:attrName>style.visibility</p:attrName>
                                        </p:attrNameLst>
                                      </p:cBhvr>
                                      <p:to>
                                        <p:strVal val="visible"/>
                                      </p:to>
                                    </p:set>
                                    <p:animEffect transition="in" filter="circle(in)">
                                      <p:cBhvr>
                                        <p:cTn id="16" dur="1250"/>
                                        <p:tgtEl>
                                          <p:spTgt spid="30"/>
                                        </p:tgtEl>
                                      </p:cBhvr>
                                    </p:animEffect>
                                  </p:childTnLst>
                                </p:cTn>
                              </p:par>
                              <p:par>
                                <p:cTn id="17" presetID="6" presetClass="entr" presetSubtype="16" fill="hold" grpId="0" nodeType="withEffect">
                                  <p:stCondLst>
                                    <p:cond delay="250"/>
                                  </p:stCondLst>
                                  <p:childTnLst>
                                    <p:set>
                                      <p:cBhvr>
                                        <p:cTn id="18" dur="1" fill="hold">
                                          <p:stCondLst>
                                            <p:cond delay="0"/>
                                          </p:stCondLst>
                                        </p:cTn>
                                        <p:tgtEl>
                                          <p:spTgt spid="3090"/>
                                        </p:tgtEl>
                                        <p:attrNameLst>
                                          <p:attrName>style.visibility</p:attrName>
                                        </p:attrNameLst>
                                      </p:cBhvr>
                                      <p:to>
                                        <p:strVal val="visible"/>
                                      </p:to>
                                    </p:set>
                                    <p:animEffect transition="in" filter="circle(in)">
                                      <p:cBhvr>
                                        <p:cTn id="19" dur="1250"/>
                                        <p:tgtEl>
                                          <p:spTgt spid="3090"/>
                                        </p:tgtEl>
                                      </p:cBhvr>
                                    </p:animEffect>
                                  </p:childTnLst>
                                </p:cTn>
                              </p:par>
                              <p:par>
                                <p:cTn id="20" presetID="6" presetClass="entr" presetSubtype="16" fill="hold" grpId="0" nodeType="withEffect">
                                  <p:stCondLst>
                                    <p:cond delay="250"/>
                                  </p:stCondLst>
                                  <p:childTnLst>
                                    <p:set>
                                      <p:cBhvr>
                                        <p:cTn id="21" dur="1" fill="hold">
                                          <p:stCondLst>
                                            <p:cond delay="0"/>
                                          </p:stCondLst>
                                        </p:cTn>
                                        <p:tgtEl>
                                          <p:spTgt spid="3091"/>
                                        </p:tgtEl>
                                        <p:attrNameLst>
                                          <p:attrName>style.visibility</p:attrName>
                                        </p:attrNameLst>
                                      </p:cBhvr>
                                      <p:to>
                                        <p:strVal val="visible"/>
                                      </p:to>
                                    </p:set>
                                    <p:animEffect transition="in" filter="circle(in)">
                                      <p:cBhvr>
                                        <p:cTn id="22" dur="1250"/>
                                        <p:tgtEl>
                                          <p:spTgt spid="3091"/>
                                        </p:tgtEl>
                                      </p:cBhvr>
                                    </p:animEffect>
                                  </p:childTnLst>
                                </p:cTn>
                              </p:par>
                              <p:par>
                                <p:cTn id="23" presetID="6" presetClass="entr" presetSubtype="16" fill="hold" grpId="0"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circle(in)">
                                      <p:cBhvr>
                                        <p:cTn id="25" dur="1250"/>
                                        <p:tgtEl>
                                          <p:spTgt spid="43"/>
                                        </p:tgtEl>
                                      </p:cBhvr>
                                    </p:animEffect>
                                  </p:childTnLst>
                                </p:cTn>
                              </p:par>
                              <p:par>
                                <p:cTn id="26" presetID="6" presetClass="entr" presetSubtype="16" fill="hold" grpId="0" nodeType="withEffect">
                                  <p:stCondLst>
                                    <p:cond delay="250"/>
                                  </p:stCondLst>
                                  <p:childTnLst>
                                    <p:set>
                                      <p:cBhvr>
                                        <p:cTn id="27" dur="1" fill="hold">
                                          <p:stCondLst>
                                            <p:cond delay="0"/>
                                          </p:stCondLst>
                                        </p:cTn>
                                        <p:tgtEl>
                                          <p:spTgt spid="3087"/>
                                        </p:tgtEl>
                                        <p:attrNameLst>
                                          <p:attrName>style.visibility</p:attrName>
                                        </p:attrNameLst>
                                      </p:cBhvr>
                                      <p:to>
                                        <p:strVal val="visible"/>
                                      </p:to>
                                    </p:set>
                                    <p:animEffect transition="in" filter="circle(in)">
                                      <p:cBhvr>
                                        <p:cTn id="28" dur="1250"/>
                                        <p:tgtEl>
                                          <p:spTgt spid="3087"/>
                                        </p:tgtEl>
                                      </p:cBhvr>
                                    </p:animEffect>
                                  </p:childTnLst>
                                </p:cTn>
                              </p:par>
                              <p:par>
                                <p:cTn id="29" presetID="6" presetClass="entr" presetSubtype="16" fill="hold" grpId="0" nodeType="withEffect">
                                  <p:stCondLst>
                                    <p:cond delay="250"/>
                                  </p:stCondLst>
                                  <p:childTnLst>
                                    <p:set>
                                      <p:cBhvr>
                                        <p:cTn id="30" dur="1" fill="hold">
                                          <p:stCondLst>
                                            <p:cond delay="0"/>
                                          </p:stCondLst>
                                        </p:cTn>
                                        <p:tgtEl>
                                          <p:spTgt spid="3088"/>
                                        </p:tgtEl>
                                        <p:attrNameLst>
                                          <p:attrName>style.visibility</p:attrName>
                                        </p:attrNameLst>
                                      </p:cBhvr>
                                      <p:to>
                                        <p:strVal val="visible"/>
                                      </p:to>
                                    </p:set>
                                    <p:animEffect transition="in" filter="circle(in)">
                                      <p:cBhvr>
                                        <p:cTn id="31" dur="1250"/>
                                        <p:tgtEl>
                                          <p:spTgt spid="3088"/>
                                        </p:tgtEl>
                                      </p:cBhvr>
                                    </p:animEffect>
                                  </p:childTnLst>
                                </p:cTn>
                              </p:par>
                              <p:par>
                                <p:cTn id="32" presetID="6" presetClass="entr" presetSubtype="16" fill="hold" grpId="0" nodeType="withEffect">
                                  <p:stCondLst>
                                    <p:cond delay="250"/>
                                  </p:stCondLst>
                                  <p:childTnLst>
                                    <p:set>
                                      <p:cBhvr>
                                        <p:cTn id="33" dur="1" fill="hold">
                                          <p:stCondLst>
                                            <p:cond delay="0"/>
                                          </p:stCondLst>
                                        </p:cTn>
                                        <p:tgtEl>
                                          <p:spTgt spid="47"/>
                                        </p:tgtEl>
                                        <p:attrNameLst>
                                          <p:attrName>style.visibility</p:attrName>
                                        </p:attrNameLst>
                                      </p:cBhvr>
                                      <p:to>
                                        <p:strVal val="visible"/>
                                      </p:to>
                                    </p:set>
                                    <p:animEffect transition="in" filter="circle(in)">
                                      <p:cBhvr>
                                        <p:cTn id="34" dur="1250"/>
                                        <p:tgtEl>
                                          <p:spTgt spid="47"/>
                                        </p:tgtEl>
                                      </p:cBhvr>
                                    </p:animEffect>
                                  </p:childTnLst>
                                </p:cTn>
                              </p:par>
                              <p:par>
                                <p:cTn id="35" presetID="6" presetClass="entr" presetSubtype="16" fill="hold" grpId="0" nodeType="withEffect">
                                  <p:stCondLst>
                                    <p:cond delay="250"/>
                                  </p:stCondLst>
                                  <p:childTnLst>
                                    <p:set>
                                      <p:cBhvr>
                                        <p:cTn id="36" dur="1" fill="hold">
                                          <p:stCondLst>
                                            <p:cond delay="0"/>
                                          </p:stCondLst>
                                        </p:cTn>
                                        <p:tgtEl>
                                          <p:spTgt spid="3084"/>
                                        </p:tgtEl>
                                        <p:attrNameLst>
                                          <p:attrName>style.visibility</p:attrName>
                                        </p:attrNameLst>
                                      </p:cBhvr>
                                      <p:to>
                                        <p:strVal val="visible"/>
                                      </p:to>
                                    </p:set>
                                    <p:animEffect transition="in" filter="circle(in)">
                                      <p:cBhvr>
                                        <p:cTn id="37" dur="1250"/>
                                        <p:tgtEl>
                                          <p:spTgt spid="3084"/>
                                        </p:tgtEl>
                                      </p:cBhvr>
                                    </p:animEffect>
                                  </p:childTnLst>
                                </p:cTn>
                              </p:par>
                              <p:par>
                                <p:cTn id="38" presetID="6" presetClass="entr" presetSubtype="16" fill="hold" grpId="0" nodeType="withEffect">
                                  <p:stCondLst>
                                    <p:cond delay="250"/>
                                  </p:stCondLst>
                                  <p:childTnLst>
                                    <p:set>
                                      <p:cBhvr>
                                        <p:cTn id="39" dur="1" fill="hold">
                                          <p:stCondLst>
                                            <p:cond delay="0"/>
                                          </p:stCondLst>
                                        </p:cTn>
                                        <p:tgtEl>
                                          <p:spTgt spid="3085"/>
                                        </p:tgtEl>
                                        <p:attrNameLst>
                                          <p:attrName>style.visibility</p:attrName>
                                        </p:attrNameLst>
                                      </p:cBhvr>
                                      <p:to>
                                        <p:strVal val="visible"/>
                                      </p:to>
                                    </p:set>
                                    <p:animEffect transition="in" filter="circle(in)">
                                      <p:cBhvr>
                                        <p:cTn id="40" dur="1250"/>
                                        <p:tgtEl>
                                          <p:spTgt spid="3085"/>
                                        </p:tgtEl>
                                      </p:cBhvr>
                                    </p:animEffect>
                                  </p:childTnLst>
                                </p:cTn>
                              </p:par>
                              <p:par>
                                <p:cTn id="41" presetID="6" presetClass="entr" presetSubtype="16" fill="hold" grpId="0" nodeType="withEffect">
                                  <p:stCondLst>
                                    <p:cond delay="250"/>
                                  </p:stCondLst>
                                  <p:childTnLst>
                                    <p:set>
                                      <p:cBhvr>
                                        <p:cTn id="42" dur="1" fill="hold">
                                          <p:stCondLst>
                                            <p:cond delay="0"/>
                                          </p:stCondLst>
                                        </p:cTn>
                                        <p:tgtEl>
                                          <p:spTgt spid="22"/>
                                        </p:tgtEl>
                                        <p:attrNameLst>
                                          <p:attrName>style.visibility</p:attrName>
                                        </p:attrNameLst>
                                      </p:cBhvr>
                                      <p:to>
                                        <p:strVal val="visible"/>
                                      </p:to>
                                    </p:set>
                                    <p:animEffect transition="in" filter="circle(in)">
                                      <p:cBhvr>
                                        <p:cTn id="43" dur="1250"/>
                                        <p:tgtEl>
                                          <p:spTgt spid="22"/>
                                        </p:tgtEl>
                                      </p:cBhvr>
                                    </p:animEffect>
                                  </p:childTnLst>
                                </p:cTn>
                              </p:par>
                              <p:par>
                                <p:cTn id="44" presetID="6" presetClass="entr" presetSubtype="16" fill="hold" grpId="0" nodeType="withEffect">
                                  <p:stCondLst>
                                    <p:cond delay="250"/>
                                  </p:stCondLst>
                                  <p:childTnLst>
                                    <p:set>
                                      <p:cBhvr>
                                        <p:cTn id="45" dur="1" fill="hold">
                                          <p:stCondLst>
                                            <p:cond delay="0"/>
                                          </p:stCondLst>
                                        </p:cTn>
                                        <p:tgtEl>
                                          <p:spTgt spid="23"/>
                                        </p:tgtEl>
                                        <p:attrNameLst>
                                          <p:attrName>style.visibility</p:attrName>
                                        </p:attrNameLst>
                                      </p:cBhvr>
                                      <p:to>
                                        <p:strVal val="visible"/>
                                      </p:to>
                                    </p:set>
                                    <p:animEffect transition="in" filter="circle(in)">
                                      <p:cBhvr>
                                        <p:cTn id="46" dur="1250"/>
                                        <p:tgtEl>
                                          <p:spTgt spid="23"/>
                                        </p:tgtEl>
                                      </p:cBhvr>
                                    </p:animEffect>
                                  </p:childTnLst>
                                </p:cTn>
                              </p:par>
                              <p:par>
                                <p:cTn id="47" presetID="6" presetClass="entr" presetSubtype="16" fill="hold" grpId="0" nodeType="withEffect">
                                  <p:stCondLst>
                                    <p:cond delay="250"/>
                                  </p:stCondLst>
                                  <p:childTnLst>
                                    <p:set>
                                      <p:cBhvr>
                                        <p:cTn id="48" dur="1" fill="hold">
                                          <p:stCondLst>
                                            <p:cond delay="0"/>
                                          </p:stCondLst>
                                        </p:cTn>
                                        <p:tgtEl>
                                          <p:spTgt spid="24"/>
                                        </p:tgtEl>
                                        <p:attrNameLst>
                                          <p:attrName>style.visibility</p:attrName>
                                        </p:attrNameLst>
                                      </p:cBhvr>
                                      <p:to>
                                        <p:strVal val="visible"/>
                                      </p:to>
                                    </p:set>
                                    <p:animEffect transition="in" filter="circle(in)">
                                      <p:cBhvr>
                                        <p:cTn id="49" dur="1250"/>
                                        <p:tgtEl>
                                          <p:spTgt spid="24"/>
                                        </p:tgtEl>
                                      </p:cBhvr>
                                    </p:animEffect>
                                  </p:childTnLst>
                                </p:cTn>
                              </p:par>
                              <p:par>
                                <p:cTn id="50" presetID="6" presetClass="entr" presetSubtype="16" fill="hold" grpId="0" nodeType="withEffect">
                                  <p:stCondLst>
                                    <p:cond delay="250"/>
                                  </p:stCondLst>
                                  <p:childTnLst>
                                    <p:set>
                                      <p:cBhvr>
                                        <p:cTn id="51" dur="1" fill="hold">
                                          <p:stCondLst>
                                            <p:cond delay="0"/>
                                          </p:stCondLst>
                                        </p:cTn>
                                        <p:tgtEl>
                                          <p:spTgt spid="25"/>
                                        </p:tgtEl>
                                        <p:attrNameLst>
                                          <p:attrName>style.visibility</p:attrName>
                                        </p:attrNameLst>
                                      </p:cBhvr>
                                      <p:to>
                                        <p:strVal val="visible"/>
                                      </p:to>
                                    </p:set>
                                    <p:animEffect transition="in" filter="circle(in)">
                                      <p:cBhvr>
                                        <p:cTn id="52" dur="1250"/>
                                        <p:tgtEl>
                                          <p:spTgt spid="25"/>
                                        </p:tgtEl>
                                      </p:cBhvr>
                                    </p:animEffect>
                                  </p:childTnLst>
                                </p:cTn>
                              </p:par>
                              <p:par>
                                <p:cTn id="53" presetID="6" presetClass="entr" presetSubtype="16" fill="hold" grpId="0" nodeType="with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circle(in)">
                                      <p:cBhvr>
                                        <p:cTn id="55"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093" grpId="0" animBg="1"/>
      <p:bldP spid="3094" grpId="0" animBg="1"/>
      <p:bldP spid="30" grpId="0" animBg="1"/>
      <p:bldP spid="3090" grpId="0" animBg="1"/>
      <p:bldP spid="3091" grpId="0" animBg="1"/>
      <p:bldP spid="43" grpId="0" animBg="1"/>
      <p:bldP spid="3087" grpId="0" animBg="1"/>
      <p:bldP spid="3088" grpId="0" animBg="1"/>
      <p:bldP spid="47" grpId="0" animBg="1"/>
      <p:bldP spid="3084" grpId="0" animBg="1"/>
      <p:bldP spid="3085" grpId="0" animBg="1"/>
      <p:bldP spid="22" grpId="0" animBg="1"/>
      <p:bldP spid="23" grpId="0"/>
      <p:bldP spid="24" grpId="0"/>
      <p:bldP spid="25"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4399419" y="2377487"/>
            <a:ext cx="3733330" cy="4339713"/>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50000"/>
            </a:schemeClr>
          </a:solidFill>
          <a:ln w="0">
            <a:noFill/>
            <a:prstDash val="solid"/>
            <a:round/>
          </a:ln>
        </p:spPr>
        <p:txBody>
          <a:bodyPr/>
          <a:lstStyle/>
          <a:p>
            <a:pPr>
              <a:defRPr/>
            </a:pPr>
            <a:endParaRPr lang="zh-TW" altLang="en-US">
              <a:solidFill>
                <a:srgbClr val="3F3F3F"/>
              </a:solidFill>
              <a:ea typeface="微软雅黑" panose="020B0503020204020204" pitchFamily="34" charset="-122"/>
            </a:endParaRPr>
          </a:p>
        </p:txBody>
      </p:sp>
      <p:sp>
        <p:nvSpPr>
          <p:cNvPr id="6" name="橢圓 4"/>
          <p:cNvSpPr/>
          <p:nvPr/>
        </p:nvSpPr>
        <p:spPr>
          <a:xfrm>
            <a:off x="3743258" y="2909201"/>
            <a:ext cx="1015918" cy="1013656"/>
          </a:xfrm>
          <a:prstGeom prst="ellipse">
            <a:avLst/>
          </a:prstGeom>
          <a:solidFill>
            <a:schemeClr val="accent1">
              <a:lumMod val="20000"/>
              <a:lumOff val="80000"/>
            </a:schemeClr>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sp>
        <p:nvSpPr>
          <p:cNvPr id="8" name="橢圓 6"/>
          <p:cNvSpPr/>
          <p:nvPr/>
        </p:nvSpPr>
        <p:spPr>
          <a:xfrm>
            <a:off x="5756993" y="1533526"/>
            <a:ext cx="1015918" cy="1015919"/>
          </a:xfrm>
          <a:prstGeom prst="ellipse">
            <a:avLst/>
          </a:prstGeom>
          <a:solidFill>
            <a:schemeClr val="accent1">
              <a:lumMod val="20000"/>
              <a:lumOff val="80000"/>
            </a:schemeClr>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sp>
        <p:nvSpPr>
          <p:cNvPr id="10" name="橢圓 8"/>
          <p:cNvSpPr/>
          <p:nvPr/>
        </p:nvSpPr>
        <p:spPr>
          <a:xfrm>
            <a:off x="7623656" y="3255384"/>
            <a:ext cx="1015919" cy="1013656"/>
          </a:xfrm>
          <a:prstGeom prst="ellipse">
            <a:avLst/>
          </a:prstGeom>
          <a:solidFill>
            <a:schemeClr val="accent1">
              <a:lumMod val="20000"/>
              <a:lumOff val="80000"/>
            </a:schemeClr>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grpSp>
        <p:nvGrpSpPr>
          <p:cNvPr id="12" name="组合 11"/>
          <p:cNvGrpSpPr/>
          <p:nvPr/>
        </p:nvGrpSpPr>
        <p:grpSpPr>
          <a:xfrm>
            <a:off x="3464953" y="4282616"/>
            <a:ext cx="1013656" cy="1015918"/>
            <a:chOff x="3274453" y="3720641"/>
            <a:chExt cx="1013656" cy="1015918"/>
          </a:xfrm>
        </p:grpSpPr>
        <p:sp>
          <p:nvSpPr>
            <p:cNvPr id="5" name="橢圓 3"/>
            <p:cNvSpPr/>
            <p:nvPr/>
          </p:nvSpPr>
          <p:spPr>
            <a:xfrm>
              <a:off x="3274453" y="3720641"/>
              <a:ext cx="1013656" cy="1015918"/>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sp>
          <p:nvSpPr>
            <p:cNvPr id="21" name="KSO_Shape"/>
            <p:cNvSpPr/>
            <p:nvPr/>
          </p:nvSpPr>
          <p:spPr bwMode="auto">
            <a:xfrm>
              <a:off x="3453202" y="3953691"/>
              <a:ext cx="653898" cy="549818"/>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15" name="组合 14"/>
          <p:cNvGrpSpPr/>
          <p:nvPr/>
        </p:nvGrpSpPr>
        <p:grpSpPr>
          <a:xfrm>
            <a:off x="4627942" y="2155748"/>
            <a:ext cx="1015919" cy="1013656"/>
            <a:chOff x="4437442" y="1593773"/>
            <a:chExt cx="1015919" cy="1013656"/>
          </a:xfrm>
        </p:grpSpPr>
        <p:sp>
          <p:nvSpPr>
            <p:cNvPr id="7" name="橢圓 5"/>
            <p:cNvSpPr/>
            <p:nvPr/>
          </p:nvSpPr>
          <p:spPr>
            <a:xfrm>
              <a:off x="4437442" y="1593773"/>
              <a:ext cx="1015919" cy="1013656"/>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sp>
          <p:nvSpPr>
            <p:cNvPr id="22" name="KSO_Shape"/>
            <p:cNvSpPr/>
            <p:nvPr/>
          </p:nvSpPr>
          <p:spPr bwMode="auto">
            <a:xfrm>
              <a:off x="4738373" y="1869813"/>
              <a:ext cx="411798" cy="461575"/>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14" name="组合 13"/>
          <p:cNvGrpSpPr/>
          <p:nvPr/>
        </p:nvGrpSpPr>
        <p:grpSpPr>
          <a:xfrm>
            <a:off x="6772909" y="2372962"/>
            <a:ext cx="1015919" cy="1015918"/>
            <a:chOff x="6582409" y="1810987"/>
            <a:chExt cx="1015919" cy="1015918"/>
          </a:xfrm>
        </p:grpSpPr>
        <p:sp>
          <p:nvSpPr>
            <p:cNvPr id="9" name="橢圓 7"/>
            <p:cNvSpPr/>
            <p:nvPr/>
          </p:nvSpPr>
          <p:spPr>
            <a:xfrm>
              <a:off x="6582409" y="1810987"/>
              <a:ext cx="1015919" cy="1015918"/>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sp>
          <p:nvSpPr>
            <p:cNvPr id="23" name="KSO_Shape"/>
            <p:cNvSpPr/>
            <p:nvPr/>
          </p:nvSpPr>
          <p:spPr bwMode="auto">
            <a:xfrm>
              <a:off x="6819987" y="2044036"/>
              <a:ext cx="590544" cy="50230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13" name="组合 12"/>
          <p:cNvGrpSpPr/>
          <p:nvPr/>
        </p:nvGrpSpPr>
        <p:grpSpPr>
          <a:xfrm>
            <a:off x="7788828" y="4547341"/>
            <a:ext cx="1013656" cy="1013656"/>
            <a:chOff x="7598328" y="3985366"/>
            <a:chExt cx="1013656" cy="1013656"/>
          </a:xfrm>
        </p:grpSpPr>
        <p:sp>
          <p:nvSpPr>
            <p:cNvPr id="11" name="橢圓 9"/>
            <p:cNvSpPr/>
            <p:nvPr/>
          </p:nvSpPr>
          <p:spPr>
            <a:xfrm>
              <a:off x="7598328" y="3985366"/>
              <a:ext cx="1013656" cy="1013656"/>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a:lnSpc>
                  <a:spcPct val="95000"/>
                </a:lnSpc>
                <a:spcBef>
                  <a:spcPct val="50000"/>
                </a:spcBef>
                <a:spcAft>
                  <a:spcPct val="35000"/>
                </a:spcAft>
                <a:buClr>
                  <a:srgbClr val="678BA8"/>
                </a:buClr>
                <a:buFontTx/>
                <a:buChar char="•"/>
                <a:defRPr/>
              </a:pPr>
              <a:endParaRPr lang="zh-TW" altLang="en-US" sz="3200" kern="0">
                <a:solidFill>
                  <a:prstClr val="black"/>
                </a:solidFill>
                <a:latin typeface="Arial" panose="020B0604020202020204"/>
                <a:ea typeface="微软雅黑" panose="020B0503020204020204" pitchFamily="34" charset="-122"/>
              </a:endParaRPr>
            </a:p>
          </p:txBody>
        </p:sp>
        <p:sp>
          <p:nvSpPr>
            <p:cNvPr id="24" name="KSO_Shape"/>
            <p:cNvSpPr>
              <a:spLocks noChangeArrowheads="1"/>
            </p:cNvSpPr>
            <p:nvPr/>
          </p:nvSpPr>
          <p:spPr bwMode="auto">
            <a:xfrm>
              <a:off x="7817804" y="4261406"/>
              <a:ext cx="574707" cy="461575"/>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sp>
        <p:nvSpPr>
          <p:cNvPr id="25" name="TextBox 57"/>
          <p:cNvSpPr txBox="1"/>
          <p:nvPr/>
        </p:nvSpPr>
        <p:spPr>
          <a:xfrm>
            <a:off x="2389895" y="1696128"/>
            <a:ext cx="2547164"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sp>
        <p:nvSpPr>
          <p:cNvPr id="26" name="TextBox 57"/>
          <p:cNvSpPr txBox="1"/>
          <p:nvPr/>
        </p:nvSpPr>
        <p:spPr>
          <a:xfrm>
            <a:off x="7644137" y="2425118"/>
            <a:ext cx="2547164"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sp>
        <p:nvSpPr>
          <p:cNvPr id="29" name="TextBox 57"/>
          <p:cNvSpPr txBox="1"/>
          <p:nvPr/>
        </p:nvSpPr>
        <p:spPr>
          <a:xfrm>
            <a:off x="1160773" y="4363925"/>
            <a:ext cx="2547164"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sp>
        <p:nvSpPr>
          <p:cNvPr id="30" name="TextBox 57"/>
          <p:cNvSpPr txBox="1"/>
          <p:nvPr/>
        </p:nvSpPr>
        <p:spPr>
          <a:xfrm>
            <a:off x="8574764" y="4674134"/>
            <a:ext cx="2547164"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75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75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75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750"/>
                                        <p:tgtEl>
                                          <p:spTgt spid="1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750"/>
                                        <p:tgtEl>
                                          <p:spTgt spid="2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75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75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750"/>
                                        <p:tgtEl>
                                          <p:spTgt spid="30"/>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25" grpId="0"/>
      <p:bldP spid="26"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6507362" y="5328194"/>
            <a:ext cx="280736" cy="2785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微软雅黑" panose="020B0503020204020204" pitchFamily="34" charset="-122"/>
                <a:ea typeface="微软雅黑" panose="020B0503020204020204" pitchFamily="34" charset="-122"/>
              </a:rPr>
              <a:t>+</a:t>
            </a:r>
            <a:endParaRPr lang="zh-CN" altLang="en-US" dirty="0">
              <a:solidFill>
                <a:srgbClr val="FFFFFF"/>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133044" y="2107335"/>
            <a:ext cx="2803018" cy="3773296"/>
            <a:chOff x="5952069" y="1583460"/>
            <a:chExt cx="2803018" cy="3773296"/>
          </a:xfrm>
        </p:grpSpPr>
        <p:sp>
          <p:nvSpPr>
            <p:cNvPr id="5" name="Freeform 7"/>
            <p:cNvSpPr/>
            <p:nvPr/>
          </p:nvSpPr>
          <p:spPr bwMode="auto">
            <a:xfrm>
              <a:off x="5952069" y="1583460"/>
              <a:ext cx="2803018" cy="2818251"/>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solidFill>
              <a:schemeClr val="accent3"/>
            </a:solidFill>
            <a:ln>
              <a:noFill/>
            </a:ln>
          </p:spPr>
          <p:txBody>
            <a:bodyPr/>
            <a:lstStyle/>
            <a:p>
              <a:pPr>
                <a:defRPr/>
              </a:pPr>
              <a:endParaRPr lang="zh-CN" altLang="en-US">
                <a:solidFill>
                  <a:srgbClr val="3F3F3F"/>
                </a:solidFill>
                <a:ea typeface="微软雅黑" panose="020B0503020204020204" pitchFamily="34" charset="-122"/>
              </a:endParaRPr>
            </a:p>
          </p:txBody>
        </p:sp>
        <p:sp>
          <p:nvSpPr>
            <p:cNvPr id="2059" name="文本框 10"/>
            <p:cNvSpPr txBox="1">
              <a:spLocks noChangeArrowheads="1"/>
            </p:cNvSpPr>
            <p:nvPr/>
          </p:nvSpPr>
          <p:spPr bwMode="auto">
            <a:xfrm>
              <a:off x="6552717" y="2671589"/>
              <a:ext cx="1029369" cy="105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4400">
                  <a:solidFill>
                    <a:srgbClr val="FFFFFF"/>
                  </a:solidFill>
                  <a:ea typeface="微软雅黑" panose="020B0503020204020204" pitchFamily="34" charset="-122"/>
                </a:rPr>
                <a:t>03</a:t>
              </a:r>
              <a:endParaRPr lang="zh-CN" altLang="en-US" sz="4400">
                <a:solidFill>
                  <a:srgbClr val="FFFFFF"/>
                </a:solidFill>
                <a:ea typeface="微软雅黑" panose="020B0503020204020204" pitchFamily="34" charset="-122"/>
              </a:endParaRPr>
            </a:p>
          </p:txBody>
        </p:sp>
        <p:pic>
          <p:nvPicPr>
            <p:cNvPr id="2060" name="图片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5918" y="2917504"/>
              <a:ext cx="568002" cy="568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连接符 12"/>
            <p:cNvCxnSpPr/>
            <p:nvPr/>
          </p:nvCxnSpPr>
          <p:spPr>
            <a:xfrm>
              <a:off x="6537483" y="3587791"/>
              <a:ext cx="172142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62" name="矩形 13"/>
            <p:cNvSpPr>
              <a:spLocks noChangeArrowheads="1"/>
            </p:cNvSpPr>
            <p:nvPr/>
          </p:nvSpPr>
          <p:spPr bwMode="auto">
            <a:xfrm>
              <a:off x="6819613" y="3489534"/>
              <a:ext cx="1242032" cy="10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2800" b="1">
                  <a:solidFill>
                    <a:srgbClr val="FFFFFF"/>
                  </a:solidFill>
                  <a:ea typeface="微软雅黑" panose="020B0503020204020204" pitchFamily="34" charset="-122"/>
                </a:rPr>
                <a:t>标题</a:t>
              </a:r>
              <a:endParaRPr lang="en-US" altLang="zh-CN" sz="2800" b="1">
                <a:solidFill>
                  <a:srgbClr val="FFFFFF"/>
                </a:solidFill>
                <a:ea typeface="微软雅黑" panose="020B0503020204020204" pitchFamily="34" charset="-122"/>
              </a:endParaRPr>
            </a:p>
          </p:txBody>
        </p:sp>
        <p:sp>
          <p:nvSpPr>
            <p:cNvPr id="2074" name="矩形 34"/>
            <p:cNvSpPr>
              <a:spLocks noChangeArrowheads="1"/>
            </p:cNvSpPr>
            <p:nvPr/>
          </p:nvSpPr>
          <p:spPr bwMode="auto">
            <a:xfrm>
              <a:off x="6650648" y="4525759"/>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p:txBody>
        </p:sp>
      </p:grpSp>
      <p:sp>
        <p:nvSpPr>
          <p:cNvPr id="23" name="椭圆 22"/>
          <p:cNvSpPr/>
          <p:nvPr/>
        </p:nvSpPr>
        <p:spPr>
          <a:xfrm>
            <a:off x="1132008" y="5328194"/>
            <a:ext cx="280736" cy="2785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微软雅黑" panose="020B0503020204020204" pitchFamily="34" charset="-122"/>
                <a:ea typeface="微软雅黑" panose="020B0503020204020204" pitchFamily="34" charset="-122"/>
              </a:rPr>
              <a:t>+</a:t>
            </a:r>
            <a:endParaRPr lang="zh-CN" altLang="en-US" dirty="0">
              <a:solidFill>
                <a:srgbClr val="FFFFFF"/>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757692" y="2107335"/>
            <a:ext cx="2805194" cy="3773296"/>
            <a:chOff x="576717" y="1583460"/>
            <a:chExt cx="2805194" cy="3773296"/>
          </a:xfrm>
        </p:grpSpPr>
        <p:sp>
          <p:nvSpPr>
            <p:cNvPr id="2052" name="Freeform 6"/>
            <p:cNvSpPr/>
            <p:nvPr/>
          </p:nvSpPr>
          <p:spPr bwMode="auto">
            <a:xfrm>
              <a:off x="576717" y="1583460"/>
              <a:ext cx="2805194" cy="2818251"/>
            </a:xfrm>
            <a:custGeom>
              <a:avLst/>
              <a:gdLst>
                <a:gd name="T0" fmla="*/ 133966 w 1588"/>
                <a:gd name="T1" fmla="*/ 2055862 h 1596"/>
                <a:gd name="T2" fmla="*/ 1893557 w 1588"/>
                <a:gd name="T3" fmla="*/ 2055862 h 1596"/>
                <a:gd name="T4" fmla="*/ 1893557 w 1588"/>
                <a:gd name="T5" fmla="*/ 2055862 h 1596"/>
                <a:gd name="T6" fmla="*/ 1916744 w 1588"/>
                <a:gd name="T7" fmla="*/ 2055862 h 1596"/>
                <a:gd name="T8" fmla="*/ 1939930 w 1588"/>
                <a:gd name="T9" fmla="*/ 2053286 h 1596"/>
                <a:gd name="T10" fmla="*/ 1957964 w 1588"/>
                <a:gd name="T11" fmla="*/ 2048133 h 1596"/>
                <a:gd name="T12" fmla="*/ 1975998 w 1588"/>
                <a:gd name="T13" fmla="*/ 2040404 h 1596"/>
                <a:gd name="T14" fmla="*/ 1994032 w 1588"/>
                <a:gd name="T15" fmla="*/ 2032676 h 1596"/>
                <a:gd name="T16" fmla="*/ 2006913 w 1588"/>
                <a:gd name="T17" fmla="*/ 2022371 h 1596"/>
                <a:gd name="T18" fmla="*/ 2017218 w 1588"/>
                <a:gd name="T19" fmla="*/ 2012065 h 1596"/>
                <a:gd name="T20" fmla="*/ 2027523 w 1588"/>
                <a:gd name="T21" fmla="*/ 1999184 h 1596"/>
                <a:gd name="T22" fmla="*/ 2035252 w 1588"/>
                <a:gd name="T23" fmla="*/ 1983726 h 1596"/>
                <a:gd name="T24" fmla="*/ 2040404 w 1588"/>
                <a:gd name="T25" fmla="*/ 1968269 h 1596"/>
                <a:gd name="T26" fmla="*/ 2042981 w 1588"/>
                <a:gd name="T27" fmla="*/ 1952811 h 1596"/>
                <a:gd name="T28" fmla="*/ 2045557 w 1588"/>
                <a:gd name="T29" fmla="*/ 1937354 h 1596"/>
                <a:gd name="T30" fmla="*/ 2042981 w 1588"/>
                <a:gd name="T31" fmla="*/ 1919320 h 1596"/>
                <a:gd name="T32" fmla="*/ 2040404 w 1588"/>
                <a:gd name="T33" fmla="*/ 1901286 h 1596"/>
                <a:gd name="T34" fmla="*/ 2032676 w 1588"/>
                <a:gd name="T35" fmla="*/ 1883252 h 1596"/>
                <a:gd name="T36" fmla="*/ 2024947 w 1588"/>
                <a:gd name="T37" fmla="*/ 1862642 h 1596"/>
                <a:gd name="T38" fmla="*/ 1110372 w 1588"/>
                <a:gd name="T39" fmla="*/ 74712 h 1596"/>
                <a:gd name="T40" fmla="*/ 1110372 w 1588"/>
                <a:gd name="T41" fmla="*/ 74712 h 1596"/>
                <a:gd name="T42" fmla="*/ 1100067 w 1588"/>
                <a:gd name="T43" fmla="*/ 56678 h 1596"/>
                <a:gd name="T44" fmla="*/ 1089761 w 1588"/>
                <a:gd name="T45" fmla="*/ 41220 h 1596"/>
                <a:gd name="T46" fmla="*/ 1076880 w 1588"/>
                <a:gd name="T47" fmla="*/ 28339 h 1596"/>
                <a:gd name="T48" fmla="*/ 1066575 w 1588"/>
                <a:gd name="T49" fmla="*/ 18034 h 1596"/>
                <a:gd name="T50" fmla="*/ 1053694 w 1588"/>
                <a:gd name="T51" fmla="*/ 10305 h 1596"/>
                <a:gd name="T52" fmla="*/ 1040812 w 1588"/>
                <a:gd name="T53" fmla="*/ 5153 h 1596"/>
                <a:gd name="T54" fmla="*/ 1027931 w 1588"/>
                <a:gd name="T55" fmla="*/ 0 h 1596"/>
                <a:gd name="T56" fmla="*/ 1015050 w 1588"/>
                <a:gd name="T57" fmla="*/ 0 h 1596"/>
                <a:gd name="T58" fmla="*/ 1002168 w 1588"/>
                <a:gd name="T59" fmla="*/ 0 h 1596"/>
                <a:gd name="T60" fmla="*/ 989287 w 1588"/>
                <a:gd name="T61" fmla="*/ 5153 h 1596"/>
                <a:gd name="T62" fmla="*/ 976406 w 1588"/>
                <a:gd name="T63" fmla="*/ 10305 h 1596"/>
                <a:gd name="T64" fmla="*/ 963524 w 1588"/>
                <a:gd name="T65" fmla="*/ 18034 h 1596"/>
                <a:gd name="T66" fmla="*/ 950643 w 1588"/>
                <a:gd name="T67" fmla="*/ 28339 h 1596"/>
                <a:gd name="T68" fmla="*/ 940338 w 1588"/>
                <a:gd name="T69" fmla="*/ 41220 h 1596"/>
                <a:gd name="T70" fmla="*/ 930033 w 1588"/>
                <a:gd name="T71" fmla="*/ 56678 h 1596"/>
                <a:gd name="T72" fmla="*/ 919728 w 1588"/>
                <a:gd name="T73" fmla="*/ 74712 h 1596"/>
                <a:gd name="T74" fmla="*/ 18034 w 1588"/>
                <a:gd name="T75" fmla="*/ 1875523 h 1596"/>
                <a:gd name="T76" fmla="*/ 18034 w 1588"/>
                <a:gd name="T77" fmla="*/ 1875523 h 1596"/>
                <a:gd name="T78" fmla="*/ 10305 w 1588"/>
                <a:gd name="T79" fmla="*/ 1896133 h 1596"/>
                <a:gd name="T80" fmla="*/ 5153 w 1588"/>
                <a:gd name="T81" fmla="*/ 1914167 h 1596"/>
                <a:gd name="T82" fmla="*/ 0 w 1588"/>
                <a:gd name="T83" fmla="*/ 1932201 h 1596"/>
                <a:gd name="T84" fmla="*/ 0 w 1588"/>
                <a:gd name="T85" fmla="*/ 1947659 h 1596"/>
                <a:gd name="T86" fmla="*/ 0 w 1588"/>
                <a:gd name="T87" fmla="*/ 1963116 h 1596"/>
                <a:gd name="T88" fmla="*/ 2576 w 1588"/>
                <a:gd name="T89" fmla="*/ 1978574 h 1596"/>
                <a:gd name="T90" fmla="*/ 7729 w 1588"/>
                <a:gd name="T91" fmla="*/ 1991455 h 1596"/>
                <a:gd name="T92" fmla="*/ 15458 w 1588"/>
                <a:gd name="T93" fmla="*/ 2004337 h 1596"/>
                <a:gd name="T94" fmla="*/ 23186 w 1588"/>
                <a:gd name="T95" fmla="*/ 2017218 h 1596"/>
                <a:gd name="T96" fmla="*/ 33491 w 1588"/>
                <a:gd name="T97" fmla="*/ 2027523 h 1596"/>
                <a:gd name="T98" fmla="*/ 46373 w 1588"/>
                <a:gd name="T99" fmla="*/ 2035252 h 1596"/>
                <a:gd name="T100" fmla="*/ 61830 w 1588"/>
                <a:gd name="T101" fmla="*/ 2042981 h 1596"/>
                <a:gd name="T102" fmla="*/ 77288 w 1588"/>
                <a:gd name="T103" fmla="*/ 2048133 h 1596"/>
                <a:gd name="T104" fmla="*/ 95322 w 1588"/>
                <a:gd name="T105" fmla="*/ 2053286 h 1596"/>
                <a:gd name="T106" fmla="*/ 113356 w 1588"/>
                <a:gd name="T107" fmla="*/ 2055862 h 1596"/>
                <a:gd name="T108" fmla="*/ 133966 w 1588"/>
                <a:gd name="T109" fmla="*/ 2055862 h 1596"/>
                <a:gd name="T110" fmla="*/ 133966 w 1588"/>
                <a:gd name="T111" fmla="*/ 2055862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88" h="1596">
                  <a:moveTo>
                    <a:pt x="104" y="1596"/>
                  </a:move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3F3F3F"/>
                </a:solidFill>
                <a:ea typeface="微软雅黑" panose="020B0503020204020204" pitchFamily="34" charset="-122"/>
              </a:endParaRPr>
            </a:p>
          </p:txBody>
        </p:sp>
        <p:sp>
          <p:nvSpPr>
            <p:cNvPr id="2055" name="文本框 6"/>
            <p:cNvSpPr txBox="1">
              <a:spLocks noChangeArrowheads="1"/>
            </p:cNvSpPr>
            <p:nvPr/>
          </p:nvSpPr>
          <p:spPr bwMode="auto">
            <a:xfrm>
              <a:off x="1133839" y="2671589"/>
              <a:ext cx="1029369" cy="105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4400">
                  <a:solidFill>
                    <a:srgbClr val="FFFFFF"/>
                  </a:solidFill>
                  <a:ea typeface="微软雅黑" panose="020B0503020204020204" pitchFamily="34" charset="-122"/>
                </a:rPr>
                <a:t>01</a:t>
              </a:r>
              <a:endParaRPr lang="zh-CN" altLang="en-US" sz="4400">
                <a:solidFill>
                  <a:srgbClr val="FFFFFF"/>
                </a:solidFill>
                <a:ea typeface="微软雅黑" panose="020B0503020204020204" pitchFamily="34" charset="-122"/>
              </a:endParaRPr>
            </a:p>
          </p:txBody>
        </p:sp>
        <p:pic>
          <p:nvPicPr>
            <p:cNvPr id="2056" name="图片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84862" y="2937093"/>
              <a:ext cx="570179" cy="56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直接连接符 8"/>
            <p:cNvCxnSpPr/>
            <p:nvPr/>
          </p:nvCxnSpPr>
          <p:spPr>
            <a:xfrm>
              <a:off x="1118604" y="3587791"/>
              <a:ext cx="172142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58" name="矩形 9"/>
            <p:cNvSpPr>
              <a:spLocks noChangeArrowheads="1"/>
            </p:cNvSpPr>
            <p:nvPr/>
          </p:nvSpPr>
          <p:spPr bwMode="auto">
            <a:xfrm>
              <a:off x="1399646" y="3489534"/>
              <a:ext cx="1242032" cy="10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zh-CN" altLang="en-US" sz="2800" b="1">
                  <a:solidFill>
                    <a:srgbClr val="FFFFFF"/>
                  </a:solidFill>
                  <a:ea typeface="微软雅黑" panose="020B0503020204020204" pitchFamily="34" charset="-122"/>
                </a:rPr>
                <a:t>标题</a:t>
              </a:r>
              <a:endParaRPr lang="en-US" altLang="zh-CN" sz="2800" b="1">
                <a:solidFill>
                  <a:srgbClr val="FFFFFF"/>
                </a:solidFill>
                <a:ea typeface="微软雅黑" panose="020B0503020204020204" pitchFamily="34" charset="-122"/>
              </a:endParaRPr>
            </a:p>
          </p:txBody>
        </p:sp>
        <p:sp>
          <p:nvSpPr>
            <p:cNvPr id="2072" name="矩形 23"/>
            <p:cNvSpPr>
              <a:spLocks noChangeArrowheads="1"/>
            </p:cNvSpPr>
            <p:nvPr/>
          </p:nvSpPr>
          <p:spPr bwMode="auto">
            <a:xfrm>
              <a:off x="1275295" y="4525759"/>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p:txBody>
        </p:sp>
      </p:grpSp>
      <p:sp>
        <p:nvSpPr>
          <p:cNvPr id="37" name="椭圆 36"/>
          <p:cNvSpPr/>
          <p:nvPr/>
        </p:nvSpPr>
        <p:spPr>
          <a:xfrm>
            <a:off x="3800099" y="2268379"/>
            <a:ext cx="280736" cy="2807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ea typeface="微软雅黑" panose="020B0503020204020204" pitchFamily="34" charset="-122"/>
              </a:rPr>
              <a:t>+</a:t>
            </a:r>
            <a:endParaRPr lang="zh-CN" altLang="en-US" dirty="0">
              <a:solidFill>
                <a:srgbClr val="FFFFFF"/>
              </a:solidFill>
              <a:ea typeface="微软雅黑" panose="020B0503020204020204" pitchFamily="34" charset="-122"/>
            </a:endParaRPr>
          </a:p>
        </p:txBody>
      </p:sp>
      <p:grpSp>
        <p:nvGrpSpPr>
          <p:cNvPr id="11" name="组合 10"/>
          <p:cNvGrpSpPr/>
          <p:nvPr/>
        </p:nvGrpSpPr>
        <p:grpSpPr>
          <a:xfrm>
            <a:off x="3434487" y="1989817"/>
            <a:ext cx="2787784" cy="3764923"/>
            <a:chOff x="3253512" y="1465942"/>
            <a:chExt cx="2787784" cy="3764923"/>
          </a:xfrm>
        </p:grpSpPr>
        <p:sp>
          <p:nvSpPr>
            <p:cNvPr id="2051" name="Freeform 5"/>
            <p:cNvSpPr/>
            <p:nvPr/>
          </p:nvSpPr>
          <p:spPr bwMode="auto">
            <a:xfrm>
              <a:off x="3253512" y="2410437"/>
              <a:ext cx="2787784" cy="2820428"/>
            </a:xfrm>
            <a:custGeom>
              <a:avLst/>
              <a:gdLst>
                <a:gd name="T0" fmla="*/ 1896134 w 1578"/>
                <a:gd name="T1" fmla="*/ 0 h 1598"/>
                <a:gd name="T2" fmla="*/ 133966 w 1578"/>
                <a:gd name="T3" fmla="*/ 0 h 1598"/>
                <a:gd name="T4" fmla="*/ 133966 w 1578"/>
                <a:gd name="T5" fmla="*/ 0 h 1598"/>
                <a:gd name="T6" fmla="*/ 113356 w 1578"/>
                <a:gd name="T7" fmla="*/ 2576 h 1598"/>
                <a:gd name="T8" fmla="*/ 95322 w 1578"/>
                <a:gd name="T9" fmla="*/ 5153 h 1598"/>
                <a:gd name="T10" fmla="*/ 77288 w 1578"/>
                <a:gd name="T11" fmla="*/ 10305 h 1598"/>
                <a:gd name="T12" fmla="*/ 61830 w 1578"/>
                <a:gd name="T13" fmla="*/ 15458 h 1598"/>
                <a:gd name="T14" fmla="*/ 46373 w 1578"/>
                <a:gd name="T15" fmla="*/ 23186 h 1598"/>
                <a:gd name="T16" fmla="*/ 33491 w 1578"/>
                <a:gd name="T17" fmla="*/ 33491 h 1598"/>
                <a:gd name="T18" fmla="*/ 23186 w 1578"/>
                <a:gd name="T19" fmla="*/ 46373 h 1598"/>
                <a:gd name="T20" fmla="*/ 15458 w 1578"/>
                <a:gd name="T21" fmla="*/ 59254 h 1598"/>
                <a:gd name="T22" fmla="*/ 7729 w 1578"/>
                <a:gd name="T23" fmla="*/ 72136 h 1598"/>
                <a:gd name="T24" fmla="*/ 2576 w 1578"/>
                <a:gd name="T25" fmla="*/ 87593 h 1598"/>
                <a:gd name="T26" fmla="*/ 0 w 1578"/>
                <a:gd name="T27" fmla="*/ 103051 h 1598"/>
                <a:gd name="T28" fmla="*/ 0 w 1578"/>
                <a:gd name="T29" fmla="*/ 121085 h 1598"/>
                <a:gd name="T30" fmla="*/ 0 w 1578"/>
                <a:gd name="T31" fmla="*/ 136542 h 1598"/>
                <a:gd name="T32" fmla="*/ 5153 w 1578"/>
                <a:gd name="T33" fmla="*/ 154576 h 1598"/>
                <a:gd name="T34" fmla="*/ 10305 w 1578"/>
                <a:gd name="T35" fmla="*/ 175186 h 1598"/>
                <a:gd name="T36" fmla="*/ 18034 w 1578"/>
                <a:gd name="T37" fmla="*/ 193220 h 1598"/>
                <a:gd name="T38" fmla="*/ 919728 w 1578"/>
                <a:gd name="T39" fmla="*/ 1981151 h 1598"/>
                <a:gd name="T40" fmla="*/ 919728 w 1578"/>
                <a:gd name="T41" fmla="*/ 1981151 h 1598"/>
                <a:gd name="T42" fmla="*/ 930033 w 1578"/>
                <a:gd name="T43" fmla="*/ 1999185 h 1598"/>
                <a:gd name="T44" fmla="*/ 940338 w 1578"/>
                <a:gd name="T45" fmla="*/ 2014642 h 1598"/>
                <a:gd name="T46" fmla="*/ 950643 w 1578"/>
                <a:gd name="T47" fmla="*/ 2027524 h 1598"/>
                <a:gd name="T48" fmla="*/ 963524 w 1578"/>
                <a:gd name="T49" fmla="*/ 2037829 h 1598"/>
                <a:gd name="T50" fmla="*/ 976406 w 1578"/>
                <a:gd name="T51" fmla="*/ 2045558 h 1598"/>
                <a:gd name="T52" fmla="*/ 989287 w 1578"/>
                <a:gd name="T53" fmla="*/ 2053286 h 1598"/>
                <a:gd name="T54" fmla="*/ 1002169 w 1578"/>
                <a:gd name="T55" fmla="*/ 2055863 h 1598"/>
                <a:gd name="T56" fmla="*/ 1015050 w 1578"/>
                <a:gd name="T57" fmla="*/ 2058439 h 1598"/>
                <a:gd name="T58" fmla="*/ 1030507 w 1578"/>
                <a:gd name="T59" fmla="*/ 2055863 h 1598"/>
                <a:gd name="T60" fmla="*/ 1043389 w 1578"/>
                <a:gd name="T61" fmla="*/ 2053286 h 1598"/>
                <a:gd name="T62" fmla="*/ 1056270 w 1578"/>
                <a:gd name="T63" fmla="*/ 2045558 h 1598"/>
                <a:gd name="T64" fmla="*/ 1069152 w 1578"/>
                <a:gd name="T65" fmla="*/ 2037829 h 1598"/>
                <a:gd name="T66" fmla="*/ 1079457 w 1578"/>
                <a:gd name="T67" fmla="*/ 2027524 h 1598"/>
                <a:gd name="T68" fmla="*/ 1092338 w 1578"/>
                <a:gd name="T69" fmla="*/ 2014642 h 1598"/>
                <a:gd name="T70" fmla="*/ 1102643 w 1578"/>
                <a:gd name="T71" fmla="*/ 1999185 h 1598"/>
                <a:gd name="T72" fmla="*/ 1112948 w 1578"/>
                <a:gd name="T73" fmla="*/ 1981151 h 1598"/>
                <a:gd name="T74" fmla="*/ 2014642 w 1578"/>
                <a:gd name="T75" fmla="*/ 180339 h 1598"/>
                <a:gd name="T76" fmla="*/ 2014642 w 1578"/>
                <a:gd name="T77" fmla="*/ 180339 h 1598"/>
                <a:gd name="T78" fmla="*/ 2022371 w 1578"/>
                <a:gd name="T79" fmla="*/ 162305 h 1598"/>
                <a:gd name="T80" fmla="*/ 2027523 w 1578"/>
                <a:gd name="T81" fmla="*/ 144271 h 1598"/>
                <a:gd name="T82" fmla="*/ 2032676 w 1578"/>
                <a:gd name="T83" fmla="*/ 126237 h 1598"/>
                <a:gd name="T84" fmla="*/ 2032676 w 1578"/>
                <a:gd name="T85" fmla="*/ 108203 h 1598"/>
                <a:gd name="T86" fmla="*/ 2032676 w 1578"/>
                <a:gd name="T87" fmla="*/ 92746 h 1598"/>
                <a:gd name="T88" fmla="*/ 2030100 w 1578"/>
                <a:gd name="T89" fmla="*/ 77288 h 1598"/>
                <a:gd name="T90" fmla="*/ 2024947 w 1578"/>
                <a:gd name="T91" fmla="*/ 64407 h 1598"/>
                <a:gd name="T92" fmla="*/ 2017218 w 1578"/>
                <a:gd name="T93" fmla="*/ 51525 h 1598"/>
                <a:gd name="T94" fmla="*/ 2009490 w 1578"/>
                <a:gd name="T95" fmla="*/ 41220 h 1598"/>
                <a:gd name="T96" fmla="*/ 1999185 w 1578"/>
                <a:gd name="T97" fmla="*/ 30915 h 1598"/>
                <a:gd name="T98" fmla="*/ 1986303 w 1578"/>
                <a:gd name="T99" fmla="*/ 20610 h 1598"/>
                <a:gd name="T100" fmla="*/ 1970846 w 1578"/>
                <a:gd name="T101" fmla="*/ 12881 h 1598"/>
                <a:gd name="T102" fmla="*/ 1955388 w 1578"/>
                <a:gd name="T103" fmla="*/ 7729 h 1598"/>
                <a:gd name="T104" fmla="*/ 1937354 w 1578"/>
                <a:gd name="T105" fmla="*/ 5153 h 1598"/>
                <a:gd name="T106" fmla="*/ 1919320 w 1578"/>
                <a:gd name="T107" fmla="*/ 0 h 1598"/>
                <a:gd name="T108" fmla="*/ 1896134 w 1578"/>
                <a:gd name="T109" fmla="*/ 0 h 1598"/>
                <a:gd name="T110" fmla="*/ 1896134 w 1578"/>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78" h="1598">
                  <a:moveTo>
                    <a:pt x="1472" y="0"/>
                  </a:move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3F3F3F"/>
                </a:solidFill>
                <a:ea typeface="微软雅黑" panose="020B0503020204020204" pitchFamily="34" charset="-122"/>
              </a:endParaRPr>
            </a:p>
          </p:txBody>
        </p:sp>
        <p:sp>
          <p:nvSpPr>
            <p:cNvPr id="2063" name="文本框 14"/>
            <p:cNvSpPr txBox="1">
              <a:spLocks noChangeArrowheads="1"/>
            </p:cNvSpPr>
            <p:nvPr/>
          </p:nvSpPr>
          <p:spPr bwMode="auto">
            <a:xfrm>
              <a:off x="3836749" y="2473548"/>
              <a:ext cx="1029369" cy="105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4400">
                  <a:solidFill>
                    <a:srgbClr val="FFFFFF"/>
                  </a:solidFill>
                  <a:ea typeface="微软雅黑" panose="020B0503020204020204" pitchFamily="34" charset="-122"/>
                </a:rPr>
                <a:t>02</a:t>
              </a:r>
              <a:endParaRPr lang="zh-CN" altLang="en-US" sz="4400">
                <a:solidFill>
                  <a:srgbClr val="FFFFFF"/>
                </a:solidFill>
                <a:ea typeface="微软雅黑" panose="020B0503020204020204" pitchFamily="34" charset="-122"/>
              </a:endParaRPr>
            </a:p>
          </p:txBody>
        </p:sp>
        <p:pic>
          <p:nvPicPr>
            <p:cNvPr id="2064" name="图片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87773" y="2682470"/>
              <a:ext cx="570179" cy="57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直接连接符 16"/>
            <p:cNvCxnSpPr/>
            <p:nvPr/>
          </p:nvCxnSpPr>
          <p:spPr>
            <a:xfrm>
              <a:off x="3760580" y="3344051"/>
              <a:ext cx="172142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66" name="矩形 17"/>
            <p:cNvSpPr>
              <a:spLocks noChangeArrowheads="1"/>
            </p:cNvSpPr>
            <p:nvPr/>
          </p:nvSpPr>
          <p:spPr bwMode="auto">
            <a:xfrm>
              <a:off x="4041316" y="3474627"/>
              <a:ext cx="1242642" cy="71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rgbClr val="FFFFFF"/>
                  </a:solidFill>
                  <a:ea typeface="微软雅黑" panose="020B0503020204020204" pitchFamily="34" charset="-122"/>
                </a:rPr>
                <a:t>标题</a:t>
              </a:r>
              <a:endParaRPr lang="en-US" altLang="zh-CN" sz="2800" b="1">
                <a:solidFill>
                  <a:srgbClr val="FFFFFF"/>
                </a:solidFill>
                <a:ea typeface="微软雅黑" panose="020B0503020204020204" pitchFamily="34" charset="-122"/>
              </a:endParaRPr>
            </a:p>
          </p:txBody>
        </p:sp>
        <p:sp>
          <p:nvSpPr>
            <p:cNvPr id="2076" name="矩形 37"/>
            <p:cNvSpPr>
              <a:spLocks noChangeArrowheads="1"/>
            </p:cNvSpPr>
            <p:nvPr/>
          </p:nvSpPr>
          <p:spPr bwMode="auto">
            <a:xfrm>
              <a:off x="3943385" y="1465942"/>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p:txBody>
        </p:sp>
      </p:grpSp>
      <p:sp>
        <p:nvSpPr>
          <p:cNvPr id="40" name="椭圆 39"/>
          <p:cNvSpPr/>
          <p:nvPr/>
        </p:nvSpPr>
        <p:spPr>
          <a:xfrm>
            <a:off x="9366963" y="2268379"/>
            <a:ext cx="280736" cy="2807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ea typeface="微软雅黑" panose="020B0503020204020204" pitchFamily="34" charset="-122"/>
              </a:rPr>
              <a:t>+</a:t>
            </a:r>
            <a:endParaRPr lang="zh-CN" altLang="en-US" dirty="0">
              <a:solidFill>
                <a:srgbClr val="FFFFFF"/>
              </a:solidFill>
              <a:ea typeface="微软雅黑" panose="020B0503020204020204" pitchFamily="34" charset="-122"/>
            </a:endParaRPr>
          </a:p>
        </p:txBody>
      </p:sp>
      <p:grpSp>
        <p:nvGrpSpPr>
          <p:cNvPr id="14" name="组合 13"/>
          <p:cNvGrpSpPr/>
          <p:nvPr/>
        </p:nvGrpSpPr>
        <p:grpSpPr>
          <a:xfrm>
            <a:off x="8996998" y="1989817"/>
            <a:ext cx="2794313" cy="3764923"/>
            <a:chOff x="8816023" y="1465942"/>
            <a:chExt cx="2794313" cy="3764923"/>
          </a:xfrm>
        </p:grpSpPr>
        <p:sp>
          <p:nvSpPr>
            <p:cNvPr id="6" name="Freeform 8"/>
            <p:cNvSpPr/>
            <p:nvPr/>
          </p:nvSpPr>
          <p:spPr bwMode="auto">
            <a:xfrm>
              <a:off x="8816023" y="2410437"/>
              <a:ext cx="2794313" cy="2820428"/>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solidFill>
              <a:schemeClr val="accent4"/>
            </a:solidFill>
            <a:ln>
              <a:noFill/>
            </a:ln>
          </p:spPr>
          <p:txBody>
            <a:bodyPr/>
            <a:lstStyle/>
            <a:p>
              <a:pPr>
                <a:defRPr/>
              </a:pPr>
              <a:endParaRPr lang="zh-CN" altLang="en-US">
                <a:solidFill>
                  <a:srgbClr val="3F3F3F"/>
                </a:solidFill>
                <a:ea typeface="微软雅黑" panose="020B0503020204020204" pitchFamily="34" charset="-122"/>
              </a:endParaRPr>
            </a:p>
          </p:txBody>
        </p:sp>
        <p:sp>
          <p:nvSpPr>
            <p:cNvPr id="2067" name="文本框 18"/>
            <p:cNvSpPr txBox="1">
              <a:spLocks noChangeArrowheads="1"/>
            </p:cNvSpPr>
            <p:nvPr/>
          </p:nvSpPr>
          <p:spPr bwMode="auto">
            <a:xfrm>
              <a:off x="9412318" y="2473548"/>
              <a:ext cx="1029369" cy="105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4400">
                  <a:solidFill>
                    <a:srgbClr val="FFFFFF"/>
                  </a:solidFill>
                  <a:ea typeface="微软雅黑" panose="020B0503020204020204" pitchFamily="34" charset="-122"/>
                </a:rPr>
                <a:t>04</a:t>
              </a:r>
              <a:endParaRPr lang="zh-CN" altLang="en-US" sz="4400">
                <a:solidFill>
                  <a:srgbClr val="FFFFFF"/>
                </a:solidFill>
                <a:ea typeface="微软雅黑" panose="020B0503020204020204" pitchFamily="34" charset="-122"/>
              </a:endParaRPr>
            </a:p>
          </p:txBody>
        </p:sp>
        <p:pic>
          <p:nvPicPr>
            <p:cNvPr id="2068" name="图片 1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63340" y="2693352"/>
              <a:ext cx="568004" cy="568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直接连接符 20"/>
            <p:cNvCxnSpPr/>
            <p:nvPr/>
          </p:nvCxnSpPr>
          <p:spPr>
            <a:xfrm>
              <a:off x="9336149" y="3344051"/>
              <a:ext cx="172142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70" name="矩形 21"/>
            <p:cNvSpPr>
              <a:spLocks noChangeArrowheads="1"/>
            </p:cNvSpPr>
            <p:nvPr/>
          </p:nvSpPr>
          <p:spPr bwMode="auto">
            <a:xfrm>
              <a:off x="9616885" y="3474627"/>
              <a:ext cx="1242642" cy="71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b="1">
                  <a:solidFill>
                    <a:srgbClr val="FFFFFF"/>
                  </a:solidFill>
                  <a:ea typeface="微软雅黑" panose="020B0503020204020204" pitchFamily="34" charset="-122"/>
                </a:rPr>
                <a:t>标题</a:t>
              </a:r>
              <a:endParaRPr lang="en-US" altLang="zh-CN" sz="2800" b="1">
                <a:solidFill>
                  <a:srgbClr val="FFFFFF"/>
                </a:solidFill>
                <a:ea typeface="微软雅黑" panose="020B0503020204020204" pitchFamily="34" charset="-122"/>
              </a:endParaRPr>
            </a:p>
          </p:txBody>
        </p:sp>
        <p:sp>
          <p:nvSpPr>
            <p:cNvPr id="2078" name="矩形 40"/>
            <p:cNvSpPr>
              <a:spLocks noChangeArrowheads="1"/>
            </p:cNvSpPr>
            <p:nvPr/>
          </p:nvSpPr>
          <p:spPr bwMode="auto">
            <a:xfrm>
              <a:off x="9510249" y="1465942"/>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a:p>
              <a:pPr>
                <a:lnSpc>
                  <a:spcPct val="150000"/>
                </a:lnSpc>
              </a:pPr>
              <a:r>
                <a:rPr lang="zh-CN" altLang="en-US" sz="1600">
                  <a:solidFill>
                    <a:srgbClr val="3F3F3F"/>
                  </a:solidFill>
                  <a:latin typeface="微软雅黑" panose="020B0503020204020204" pitchFamily="34" charset="-122"/>
                  <a:ea typeface="微软雅黑" panose="020B0503020204020204" pitchFamily="34" charset="-122"/>
                </a:rPr>
                <a:t>此处输入文本</a:t>
              </a:r>
              <a:endParaRPr lang="en-US" altLang="zh-CN" sz="1600">
                <a:solidFill>
                  <a:srgbClr val="3F3F3F"/>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750"/>
                                        <p:tgtEl>
                                          <p:spTgt spid="11"/>
                                        </p:tgtEl>
                                      </p:cBhvr>
                                    </p:animEffect>
                                    <p:anim calcmode="lin" valueType="num">
                                      <p:cBhvr>
                                        <p:cTn id="14" dur="750" fill="hold"/>
                                        <p:tgtEl>
                                          <p:spTgt spid="11"/>
                                        </p:tgtEl>
                                        <p:attrNameLst>
                                          <p:attrName>ppt_x</p:attrName>
                                        </p:attrNameLst>
                                      </p:cBhvr>
                                      <p:tavLst>
                                        <p:tav tm="0">
                                          <p:val>
                                            <p:strVal val="#ppt_x"/>
                                          </p:val>
                                        </p:tav>
                                        <p:tav tm="100000">
                                          <p:val>
                                            <p:strVal val="#ppt_x"/>
                                          </p:val>
                                        </p:tav>
                                      </p:tavLst>
                                    </p:anim>
                                    <p:anim calcmode="lin" valueType="num">
                                      <p:cBhvr>
                                        <p:cTn id="15" dur="75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anim calcmode="lin" valueType="num">
                                      <p:cBhvr>
                                        <p:cTn id="20" dur="750" fill="hold"/>
                                        <p:tgtEl>
                                          <p:spTgt spid="12"/>
                                        </p:tgtEl>
                                        <p:attrNameLst>
                                          <p:attrName>ppt_x</p:attrName>
                                        </p:attrNameLst>
                                      </p:cBhvr>
                                      <p:tavLst>
                                        <p:tav tm="0">
                                          <p:val>
                                            <p:strVal val="#ppt_x"/>
                                          </p:val>
                                        </p:tav>
                                        <p:tav tm="100000">
                                          <p:val>
                                            <p:strVal val="#ppt_x"/>
                                          </p:val>
                                        </p:tav>
                                      </p:tavLst>
                                    </p:anim>
                                    <p:anim calcmode="lin" valueType="num">
                                      <p:cBhvr>
                                        <p:cTn id="21" dur="75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750"/>
                                        <p:tgtEl>
                                          <p:spTgt spid="14"/>
                                        </p:tgtEl>
                                      </p:cBhvr>
                                    </p:animEffect>
                                    <p:anim calcmode="lin" valueType="num">
                                      <p:cBhvr>
                                        <p:cTn id="26" dur="750" fill="hold"/>
                                        <p:tgtEl>
                                          <p:spTgt spid="14"/>
                                        </p:tgtEl>
                                        <p:attrNameLst>
                                          <p:attrName>ppt_x</p:attrName>
                                        </p:attrNameLst>
                                      </p:cBhvr>
                                      <p:tavLst>
                                        <p:tav tm="0">
                                          <p:val>
                                            <p:strVal val="#ppt_x"/>
                                          </p:val>
                                        </p:tav>
                                        <p:tav tm="100000">
                                          <p:val>
                                            <p:strVal val="#ppt_x"/>
                                          </p:val>
                                        </p:tav>
                                      </p:tavLst>
                                    </p:anim>
                                    <p:anim calcmode="lin" valueType="num">
                                      <p:cBhvr>
                                        <p:cTn id="27" dur="7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3" grpId="0" animBg="1"/>
      <p:bldP spid="37" grpId="0" animBg="1"/>
      <p:bldP spid="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GT1.1"/>
          <p:cNvSpPr txBox="1"/>
          <p:nvPr/>
        </p:nvSpPr>
        <p:spPr>
          <a:xfrm>
            <a:off x="806737" y="4462375"/>
            <a:ext cx="1899397" cy="2128925"/>
          </a:xfrm>
          <a:prstGeom prst="rect">
            <a:avLst/>
          </a:prstGeom>
          <a:noFill/>
        </p:spPr>
        <p:txBody>
          <a:bodyPr/>
          <a:lstStyle/>
          <a:p>
            <a:pPr algn="ctr">
              <a:lnSpc>
                <a:spcPct val="150000"/>
              </a:lnSpc>
              <a:defRPr/>
            </a:pPr>
            <a:r>
              <a:rPr lang="zh-CN" altLang="en-US" sz="1400" dirty="0">
                <a:solidFill>
                  <a:srgbClr val="3F3F3F"/>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22" name="KSO_GT1.1"/>
          <p:cNvSpPr txBox="1"/>
          <p:nvPr/>
        </p:nvSpPr>
        <p:spPr>
          <a:xfrm>
            <a:off x="2958827" y="4462375"/>
            <a:ext cx="1899397" cy="2128925"/>
          </a:xfrm>
          <a:prstGeom prst="rect">
            <a:avLst/>
          </a:prstGeom>
          <a:noFill/>
        </p:spPr>
        <p:txBody>
          <a:bodyPr/>
          <a:lstStyle/>
          <a:p>
            <a:pPr algn="ctr">
              <a:lnSpc>
                <a:spcPct val="150000"/>
              </a:lnSpc>
              <a:defRPr/>
            </a:pPr>
            <a:r>
              <a:rPr lang="zh-CN" altLang="en-US" sz="1400" dirty="0">
                <a:solidFill>
                  <a:srgbClr val="3F3F3F"/>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23" name="KSO_GT1.1"/>
          <p:cNvSpPr txBox="1"/>
          <p:nvPr/>
        </p:nvSpPr>
        <p:spPr>
          <a:xfrm>
            <a:off x="5110913" y="4462375"/>
            <a:ext cx="1901503" cy="2128925"/>
          </a:xfrm>
          <a:prstGeom prst="rect">
            <a:avLst/>
          </a:prstGeom>
          <a:noFill/>
        </p:spPr>
        <p:txBody>
          <a:bodyPr/>
          <a:lstStyle>
            <a:defPPr>
              <a:defRPr lang="zh-CN"/>
            </a:defPPr>
            <a:lvl1pPr algn="ctr">
              <a:lnSpc>
                <a:spcPct val="150000"/>
              </a:lnSpc>
              <a:defRPr sz="1400">
                <a:solidFill>
                  <a:srgbClr val="3F3F3F"/>
                </a:solidFill>
                <a:latin typeface="微软雅黑" panose="020B0503020204020204" pitchFamily="34" charset="-122"/>
                <a:ea typeface="微软雅黑" panose="020B0503020204020204" pitchFamily="34" charset="-122"/>
              </a:defRPr>
            </a:lvl1pPr>
          </a:lstStyle>
          <a:p>
            <a:r>
              <a:rPr lang="zh-CN" altLang="en-US" dirty="0"/>
              <a:t>请在此处输入您的文本请在此处输入您的文本请在此处输入您的文本</a:t>
            </a:r>
          </a:p>
        </p:txBody>
      </p:sp>
      <p:sp>
        <p:nvSpPr>
          <p:cNvPr id="24" name="KSO_GT1.1"/>
          <p:cNvSpPr txBox="1"/>
          <p:nvPr/>
        </p:nvSpPr>
        <p:spPr>
          <a:xfrm>
            <a:off x="7284060" y="4462375"/>
            <a:ext cx="1901503" cy="2128925"/>
          </a:xfrm>
          <a:prstGeom prst="rect">
            <a:avLst/>
          </a:prstGeom>
          <a:noFill/>
        </p:spPr>
        <p:txBody>
          <a:bodyPr/>
          <a:lstStyle/>
          <a:p>
            <a:pPr algn="ctr">
              <a:lnSpc>
                <a:spcPct val="150000"/>
              </a:lnSpc>
              <a:defRPr/>
            </a:pPr>
            <a:r>
              <a:rPr lang="zh-CN" altLang="en-US" sz="1400" dirty="0">
                <a:solidFill>
                  <a:srgbClr val="3F3F3F"/>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sp>
        <p:nvSpPr>
          <p:cNvPr id="26" name="KSO_GT1.1"/>
          <p:cNvSpPr txBox="1"/>
          <p:nvPr/>
        </p:nvSpPr>
        <p:spPr>
          <a:xfrm>
            <a:off x="9476159" y="4462375"/>
            <a:ext cx="1899397" cy="2128925"/>
          </a:xfrm>
          <a:prstGeom prst="rect">
            <a:avLst/>
          </a:prstGeom>
          <a:noFill/>
        </p:spPr>
        <p:txBody>
          <a:bodyPr/>
          <a:lstStyle/>
          <a:p>
            <a:pPr algn="ctr">
              <a:lnSpc>
                <a:spcPct val="150000"/>
              </a:lnSpc>
              <a:defRPr/>
            </a:pPr>
            <a:r>
              <a:rPr lang="zh-CN" altLang="en-US" sz="1400" dirty="0">
                <a:solidFill>
                  <a:srgbClr val="3F3F3F"/>
                </a:solidFill>
                <a:latin typeface="微软雅黑" panose="020B0503020204020204" pitchFamily="34" charset="-122"/>
                <a:ea typeface="微软雅黑" panose="020B0503020204020204" pitchFamily="34" charset="-122"/>
              </a:rPr>
              <a:t>请在此处输入您的文本请在此处输入您的文本请在此处输入您的文本</a:t>
            </a:r>
          </a:p>
        </p:txBody>
      </p:sp>
      <p:grpSp>
        <p:nvGrpSpPr>
          <p:cNvPr id="4" name="组合 3"/>
          <p:cNvGrpSpPr/>
          <p:nvPr/>
        </p:nvGrpSpPr>
        <p:grpSpPr>
          <a:xfrm>
            <a:off x="701449" y="2095500"/>
            <a:ext cx="10758337" cy="2158405"/>
            <a:chOff x="625249" y="1428750"/>
            <a:chExt cx="10758337" cy="2158405"/>
          </a:xfrm>
        </p:grpSpPr>
        <p:sp>
          <p:nvSpPr>
            <p:cNvPr id="25" name="任意多边形 24"/>
            <p:cNvSpPr/>
            <p:nvPr/>
          </p:nvSpPr>
          <p:spPr>
            <a:xfrm>
              <a:off x="5264243" y="1780411"/>
              <a:ext cx="1455082" cy="1455082"/>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27" name="任意多边形 26"/>
            <p:cNvSpPr/>
            <p:nvPr/>
          </p:nvSpPr>
          <p:spPr>
            <a:xfrm>
              <a:off x="3103731" y="1780411"/>
              <a:ext cx="1455082" cy="1455082"/>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28" name="任意多边形 27"/>
            <p:cNvSpPr/>
            <p:nvPr/>
          </p:nvSpPr>
          <p:spPr>
            <a:xfrm>
              <a:off x="955852" y="1765671"/>
              <a:ext cx="1457188" cy="1457188"/>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29" name="Freeform 4"/>
            <p:cNvSpPr/>
            <p:nvPr/>
          </p:nvSpPr>
          <p:spPr bwMode="auto">
            <a:xfrm>
              <a:off x="625249" y="1432960"/>
              <a:ext cx="4106236" cy="214577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lumMod val="75000"/>
                </a:schemeClr>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75">
                <a:solidFill>
                  <a:srgbClr val="3F3F3F"/>
                </a:solidFill>
                <a:latin typeface="微软雅黑" panose="020B0503020204020204" pitchFamily="34" charset="-122"/>
                <a:ea typeface="微软雅黑" panose="020B0503020204020204" pitchFamily="34" charset="-122"/>
              </a:endParaRPr>
            </a:p>
          </p:txBody>
        </p:sp>
        <p:sp>
          <p:nvSpPr>
            <p:cNvPr id="37" name="任意多边形 36"/>
            <p:cNvSpPr/>
            <p:nvPr/>
          </p:nvSpPr>
          <p:spPr>
            <a:xfrm>
              <a:off x="2941586" y="1428750"/>
              <a:ext cx="3939881" cy="2158405"/>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1" fmla="*/ 0 w 3902075"/>
                <a:gd name="connsiteY0-2" fmla="*/ 1047871 h 2096659"/>
                <a:gd name="connsiteX1-3" fmla="*/ 1019175 w 3902075"/>
                <a:gd name="connsiteY1-4" fmla="*/ 2067046 h 2096659"/>
                <a:gd name="connsiteX2-5" fmla="*/ 3063875 w 3902075"/>
                <a:gd name="connsiteY2-6" fmla="*/ 25521 h 2096659"/>
                <a:gd name="connsiteX3-7" fmla="*/ 3902075 w 3902075"/>
                <a:gd name="connsiteY3-8" fmla="*/ 866896 h 2096659"/>
                <a:gd name="connsiteX4-9" fmla="*/ 3902075 w 3902075"/>
                <a:gd name="connsiteY4-10" fmla="*/ 866896 h 2096659"/>
                <a:gd name="connsiteX0-11" fmla="*/ 0 w 3902075"/>
                <a:gd name="connsiteY0-12" fmla="*/ 1047871 h 2067046"/>
                <a:gd name="connsiteX1-13" fmla="*/ 1019175 w 3902075"/>
                <a:gd name="connsiteY1-14" fmla="*/ 2067046 h 2067046"/>
                <a:gd name="connsiteX2-15" fmla="*/ 3063875 w 3902075"/>
                <a:gd name="connsiteY2-16" fmla="*/ 25521 h 2067046"/>
                <a:gd name="connsiteX3-17" fmla="*/ 3902075 w 3902075"/>
                <a:gd name="connsiteY3-18" fmla="*/ 866896 h 2067046"/>
                <a:gd name="connsiteX4-19" fmla="*/ 3902075 w 3902075"/>
                <a:gd name="connsiteY4-20" fmla="*/ 866896 h 2067046"/>
                <a:gd name="connsiteX0-21" fmla="*/ 0 w 3902075"/>
                <a:gd name="connsiteY0-22" fmla="*/ 1047871 h 2067046"/>
                <a:gd name="connsiteX1-23" fmla="*/ 1019175 w 3902075"/>
                <a:gd name="connsiteY1-24" fmla="*/ 2067046 h 2067046"/>
                <a:gd name="connsiteX2-25" fmla="*/ 3063875 w 3902075"/>
                <a:gd name="connsiteY2-26" fmla="*/ 25521 h 2067046"/>
                <a:gd name="connsiteX3-27" fmla="*/ 3902075 w 3902075"/>
                <a:gd name="connsiteY3-28" fmla="*/ 866896 h 2067046"/>
                <a:gd name="connsiteX4-29" fmla="*/ 3902075 w 3902075"/>
                <a:gd name="connsiteY4-30" fmla="*/ 866896 h 2067046"/>
                <a:gd name="connsiteX0-31" fmla="*/ 0 w 3902075"/>
                <a:gd name="connsiteY0-32" fmla="*/ 1047871 h 2067046"/>
                <a:gd name="connsiteX1-33" fmla="*/ 1019175 w 3902075"/>
                <a:gd name="connsiteY1-34" fmla="*/ 2067046 h 2067046"/>
                <a:gd name="connsiteX2-35" fmla="*/ 3063875 w 3902075"/>
                <a:gd name="connsiteY2-36" fmla="*/ 25521 h 2067046"/>
                <a:gd name="connsiteX3-37" fmla="*/ 3902075 w 3902075"/>
                <a:gd name="connsiteY3-38" fmla="*/ 866896 h 2067046"/>
                <a:gd name="connsiteX4-39" fmla="*/ 3902075 w 3902075"/>
                <a:gd name="connsiteY4-40" fmla="*/ 866896 h 2067046"/>
                <a:gd name="connsiteX0-41" fmla="*/ 0 w 3902075"/>
                <a:gd name="connsiteY0-42" fmla="*/ 1047871 h 2067046"/>
                <a:gd name="connsiteX1-43" fmla="*/ 1019175 w 3902075"/>
                <a:gd name="connsiteY1-44" fmla="*/ 2067046 h 2067046"/>
                <a:gd name="connsiteX2-45" fmla="*/ 3063875 w 3902075"/>
                <a:gd name="connsiteY2-46" fmla="*/ 25521 h 2067046"/>
                <a:gd name="connsiteX3-47" fmla="*/ 3902075 w 3902075"/>
                <a:gd name="connsiteY3-48" fmla="*/ 866896 h 2067046"/>
                <a:gd name="connsiteX4-49" fmla="*/ 3902075 w 3902075"/>
                <a:gd name="connsiteY4-50" fmla="*/ 866896 h 2067046"/>
                <a:gd name="connsiteX0-51" fmla="*/ 0 w 3902075"/>
                <a:gd name="connsiteY0-52" fmla="*/ 1047871 h 2067046"/>
                <a:gd name="connsiteX1-53" fmla="*/ 1019175 w 3902075"/>
                <a:gd name="connsiteY1-54" fmla="*/ 2067046 h 2067046"/>
                <a:gd name="connsiteX2-55" fmla="*/ 3063875 w 3902075"/>
                <a:gd name="connsiteY2-56" fmla="*/ 25521 h 2067046"/>
                <a:gd name="connsiteX3-57" fmla="*/ 3902075 w 3902075"/>
                <a:gd name="connsiteY3-58" fmla="*/ 866896 h 2067046"/>
                <a:gd name="connsiteX4-59" fmla="*/ 3902075 w 3902075"/>
                <a:gd name="connsiteY4-60" fmla="*/ 866896 h 2067046"/>
                <a:gd name="connsiteX0-61" fmla="*/ 0 w 3902075"/>
                <a:gd name="connsiteY0-62" fmla="*/ 1047871 h 2067046"/>
                <a:gd name="connsiteX1-63" fmla="*/ 1019175 w 3902075"/>
                <a:gd name="connsiteY1-64" fmla="*/ 2067046 h 2067046"/>
                <a:gd name="connsiteX2-65" fmla="*/ 3063875 w 3902075"/>
                <a:gd name="connsiteY2-66" fmla="*/ 25521 h 2067046"/>
                <a:gd name="connsiteX3-67" fmla="*/ 3902075 w 3902075"/>
                <a:gd name="connsiteY3-68" fmla="*/ 866896 h 2067046"/>
                <a:gd name="connsiteX4-69" fmla="*/ 3902075 w 3902075"/>
                <a:gd name="connsiteY4-70" fmla="*/ 866896 h 2067046"/>
                <a:gd name="connsiteX0-71" fmla="*/ 0 w 3902075"/>
                <a:gd name="connsiteY0-72" fmla="*/ 1022350 h 2041525"/>
                <a:gd name="connsiteX1-73" fmla="*/ 1019175 w 3902075"/>
                <a:gd name="connsiteY1-74" fmla="*/ 2041525 h 2041525"/>
                <a:gd name="connsiteX2-75" fmla="*/ 3063875 w 3902075"/>
                <a:gd name="connsiteY2-76" fmla="*/ 0 h 2041525"/>
                <a:gd name="connsiteX3-77" fmla="*/ 3902075 w 3902075"/>
                <a:gd name="connsiteY3-78" fmla="*/ 841375 h 2041525"/>
                <a:gd name="connsiteX4-79" fmla="*/ 3902075 w 3902075"/>
                <a:gd name="connsiteY4-80" fmla="*/ 841375 h 2041525"/>
                <a:gd name="connsiteX0-81" fmla="*/ 0 w 3902075"/>
                <a:gd name="connsiteY0-82" fmla="*/ 1022350 h 1879600"/>
                <a:gd name="connsiteX1-83" fmla="*/ 847725 w 3902075"/>
                <a:gd name="connsiteY1-84" fmla="*/ 1879600 h 1879600"/>
                <a:gd name="connsiteX2-85" fmla="*/ 3063875 w 3902075"/>
                <a:gd name="connsiteY2-86" fmla="*/ 0 h 1879600"/>
                <a:gd name="connsiteX3-87" fmla="*/ 3902075 w 3902075"/>
                <a:gd name="connsiteY3-88" fmla="*/ 841375 h 1879600"/>
                <a:gd name="connsiteX4-89" fmla="*/ 3902075 w 3902075"/>
                <a:gd name="connsiteY4-90" fmla="*/ 841375 h 1879600"/>
                <a:gd name="connsiteX0-91" fmla="*/ 0 w 3902075"/>
                <a:gd name="connsiteY0-92" fmla="*/ 1196975 h 2054225"/>
                <a:gd name="connsiteX1-93" fmla="*/ 847725 w 3902075"/>
                <a:gd name="connsiteY1-94" fmla="*/ 2054225 h 2054225"/>
                <a:gd name="connsiteX2-95" fmla="*/ 2895600 w 3902075"/>
                <a:gd name="connsiteY2-96" fmla="*/ 0 h 2054225"/>
                <a:gd name="connsiteX3-97" fmla="*/ 3902075 w 3902075"/>
                <a:gd name="connsiteY3-98" fmla="*/ 1016000 h 2054225"/>
                <a:gd name="connsiteX4-99" fmla="*/ 3902075 w 3902075"/>
                <a:gd name="connsiteY4-100" fmla="*/ 1016000 h 2054225"/>
                <a:gd name="connsiteX0-101" fmla="*/ 0 w 3902075"/>
                <a:gd name="connsiteY0-102" fmla="*/ 1196975 h 2054225"/>
                <a:gd name="connsiteX1-103" fmla="*/ 847725 w 3902075"/>
                <a:gd name="connsiteY1-104" fmla="*/ 2054225 h 2054225"/>
                <a:gd name="connsiteX2-105" fmla="*/ 2895600 w 3902075"/>
                <a:gd name="connsiteY2-106" fmla="*/ 0 h 2054225"/>
                <a:gd name="connsiteX3-107" fmla="*/ 3751060 w 3902075"/>
                <a:gd name="connsiteY3-108" fmla="*/ 864864 h 2054225"/>
                <a:gd name="connsiteX4-109" fmla="*/ 3902075 w 3902075"/>
                <a:gd name="connsiteY4-110" fmla="*/ 1016000 h 2054225"/>
                <a:gd name="connsiteX5" fmla="*/ 3902075 w 3902075"/>
                <a:gd name="connsiteY5" fmla="*/ 1016000 h 2054225"/>
                <a:gd name="connsiteX0-111" fmla="*/ 0 w 3902075"/>
                <a:gd name="connsiteY0-112" fmla="*/ 1196975 h 2054225"/>
                <a:gd name="connsiteX1-113" fmla="*/ 847725 w 3902075"/>
                <a:gd name="connsiteY1-114" fmla="*/ 2054225 h 2054225"/>
                <a:gd name="connsiteX2-115" fmla="*/ 2895600 w 3902075"/>
                <a:gd name="connsiteY2-116" fmla="*/ 0 h 2054225"/>
                <a:gd name="connsiteX3-117" fmla="*/ 3751060 w 3902075"/>
                <a:gd name="connsiteY3-118" fmla="*/ 864864 h 2054225"/>
                <a:gd name="connsiteX4-119" fmla="*/ 3902075 w 3902075"/>
                <a:gd name="connsiteY4-120" fmla="*/ 1016000 h 2054225"/>
                <a:gd name="connsiteX0-121" fmla="*/ 0 w 3751060"/>
                <a:gd name="connsiteY0-122" fmla="*/ 1196975 h 2054225"/>
                <a:gd name="connsiteX1-123" fmla="*/ 847725 w 3751060"/>
                <a:gd name="connsiteY1-124" fmla="*/ 2054225 h 2054225"/>
                <a:gd name="connsiteX2-125" fmla="*/ 2895600 w 3751060"/>
                <a:gd name="connsiteY2-126" fmla="*/ 0 h 2054225"/>
                <a:gd name="connsiteX3-127" fmla="*/ 3751060 w 3751060"/>
                <a:gd name="connsiteY3-128" fmla="*/ 864864 h 2054225"/>
              </a:gdLst>
              <a:ahLst/>
              <a:cxnLst>
                <a:cxn ang="0">
                  <a:pos x="connsiteX0-1" y="connsiteY0-2"/>
                </a:cxn>
                <a:cxn ang="0">
                  <a:pos x="connsiteX1-3" y="connsiteY1-4"/>
                </a:cxn>
                <a:cxn ang="0">
                  <a:pos x="connsiteX2-5" y="connsiteY2-6"/>
                </a:cxn>
                <a:cxn ang="0">
                  <a:pos x="connsiteX3-7" y="connsiteY3-8"/>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8" name="Freeform 5"/>
            <p:cNvSpPr/>
            <p:nvPr/>
          </p:nvSpPr>
          <p:spPr bwMode="auto">
            <a:xfrm flipH="1" flipV="1">
              <a:off x="7275244" y="1439278"/>
              <a:ext cx="4108342" cy="2143666"/>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lumMod val="75000"/>
                </a:schemeClr>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75" dirty="0">
                <a:solidFill>
                  <a:srgbClr val="3F3F3F"/>
                </a:solidFill>
                <a:latin typeface="微软雅黑" panose="020B0503020204020204" pitchFamily="34" charset="-122"/>
                <a:ea typeface="微软雅黑" panose="020B0503020204020204" pitchFamily="34" charset="-122"/>
              </a:endParaRPr>
            </a:p>
          </p:txBody>
        </p:sp>
        <p:sp>
          <p:nvSpPr>
            <p:cNvPr id="39" name="任意多边形 38"/>
            <p:cNvSpPr/>
            <p:nvPr/>
          </p:nvSpPr>
          <p:spPr>
            <a:xfrm>
              <a:off x="7437389" y="1780411"/>
              <a:ext cx="1455082" cy="1455082"/>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19" name="任意多边形 18"/>
            <p:cNvSpPr/>
            <p:nvPr/>
          </p:nvSpPr>
          <p:spPr>
            <a:xfrm>
              <a:off x="5102098" y="1428750"/>
              <a:ext cx="3939881" cy="2158405"/>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1" fmla="*/ 0 w 3902075"/>
                <a:gd name="connsiteY0-2" fmla="*/ 1047871 h 2096659"/>
                <a:gd name="connsiteX1-3" fmla="*/ 1019175 w 3902075"/>
                <a:gd name="connsiteY1-4" fmla="*/ 2067046 h 2096659"/>
                <a:gd name="connsiteX2-5" fmla="*/ 3063875 w 3902075"/>
                <a:gd name="connsiteY2-6" fmla="*/ 25521 h 2096659"/>
                <a:gd name="connsiteX3-7" fmla="*/ 3902075 w 3902075"/>
                <a:gd name="connsiteY3-8" fmla="*/ 866896 h 2096659"/>
                <a:gd name="connsiteX4-9" fmla="*/ 3902075 w 3902075"/>
                <a:gd name="connsiteY4-10" fmla="*/ 866896 h 2096659"/>
                <a:gd name="connsiteX0-11" fmla="*/ 0 w 3902075"/>
                <a:gd name="connsiteY0-12" fmla="*/ 1047871 h 2067046"/>
                <a:gd name="connsiteX1-13" fmla="*/ 1019175 w 3902075"/>
                <a:gd name="connsiteY1-14" fmla="*/ 2067046 h 2067046"/>
                <a:gd name="connsiteX2-15" fmla="*/ 3063875 w 3902075"/>
                <a:gd name="connsiteY2-16" fmla="*/ 25521 h 2067046"/>
                <a:gd name="connsiteX3-17" fmla="*/ 3902075 w 3902075"/>
                <a:gd name="connsiteY3-18" fmla="*/ 866896 h 2067046"/>
                <a:gd name="connsiteX4-19" fmla="*/ 3902075 w 3902075"/>
                <a:gd name="connsiteY4-20" fmla="*/ 866896 h 2067046"/>
                <a:gd name="connsiteX0-21" fmla="*/ 0 w 3902075"/>
                <a:gd name="connsiteY0-22" fmla="*/ 1047871 h 2067046"/>
                <a:gd name="connsiteX1-23" fmla="*/ 1019175 w 3902075"/>
                <a:gd name="connsiteY1-24" fmla="*/ 2067046 h 2067046"/>
                <a:gd name="connsiteX2-25" fmla="*/ 3063875 w 3902075"/>
                <a:gd name="connsiteY2-26" fmla="*/ 25521 h 2067046"/>
                <a:gd name="connsiteX3-27" fmla="*/ 3902075 w 3902075"/>
                <a:gd name="connsiteY3-28" fmla="*/ 866896 h 2067046"/>
                <a:gd name="connsiteX4-29" fmla="*/ 3902075 w 3902075"/>
                <a:gd name="connsiteY4-30" fmla="*/ 866896 h 2067046"/>
                <a:gd name="connsiteX0-31" fmla="*/ 0 w 3902075"/>
                <a:gd name="connsiteY0-32" fmla="*/ 1047871 h 2067046"/>
                <a:gd name="connsiteX1-33" fmla="*/ 1019175 w 3902075"/>
                <a:gd name="connsiteY1-34" fmla="*/ 2067046 h 2067046"/>
                <a:gd name="connsiteX2-35" fmla="*/ 3063875 w 3902075"/>
                <a:gd name="connsiteY2-36" fmla="*/ 25521 h 2067046"/>
                <a:gd name="connsiteX3-37" fmla="*/ 3902075 w 3902075"/>
                <a:gd name="connsiteY3-38" fmla="*/ 866896 h 2067046"/>
                <a:gd name="connsiteX4-39" fmla="*/ 3902075 w 3902075"/>
                <a:gd name="connsiteY4-40" fmla="*/ 866896 h 2067046"/>
                <a:gd name="connsiteX0-41" fmla="*/ 0 w 3902075"/>
                <a:gd name="connsiteY0-42" fmla="*/ 1047871 h 2067046"/>
                <a:gd name="connsiteX1-43" fmla="*/ 1019175 w 3902075"/>
                <a:gd name="connsiteY1-44" fmla="*/ 2067046 h 2067046"/>
                <a:gd name="connsiteX2-45" fmla="*/ 3063875 w 3902075"/>
                <a:gd name="connsiteY2-46" fmla="*/ 25521 h 2067046"/>
                <a:gd name="connsiteX3-47" fmla="*/ 3902075 w 3902075"/>
                <a:gd name="connsiteY3-48" fmla="*/ 866896 h 2067046"/>
                <a:gd name="connsiteX4-49" fmla="*/ 3902075 w 3902075"/>
                <a:gd name="connsiteY4-50" fmla="*/ 866896 h 2067046"/>
                <a:gd name="connsiteX0-51" fmla="*/ 0 w 3902075"/>
                <a:gd name="connsiteY0-52" fmla="*/ 1047871 h 2067046"/>
                <a:gd name="connsiteX1-53" fmla="*/ 1019175 w 3902075"/>
                <a:gd name="connsiteY1-54" fmla="*/ 2067046 h 2067046"/>
                <a:gd name="connsiteX2-55" fmla="*/ 3063875 w 3902075"/>
                <a:gd name="connsiteY2-56" fmla="*/ 25521 h 2067046"/>
                <a:gd name="connsiteX3-57" fmla="*/ 3902075 w 3902075"/>
                <a:gd name="connsiteY3-58" fmla="*/ 866896 h 2067046"/>
                <a:gd name="connsiteX4-59" fmla="*/ 3902075 w 3902075"/>
                <a:gd name="connsiteY4-60" fmla="*/ 866896 h 2067046"/>
                <a:gd name="connsiteX0-61" fmla="*/ 0 w 3902075"/>
                <a:gd name="connsiteY0-62" fmla="*/ 1047871 h 2067046"/>
                <a:gd name="connsiteX1-63" fmla="*/ 1019175 w 3902075"/>
                <a:gd name="connsiteY1-64" fmla="*/ 2067046 h 2067046"/>
                <a:gd name="connsiteX2-65" fmla="*/ 3063875 w 3902075"/>
                <a:gd name="connsiteY2-66" fmla="*/ 25521 h 2067046"/>
                <a:gd name="connsiteX3-67" fmla="*/ 3902075 w 3902075"/>
                <a:gd name="connsiteY3-68" fmla="*/ 866896 h 2067046"/>
                <a:gd name="connsiteX4-69" fmla="*/ 3902075 w 3902075"/>
                <a:gd name="connsiteY4-70" fmla="*/ 866896 h 2067046"/>
                <a:gd name="connsiteX0-71" fmla="*/ 0 w 3902075"/>
                <a:gd name="connsiteY0-72" fmla="*/ 1022350 h 2041525"/>
                <a:gd name="connsiteX1-73" fmla="*/ 1019175 w 3902075"/>
                <a:gd name="connsiteY1-74" fmla="*/ 2041525 h 2041525"/>
                <a:gd name="connsiteX2-75" fmla="*/ 3063875 w 3902075"/>
                <a:gd name="connsiteY2-76" fmla="*/ 0 h 2041525"/>
                <a:gd name="connsiteX3-77" fmla="*/ 3902075 w 3902075"/>
                <a:gd name="connsiteY3-78" fmla="*/ 841375 h 2041525"/>
                <a:gd name="connsiteX4-79" fmla="*/ 3902075 w 3902075"/>
                <a:gd name="connsiteY4-80" fmla="*/ 841375 h 2041525"/>
                <a:gd name="connsiteX0-81" fmla="*/ 0 w 3902075"/>
                <a:gd name="connsiteY0-82" fmla="*/ 1022350 h 1879600"/>
                <a:gd name="connsiteX1-83" fmla="*/ 847725 w 3902075"/>
                <a:gd name="connsiteY1-84" fmla="*/ 1879600 h 1879600"/>
                <a:gd name="connsiteX2-85" fmla="*/ 3063875 w 3902075"/>
                <a:gd name="connsiteY2-86" fmla="*/ 0 h 1879600"/>
                <a:gd name="connsiteX3-87" fmla="*/ 3902075 w 3902075"/>
                <a:gd name="connsiteY3-88" fmla="*/ 841375 h 1879600"/>
                <a:gd name="connsiteX4-89" fmla="*/ 3902075 w 3902075"/>
                <a:gd name="connsiteY4-90" fmla="*/ 841375 h 1879600"/>
                <a:gd name="connsiteX0-91" fmla="*/ 0 w 3902075"/>
                <a:gd name="connsiteY0-92" fmla="*/ 1196975 h 2054225"/>
                <a:gd name="connsiteX1-93" fmla="*/ 847725 w 3902075"/>
                <a:gd name="connsiteY1-94" fmla="*/ 2054225 h 2054225"/>
                <a:gd name="connsiteX2-95" fmla="*/ 2895600 w 3902075"/>
                <a:gd name="connsiteY2-96" fmla="*/ 0 h 2054225"/>
                <a:gd name="connsiteX3-97" fmla="*/ 3902075 w 3902075"/>
                <a:gd name="connsiteY3-98" fmla="*/ 1016000 h 2054225"/>
                <a:gd name="connsiteX4-99" fmla="*/ 3902075 w 3902075"/>
                <a:gd name="connsiteY4-100" fmla="*/ 1016000 h 2054225"/>
                <a:gd name="connsiteX0-101" fmla="*/ 0 w 3902075"/>
                <a:gd name="connsiteY0-102" fmla="*/ 1196975 h 2054225"/>
                <a:gd name="connsiteX1-103" fmla="*/ 847725 w 3902075"/>
                <a:gd name="connsiteY1-104" fmla="*/ 2054225 h 2054225"/>
                <a:gd name="connsiteX2-105" fmla="*/ 2895600 w 3902075"/>
                <a:gd name="connsiteY2-106" fmla="*/ 0 h 2054225"/>
                <a:gd name="connsiteX3-107" fmla="*/ 3751060 w 3902075"/>
                <a:gd name="connsiteY3-108" fmla="*/ 864864 h 2054225"/>
                <a:gd name="connsiteX4-109" fmla="*/ 3902075 w 3902075"/>
                <a:gd name="connsiteY4-110" fmla="*/ 1016000 h 2054225"/>
                <a:gd name="connsiteX5" fmla="*/ 3902075 w 3902075"/>
                <a:gd name="connsiteY5" fmla="*/ 1016000 h 2054225"/>
                <a:gd name="connsiteX0-111" fmla="*/ 0 w 3902075"/>
                <a:gd name="connsiteY0-112" fmla="*/ 1196975 h 2054225"/>
                <a:gd name="connsiteX1-113" fmla="*/ 847725 w 3902075"/>
                <a:gd name="connsiteY1-114" fmla="*/ 2054225 h 2054225"/>
                <a:gd name="connsiteX2-115" fmla="*/ 2895600 w 3902075"/>
                <a:gd name="connsiteY2-116" fmla="*/ 0 h 2054225"/>
                <a:gd name="connsiteX3-117" fmla="*/ 3751060 w 3902075"/>
                <a:gd name="connsiteY3-118" fmla="*/ 864864 h 2054225"/>
                <a:gd name="connsiteX4-119" fmla="*/ 3902075 w 3902075"/>
                <a:gd name="connsiteY4-120" fmla="*/ 1016000 h 2054225"/>
                <a:gd name="connsiteX0-121" fmla="*/ 0 w 3751060"/>
                <a:gd name="connsiteY0-122" fmla="*/ 1196975 h 2054225"/>
                <a:gd name="connsiteX1-123" fmla="*/ 847725 w 3751060"/>
                <a:gd name="connsiteY1-124" fmla="*/ 2054225 h 2054225"/>
                <a:gd name="connsiteX2-125" fmla="*/ 2895600 w 3751060"/>
                <a:gd name="connsiteY2-126" fmla="*/ 0 h 2054225"/>
                <a:gd name="connsiteX3-127" fmla="*/ 3751060 w 3751060"/>
                <a:gd name="connsiteY3-128" fmla="*/ 864864 h 2054225"/>
              </a:gdLst>
              <a:ahLst/>
              <a:cxnLst>
                <a:cxn ang="0">
                  <a:pos x="connsiteX0-1" y="connsiteY0-2"/>
                </a:cxn>
                <a:cxn ang="0">
                  <a:pos x="connsiteX1-3" y="connsiteY1-4"/>
                </a:cxn>
                <a:cxn ang="0">
                  <a:pos x="connsiteX2-5" y="connsiteY2-6"/>
                </a:cxn>
                <a:cxn ang="0">
                  <a:pos x="connsiteX3-7" y="connsiteY3-8"/>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9621063" y="1780411"/>
              <a:ext cx="1455081" cy="1455082"/>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zh-CN" altLang="en-US" dirty="0">
                  <a:solidFill>
                    <a:srgbClr val="FFFFFF"/>
                  </a:solidFill>
                  <a:latin typeface="微软雅黑" panose="020B0503020204020204" pitchFamily="34" charset="-122"/>
                  <a:ea typeface="微软雅黑" panose="020B0503020204020204" pitchFamily="34" charset="-122"/>
                </a:rPr>
                <a:t>标题</a:t>
              </a:r>
            </a:p>
          </p:txBody>
        </p:sp>
        <p:sp>
          <p:nvSpPr>
            <p:cNvPr id="3089" name="任意多边形 60"/>
            <p:cNvSpPr/>
            <p:nvPr/>
          </p:nvSpPr>
          <p:spPr bwMode="auto">
            <a:xfrm>
              <a:off x="1543362" y="1883595"/>
              <a:ext cx="273749" cy="273749"/>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1400">
                  <a:solidFill>
                    <a:srgbClr val="7F7F7F"/>
                  </a:solidFill>
                  <a:latin typeface="微软雅黑" panose="020B0503020204020204" pitchFamily="34" charset="-122"/>
                  <a:ea typeface="微软雅黑" panose="020B0503020204020204" pitchFamily="34" charset="-122"/>
                  <a:cs typeface="Arial" panose="020B0604020202020204" pitchFamily="34" charset="0"/>
                </a:rPr>
                <a:t>1</a:t>
              </a:r>
              <a:endParaRPr lang="zh-CN" altLang="en-US" sz="1400">
                <a:solidFill>
                  <a:srgbClr val="7F7F7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90" name="任意多边形 61"/>
            <p:cNvSpPr/>
            <p:nvPr/>
          </p:nvSpPr>
          <p:spPr bwMode="auto">
            <a:xfrm>
              <a:off x="3695450" y="1896229"/>
              <a:ext cx="273749" cy="273749"/>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1400">
                  <a:solidFill>
                    <a:srgbClr val="7F7F7F"/>
                  </a:solidFill>
                  <a:latin typeface="微软雅黑" panose="020B0503020204020204" pitchFamily="34" charset="-122"/>
                  <a:ea typeface="微软雅黑" panose="020B0503020204020204" pitchFamily="34" charset="-122"/>
                  <a:cs typeface="Arial" panose="020B0604020202020204" pitchFamily="34" charset="0"/>
                </a:rPr>
                <a:t>2</a:t>
              </a:r>
              <a:endParaRPr lang="zh-CN" altLang="en-US" sz="1400">
                <a:solidFill>
                  <a:srgbClr val="7F7F7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91" name="任意多边形 62"/>
            <p:cNvSpPr/>
            <p:nvPr/>
          </p:nvSpPr>
          <p:spPr bwMode="auto">
            <a:xfrm>
              <a:off x="5849645" y="1896229"/>
              <a:ext cx="273749" cy="273749"/>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1400">
                  <a:solidFill>
                    <a:srgbClr val="7F7F7F"/>
                  </a:solidFill>
                  <a:latin typeface="微软雅黑" panose="020B0503020204020204" pitchFamily="34" charset="-122"/>
                  <a:ea typeface="微软雅黑" panose="020B0503020204020204" pitchFamily="34" charset="-122"/>
                  <a:cs typeface="Arial" panose="020B0604020202020204" pitchFamily="34" charset="0"/>
                </a:rPr>
                <a:t>3</a:t>
              </a:r>
              <a:endParaRPr lang="zh-CN" altLang="en-US" sz="1400">
                <a:solidFill>
                  <a:srgbClr val="7F7F7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92" name="任意多边形 66"/>
            <p:cNvSpPr/>
            <p:nvPr/>
          </p:nvSpPr>
          <p:spPr bwMode="auto">
            <a:xfrm>
              <a:off x="8020684" y="1896229"/>
              <a:ext cx="275854" cy="273749"/>
            </a:xfrm>
            <a:custGeom>
              <a:avLst/>
              <a:gdLst>
                <a:gd name="T0" fmla="*/ 33239 w 260920"/>
                <a:gd name="T1" fmla="*/ 0 h 260921"/>
                <a:gd name="T2" fmla="*/ 66478 w 260920"/>
                <a:gd name="T3" fmla="*/ 31990 h 260921"/>
                <a:gd name="T4" fmla="*/ 33239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1400">
                  <a:solidFill>
                    <a:srgbClr val="7F7F7F"/>
                  </a:solidFill>
                  <a:latin typeface="微软雅黑" panose="020B0503020204020204" pitchFamily="34" charset="-122"/>
                  <a:ea typeface="微软雅黑" panose="020B0503020204020204" pitchFamily="34" charset="-122"/>
                  <a:cs typeface="Arial" panose="020B0604020202020204" pitchFamily="34" charset="0"/>
                </a:rPr>
                <a:t>4</a:t>
              </a:r>
              <a:endParaRPr lang="zh-CN" altLang="en-US" sz="1400">
                <a:solidFill>
                  <a:srgbClr val="7F7F7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93" name="任意多边形 69"/>
            <p:cNvSpPr/>
            <p:nvPr/>
          </p:nvSpPr>
          <p:spPr bwMode="auto">
            <a:xfrm>
              <a:off x="10212783" y="1896229"/>
              <a:ext cx="273749" cy="273749"/>
            </a:xfrm>
            <a:custGeom>
              <a:avLst/>
              <a:gdLst>
                <a:gd name="T0" fmla="*/ 31990 w 260920"/>
                <a:gd name="T1" fmla="*/ 0 h 260921"/>
                <a:gd name="T2" fmla="*/ 63980 w 260920"/>
                <a:gd name="T3" fmla="*/ 31990 h 260921"/>
                <a:gd name="T4" fmla="*/ 31990 w 260920"/>
                <a:gd name="T5" fmla="*/ 63979 h 260921"/>
                <a:gd name="T6" fmla="*/ 0 w 260920"/>
                <a:gd name="T7" fmla="*/ 31990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en-US" altLang="zh-CN" sz="1400">
                  <a:solidFill>
                    <a:srgbClr val="7F7F7F"/>
                  </a:solidFill>
                  <a:latin typeface="微软雅黑" panose="020B0503020204020204" pitchFamily="34" charset="-122"/>
                  <a:ea typeface="微软雅黑" panose="020B0503020204020204" pitchFamily="34" charset="-122"/>
                  <a:cs typeface="Arial" panose="020B0604020202020204" pitchFamily="34" charset="0"/>
                </a:rPr>
                <a:t>5</a:t>
              </a:r>
              <a:endParaRPr lang="zh-CN" altLang="en-US" sz="1400">
                <a:solidFill>
                  <a:srgbClr val="7F7F7F"/>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anim calcmode="lin" valueType="num">
                                      <p:cBhvr>
                                        <p:cTn id="12" dur="750" fill="hold"/>
                                        <p:tgtEl>
                                          <p:spTgt spid="6"/>
                                        </p:tgtEl>
                                        <p:attrNameLst>
                                          <p:attrName>ppt_x</p:attrName>
                                        </p:attrNameLst>
                                      </p:cBhvr>
                                      <p:tavLst>
                                        <p:tav tm="0">
                                          <p:val>
                                            <p:strVal val="#ppt_x"/>
                                          </p:val>
                                        </p:tav>
                                        <p:tav tm="100000">
                                          <p:val>
                                            <p:strVal val="#ppt_x"/>
                                          </p:val>
                                        </p:tav>
                                      </p:tavLst>
                                    </p:anim>
                                    <p:anim calcmode="lin" valueType="num">
                                      <p:cBhvr>
                                        <p:cTn id="13" dur="75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750"/>
                                        <p:tgtEl>
                                          <p:spTgt spid="23"/>
                                        </p:tgtEl>
                                      </p:cBhvr>
                                    </p:animEffect>
                                    <p:anim calcmode="lin" valueType="num">
                                      <p:cBhvr>
                                        <p:cTn id="24" dur="750" fill="hold"/>
                                        <p:tgtEl>
                                          <p:spTgt spid="23"/>
                                        </p:tgtEl>
                                        <p:attrNameLst>
                                          <p:attrName>ppt_x</p:attrName>
                                        </p:attrNameLst>
                                      </p:cBhvr>
                                      <p:tavLst>
                                        <p:tav tm="0">
                                          <p:val>
                                            <p:strVal val="#ppt_x"/>
                                          </p:val>
                                        </p:tav>
                                        <p:tav tm="100000">
                                          <p:val>
                                            <p:strVal val="#ppt_x"/>
                                          </p:val>
                                        </p:tav>
                                      </p:tavLst>
                                    </p:anim>
                                    <p:anim calcmode="lin" valueType="num">
                                      <p:cBhvr>
                                        <p:cTn id="25" dur="7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4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750"/>
                                        <p:tgtEl>
                                          <p:spTgt spid="24"/>
                                        </p:tgtEl>
                                      </p:cBhvr>
                                    </p:animEffect>
                                    <p:anim calcmode="lin" valueType="num">
                                      <p:cBhvr>
                                        <p:cTn id="30" dur="750" fill="hold"/>
                                        <p:tgtEl>
                                          <p:spTgt spid="24"/>
                                        </p:tgtEl>
                                        <p:attrNameLst>
                                          <p:attrName>ppt_x</p:attrName>
                                        </p:attrNameLst>
                                      </p:cBhvr>
                                      <p:tavLst>
                                        <p:tav tm="0">
                                          <p:val>
                                            <p:strVal val="#ppt_x"/>
                                          </p:val>
                                        </p:tav>
                                        <p:tav tm="100000">
                                          <p:val>
                                            <p:strVal val="#ppt_x"/>
                                          </p:val>
                                        </p:tav>
                                      </p:tavLst>
                                    </p:anim>
                                    <p:anim calcmode="lin" valueType="num">
                                      <p:cBhvr>
                                        <p:cTn id="31" dur="75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5500"/>
                            </p:stCondLst>
                            <p:childTnLst>
                              <p:par>
                                <p:cTn id="33" presetID="42"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750"/>
                                        <p:tgtEl>
                                          <p:spTgt spid="26"/>
                                        </p:tgtEl>
                                      </p:cBhvr>
                                    </p:animEffect>
                                    <p:anim calcmode="lin" valueType="num">
                                      <p:cBhvr>
                                        <p:cTn id="36" dur="750" fill="hold"/>
                                        <p:tgtEl>
                                          <p:spTgt spid="26"/>
                                        </p:tgtEl>
                                        <p:attrNameLst>
                                          <p:attrName>ppt_x</p:attrName>
                                        </p:attrNameLst>
                                      </p:cBhvr>
                                      <p:tavLst>
                                        <p:tav tm="0">
                                          <p:val>
                                            <p:strVal val="#ppt_x"/>
                                          </p:val>
                                        </p:tav>
                                        <p:tav tm="100000">
                                          <p:val>
                                            <p:strVal val="#ppt_x"/>
                                          </p:val>
                                        </p:tav>
                                      </p:tavLst>
                                    </p:anim>
                                    <p:anim calcmode="lin" valueType="num">
                                      <p:cBhvr>
                                        <p:cTn id="37"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3" grpId="0"/>
      <p:bldP spid="24"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srcRect t="7749"/>
          <a:stretch>
            <a:fillRect/>
          </a:stretch>
        </p:blipFill>
        <p:spPr>
          <a:xfrm>
            <a:off x="0" y="-28576"/>
            <a:ext cx="12192000" cy="6886575"/>
          </a:xfrm>
          <a:prstGeom prst="rect">
            <a:avLst/>
          </a:prstGeom>
        </p:spPr>
      </p:pic>
      <p:sp>
        <p:nvSpPr>
          <p:cNvPr id="6" name="矩形 5"/>
          <p:cNvSpPr/>
          <p:nvPr/>
        </p:nvSpPr>
        <p:spPr>
          <a:xfrm>
            <a:off x="3262313" y="1990725"/>
            <a:ext cx="5667375" cy="2876550"/>
          </a:xfrm>
          <a:prstGeom prst="rect">
            <a:avLst/>
          </a:prstGeom>
          <a:solidFill>
            <a:srgbClr val="62B747">
              <a:alpha val="65000"/>
            </a:srgb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4528905" y="3483918"/>
            <a:ext cx="3134191" cy="400110"/>
          </a:xfrm>
          <a:prstGeom prst="rect">
            <a:avLst/>
          </a:prstGeom>
        </p:spPr>
        <p:txBody>
          <a:bodyPr wrap="none">
            <a:spAutoFit/>
          </a:bodyPr>
          <a:lstStyle/>
          <a:p>
            <a:pPr algn="ctr"/>
            <a:r>
              <a:rPr lang="zh-CN" altLang="en-US" sz="2000" spc="300">
                <a:ln>
                  <a:solidFill>
                    <a:prstClr val="white"/>
                  </a:solidFill>
                </a:ln>
                <a:solidFill>
                  <a:prstClr val="white"/>
                </a:solidFill>
                <a:latin typeface="微软雅黑" panose="020B0503020204020204" pitchFamily="34" charset="-122"/>
                <a:ea typeface="微软雅黑" panose="020B0503020204020204" pitchFamily="34" charset="-122"/>
              </a:rPr>
              <a:t>请在此输入目录附标题</a:t>
            </a:r>
            <a:endParaRPr lang="en-US" altLang="zh-CN" sz="2000" spc="300">
              <a:ln>
                <a:solidFill>
                  <a:prstClr val="white"/>
                </a:solidFill>
              </a:ln>
              <a:solidFill>
                <a:prstClr val="white"/>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450556" y="3305175"/>
            <a:ext cx="32908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547613" y="2754139"/>
            <a:ext cx="1096775" cy="461665"/>
          </a:xfrm>
          <a:prstGeom prst="rect">
            <a:avLst/>
          </a:prstGeom>
        </p:spPr>
        <p:txBody>
          <a:bodyPr wrap="none">
            <a:spAutoFit/>
          </a:bodyPr>
          <a:lstStyle/>
          <a:p>
            <a:pPr algn="ctr"/>
            <a:r>
              <a:rPr lang="zh-CN" altLang="en-US" sz="2400" spc="300">
                <a:ln>
                  <a:solidFill>
                    <a:prstClr val="white"/>
                  </a:solidFill>
                </a:ln>
                <a:solidFill>
                  <a:prstClr val="white"/>
                </a:solidFill>
                <a:latin typeface="微软雅黑" panose="020B0503020204020204" pitchFamily="34" charset="-122"/>
                <a:ea typeface="微软雅黑" panose="020B0503020204020204" pitchFamily="34" charset="-122"/>
              </a:rPr>
              <a:t>标题</a:t>
            </a:r>
            <a:r>
              <a:rPr lang="en-US" altLang="zh-CN" sz="2400" spc="300">
                <a:ln>
                  <a:solidFill>
                    <a:prstClr val="white"/>
                  </a:solidFill>
                </a:ln>
                <a:solidFill>
                  <a:prstClr val="white"/>
                </a:solidFill>
                <a:latin typeface="微软雅黑" panose="020B0503020204020204" pitchFamily="34" charset="-122"/>
                <a:ea typeface="微软雅黑" panose="020B0503020204020204" pitchFamily="34" charset="-122"/>
              </a:rPr>
              <a:t>2</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outVertical)">
                                      <p:cBhvr>
                                        <p:cTn id="11" dur="500"/>
                                        <p:tgtEl>
                                          <p:spTgt spid="8"/>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p:cNvSpPr/>
          <p:nvPr/>
        </p:nvSpPr>
        <p:spPr>
          <a:xfrm rot="9257143">
            <a:off x="5906259" y="5217466"/>
            <a:ext cx="1703390"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 name="任意多边形 29"/>
          <p:cNvSpPr/>
          <p:nvPr/>
        </p:nvSpPr>
        <p:spPr>
          <a:xfrm rot="12342857">
            <a:off x="4584192" y="5217466"/>
            <a:ext cx="1703391"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1" name="任意多边形 30"/>
          <p:cNvSpPr/>
          <p:nvPr/>
        </p:nvSpPr>
        <p:spPr>
          <a:xfrm rot="15428571">
            <a:off x="3759735" y="4183489"/>
            <a:ext cx="1703390"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2" name="任意多边形 31"/>
          <p:cNvSpPr/>
          <p:nvPr/>
        </p:nvSpPr>
        <p:spPr>
          <a:xfrm rot="18514286">
            <a:off x="4054109" y="2893898"/>
            <a:ext cx="1701295"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3" name="任意多边形 32"/>
          <p:cNvSpPr/>
          <p:nvPr/>
        </p:nvSpPr>
        <p:spPr>
          <a:xfrm>
            <a:off x="5246272" y="2319817"/>
            <a:ext cx="1701295"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4" name="任意多边形 33"/>
          <p:cNvSpPr/>
          <p:nvPr/>
        </p:nvSpPr>
        <p:spPr>
          <a:xfrm rot="3085714">
            <a:off x="6438437" y="2893898"/>
            <a:ext cx="1701295"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5" name="任意多边形 34"/>
          <p:cNvSpPr/>
          <p:nvPr/>
        </p:nvSpPr>
        <p:spPr>
          <a:xfrm rot="6171428">
            <a:off x="6730717" y="4183489"/>
            <a:ext cx="1703390" cy="481894"/>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81" name="矩形 3"/>
          <p:cNvSpPr>
            <a:spLocks noChangeArrowheads="1"/>
          </p:cNvSpPr>
          <p:nvPr/>
        </p:nvSpPr>
        <p:spPr bwMode="auto">
          <a:xfrm>
            <a:off x="4972772" y="3732785"/>
            <a:ext cx="24298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spcBef>
                <a:spcPct val="0"/>
              </a:spcBef>
              <a:buFontTx/>
              <a:buNone/>
              <a:defRPr/>
            </a:pPr>
            <a:r>
              <a:rPr lang="zh-CN" altLang="en-US" sz="2800" smtClean="0">
                <a:solidFill>
                  <a:srgbClr val="76AA30"/>
                </a:solidFill>
                <a:latin typeface="微软雅黑" panose="020B0503020204020204" pitchFamily="34" charset="-122"/>
              </a:rPr>
              <a:t>文本内容</a:t>
            </a:r>
            <a:endParaRPr lang="zh-CN" altLang="en-US" sz="2800">
              <a:solidFill>
                <a:srgbClr val="76AA30"/>
              </a:solidFill>
              <a:latin typeface="微软雅黑" panose="020B0503020204020204" pitchFamily="34" charset="-122"/>
            </a:endParaRPr>
          </a:p>
        </p:txBody>
      </p:sp>
      <p:sp>
        <p:nvSpPr>
          <p:cNvPr id="5" name="矩形 4"/>
          <p:cNvSpPr/>
          <p:nvPr/>
        </p:nvSpPr>
        <p:spPr>
          <a:xfrm>
            <a:off x="4850427" y="1695450"/>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
        <p:nvSpPr>
          <p:cNvPr id="22" name="矩形 21"/>
          <p:cNvSpPr/>
          <p:nvPr/>
        </p:nvSpPr>
        <p:spPr>
          <a:xfrm>
            <a:off x="1785461" y="2787345"/>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
        <p:nvSpPr>
          <p:cNvPr id="23" name="矩形 22"/>
          <p:cNvSpPr/>
          <p:nvPr/>
        </p:nvSpPr>
        <p:spPr>
          <a:xfrm>
            <a:off x="7857924" y="2672408"/>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
        <p:nvSpPr>
          <p:cNvPr id="24" name="矩形 23"/>
          <p:cNvSpPr/>
          <p:nvPr/>
        </p:nvSpPr>
        <p:spPr>
          <a:xfrm>
            <a:off x="8087796" y="4473076"/>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
        <p:nvSpPr>
          <p:cNvPr id="25" name="矩形 24"/>
          <p:cNvSpPr/>
          <p:nvPr/>
        </p:nvSpPr>
        <p:spPr>
          <a:xfrm>
            <a:off x="7072527" y="5737373"/>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
        <p:nvSpPr>
          <p:cNvPr id="26" name="矩形 25"/>
          <p:cNvSpPr/>
          <p:nvPr/>
        </p:nvSpPr>
        <p:spPr>
          <a:xfrm>
            <a:off x="2800732" y="5775686"/>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
        <p:nvSpPr>
          <p:cNvPr id="27" name="矩形 26"/>
          <p:cNvSpPr/>
          <p:nvPr/>
        </p:nvSpPr>
        <p:spPr>
          <a:xfrm>
            <a:off x="1498122" y="4319828"/>
            <a:ext cx="2492990" cy="369332"/>
          </a:xfrm>
          <a:prstGeom prst="rect">
            <a:avLst/>
          </a:prstGeom>
        </p:spPr>
        <p:txBody>
          <a:bodyPr wrap="none">
            <a:spAutoFit/>
          </a:bodyPr>
          <a:lstStyle/>
          <a:p>
            <a:pPr algn="ctr">
              <a:defRPr/>
            </a:pPr>
            <a:r>
              <a:rPr lang="zh-CN" altLang="en-US">
                <a:solidFill>
                  <a:srgbClr val="62B747"/>
                </a:solidFill>
                <a:latin typeface="微软雅黑" panose="020B0503020204020204" pitchFamily="34" charset="-122"/>
                <a:ea typeface="微软雅黑" panose="020B0503020204020204" pitchFamily="34" charset="-122"/>
              </a:rPr>
              <a:t>请在此处输入您的文本</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29"/>
                                        </p:tgtEl>
                                        <p:attrNameLst>
                                          <p:attrName>style.visibility</p:attrName>
                                        </p:attrNameLst>
                                      </p:cBhvr>
                                      <p:to>
                                        <p:strVal val="visible"/>
                                      </p:to>
                                    </p:set>
                                    <p:anim calcmode="lin" valueType="num">
                                      <p:cBhvr>
                                        <p:cTn id="7" dur="750" fill="hold"/>
                                        <p:tgtEl>
                                          <p:spTgt spid="29"/>
                                        </p:tgtEl>
                                        <p:attrNameLst>
                                          <p:attrName>ppt_w</p:attrName>
                                        </p:attrNameLst>
                                      </p:cBhvr>
                                      <p:tavLst>
                                        <p:tav tm="0">
                                          <p:val>
                                            <p:fltVal val="0"/>
                                          </p:val>
                                        </p:tav>
                                        <p:tav tm="100000">
                                          <p:val>
                                            <p:strVal val="#ppt_w"/>
                                          </p:val>
                                        </p:tav>
                                      </p:tavLst>
                                    </p:anim>
                                    <p:anim calcmode="lin" valueType="num">
                                      <p:cBhvr>
                                        <p:cTn id="8" dur="750" fill="hold"/>
                                        <p:tgtEl>
                                          <p:spTgt spid="29"/>
                                        </p:tgtEl>
                                        <p:attrNameLst>
                                          <p:attrName>ppt_h</p:attrName>
                                        </p:attrNameLst>
                                      </p:cBhvr>
                                      <p:tavLst>
                                        <p:tav tm="0">
                                          <p:val>
                                            <p:fltVal val="0"/>
                                          </p:val>
                                        </p:tav>
                                        <p:tav tm="100000">
                                          <p:val>
                                            <p:strVal val="#ppt_h"/>
                                          </p:val>
                                        </p:tav>
                                      </p:tavLst>
                                    </p:anim>
                                    <p:animEffect transition="in" filter="fade">
                                      <p:cBhvr>
                                        <p:cTn id="9" dur="750"/>
                                        <p:tgtEl>
                                          <p:spTgt spid="29"/>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750" fill="hold"/>
                                        <p:tgtEl>
                                          <p:spTgt spid="30"/>
                                        </p:tgtEl>
                                        <p:attrNameLst>
                                          <p:attrName>ppt_w</p:attrName>
                                        </p:attrNameLst>
                                      </p:cBhvr>
                                      <p:tavLst>
                                        <p:tav tm="0">
                                          <p:val>
                                            <p:fltVal val="0"/>
                                          </p:val>
                                        </p:tav>
                                        <p:tav tm="100000">
                                          <p:val>
                                            <p:strVal val="#ppt_w"/>
                                          </p:val>
                                        </p:tav>
                                      </p:tavLst>
                                    </p:anim>
                                    <p:anim calcmode="lin" valueType="num">
                                      <p:cBhvr>
                                        <p:cTn id="13" dur="750" fill="hold"/>
                                        <p:tgtEl>
                                          <p:spTgt spid="30"/>
                                        </p:tgtEl>
                                        <p:attrNameLst>
                                          <p:attrName>ppt_h</p:attrName>
                                        </p:attrNameLst>
                                      </p:cBhvr>
                                      <p:tavLst>
                                        <p:tav tm="0">
                                          <p:val>
                                            <p:fltVal val="0"/>
                                          </p:val>
                                        </p:tav>
                                        <p:tav tm="100000">
                                          <p:val>
                                            <p:strVal val="#ppt_h"/>
                                          </p:val>
                                        </p:tav>
                                      </p:tavLst>
                                    </p:anim>
                                    <p:animEffect transition="in" filter="fade">
                                      <p:cBhvr>
                                        <p:cTn id="14" dur="750"/>
                                        <p:tgtEl>
                                          <p:spTgt spid="30"/>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31"/>
                                        </p:tgtEl>
                                        <p:attrNameLst>
                                          <p:attrName>style.visibility</p:attrName>
                                        </p:attrNameLst>
                                      </p:cBhvr>
                                      <p:to>
                                        <p:strVal val="visible"/>
                                      </p:to>
                                    </p:set>
                                    <p:anim calcmode="lin" valueType="num">
                                      <p:cBhvr>
                                        <p:cTn id="17" dur="750" fill="hold"/>
                                        <p:tgtEl>
                                          <p:spTgt spid="31"/>
                                        </p:tgtEl>
                                        <p:attrNameLst>
                                          <p:attrName>ppt_w</p:attrName>
                                        </p:attrNameLst>
                                      </p:cBhvr>
                                      <p:tavLst>
                                        <p:tav tm="0">
                                          <p:val>
                                            <p:fltVal val="0"/>
                                          </p:val>
                                        </p:tav>
                                        <p:tav tm="100000">
                                          <p:val>
                                            <p:strVal val="#ppt_w"/>
                                          </p:val>
                                        </p:tav>
                                      </p:tavLst>
                                    </p:anim>
                                    <p:anim calcmode="lin" valueType="num">
                                      <p:cBhvr>
                                        <p:cTn id="18" dur="750" fill="hold"/>
                                        <p:tgtEl>
                                          <p:spTgt spid="31"/>
                                        </p:tgtEl>
                                        <p:attrNameLst>
                                          <p:attrName>ppt_h</p:attrName>
                                        </p:attrNameLst>
                                      </p:cBhvr>
                                      <p:tavLst>
                                        <p:tav tm="0">
                                          <p:val>
                                            <p:fltVal val="0"/>
                                          </p:val>
                                        </p:tav>
                                        <p:tav tm="100000">
                                          <p:val>
                                            <p:strVal val="#ppt_h"/>
                                          </p:val>
                                        </p:tav>
                                      </p:tavLst>
                                    </p:anim>
                                    <p:animEffect transition="in" filter="fade">
                                      <p:cBhvr>
                                        <p:cTn id="19" dur="750"/>
                                        <p:tgtEl>
                                          <p:spTgt spid="31"/>
                                        </p:tgtEl>
                                      </p:cBhvr>
                                    </p:animEffect>
                                  </p:childTnLst>
                                </p:cTn>
                              </p:par>
                              <p:par>
                                <p:cTn id="20" presetID="53" presetClass="entr" presetSubtype="16" fill="hold" grpId="0" nodeType="withEffect">
                                  <p:stCondLst>
                                    <p:cond delay="10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750" fill="hold"/>
                                        <p:tgtEl>
                                          <p:spTgt spid="32"/>
                                        </p:tgtEl>
                                        <p:attrNameLst>
                                          <p:attrName>ppt_w</p:attrName>
                                        </p:attrNameLst>
                                      </p:cBhvr>
                                      <p:tavLst>
                                        <p:tav tm="0">
                                          <p:val>
                                            <p:fltVal val="0"/>
                                          </p:val>
                                        </p:tav>
                                        <p:tav tm="100000">
                                          <p:val>
                                            <p:strVal val="#ppt_w"/>
                                          </p:val>
                                        </p:tav>
                                      </p:tavLst>
                                    </p:anim>
                                    <p:anim calcmode="lin" valueType="num">
                                      <p:cBhvr>
                                        <p:cTn id="23" dur="750" fill="hold"/>
                                        <p:tgtEl>
                                          <p:spTgt spid="32"/>
                                        </p:tgtEl>
                                        <p:attrNameLst>
                                          <p:attrName>ppt_h</p:attrName>
                                        </p:attrNameLst>
                                      </p:cBhvr>
                                      <p:tavLst>
                                        <p:tav tm="0">
                                          <p:val>
                                            <p:fltVal val="0"/>
                                          </p:val>
                                        </p:tav>
                                        <p:tav tm="100000">
                                          <p:val>
                                            <p:strVal val="#ppt_h"/>
                                          </p:val>
                                        </p:tav>
                                      </p:tavLst>
                                    </p:anim>
                                    <p:animEffect transition="in" filter="fade">
                                      <p:cBhvr>
                                        <p:cTn id="24" dur="750"/>
                                        <p:tgtEl>
                                          <p:spTgt spid="32"/>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p:cTn id="27" dur="750" fill="hold"/>
                                        <p:tgtEl>
                                          <p:spTgt spid="33"/>
                                        </p:tgtEl>
                                        <p:attrNameLst>
                                          <p:attrName>ppt_w</p:attrName>
                                        </p:attrNameLst>
                                      </p:cBhvr>
                                      <p:tavLst>
                                        <p:tav tm="0">
                                          <p:val>
                                            <p:fltVal val="0"/>
                                          </p:val>
                                        </p:tav>
                                        <p:tav tm="100000">
                                          <p:val>
                                            <p:strVal val="#ppt_w"/>
                                          </p:val>
                                        </p:tav>
                                      </p:tavLst>
                                    </p:anim>
                                    <p:anim calcmode="lin" valueType="num">
                                      <p:cBhvr>
                                        <p:cTn id="28" dur="750" fill="hold"/>
                                        <p:tgtEl>
                                          <p:spTgt spid="33"/>
                                        </p:tgtEl>
                                        <p:attrNameLst>
                                          <p:attrName>ppt_h</p:attrName>
                                        </p:attrNameLst>
                                      </p:cBhvr>
                                      <p:tavLst>
                                        <p:tav tm="0">
                                          <p:val>
                                            <p:fltVal val="0"/>
                                          </p:val>
                                        </p:tav>
                                        <p:tav tm="100000">
                                          <p:val>
                                            <p:strVal val="#ppt_h"/>
                                          </p:val>
                                        </p:tav>
                                      </p:tavLst>
                                    </p:anim>
                                    <p:animEffect transition="in" filter="fade">
                                      <p:cBhvr>
                                        <p:cTn id="29" dur="750"/>
                                        <p:tgtEl>
                                          <p:spTgt spid="3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750" fill="hold"/>
                                        <p:tgtEl>
                                          <p:spTgt spid="34"/>
                                        </p:tgtEl>
                                        <p:attrNameLst>
                                          <p:attrName>ppt_w</p:attrName>
                                        </p:attrNameLst>
                                      </p:cBhvr>
                                      <p:tavLst>
                                        <p:tav tm="0">
                                          <p:val>
                                            <p:fltVal val="0"/>
                                          </p:val>
                                        </p:tav>
                                        <p:tav tm="100000">
                                          <p:val>
                                            <p:strVal val="#ppt_w"/>
                                          </p:val>
                                        </p:tav>
                                      </p:tavLst>
                                    </p:anim>
                                    <p:anim calcmode="lin" valueType="num">
                                      <p:cBhvr>
                                        <p:cTn id="33" dur="750" fill="hold"/>
                                        <p:tgtEl>
                                          <p:spTgt spid="34"/>
                                        </p:tgtEl>
                                        <p:attrNameLst>
                                          <p:attrName>ppt_h</p:attrName>
                                        </p:attrNameLst>
                                      </p:cBhvr>
                                      <p:tavLst>
                                        <p:tav tm="0">
                                          <p:val>
                                            <p:fltVal val="0"/>
                                          </p:val>
                                        </p:tav>
                                        <p:tav tm="100000">
                                          <p:val>
                                            <p:strVal val="#ppt_h"/>
                                          </p:val>
                                        </p:tav>
                                      </p:tavLst>
                                    </p:anim>
                                    <p:animEffect transition="in" filter="fade">
                                      <p:cBhvr>
                                        <p:cTn id="34" dur="750"/>
                                        <p:tgtEl>
                                          <p:spTgt spid="34"/>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35"/>
                                        </p:tgtEl>
                                        <p:attrNameLst>
                                          <p:attrName>style.visibility</p:attrName>
                                        </p:attrNameLst>
                                      </p:cBhvr>
                                      <p:to>
                                        <p:strVal val="visible"/>
                                      </p:to>
                                    </p:set>
                                    <p:anim calcmode="lin" valueType="num">
                                      <p:cBhvr>
                                        <p:cTn id="37" dur="750" fill="hold"/>
                                        <p:tgtEl>
                                          <p:spTgt spid="35"/>
                                        </p:tgtEl>
                                        <p:attrNameLst>
                                          <p:attrName>ppt_w</p:attrName>
                                        </p:attrNameLst>
                                      </p:cBhvr>
                                      <p:tavLst>
                                        <p:tav tm="0">
                                          <p:val>
                                            <p:fltVal val="0"/>
                                          </p:val>
                                        </p:tav>
                                        <p:tav tm="100000">
                                          <p:val>
                                            <p:strVal val="#ppt_w"/>
                                          </p:val>
                                        </p:tav>
                                      </p:tavLst>
                                    </p:anim>
                                    <p:anim calcmode="lin" valueType="num">
                                      <p:cBhvr>
                                        <p:cTn id="38" dur="750" fill="hold"/>
                                        <p:tgtEl>
                                          <p:spTgt spid="35"/>
                                        </p:tgtEl>
                                        <p:attrNameLst>
                                          <p:attrName>ppt_h</p:attrName>
                                        </p:attrNameLst>
                                      </p:cBhvr>
                                      <p:tavLst>
                                        <p:tav tm="0">
                                          <p:val>
                                            <p:fltVal val="0"/>
                                          </p:val>
                                        </p:tav>
                                        <p:tav tm="100000">
                                          <p:val>
                                            <p:strVal val="#ppt_h"/>
                                          </p:val>
                                        </p:tav>
                                      </p:tavLst>
                                    </p:anim>
                                    <p:animEffect transition="in" filter="fade">
                                      <p:cBhvr>
                                        <p:cTn id="39" dur="750"/>
                                        <p:tgtEl>
                                          <p:spTgt spid="35"/>
                                        </p:tgtEl>
                                      </p:cBhvr>
                                    </p:animEffect>
                                  </p:childTnLst>
                                </p:cTn>
                              </p:par>
                              <p:par>
                                <p:cTn id="40" presetID="53" presetClass="entr" presetSubtype="16" fill="hold" grpId="0" nodeType="withEffect">
                                  <p:stCondLst>
                                    <p:cond delay="2000"/>
                                  </p:stCondLst>
                                  <p:childTnLst>
                                    <p:set>
                                      <p:cBhvr>
                                        <p:cTn id="41" dur="1" fill="hold">
                                          <p:stCondLst>
                                            <p:cond delay="0"/>
                                          </p:stCondLst>
                                        </p:cTn>
                                        <p:tgtEl>
                                          <p:spTgt spid="3081"/>
                                        </p:tgtEl>
                                        <p:attrNameLst>
                                          <p:attrName>style.visibility</p:attrName>
                                        </p:attrNameLst>
                                      </p:cBhvr>
                                      <p:to>
                                        <p:strVal val="visible"/>
                                      </p:to>
                                    </p:set>
                                    <p:anim calcmode="lin" valueType="num">
                                      <p:cBhvr>
                                        <p:cTn id="42" dur="750" fill="hold"/>
                                        <p:tgtEl>
                                          <p:spTgt spid="3081"/>
                                        </p:tgtEl>
                                        <p:attrNameLst>
                                          <p:attrName>ppt_w</p:attrName>
                                        </p:attrNameLst>
                                      </p:cBhvr>
                                      <p:tavLst>
                                        <p:tav tm="0">
                                          <p:val>
                                            <p:fltVal val="0"/>
                                          </p:val>
                                        </p:tav>
                                        <p:tav tm="100000">
                                          <p:val>
                                            <p:strVal val="#ppt_w"/>
                                          </p:val>
                                        </p:tav>
                                      </p:tavLst>
                                    </p:anim>
                                    <p:anim calcmode="lin" valueType="num">
                                      <p:cBhvr>
                                        <p:cTn id="43" dur="750" fill="hold"/>
                                        <p:tgtEl>
                                          <p:spTgt spid="3081"/>
                                        </p:tgtEl>
                                        <p:attrNameLst>
                                          <p:attrName>ppt_h</p:attrName>
                                        </p:attrNameLst>
                                      </p:cBhvr>
                                      <p:tavLst>
                                        <p:tav tm="0">
                                          <p:val>
                                            <p:fltVal val="0"/>
                                          </p:val>
                                        </p:tav>
                                        <p:tav tm="100000">
                                          <p:val>
                                            <p:strVal val="#ppt_h"/>
                                          </p:val>
                                        </p:tav>
                                      </p:tavLst>
                                    </p:anim>
                                    <p:animEffect transition="in" filter="fade">
                                      <p:cBhvr>
                                        <p:cTn id="44" dur="750"/>
                                        <p:tgtEl>
                                          <p:spTgt spid="3081"/>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5"/>
                                        </p:tgtEl>
                                        <p:attrNameLst>
                                          <p:attrName>style.visibility</p:attrName>
                                        </p:attrNameLst>
                                      </p:cBhvr>
                                      <p:to>
                                        <p:strVal val="visible"/>
                                      </p:to>
                                    </p:set>
                                    <p:anim calcmode="lin" valueType="num">
                                      <p:cBhvr>
                                        <p:cTn id="47" dur="750" fill="hold"/>
                                        <p:tgtEl>
                                          <p:spTgt spid="5"/>
                                        </p:tgtEl>
                                        <p:attrNameLst>
                                          <p:attrName>ppt_w</p:attrName>
                                        </p:attrNameLst>
                                      </p:cBhvr>
                                      <p:tavLst>
                                        <p:tav tm="0">
                                          <p:val>
                                            <p:fltVal val="0"/>
                                          </p:val>
                                        </p:tav>
                                        <p:tav tm="100000">
                                          <p:val>
                                            <p:strVal val="#ppt_w"/>
                                          </p:val>
                                        </p:tav>
                                      </p:tavLst>
                                    </p:anim>
                                    <p:anim calcmode="lin" valueType="num">
                                      <p:cBhvr>
                                        <p:cTn id="48" dur="750" fill="hold"/>
                                        <p:tgtEl>
                                          <p:spTgt spid="5"/>
                                        </p:tgtEl>
                                        <p:attrNameLst>
                                          <p:attrName>ppt_h</p:attrName>
                                        </p:attrNameLst>
                                      </p:cBhvr>
                                      <p:tavLst>
                                        <p:tav tm="0">
                                          <p:val>
                                            <p:fltVal val="0"/>
                                          </p:val>
                                        </p:tav>
                                        <p:tav tm="100000">
                                          <p:val>
                                            <p:strVal val="#ppt_h"/>
                                          </p:val>
                                        </p:tav>
                                      </p:tavLst>
                                    </p:anim>
                                    <p:animEffect transition="in" filter="fade">
                                      <p:cBhvr>
                                        <p:cTn id="49" dur="750"/>
                                        <p:tgtEl>
                                          <p:spTgt spid="5"/>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750" fill="hold"/>
                                        <p:tgtEl>
                                          <p:spTgt spid="22"/>
                                        </p:tgtEl>
                                        <p:attrNameLst>
                                          <p:attrName>ppt_w</p:attrName>
                                        </p:attrNameLst>
                                      </p:cBhvr>
                                      <p:tavLst>
                                        <p:tav tm="0">
                                          <p:val>
                                            <p:fltVal val="0"/>
                                          </p:val>
                                        </p:tav>
                                        <p:tav tm="100000">
                                          <p:val>
                                            <p:strVal val="#ppt_w"/>
                                          </p:val>
                                        </p:tav>
                                      </p:tavLst>
                                    </p:anim>
                                    <p:anim calcmode="lin" valueType="num">
                                      <p:cBhvr>
                                        <p:cTn id="53" dur="750" fill="hold"/>
                                        <p:tgtEl>
                                          <p:spTgt spid="22"/>
                                        </p:tgtEl>
                                        <p:attrNameLst>
                                          <p:attrName>ppt_h</p:attrName>
                                        </p:attrNameLst>
                                      </p:cBhvr>
                                      <p:tavLst>
                                        <p:tav tm="0">
                                          <p:val>
                                            <p:fltVal val="0"/>
                                          </p:val>
                                        </p:tav>
                                        <p:tav tm="100000">
                                          <p:val>
                                            <p:strVal val="#ppt_h"/>
                                          </p:val>
                                        </p:tav>
                                      </p:tavLst>
                                    </p:anim>
                                    <p:animEffect transition="in" filter="fade">
                                      <p:cBhvr>
                                        <p:cTn id="54" dur="750"/>
                                        <p:tgtEl>
                                          <p:spTgt spid="22"/>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23"/>
                                        </p:tgtEl>
                                        <p:attrNameLst>
                                          <p:attrName>style.visibility</p:attrName>
                                        </p:attrNameLst>
                                      </p:cBhvr>
                                      <p:to>
                                        <p:strVal val="visible"/>
                                      </p:to>
                                    </p:set>
                                    <p:anim calcmode="lin" valueType="num">
                                      <p:cBhvr>
                                        <p:cTn id="57" dur="750" fill="hold"/>
                                        <p:tgtEl>
                                          <p:spTgt spid="23"/>
                                        </p:tgtEl>
                                        <p:attrNameLst>
                                          <p:attrName>ppt_w</p:attrName>
                                        </p:attrNameLst>
                                      </p:cBhvr>
                                      <p:tavLst>
                                        <p:tav tm="0">
                                          <p:val>
                                            <p:fltVal val="0"/>
                                          </p:val>
                                        </p:tav>
                                        <p:tav tm="100000">
                                          <p:val>
                                            <p:strVal val="#ppt_w"/>
                                          </p:val>
                                        </p:tav>
                                      </p:tavLst>
                                    </p:anim>
                                    <p:anim calcmode="lin" valueType="num">
                                      <p:cBhvr>
                                        <p:cTn id="58" dur="750" fill="hold"/>
                                        <p:tgtEl>
                                          <p:spTgt spid="23"/>
                                        </p:tgtEl>
                                        <p:attrNameLst>
                                          <p:attrName>ppt_h</p:attrName>
                                        </p:attrNameLst>
                                      </p:cBhvr>
                                      <p:tavLst>
                                        <p:tav tm="0">
                                          <p:val>
                                            <p:fltVal val="0"/>
                                          </p:val>
                                        </p:tav>
                                        <p:tav tm="100000">
                                          <p:val>
                                            <p:strVal val="#ppt_h"/>
                                          </p:val>
                                        </p:tav>
                                      </p:tavLst>
                                    </p:anim>
                                    <p:animEffect transition="in" filter="fade">
                                      <p:cBhvr>
                                        <p:cTn id="59" dur="750"/>
                                        <p:tgtEl>
                                          <p:spTgt spid="23"/>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24"/>
                                        </p:tgtEl>
                                        <p:attrNameLst>
                                          <p:attrName>style.visibility</p:attrName>
                                        </p:attrNameLst>
                                      </p:cBhvr>
                                      <p:to>
                                        <p:strVal val="visible"/>
                                      </p:to>
                                    </p:set>
                                    <p:anim calcmode="lin" valueType="num">
                                      <p:cBhvr>
                                        <p:cTn id="62" dur="750" fill="hold"/>
                                        <p:tgtEl>
                                          <p:spTgt spid="24"/>
                                        </p:tgtEl>
                                        <p:attrNameLst>
                                          <p:attrName>ppt_w</p:attrName>
                                        </p:attrNameLst>
                                      </p:cBhvr>
                                      <p:tavLst>
                                        <p:tav tm="0">
                                          <p:val>
                                            <p:fltVal val="0"/>
                                          </p:val>
                                        </p:tav>
                                        <p:tav tm="100000">
                                          <p:val>
                                            <p:strVal val="#ppt_w"/>
                                          </p:val>
                                        </p:tav>
                                      </p:tavLst>
                                    </p:anim>
                                    <p:anim calcmode="lin" valueType="num">
                                      <p:cBhvr>
                                        <p:cTn id="63" dur="750" fill="hold"/>
                                        <p:tgtEl>
                                          <p:spTgt spid="24"/>
                                        </p:tgtEl>
                                        <p:attrNameLst>
                                          <p:attrName>ppt_h</p:attrName>
                                        </p:attrNameLst>
                                      </p:cBhvr>
                                      <p:tavLst>
                                        <p:tav tm="0">
                                          <p:val>
                                            <p:fltVal val="0"/>
                                          </p:val>
                                        </p:tav>
                                        <p:tav tm="100000">
                                          <p:val>
                                            <p:strVal val="#ppt_h"/>
                                          </p:val>
                                        </p:tav>
                                      </p:tavLst>
                                    </p:anim>
                                    <p:animEffect transition="in" filter="fade">
                                      <p:cBhvr>
                                        <p:cTn id="64" dur="750"/>
                                        <p:tgtEl>
                                          <p:spTgt spid="24"/>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750" fill="hold"/>
                                        <p:tgtEl>
                                          <p:spTgt spid="25"/>
                                        </p:tgtEl>
                                        <p:attrNameLst>
                                          <p:attrName>ppt_w</p:attrName>
                                        </p:attrNameLst>
                                      </p:cBhvr>
                                      <p:tavLst>
                                        <p:tav tm="0">
                                          <p:val>
                                            <p:fltVal val="0"/>
                                          </p:val>
                                        </p:tav>
                                        <p:tav tm="100000">
                                          <p:val>
                                            <p:strVal val="#ppt_w"/>
                                          </p:val>
                                        </p:tav>
                                      </p:tavLst>
                                    </p:anim>
                                    <p:anim calcmode="lin" valueType="num">
                                      <p:cBhvr>
                                        <p:cTn id="68" dur="750" fill="hold"/>
                                        <p:tgtEl>
                                          <p:spTgt spid="25"/>
                                        </p:tgtEl>
                                        <p:attrNameLst>
                                          <p:attrName>ppt_h</p:attrName>
                                        </p:attrNameLst>
                                      </p:cBhvr>
                                      <p:tavLst>
                                        <p:tav tm="0">
                                          <p:val>
                                            <p:fltVal val="0"/>
                                          </p:val>
                                        </p:tav>
                                        <p:tav tm="100000">
                                          <p:val>
                                            <p:strVal val="#ppt_h"/>
                                          </p:val>
                                        </p:tav>
                                      </p:tavLst>
                                    </p:anim>
                                    <p:animEffect transition="in" filter="fade">
                                      <p:cBhvr>
                                        <p:cTn id="69" dur="750"/>
                                        <p:tgtEl>
                                          <p:spTgt spid="25"/>
                                        </p:tgtEl>
                                      </p:cBhvr>
                                    </p:animEffect>
                                  </p:childTnLst>
                                </p:cTn>
                              </p:par>
                              <p:par>
                                <p:cTn id="70" presetID="53" presetClass="entr" presetSubtype="16" fill="hold" grpId="0" nodeType="withEffect">
                                  <p:stCondLst>
                                    <p:cond delay="1500"/>
                                  </p:stCondLst>
                                  <p:childTnLst>
                                    <p:set>
                                      <p:cBhvr>
                                        <p:cTn id="71" dur="1" fill="hold">
                                          <p:stCondLst>
                                            <p:cond delay="0"/>
                                          </p:stCondLst>
                                        </p:cTn>
                                        <p:tgtEl>
                                          <p:spTgt spid="26"/>
                                        </p:tgtEl>
                                        <p:attrNameLst>
                                          <p:attrName>style.visibility</p:attrName>
                                        </p:attrNameLst>
                                      </p:cBhvr>
                                      <p:to>
                                        <p:strVal val="visible"/>
                                      </p:to>
                                    </p:set>
                                    <p:anim calcmode="lin" valueType="num">
                                      <p:cBhvr>
                                        <p:cTn id="72" dur="750" fill="hold"/>
                                        <p:tgtEl>
                                          <p:spTgt spid="26"/>
                                        </p:tgtEl>
                                        <p:attrNameLst>
                                          <p:attrName>ppt_w</p:attrName>
                                        </p:attrNameLst>
                                      </p:cBhvr>
                                      <p:tavLst>
                                        <p:tav tm="0">
                                          <p:val>
                                            <p:fltVal val="0"/>
                                          </p:val>
                                        </p:tav>
                                        <p:tav tm="100000">
                                          <p:val>
                                            <p:strVal val="#ppt_w"/>
                                          </p:val>
                                        </p:tav>
                                      </p:tavLst>
                                    </p:anim>
                                    <p:anim calcmode="lin" valueType="num">
                                      <p:cBhvr>
                                        <p:cTn id="73" dur="750" fill="hold"/>
                                        <p:tgtEl>
                                          <p:spTgt spid="26"/>
                                        </p:tgtEl>
                                        <p:attrNameLst>
                                          <p:attrName>ppt_h</p:attrName>
                                        </p:attrNameLst>
                                      </p:cBhvr>
                                      <p:tavLst>
                                        <p:tav tm="0">
                                          <p:val>
                                            <p:fltVal val="0"/>
                                          </p:val>
                                        </p:tav>
                                        <p:tav tm="100000">
                                          <p:val>
                                            <p:strVal val="#ppt_h"/>
                                          </p:val>
                                        </p:tav>
                                      </p:tavLst>
                                    </p:anim>
                                    <p:animEffect transition="in" filter="fade">
                                      <p:cBhvr>
                                        <p:cTn id="74" dur="750"/>
                                        <p:tgtEl>
                                          <p:spTgt spid="26"/>
                                        </p:tgtEl>
                                      </p:cBhvr>
                                    </p:animEffect>
                                  </p:childTnLst>
                                </p:cTn>
                              </p:par>
                              <p:par>
                                <p:cTn id="75" presetID="53" presetClass="entr" presetSubtype="16" fill="hold" grpId="0" nodeType="withEffect">
                                  <p:stCondLst>
                                    <p:cond delay="1500"/>
                                  </p:stCondLst>
                                  <p:childTnLst>
                                    <p:set>
                                      <p:cBhvr>
                                        <p:cTn id="76" dur="1" fill="hold">
                                          <p:stCondLst>
                                            <p:cond delay="0"/>
                                          </p:stCondLst>
                                        </p:cTn>
                                        <p:tgtEl>
                                          <p:spTgt spid="27"/>
                                        </p:tgtEl>
                                        <p:attrNameLst>
                                          <p:attrName>style.visibility</p:attrName>
                                        </p:attrNameLst>
                                      </p:cBhvr>
                                      <p:to>
                                        <p:strVal val="visible"/>
                                      </p:to>
                                    </p:set>
                                    <p:anim calcmode="lin" valueType="num">
                                      <p:cBhvr>
                                        <p:cTn id="77" dur="750" fill="hold"/>
                                        <p:tgtEl>
                                          <p:spTgt spid="27"/>
                                        </p:tgtEl>
                                        <p:attrNameLst>
                                          <p:attrName>ppt_w</p:attrName>
                                        </p:attrNameLst>
                                      </p:cBhvr>
                                      <p:tavLst>
                                        <p:tav tm="0">
                                          <p:val>
                                            <p:fltVal val="0"/>
                                          </p:val>
                                        </p:tav>
                                        <p:tav tm="100000">
                                          <p:val>
                                            <p:strVal val="#ppt_w"/>
                                          </p:val>
                                        </p:tav>
                                      </p:tavLst>
                                    </p:anim>
                                    <p:anim calcmode="lin" valueType="num">
                                      <p:cBhvr>
                                        <p:cTn id="78" dur="750" fill="hold"/>
                                        <p:tgtEl>
                                          <p:spTgt spid="27"/>
                                        </p:tgtEl>
                                        <p:attrNameLst>
                                          <p:attrName>ppt_h</p:attrName>
                                        </p:attrNameLst>
                                      </p:cBhvr>
                                      <p:tavLst>
                                        <p:tav tm="0">
                                          <p:val>
                                            <p:fltVal val="0"/>
                                          </p:val>
                                        </p:tav>
                                        <p:tav tm="100000">
                                          <p:val>
                                            <p:strVal val="#ppt_h"/>
                                          </p:val>
                                        </p:tav>
                                      </p:tavLst>
                                    </p:anim>
                                    <p:animEffect transition="in" filter="fade">
                                      <p:cBhvr>
                                        <p:cTn id="79"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081" grpId="0"/>
      <p:bldP spid="5"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等腰三角形 3"/>
          <p:cNvSpPr/>
          <p:nvPr/>
        </p:nvSpPr>
        <p:spPr>
          <a:xfrm>
            <a:off x="1276023" y="4024745"/>
            <a:ext cx="1733417" cy="1628574"/>
          </a:xfrm>
          <a:custGeom>
            <a:avLst/>
            <a:gdLst/>
            <a:ahLst/>
            <a:cxnLst/>
            <a:rect l="l" t="t" r="r" b="b"/>
            <a:pathLst>
              <a:path w="2510242" h="1721620">
                <a:moveTo>
                  <a:pt x="1254894" y="0"/>
                </a:moveTo>
                <a:lnTo>
                  <a:pt x="2510242" y="1721620"/>
                </a:lnTo>
                <a:cubicBezTo>
                  <a:pt x="2195790" y="1533101"/>
                  <a:pt x="1749496" y="1416096"/>
                  <a:pt x="1254618" y="1416096"/>
                </a:cubicBezTo>
                <a:cubicBezTo>
                  <a:pt x="760273" y="1416096"/>
                  <a:pt x="314406" y="1532849"/>
                  <a:pt x="0" y="1720998"/>
                </a:cubicBezTo>
                <a:close/>
              </a:path>
            </a:pathLst>
          </a:custGeom>
          <a:gradFill flip="none" rotWithShape="1">
            <a:gsLst>
              <a:gs pos="2000">
                <a:schemeClr val="accent1"/>
              </a:gs>
              <a:gs pos="100000">
                <a:schemeClr val="accent1"/>
              </a:gs>
            </a:gsLst>
            <a:lin ang="10800000" scaled="1"/>
            <a:tileRect/>
          </a:gradFill>
          <a:ln>
            <a:noFill/>
          </a:ln>
          <a:effectLst>
            <a:reflection blurRad="6350" stA="52000" endA="300" endPos="35000" dir="5400000" sy="-100000" algn="bl" rotWithShape="0"/>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FFFFFF"/>
                </a:solidFill>
                <a:latin typeface="微软雅黑" panose="020B0503020204020204" pitchFamily="34" charset="-122"/>
                <a:ea typeface="微软雅黑" panose="020B0503020204020204" pitchFamily="34" charset="-122"/>
              </a:rPr>
              <a:t>A</a:t>
            </a:r>
            <a:endParaRPr lang="zh-CN" altLang="en-US" sz="2800" dirty="0">
              <a:solidFill>
                <a:srgbClr val="FFFFFF"/>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2142728" y="2511033"/>
            <a:ext cx="0" cy="556592"/>
          </a:xfrm>
          <a:prstGeom prst="line">
            <a:avLst/>
          </a:prstGeom>
          <a:ln w="19050">
            <a:solidFill>
              <a:srgbClr val="808080"/>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1" name="等腰三角形 3"/>
          <p:cNvSpPr/>
          <p:nvPr/>
        </p:nvSpPr>
        <p:spPr>
          <a:xfrm>
            <a:off x="3639299" y="4024745"/>
            <a:ext cx="1733417" cy="1628574"/>
          </a:xfrm>
          <a:custGeom>
            <a:avLst/>
            <a:gdLst/>
            <a:ahLst/>
            <a:cxnLst/>
            <a:rect l="l" t="t" r="r" b="b"/>
            <a:pathLst>
              <a:path w="2510242" h="1721620">
                <a:moveTo>
                  <a:pt x="1254894" y="0"/>
                </a:moveTo>
                <a:lnTo>
                  <a:pt x="2510242" y="1721620"/>
                </a:lnTo>
                <a:cubicBezTo>
                  <a:pt x="2195790" y="1533101"/>
                  <a:pt x="1749496" y="1416096"/>
                  <a:pt x="1254618" y="1416096"/>
                </a:cubicBezTo>
                <a:cubicBezTo>
                  <a:pt x="760273" y="1416096"/>
                  <a:pt x="314406" y="1532849"/>
                  <a:pt x="0" y="1720998"/>
                </a:cubicBezTo>
                <a:close/>
              </a:path>
            </a:pathLst>
          </a:custGeom>
          <a:gradFill flip="none" rotWithShape="1">
            <a:gsLst>
              <a:gs pos="2000">
                <a:schemeClr val="accent1"/>
              </a:gs>
              <a:gs pos="100000">
                <a:schemeClr val="accent1"/>
              </a:gs>
            </a:gsLst>
            <a:lin ang="10800000" scaled="1"/>
            <a:tileRect/>
          </a:gradFill>
          <a:ln>
            <a:noFill/>
          </a:ln>
          <a:effectLst>
            <a:reflection blurRad="6350" stA="52000" endA="300" endPos="35000" dir="5400000" sy="-100000" algn="bl" rotWithShape="0"/>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FFFFFF"/>
                </a:solidFill>
                <a:latin typeface="微软雅黑" panose="020B0503020204020204" pitchFamily="34" charset="-122"/>
                <a:ea typeface="微软雅黑" panose="020B0503020204020204" pitchFamily="34" charset="-122"/>
              </a:rPr>
              <a:t>B</a:t>
            </a:r>
            <a:endParaRPr lang="zh-CN" altLang="en-US" sz="2800" dirty="0">
              <a:solidFill>
                <a:srgbClr val="FFFFFF"/>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4506003" y="2511033"/>
            <a:ext cx="0" cy="556592"/>
          </a:xfrm>
          <a:prstGeom prst="line">
            <a:avLst/>
          </a:prstGeom>
          <a:ln w="19050">
            <a:solidFill>
              <a:srgbClr val="808080"/>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5" name="等腰三角形 3"/>
          <p:cNvSpPr/>
          <p:nvPr/>
        </p:nvSpPr>
        <p:spPr>
          <a:xfrm>
            <a:off x="6186426" y="3099520"/>
            <a:ext cx="2718206" cy="2553799"/>
          </a:xfrm>
          <a:custGeom>
            <a:avLst/>
            <a:gdLst/>
            <a:ahLst/>
            <a:cxnLst/>
            <a:rect l="l" t="t" r="r" b="b"/>
            <a:pathLst>
              <a:path w="2510242" h="1721620">
                <a:moveTo>
                  <a:pt x="1254894" y="0"/>
                </a:moveTo>
                <a:lnTo>
                  <a:pt x="2510242" y="1721620"/>
                </a:lnTo>
                <a:cubicBezTo>
                  <a:pt x="2195790" y="1533101"/>
                  <a:pt x="1749496" y="1416096"/>
                  <a:pt x="1254618" y="1416096"/>
                </a:cubicBezTo>
                <a:cubicBezTo>
                  <a:pt x="760273" y="1416096"/>
                  <a:pt x="314406" y="1532849"/>
                  <a:pt x="0" y="1720998"/>
                </a:cubicBezTo>
                <a:close/>
              </a:path>
            </a:pathLst>
          </a:custGeom>
          <a:gradFill flip="none" rotWithShape="1">
            <a:gsLst>
              <a:gs pos="2000">
                <a:schemeClr val="accent2"/>
              </a:gs>
              <a:gs pos="100000">
                <a:schemeClr val="accent2"/>
              </a:gs>
            </a:gsLst>
            <a:lin ang="10800000" scaled="1"/>
            <a:tileRect/>
          </a:gradFill>
          <a:ln>
            <a:noFill/>
          </a:ln>
          <a:effectLst>
            <a:reflection blurRad="6350" stA="52000" endA="300" endPos="35000" dir="5400000" sy="-100000" algn="bl" rotWithShape="0"/>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FFFFFF"/>
                </a:solidFill>
                <a:latin typeface="微软雅黑" panose="020B0503020204020204" pitchFamily="34" charset="-122"/>
                <a:ea typeface="微软雅黑" panose="020B0503020204020204" pitchFamily="34" charset="-122"/>
              </a:rPr>
              <a:t>C</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39" name="等腰三角形 3"/>
          <p:cNvSpPr/>
          <p:nvPr/>
        </p:nvSpPr>
        <p:spPr>
          <a:xfrm>
            <a:off x="9318164" y="4024745"/>
            <a:ext cx="1733417" cy="1628574"/>
          </a:xfrm>
          <a:custGeom>
            <a:avLst/>
            <a:gdLst/>
            <a:ahLst/>
            <a:cxnLst/>
            <a:rect l="l" t="t" r="r" b="b"/>
            <a:pathLst>
              <a:path w="2510242" h="1721620">
                <a:moveTo>
                  <a:pt x="1254894" y="0"/>
                </a:moveTo>
                <a:lnTo>
                  <a:pt x="2510242" y="1721620"/>
                </a:lnTo>
                <a:cubicBezTo>
                  <a:pt x="2195790" y="1533101"/>
                  <a:pt x="1749496" y="1416096"/>
                  <a:pt x="1254618" y="1416096"/>
                </a:cubicBezTo>
                <a:cubicBezTo>
                  <a:pt x="760273" y="1416096"/>
                  <a:pt x="314406" y="1532849"/>
                  <a:pt x="0" y="1720998"/>
                </a:cubicBezTo>
                <a:close/>
              </a:path>
            </a:pathLst>
          </a:custGeom>
          <a:gradFill flip="none" rotWithShape="1">
            <a:gsLst>
              <a:gs pos="2000">
                <a:schemeClr val="accent1"/>
              </a:gs>
              <a:gs pos="100000">
                <a:schemeClr val="accent1"/>
              </a:gs>
            </a:gsLst>
            <a:lin ang="10800000" scaled="1"/>
            <a:tileRect/>
          </a:gradFill>
          <a:ln>
            <a:noFill/>
          </a:ln>
          <a:effectLst>
            <a:reflection blurRad="6350" stA="52000" endA="300" endPos="35000" dir="5400000" sy="-100000" algn="bl" rotWithShape="0"/>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FFFFFF"/>
                </a:solidFill>
                <a:latin typeface="微软雅黑" panose="020B0503020204020204" pitchFamily="34" charset="-122"/>
                <a:ea typeface="微软雅黑" panose="020B0503020204020204" pitchFamily="34" charset="-122"/>
              </a:rPr>
              <a:t>D</a:t>
            </a:r>
            <a:endParaRPr lang="zh-CN" altLang="en-US" sz="2800" dirty="0">
              <a:solidFill>
                <a:srgbClr val="FFFFFF"/>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a:off x="10184868" y="2511033"/>
            <a:ext cx="0" cy="556592"/>
          </a:xfrm>
          <a:prstGeom prst="line">
            <a:avLst/>
          </a:prstGeom>
          <a:ln w="19050">
            <a:solidFill>
              <a:srgbClr val="808080"/>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9833946" y="3258694"/>
            <a:ext cx="701845" cy="701848"/>
            <a:chOff x="9833946" y="3230119"/>
            <a:chExt cx="701845" cy="701848"/>
          </a:xfrm>
        </p:grpSpPr>
        <p:sp>
          <p:nvSpPr>
            <p:cNvPr id="40" name="椭圆 39"/>
            <p:cNvSpPr/>
            <p:nvPr/>
          </p:nvSpPr>
          <p:spPr bwMode="auto">
            <a:xfrm rot="1267204">
              <a:off x="9833946" y="3230119"/>
              <a:ext cx="701845" cy="701848"/>
            </a:xfrm>
            <a:prstGeom prst="ellipse">
              <a:avLst/>
            </a:prstGeom>
            <a:gradFill flip="none" rotWithShape="1">
              <a:gsLst>
                <a:gs pos="2000">
                  <a:schemeClr val="accent1"/>
                </a:gs>
                <a:gs pos="100000">
                  <a:schemeClr val="accent1"/>
                </a:gs>
              </a:gsLst>
              <a:lin ang="10800000" scaled="1"/>
              <a:tileRect/>
            </a:gradFill>
            <a:ln>
              <a:noFill/>
            </a:ln>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1" name="椭圆 40"/>
            <p:cNvSpPr/>
            <p:nvPr/>
          </p:nvSpPr>
          <p:spPr bwMode="auto">
            <a:xfrm rot="2140418">
              <a:off x="9922720" y="3260709"/>
              <a:ext cx="578218" cy="530179"/>
            </a:xfrm>
            <a:prstGeom prst="ellipse">
              <a:avLst/>
            </a:prstGeom>
            <a:gradFill flip="none" rotWithShape="1">
              <a:gsLst>
                <a:gs pos="0">
                  <a:srgbClr val="FFFFFF">
                    <a:alpha val="0"/>
                  </a:srgbClr>
                </a:gs>
                <a:gs pos="16000">
                  <a:srgbClr val="FFFFFF">
                    <a:alpha val="87000"/>
                  </a:srgbClr>
                </a:gs>
                <a:gs pos="30000">
                  <a:srgbClr val="FFFFFF">
                    <a:alpha val="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4" name="KSO_GT4"/>
            <p:cNvSpPr txBox="1"/>
            <p:nvPr/>
          </p:nvSpPr>
          <p:spPr>
            <a:xfrm>
              <a:off x="9836487" y="3319311"/>
              <a:ext cx="696762" cy="530888"/>
            </a:xfrm>
            <a:prstGeom prst="rect">
              <a:avLst/>
            </a:prstGeom>
            <a:noFill/>
            <a:ln>
              <a:noFill/>
            </a:ln>
          </p:spPr>
          <p:txBody>
            <a:bodyPr wrap="square" lIns="0" tIns="0" rIns="0" bIns="0" rtlCol="0" anchor="ctr" anchorCtr="0">
              <a:noAutofit/>
            </a:bodyPr>
            <a:lstStyle/>
            <a:p>
              <a:pPr algn="ctr"/>
              <a:r>
                <a:rPr lang="zh-CN" altLang="en-US" sz="1600">
                  <a:solidFill>
                    <a:srgbClr val="FFFFFF"/>
                  </a:solidFill>
                  <a:latin typeface="微软雅黑" panose="020B0503020204020204" pitchFamily="34" charset="-122"/>
                  <a:ea typeface="微软雅黑" panose="020B0503020204020204" pitchFamily="34" charset="-122"/>
                </a:rPr>
                <a:t>文本</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995237" y="1898268"/>
            <a:ext cx="1100576" cy="1100580"/>
            <a:chOff x="6995237" y="1869693"/>
            <a:chExt cx="1100576" cy="1100580"/>
          </a:xfrm>
        </p:grpSpPr>
        <p:sp>
          <p:nvSpPr>
            <p:cNvPr id="36" name="椭圆 35"/>
            <p:cNvSpPr/>
            <p:nvPr/>
          </p:nvSpPr>
          <p:spPr bwMode="auto">
            <a:xfrm rot="1267204">
              <a:off x="6995237" y="1869693"/>
              <a:ext cx="1100576" cy="1100580"/>
            </a:xfrm>
            <a:prstGeom prst="ellipse">
              <a:avLst/>
            </a:prstGeom>
            <a:gradFill flip="none" rotWithShape="1">
              <a:gsLst>
                <a:gs pos="2000">
                  <a:schemeClr val="accent2"/>
                </a:gs>
                <a:gs pos="100000">
                  <a:schemeClr val="accent2"/>
                </a:gs>
              </a:gsLst>
              <a:lin ang="10800000" scaled="1"/>
              <a:tileRect/>
            </a:gradFill>
            <a:ln>
              <a:noFill/>
            </a:ln>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微软雅黑" panose="020B0503020204020204" pitchFamily="34" charset="-122"/>
                <a:ea typeface="微软雅黑" panose="020B0503020204020204" pitchFamily="34" charset="-122"/>
              </a:endParaRPr>
            </a:p>
          </p:txBody>
        </p:sp>
        <p:sp>
          <p:nvSpPr>
            <p:cNvPr id="37" name="椭圆 36"/>
            <p:cNvSpPr/>
            <p:nvPr/>
          </p:nvSpPr>
          <p:spPr bwMode="auto">
            <a:xfrm rot="2140418">
              <a:off x="7134446" y="1917657"/>
              <a:ext cx="906713" cy="831383"/>
            </a:xfrm>
            <a:prstGeom prst="ellipse">
              <a:avLst/>
            </a:prstGeom>
            <a:gradFill flip="none" rotWithShape="1">
              <a:gsLst>
                <a:gs pos="0">
                  <a:srgbClr val="FFFFFF">
                    <a:alpha val="0"/>
                  </a:srgbClr>
                </a:gs>
                <a:gs pos="16000">
                  <a:srgbClr val="FFFFFF">
                    <a:alpha val="87000"/>
                  </a:srgbClr>
                </a:gs>
                <a:gs pos="30000">
                  <a:srgbClr val="FFFFFF">
                    <a:alpha val="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7" name="KSO_GT3"/>
            <p:cNvSpPr txBox="1"/>
            <p:nvPr/>
          </p:nvSpPr>
          <p:spPr>
            <a:xfrm>
              <a:off x="7063259" y="2142218"/>
              <a:ext cx="964526" cy="546120"/>
            </a:xfrm>
            <a:prstGeom prst="rect">
              <a:avLst/>
            </a:prstGeom>
            <a:noFill/>
            <a:ln>
              <a:noFill/>
            </a:ln>
          </p:spPr>
          <p:txBody>
            <a:bodyPr wrap="square" lIns="0" tIns="0" rIns="0" bIns="0" rtlCol="0" anchor="ctr" anchorCtr="0">
              <a:noAutofit/>
            </a:bodyPr>
            <a:lstStyle/>
            <a:p>
              <a:pPr algn="ct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129669" y="3258694"/>
            <a:ext cx="752678" cy="701848"/>
            <a:chOff x="4129669" y="3230119"/>
            <a:chExt cx="752678" cy="701848"/>
          </a:xfrm>
        </p:grpSpPr>
        <p:sp>
          <p:nvSpPr>
            <p:cNvPr id="32" name="椭圆 31"/>
            <p:cNvSpPr/>
            <p:nvPr/>
          </p:nvSpPr>
          <p:spPr bwMode="auto">
            <a:xfrm rot="1267204">
              <a:off x="4155082" y="3230119"/>
              <a:ext cx="701845" cy="701848"/>
            </a:xfrm>
            <a:prstGeom prst="ellipse">
              <a:avLst/>
            </a:prstGeom>
            <a:gradFill flip="none" rotWithShape="1">
              <a:gsLst>
                <a:gs pos="2000">
                  <a:schemeClr val="accent1"/>
                </a:gs>
                <a:gs pos="100000">
                  <a:schemeClr val="accent1"/>
                </a:gs>
              </a:gsLst>
              <a:lin ang="10800000" scaled="1"/>
              <a:tileRect/>
            </a:gradFill>
            <a:ln>
              <a:noFill/>
            </a:ln>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3" name="椭圆 32"/>
            <p:cNvSpPr/>
            <p:nvPr/>
          </p:nvSpPr>
          <p:spPr bwMode="auto">
            <a:xfrm rot="2140418">
              <a:off x="4243856" y="3260709"/>
              <a:ext cx="578218" cy="530179"/>
            </a:xfrm>
            <a:prstGeom prst="ellipse">
              <a:avLst/>
            </a:prstGeom>
            <a:gradFill flip="none" rotWithShape="1">
              <a:gsLst>
                <a:gs pos="0">
                  <a:srgbClr val="FFFFFF">
                    <a:alpha val="0"/>
                  </a:srgbClr>
                </a:gs>
                <a:gs pos="16000">
                  <a:srgbClr val="FFFFFF">
                    <a:alpha val="87000"/>
                  </a:srgbClr>
                </a:gs>
                <a:gs pos="30000">
                  <a:srgbClr val="FFFFFF">
                    <a:alpha val="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0" name="KSO_GT2"/>
            <p:cNvSpPr txBox="1"/>
            <p:nvPr/>
          </p:nvSpPr>
          <p:spPr>
            <a:xfrm>
              <a:off x="4129669" y="3292201"/>
              <a:ext cx="752678" cy="558001"/>
            </a:xfrm>
            <a:prstGeom prst="rect">
              <a:avLst/>
            </a:prstGeom>
            <a:noFill/>
            <a:ln>
              <a:noFill/>
            </a:ln>
          </p:spPr>
          <p:txBody>
            <a:bodyPr wrap="square" lIns="0" tIns="0" rIns="0" bIns="0" rtlCol="0" anchor="ctr" anchorCtr="0">
              <a:noAutofit/>
            </a:bodyPr>
            <a:lstStyle/>
            <a:p>
              <a:pPr algn="ctr"/>
              <a:r>
                <a:rPr lang="zh-CN" altLang="en-US" sz="1600">
                  <a:solidFill>
                    <a:srgbClr val="FFFFFF"/>
                  </a:solidFill>
                  <a:latin typeface="微软雅黑" panose="020B0503020204020204" pitchFamily="34" charset="-122"/>
                  <a:ea typeface="微软雅黑" panose="020B0503020204020204" pitchFamily="34" charset="-122"/>
                </a:rPr>
                <a:t>文本</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791805" y="3258694"/>
            <a:ext cx="701845" cy="701848"/>
            <a:chOff x="1791805" y="3230119"/>
            <a:chExt cx="701845" cy="701848"/>
          </a:xfrm>
        </p:grpSpPr>
        <p:sp>
          <p:nvSpPr>
            <p:cNvPr id="28" name="椭圆 27"/>
            <p:cNvSpPr/>
            <p:nvPr/>
          </p:nvSpPr>
          <p:spPr bwMode="auto">
            <a:xfrm rot="1267204">
              <a:off x="1791805" y="3230119"/>
              <a:ext cx="701845" cy="701848"/>
            </a:xfrm>
            <a:prstGeom prst="ellipse">
              <a:avLst/>
            </a:prstGeom>
            <a:gradFill flip="none" rotWithShape="1">
              <a:gsLst>
                <a:gs pos="2000">
                  <a:schemeClr val="accent1"/>
                </a:gs>
                <a:gs pos="100000">
                  <a:schemeClr val="accent1"/>
                </a:gs>
              </a:gsLst>
              <a:lin ang="10800000" scaled="1"/>
              <a:tileRect/>
            </a:gradFill>
            <a:ln>
              <a:noFill/>
            </a:ln>
            <a:effectLst/>
            <a:scene3d>
              <a:camera prst="orthographicFront">
                <a:rot lat="0" lon="0" rev="0"/>
              </a:camera>
              <a:lightRig rig="glow" dir="t">
                <a:rot lat="0" lon="0" rev="14100000"/>
              </a:lightRig>
            </a:scene3d>
            <a:sp3d prstMaterial="softEdge">
              <a:bevelT w="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9" name="椭圆 28"/>
            <p:cNvSpPr/>
            <p:nvPr/>
          </p:nvSpPr>
          <p:spPr bwMode="auto">
            <a:xfrm rot="2140418">
              <a:off x="1880580" y="3260709"/>
              <a:ext cx="578218" cy="530179"/>
            </a:xfrm>
            <a:prstGeom prst="ellipse">
              <a:avLst/>
            </a:prstGeom>
            <a:gradFill flip="none" rotWithShape="1">
              <a:gsLst>
                <a:gs pos="0">
                  <a:srgbClr val="FFFFFF">
                    <a:alpha val="0"/>
                  </a:srgbClr>
                </a:gs>
                <a:gs pos="16000">
                  <a:srgbClr val="FFFFFF">
                    <a:alpha val="87000"/>
                  </a:srgbClr>
                </a:gs>
                <a:gs pos="30000">
                  <a:srgbClr val="FFFFFF">
                    <a:alpha val="0"/>
                  </a:srgb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3" name="KSO_GT1"/>
            <p:cNvSpPr txBox="1"/>
            <p:nvPr/>
          </p:nvSpPr>
          <p:spPr>
            <a:xfrm>
              <a:off x="1797366" y="3304869"/>
              <a:ext cx="690731" cy="530888"/>
            </a:xfrm>
            <a:prstGeom prst="rect">
              <a:avLst/>
            </a:prstGeom>
            <a:noFill/>
            <a:ln>
              <a:noFill/>
            </a:ln>
          </p:spPr>
          <p:txBody>
            <a:bodyPr wrap="square" lIns="0" tIns="0" rIns="0" bIns="0" rtlCol="0" anchor="ctr" anchorCtr="0">
              <a:noAutofit/>
            </a:bodyPr>
            <a:lstStyle/>
            <a:p>
              <a:pPr algn="ctr"/>
              <a:r>
                <a:rPr lang="zh-CN" altLang="en-US" sz="1600">
                  <a:solidFill>
                    <a:srgbClr val="FFFFFF"/>
                  </a:solidFill>
                  <a:latin typeface="微软雅黑" panose="020B0503020204020204" pitchFamily="34" charset="-122"/>
                  <a:ea typeface="微软雅黑" panose="020B0503020204020204" pitchFamily="34" charset="-122"/>
                </a:rPr>
                <a:t>文本</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
        <p:nvSpPr>
          <p:cNvPr id="45" name="TextBox 76"/>
          <p:cNvSpPr txBox="1"/>
          <p:nvPr/>
        </p:nvSpPr>
        <p:spPr>
          <a:xfrm>
            <a:off x="960438" y="1662360"/>
            <a:ext cx="2703868" cy="732508"/>
          </a:xfrm>
          <a:prstGeom prst="rect">
            <a:avLst/>
          </a:prstGeom>
          <a:noFill/>
        </p:spPr>
        <p:txBody>
          <a:bodyPr>
            <a:spAutoFit/>
          </a:bodyPr>
          <a:lstStyle/>
          <a:p>
            <a:pPr algn="ctr">
              <a:lnSpc>
                <a:spcPct val="13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ctr">
              <a:lnSpc>
                <a:spcPct val="13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48" name="TextBox 76"/>
          <p:cNvSpPr txBox="1"/>
          <p:nvPr/>
        </p:nvSpPr>
        <p:spPr>
          <a:xfrm>
            <a:off x="3499166" y="1680366"/>
            <a:ext cx="2703868" cy="732508"/>
          </a:xfrm>
          <a:prstGeom prst="rect">
            <a:avLst/>
          </a:prstGeom>
          <a:noFill/>
        </p:spPr>
        <p:txBody>
          <a:bodyPr>
            <a:spAutoFit/>
          </a:bodyPr>
          <a:lstStyle/>
          <a:p>
            <a:pPr algn="ctr">
              <a:lnSpc>
                <a:spcPct val="13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ctr">
              <a:lnSpc>
                <a:spcPct val="13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54" name="TextBox 76"/>
          <p:cNvSpPr txBox="1"/>
          <p:nvPr/>
        </p:nvSpPr>
        <p:spPr>
          <a:xfrm>
            <a:off x="8954731" y="1590339"/>
            <a:ext cx="2703868" cy="732508"/>
          </a:xfrm>
          <a:prstGeom prst="rect">
            <a:avLst/>
          </a:prstGeom>
          <a:noFill/>
        </p:spPr>
        <p:txBody>
          <a:bodyPr>
            <a:spAutoFit/>
          </a:bodyPr>
          <a:lstStyle/>
          <a:p>
            <a:pPr algn="ctr">
              <a:lnSpc>
                <a:spcPct val="13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ctr">
              <a:lnSpc>
                <a:spcPct val="13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anim calcmode="lin" valueType="num">
                                      <p:cBhvr>
                                        <p:cTn id="8" dur="750" fill="hold"/>
                                        <p:tgtEl>
                                          <p:spTgt spid="27"/>
                                        </p:tgtEl>
                                        <p:attrNameLst>
                                          <p:attrName>ppt_x</p:attrName>
                                        </p:attrNameLst>
                                      </p:cBhvr>
                                      <p:tavLst>
                                        <p:tav tm="0">
                                          <p:val>
                                            <p:strVal val="#ppt_x"/>
                                          </p:val>
                                        </p:tav>
                                        <p:tav tm="100000">
                                          <p:val>
                                            <p:strVal val="#ppt_x"/>
                                          </p:val>
                                        </p:tav>
                                      </p:tavLst>
                                    </p:anim>
                                    <p:anim calcmode="lin" valueType="num">
                                      <p:cBhvr>
                                        <p:cTn id="9" dur="75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anim calcmode="lin" valueType="num">
                                      <p:cBhvr>
                                        <p:cTn id="20" dur="750" fill="hold"/>
                                        <p:tgtEl>
                                          <p:spTgt spid="30"/>
                                        </p:tgtEl>
                                        <p:attrNameLst>
                                          <p:attrName>ppt_x</p:attrName>
                                        </p:attrNameLst>
                                      </p:cBhvr>
                                      <p:tavLst>
                                        <p:tav tm="0">
                                          <p:val>
                                            <p:strVal val="#ppt_x"/>
                                          </p:val>
                                        </p:tav>
                                        <p:tav tm="100000">
                                          <p:val>
                                            <p:strVal val="#ppt_x"/>
                                          </p:val>
                                        </p:tav>
                                      </p:tavLst>
                                    </p:anim>
                                    <p:anim calcmode="lin" valueType="num">
                                      <p:cBhvr>
                                        <p:cTn id="21" dur="75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750"/>
                                        <p:tgtEl>
                                          <p:spTgt spid="45"/>
                                        </p:tgtEl>
                                      </p:cBhvr>
                                    </p:animEffect>
                                    <p:anim calcmode="lin" valueType="num">
                                      <p:cBhvr>
                                        <p:cTn id="26" dur="750" fill="hold"/>
                                        <p:tgtEl>
                                          <p:spTgt spid="45"/>
                                        </p:tgtEl>
                                        <p:attrNameLst>
                                          <p:attrName>ppt_x</p:attrName>
                                        </p:attrNameLst>
                                      </p:cBhvr>
                                      <p:tavLst>
                                        <p:tav tm="0">
                                          <p:val>
                                            <p:strVal val="#ppt_x"/>
                                          </p:val>
                                        </p:tav>
                                        <p:tav tm="100000">
                                          <p:val>
                                            <p:strVal val="#ppt_x"/>
                                          </p:val>
                                        </p:tav>
                                      </p:tavLst>
                                    </p:anim>
                                    <p:anim calcmode="lin" valueType="num">
                                      <p:cBhvr>
                                        <p:cTn id="27" dur="750" fill="hold"/>
                                        <p:tgtEl>
                                          <p:spTgt spid="4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750"/>
                                        <p:tgtEl>
                                          <p:spTgt spid="31"/>
                                        </p:tgtEl>
                                      </p:cBhvr>
                                    </p:animEffect>
                                    <p:anim calcmode="lin" valueType="num">
                                      <p:cBhvr>
                                        <p:cTn id="32" dur="750" fill="hold"/>
                                        <p:tgtEl>
                                          <p:spTgt spid="31"/>
                                        </p:tgtEl>
                                        <p:attrNameLst>
                                          <p:attrName>ppt_x</p:attrName>
                                        </p:attrNameLst>
                                      </p:cBhvr>
                                      <p:tavLst>
                                        <p:tav tm="0">
                                          <p:val>
                                            <p:strVal val="#ppt_x"/>
                                          </p:val>
                                        </p:tav>
                                        <p:tav tm="100000">
                                          <p:val>
                                            <p:strVal val="#ppt_x"/>
                                          </p:val>
                                        </p:tav>
                                      </p:tavLst>
                                    </p:anim>
                                    <p:anim calcmode="lin" valueType="num">
                                      <p:cBhvr>
                                        <p:cTn id="33" dur="750" fill="hold"/>
                                        <p:tgtEl>
                                          <p:spTgt spid="31"/>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750"/>
                                        <p:tgtEl>
                                          <p:spTgt spid="5"/>
                                        </p:tgtEl>
                                      </p:cBhvr>
                                    </p:animEffect>
                                    <p:anim calcmode="lin" valueType="num">
                                      <p:cBhvr>
                                        <p:cTn id="38" dur="750" fill="hold"/>
                                        <p:tgtEl>
                                          <p:spTgt spid="5"/>
                                        </p:tgtEl>
                                        <p:attrNameLst>
                                          <p:attrName>ppt_x</p:attrName>
                                        </p:attrNameLst>
                                      </p:cBhvr>
                                      <p:tavLst>
                                        <p:tav tm="0">
                                          <p:val>
                                            <p:strVal val="#ppt_x"/>
                                          </p:val>
                                        </p:tav>
                                        <p:tav tm="100000">
                                          <p:val>
                                            <p:strVal val="#ppt_x"/>
                                          </p:val>
                                        </p:tav>
                                      </p:tavLst>
                                    </p:anim>
                                    <p:anim calcmode="lin" valueType="num">
                                      <p:cBhvr>
                                        <p:cTn id="39" dur="75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750"/>
                                        <p:tgtEl>
                                          <p:spTgt spid="34"/>
                                        </p:tgtEl>
                                      </p:cBhvr>
                                    </p:animEffect>
                                    <p:anim calcmode="lin" valueType="num">
                                      <p:cBhvr>
                                        <p:cTn id="44" dur="750" fill="hold"/>
                                        <p:tgtEl>
                                          <p:spTgt spid="34"/>
                                        </p:tgtEl>
                                        <p:attrNameLst>
                                          <p:attrName>ppt_x</p:attrName>
                                        </p:attrNameLst>
                                      </p:cBhvr>
                                      <p:tavLst>
                                        <p:tav tm="0">
                                          <p:val>
                                            <p:strVal val="#ppt_x"/>
                                          </p:val>
                                        </p:tav>
                                        <p:tav tm="100000">
                                          <p:val>
                                            <p:strVal val="#ppt_x"/>
                                          </p:val>
                                        </p:tav>
                                      </p:tavLst>
                                    </p:anim>
                                    <p:anim calcmode="lin" valueType="num">
                                      <p:cBhvr>
                                        <p:cTn id="45" dur="750" fill="hold"/>
                                        <p:tgtEl>
                                          <p:spTgt spid="34"/>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750"/>
                                        <p:tgtEl>
                                          <p:spTgt spid="48"/>
                                        </p:tgtEl>
                                      </p:cBhvr>
                                    </p:animEffect>
                                    <p:anim calcmode="lin" valueType="num">
                                      <p:cBhvr>
                                        <p:cTn id="50" dur="750" fill="hold"/>
                                        <p:tgtEl>
                                          <p:spTgt spid="48"/>
                                        </p:tgtEl>
                                        <p:attrNameLst>
                                          <p:attrName>ppt_x</p:attrName>
                                        </p:attrNameLst>
                                      </p:cBhvr>
                                      <p:tavLst>
                                        <p:tav tm="0">
                                          <p:val>
                                            <p:strVal val="#ppt_x"/>
                                          </p:val>
                                        </p:tav>
                                        <p:tav tm="100000">
                                          <p:val>
                                            <p:strVal val="#ppt_x"/>
                                          </p:val>
                                        </p:tav>
                                      </p:tavLst>
                                    </p:anim>
                                    <p:anim calcmode="lin" valueType="num">
                                      <p:cBhvr>
                                        <p:cTn id="51" dur="750" fill="hold"/>
                                        <p:tgtEl>
                                          <p:spTgt spid="48"/>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750"/>
                                        <p:tgtEl>
                                          <p:spTgt spid="35"/>
                                        </p:tgtEl>
                                      </p:cBhvr>
                                    </p:animEffect>
                                    <p:anim calcmode="lin" valueType="num">
                                      <p:cBhvr>
                                        <p:cTn id="56" dur="750" fill="hold"/>
                                        <p:tgtEl>
                                          <p:spTgt spid="35"/>
                                        </p:tgtEl>
                                        <p:attrNameLst>
                                          <p:attrName>ppt_x</p:attrName>
                                        </p:attrNameLst>
                                      </p:cBhvr>
                                      <p:tavLst>
                                        <p:tav tm="0">
                                          <p:val>
                                            <p:strVal val="#ppt_x"/>
                                          </p:val>
                                        </p:tav>
                                        <p:tav tm="100000">
                                          <p:val>
                                            <p:strVal val="#ppt_x"/>
                                          </p:val>
                                        </p:tav>
                                      </p:tavLst>
                                    </p:anim>
                                    <p:anim calcmode="lin" valueType="num">
                                      <p:cBhvr>
                                        <p:cTn id="57" dur="750" fill="hold"/>
                                        <p:tgtEl>
                                          <p:spTgt spid="35"/>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fade">
                                      <p:cBhvr>
                                        <p:cTn id="61" dur="750"/>
                                        <p:tgtEl>
                                          <p:spTgt spid="3"/>
                                        </p:tgtEl>
                                      </p:cBhvr>
                                    </p:animEffect>
                                    <p:anim calcmode="lin" valueType="num">
                                      <p:cBhvr>
                                        <p:cTn id="62" dur="750" fill="hold"/>
                                        <p:tgtEl>
                                          <p:spTgt spid="3"/>
                                        </p:tgtEl>
                                        <p:attrNameLst>
                                          <p:attrName>ppt_x</p:attrName>
                                        </p:attrNameLst>
                                      </p:cBhvr>
                                      <p:tavLst>
                                        <p:tav tm="0">
                                          <p:val>
                                            <p:strVal val="#ppt_x"/>
                                          </p:val>
                                        </p:tav>
                                        <p:tav tm="100000">
                                          <p:val>
                                            <p:strVal val="#ppt_x"/>
                                          </p:val>
                                        </p:tav>
                                      </p:tavLst>
                                    </p:anim>
                                    <p:anim calcmode="lin" valueType="num">
                                      <p:cBhvr>
                                        <p:cTn id="63" dur="750" fill="hold"/>
                                        <p:tgtEl>
                                          <p:spTgt spid="3"/>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750"/>
                                        <p:tgtEl>
                                          <p:spTgt spid="39"/>
                                        </p:tgtEl>
                                      </p:cBhvr>
                                    </p:animEffect>
                                    <p:anim calcmode="lin" valueType="num">
                                      <p:cBhvr>
                                        <p:cTn id="68" dur="750" fill="hold"/>
                                        <p:tgtEl>
                                          <p:spTgt spid="39"/>
                                        </p:tgtEl>
                                        <p:attrNameLst>
                                          <p:attrName>ppt_x</p:attrName>
                                        </p:attrNameLst>
                                      </p:cBhvr>
                                      <p:tavLst>
                                        <p:tav tm="0">
                                          <p:val>
                                            <p:strVal val="#ppt_x"/>
                                          </p:val>
                                        </p:tav>
                                        <p:tav tm="100000">
                                          <p:val>
                                            <p:strVal val="#ppt_x"/>
                                          </p:val>
                                        </p:tav>
                                      </p:tavLst>
                                    </p:anim>
                                    <p:anim calcmode="lin" valueType="num">
                                      <p:cBhvr>
                                        <p:cTn id="69" dur="750" fill="hold"/>
                                        <p:tgtEl>
                                          <p:spTgt spid="39"/>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fade">
                                      <p:cBhvr>
                                        <p:cTn id="73" dur="750"/>
                                        <p:tgtEl>
                                          <p:spTgt spid="4"/>
                                        </p:tgtEl>
                                      </p:cBhvr>
                                    </p:animEffect>
                                    <p:anim calcmode="lin" valueType="num">
                                      <p:cBhvr>
                                        <p:cTn id="74" dur="750" fill="hold"/>
                                        <p:tgtEl>
                                          <p:spTgt spid="4"/>
                                        </p:tgtEl>
                                        <p:attrNameLst>
                                          <p:attrName>ppt_x</p:attrName>
                                        </p:attrNameLst>
                                      </p:cBhvr>
                                      <p:tavLst>
                                        <p:tav tm="0">
                                          <p:val>
                                            <p:strVal val="#ppt_x"/>
                                          </p:val>
                                        </p:tav>
                                        <p:tav tm="100000">
                                          <p:val>
                                            <p:strVal val="#ppt_x"/>
                                          </p:val>
                                        </p:tav>
                                      </p:tavLst>
                                    </p:anim>
                                    <p:anim calcmode="lin" valueType="num">
                                      <p:cBhvr>
                                        <p:cTn id="75" dur="750" fill="hold"/>
                                        <p:tgtEl>
                                          <p:spTgt spid="4"/>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750"/>
                                        <p:tgtEl>
                                          <p:spTgt spid="42"/>
                                        </p:tgtEl>
                                      </p:cBhvr>
                                    </p:animEffect>
                                    <p:anim calcmode="lin" valueType="num">
                                      <p:cBhvr>
                                        <p:cTn id="80" dur="750" fill="hold"/>
                                        <p:tgtEl>
                                          <p:spTgt spid="42"/>
                                        </p:tgtEl>
                                        <p:attrNameLst>
                                          <p:attrName>ppt_x</p:attrName>
                                        </p:attrNameLst>
                                      </p:cBhvr>
                                      <p:tavLst>
                                        <p:tav tm="0">
                                          <p:val>
                                            <p:strVal val="#ppt_x"/>
                                          </p:val>
                                        </p:tav>
                                        <p:tav tm="100000">
                                          <p:val>
                                            <p:strVal val="#ppt_x"/>
                                          </p:val>
                                        </p:tav>
                                      </p:tavLst>
                                    </p:anim>
                                    <p:anim calcmode="lin" valueType="num">
                                      <p:cBhvr>
                                        <p:cTn id="81" dur="750" fill="hold"/>
                                        <p:tgtEl>
                                          <p:spTgt spid="42"/>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grpId="0" nodeType="after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fade">
                                      <p:cBhvr>
                                        <p:cTn id="85" dur="750"/>
                                        <p:tgtEl>
                                          <p:spTgt spid="54"/>
                                        </p:tgtEl>
                                      </p:cBhvr>
                                    </p:animEffect>
                                    <p:anim calcmode="lin" valueType="num">
                                      <p:cBhvr>
                                        <p:cTn id="86" dur="750" fill="hold"/>
                                        <p:tgtEl>
                                          <p:spTgt spid="54"/>
                                        </p:tgtEl>
                                        <p:attrNameLst>
                                          <p:attrName>ppt_x</p:attrName>
                                        </p:attrNameLst>
                                      </p:cBhvr>
                                      <p:tavLst>
                                        <p:tav tm="0">
                                          <p:val>
                                            <p:strVal val="#ppt_x"/>
                                          </p:val>
                                        </p:tav>
                                        <p:tav tm="100000">
                                          <p:val>
                                            <p:strVal val="#ppt_x"/>
                                          </p:val>
                                        </p:tav>
                                      </p:tavLst>
                                    </p:anim>
                                    <p:anim calcmode="lin" valueType="num">
                                      <p:cBhvr>
                                        <p:cTn id="87" dur="75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animBg="1"/>
      <p:bldP spid="35" grpId="0" animBg="1"/>
      <p:bldP spid="39" grpId="0" animBg="1"/>
      <p:bldP spid="45" grpId="0"/>
      <p:bldP spid="48"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46"/>
          <p:cNvSpPr txBox="1"/>
          <p:nvPr/>
        </p:nvSpPr>
        <p:spPr>
          <a:xfrm>
            <a:off x="908050" y="2913944"/>
            <a:ext cx="2805228" cy="392689"/>
          </a:xfrm>
          <a:prstGeom prst="rect">
            <a:avLst/>
          </a:prstGeom>
          <a:noFill/>
        </p:spPr>
        <p:txBody>
          <a:bodyPr wrap="none" anchor="ctr"/>
          <a:lstStyle>
            <a:defPPr>
              <a:defRPr lang="zh-CN"/>
            </a:defPPr>
            <a:lvl1pPr>
              <a:defRPr sz="2000">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r">
              <a:lnSpc>
                <a:spcPct val="150000"/>
              </a:lnSpc>
              <a:defRPr/>
            </a:pPr>
            <a:r>
              <a:rPr lang="zh-CN" altLang="en-US" b="1" kern="0" dirty="0">
                <a:solidFill>
                  <a:srgbClr val="62B747"/>
                </a:solidFill>
                <a:latin typeface="微软雅黑" panose="020B0503020204020204" pitchFamily="34" charset="-122"/>
                <a:ea typeface="微软雅黑" panose="020B0503020204020204" pitchFamily="34" charset="-122"/>
              </a:rPr>
              <a:t>点击添加标题</a:t>
            </a:r>
          </a:p>
        </p:txBody>
      </p:sp>
      <p:sp>
        <p:nvSpPr>
          <p:cNvPr id="21" name="TextBox 49"/>
          <p:cNvSpPr txBox="1"/>
          <p:nvPr/>
        </p:nvSpPr>
        <p:spPr>
          <a:xfrm>
            <a:off x="908050" y="3380292"/>
            <a:ext cx="2805228" cy="631338"/>
          </a:xfrm>
          <a:prstGeom prst="rect">
            <a:avLst/>
          </a:prstGeom>
          <a:noFill/>
        </p:spPr>
        <p:txBody>
          <a:bodyPr wrap="none"/>
          <a:lstStyle/>
          <a:p>
            <a:pPr algn="r">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endParaRPr lang="en-US" altLang="zh-CN" sz="1400" dirty="0">
              <a:solidFill>
                <a:prstClr val="black">
                  <a:lumMod val="95000"/>
                  <a:lumOff val="5000"/>
                </a:prstClr>
              </a:solidFill>
              <a:latin typeface="微软雅黑" panose="020B0503020204020204" pitchFamily="34" charset="-122"/>
              <a:ea typeface="微软雅黑" panose="020B0503020204020204" pitchFamily="34" charset="-122"/>
            </a:endParaRPr>
          </a:p>
          <a:p>
            <a:pPr algn="r">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p>
        </p:txBody>
      </p:sp>
      <p:cxnSp>
        <p:nvCxnSpPr>
          <p:cNvPr id="3076" name="肘形连接符 21"/>
          <p:cNvCxnSpPr>
            <a:cxnSpLocks noChangeShapeType="1"/>
          </p:cNvCxnSpPr>
          <p:nvPr/>
        </p:nvCxnSpPr>
        <p:spPr bwMode="auto">
          <a:xfrm rot="10800000">
            <a:off x="1621834" y="5482587"/>
            <a:ext cx="3421379" cy="405706"/>
          </a:xfrm>
          <a:prstGeom prst="bentConnector3">
            <a:avLst>
              <a:gd name="adj1" fmla="val 33894"/>
            </a:avLst>
          </a:prstGeom>
          <a:noFill/>
          <a:ln w="3175" algn="ctr">
            <a:solidFill>
              <a:schemeClr val="accent1"/>
            </a:solidFill>
            <a:prstDash val="sysDash"/>
            <a:miter lim="800000"/>
          </a:ln>
          <a:extLst>
            <a:ext uri="{909E8E84-426E-40DD-AFC4-6F175D3DCCD1}">
              <a14:hiddenFill xmlns:a14="http://schemas.microsoft.com/office/drawing/2010/main">
                <a:noFill/>
              </a14:hiddenFill>
            </a:ext>
          </a:extLst>
        </p:spPr>
      </p:cxnSp>
      <p:sp>
        <p:nvSpPr>
          <p:cNvPr id="24" name="Puzzle3"/>
          <p:cNvSpPr>
            <a:spLocks noEditPoints="1" noChangeArrowheads="1"/>
          </p:cNvSpPr>
          <p:nvPr/>
        </p:nvSpPr>
        <p:spPr bwMode="auto">
          <a:xfrm>
            <a:off x="5989137" y="1905000"/>
            <a:ext cx="1828931" cy="2243314"/>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solidFill>
            <a:schemeClr val="accent1">
              <a:lumMod val="75000"/>
            </a:schemeClr>
          </a:solidFill>
          <a:ln w="28575">
            <a:solidFill>
              <a:srgbClr val="FFFFFF"/>
            </a:solidFill>
            <a:miter lim="800000"/>
          </a:ln>
        </p:spPr>
        <p:txBody>
          <a:bodyPr/>
          <a:lstStyle/>
          <a:p>
            <a:pPr>
              <a:lnSpc>
                <a:spcPct val="150000"/>
              </a:lnSpc>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5" name="Puzzle2"/>
          <p:cNvSpPr>
            <a:spLocks noEditPoints="1" noChangeArrowheads="1"/>
          </p:cNvSpPr>
          <p:nvPr/>
        </p:nvSpPr>
        <p:spPr bwMode="auto">
          <a:xfrm>
            <a:off x="5457598" y="3538670"/>
            <a:ext cx="2918044" cy="2043716"/>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solidFill>
            <a:schemeClr val="accent1"/>
          </a:solidFill>
          <a:ln w="28575">
            <a:solidFill>
              <a:srgbClr val="FFFFFF"/>
            </a:solidFill>
            <a:miter lim="800000"/>
          </a:ln>
        </p:spPr>
        <p:txBody>
          <a:bodyPr/>
          <a:lstStyle/>
          <a:p>
            <a:pPr>
              <a:lnSpc>
                <a:spcPct val="150000"/>
              </a:lnSpc>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6" name="Puzzle4"/>
          <p:cNvSpPr>
            <a:spLocks noEditPoints="1" noChangeArrowheads="1"/>
          </p:cNvSpPr>
          <p:nvPr/>
        </p:nvSpPr>
        <p:spPr bwMode="auto">
          <a:xfrm>
            <a:off x="4327262" y="3514804"/>
            <a:ext cx="1759505" cy="2609967"/>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solidFill>
            <a:schemeClr val="accent1">
              <a:lumMod val="60000"/>
              <a:lumOff val="40000"/>
              <a:alpha val="78000"/>
            </a:schemeClr>
          </a:solidFill>
          <a:ln w="28575">
            <a:solidFill>
              <a:srgbClr val="FFFFFF"/>
            </a:solidFill>
            <a:miter lim="800000"/>
          </a:ln>
        </p:spPr>
        <p:txBody>
          <a:bodyPr/>
          <a:lstStyle/>
          <a:p>
            <a:pPr>
              <a:lnSpc>
                <a:spcPct val="150000"/>
              </a:lnSpc>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7" name="Puzzle1"/>
          <p:cNvSpPr>
            <a:spLocks noEditPoints="1" noChangeArrowheads="1"/>
          </p:cNvSpPr>
          <p:nvPr/>
        </p:nvSpPr>
        <p:spPr bwMode="auto">
          <a:xfrm>
            <a:off x="3724125" y="2584067"/>
            <a:ext cx="2952758" cy="1555568"/>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solidFill>
            <a:schemeClr val="accent1">
              <a:lumMod val="40000"/>
              <a:lumOff val="60000"/>
              <a:alpha val="42000"/>
            </a:schemeClr>
          </a:solidFill>
          <a:ln w="28575">
            <a:solidFill>
              <a:srgbClr val="FFFFFF"/>
            </a:solidFill>
            <a:miter lim="800000"/>
          </a:ln>
        </p:spPr>
        <p:txBody>
          <a:bodyPr/>
          <a:lstStyle/>
          <a:p>
            <a:pPr>
              <a:lnSpc>
                <a:spcPct val="150000"/>
              </a:lnSpc>
              <a:defRPr/>
            </a:pPr>
            <a:endParaRPr lang="zh-CN" altLang="en-US" kern="0">
              <a:solidFill>
                <a:prstClr val="black"/>
              </a:solidFill>
              <a:latin typeface="微软雅黑" panose="020B0503020204020204" pitchFamily="34" charset="-122"/>
              <a:ea typeface="微软雅黑" panose="020B0503020204020204" pitchFamily="34" charset="-122"/>
            </a:endParaRPr>
          </a:p>
        </p:txBody>
      </p:sp>
      <p:cxnSp>
        <p:nvCxnSpPr>
          <p:cNvPr id="3081" name="肘形连接符 27"/>
          <p:cNvCxnSpPr>
            <a:cxnSpLocks noChangeShapeType="1"/>
          </p:cNvCxnSpPr>
          <p:nvPr/>
        </p:nvCxnSpPr>
        <p:spPr bwMode="auto">
          <a:xfrm>
            <a:off x="7099946" y="2195718"/>
            <a:ext cx="3512502" cy="388349"/>
          </a:xfrm>
          <a:prstGeom prst="bentConnector3">
            <a:avLst>
              <a:gd name="adj1" fmla="val 34458"/>
            </a:avLst>
          </a:prstGeom>
          <a:noFill/>
          <a:ln w="3175" algn="ctr">
            <a:solidFill>
              <a:schemeClr val="accent1"/>
            </a:solidFill>
            <a:prstDash val="sysDash"/>
            <a:miter lim="800000"/>
          </a:ln>
          <a:extLst>
            <a:ext uri="{909E8E84-426E-40DD-AFC4-6F175D3DCCD1}">
              <a14:hiddenFill xmlns:a14="http://schemas.microsoft.com/office/drawing/2010/main">
                <a:noFill/>
              </a14:hiddenFill>
            </a:ext>
          </a:extLst>
        </p:spPr>
      </p:cxnSp>
      <p:sp>
        <p:nvSpPr>
          <p:cNvPr id="3082" name="TextBox 13"/>
          <p:cNvSpPr txBox="1">
            <a:spLocks noChangeArrowheads="1"/>
          </p:cNvSpPr>
          <p:nvPr/>
        </p:nvSpPr>
        <p:spPr bwMode="auto">
          <a:xfrm>
            <a:off x="8343099" y="2135077"/>
            <a:ext cx="2805227" cy="39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506020202030204" pitchFamily="34" charset="0"/>
                <a:ea typeface="微软雅黑" panose="020B0503020204020204" pitchFamily="34" charset="-122"/>
              </a:defRPr>
            </a:lvl1pPr>
            <a:lvl2pPr marL="742950" indent="-285750">
              <a:defRPr>
                <a:solidFill>
                  <a:schemeClr val="tx1"/>
                </a:solidFill>
                <a:latin typeface="Arial Narrow" panose="020B0506020202030204" pitchFamily="34" charset="0"/>
                <a:ea typeface="微软雅黑" panose="020B0503020204020204" pitchFamily="34" charset="-122"/>
              </a:defRPr>
            </a:lvl2pPr>
            <a:lvl3pPr marL="1143000" indent="-228600">
              <a:defRPr>
                <a:solidFill>
                  <a:schemeClr val="tx1"/>
                </a:solidFill>
                <a:latin typeface="Arial Narrow" panose="020B0506020202030204" pitchFamily="34" charset="0"/>
                <a:ea typeface="微软雅黑" panose="020B0503020204020204" pitchFamily="34" charset="-122"/>
              </a:defRPr>
            </a:lvl3pPr>
            <a:lvl4pPr marL="1600200" indent="-228600">
              <a:defRPr>
                <a:solidFill>
                  <a:schemeClr val="tx1"/>
                </a:solidFill>
                <a:latin typeface="Arial Narrow" panose="020B0506020202030204" pitchFamily="34" charset="0"/>
                <a:ea typeface="微软雅黑" panose="020B0503020204020204" pitchFamily="34" charset="-122"/>
              </a:defRPr>
            </a:lvl4pPr>
            <a:lvl5pPr marL="2057400" indent="-228600">
              <a:defRPr>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微软雅黑" panose="020B0503020204020204" pitchFamily="34" charset="-122"/>
              </a:defRPr>
            </a:lvl9pPr>
          </a:lstStyle>
          <a:p>
            <a:pPr algn="just">
              <a:lnSpc>
                <a:spcPct val="150000"/>
              </a:lnSpc>
              <a:defRPr/>
            </a:pPr>
            <a:r>
              <a:rPr lang="zh-CN" altLang="en-US" sz="2000" b="1">
                <a:solidFill>
                  <a:srgbClr val="62B747"/>
                </a:solidFill>
                <a:latin typeface="微软雅黑" panose="020B0503020204020204" pitchFamily="34" charset="-122"/>
              </a:rPr>
              <a:t>点击添加标题</a:t>
            </a:r>
          </a:p>
        </p:txBody>
      </p:sp>
      <p:sp>
        <p:nvSpPr>
          <p:cNvPr id="30" name="TextBox 14"/>
          <p:cNvSpPr txBox="1"/>
          <p:nvPr/>
        </p:nvSpPr>
        <p:spPr>
          <a:xfrm>
            <a:off x="8343099" y="2605764"/>
            <a:ext cx="2805227" cy="631340"/>
          </a:xfrm>
          <a:prstGeom prst="rect">
            <a:avLst/>
          </a:prstGeom>
          <a:noFill/>
        </p:spPr>
        <p:txBody>
          <a:bodyPr wrap="none"/>
          <a:lstStyle/>
          <a:p>
            <a:pPr algn="just">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endParaRPr lang="en-US" altLang="zh-CN" sz="1400" dirty="0">
              <a:solidFill>
                <a:prstClr val="black">
                  <a:lumMod val="95000"/>
                  <a:lumOff val="5000"/>
                </a:prstClr>
              </a:solidFill>
              <a:latin typeface="微软雅黑" panose="020B0503020204020204" pitchFamily="34" charset="-122"/>
              <a:ea typeface="微软雅黑" panose="020B0503020204020204" pitchFamily="34" charset="-122"/>
            </a:endParaRPr>
          </a:p>
          <a:p>
            <a:pPr algn="just">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p>
        </p:txBody>
      </p:sp>
      <p:sp>
        <p:nvSpPr>
          <p:cNvPr id="31" name="TextBox 31"/>
          <p:cNvSpPr txBox="1"/>
          <p:nvPr/>
        </p:nvSpPr>
        <p:spPr>
          <a:xfrm>
            <a:off x="1064258" y="5040104"/>
            <a:ext cx="2805228" cy="394858"/>
          </a:xfrm>
          <a:prstGeom prst="rect">
            <a:avLst/>
          </a:prstGeom>
          <a:noFill/>
        </p:spPr>
        <p:txBody>
          <a:bodyPr wrap="none" anchor="ctr"/>
          <a:lstStyle>
            <a:defPPr>
              <a:defRPr lang="zh-CN"/>
            </a:defPPr>
            <a:lvl1pPr>
              <a:defRPr sz="2000">
                <a:solidFill>
                  <a:schemeClr val="tx1">
                    <a:lumMod val="65000"/>
                    <a:lumOff val="35000"/>
                  </a:schemeClr>
                </a:solidFill>
                <a:latin typeface="华文行楷" panose="02010800040101010101" pitchFamily="2" charset="-122"/>
                <a:ea typeface="华文行楷" panose="02010800040101010101" pitchFamily="2" charset="-122"/>
              </a:defRPr>
            </a:lvl1pPr>
          </a:lstStyle>
          <a:p>
            <a:pPr algn="r">
              <a:lnSpc>
                <a:spcPct val="150000"/>
              </a:lnSpc>
              <a:defRPr/>
            </a:pPr>
            <a:r>
              <a:rPr lang="zh-CN" altLang="en-US" b="1" kern="0" dirty="0">
                <a:solidFill>
                  <a:srgbClr val="62B747"/>
                </a:solidFill>
                <a:latin typeface="微软雅黑" panose="020B0503020204020204" pitchFamily="34" charset="-122"/>
                <a:ea typeface="微软雅黑" panose="020B0503020204020204" pitchFamily="34" charset="-122"/>
              </a:rPr>
              <a:t>点击添加标题</a:t>
            </a:r>
          </a:p>
        </p:txBody>
      </p:sp>
      <p:sp>
        <p:nvSpPr>
          <p:cNvPr id="32" name="TextBox 34"/>
          <p:cNvSpPr txBox="1"/>
          <p:nvPr/>
        </p:nvSpPr>
        <p:spPr>
          <a:xfrm>
            <a:off x="1064258" y="5497773"/>
            <a:ext cx="2805228" cy="631338"/>
          </a:xfrm>
          <a:prstGeom prst="rect">
            <a:avLst/>
          </a:prstGeom>
          <a:noFill/>
        </p:spPr>
        <p:txBody>
          <a:bodyPr wrap="none"/>
          <a:lstStyle/>
          <a:p>
            <a:pPr algn="r">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endParaRPr lang="en-US" altLang="zh-CN" sz="1400" dirty="0">
              <a:solidFill>
                <a:prstClr val="black">
                  <a:lumMod val="95000"/>
                  <a:lumOff val="5000"/>
                </a:prstClr>
              </a:solidFill>
              <a:latin typeface="微软雅黑" panose="020B0503020204020204" pitchFamily="34" charset="-122"/>
              <a:ea typeface="微软雅黑" panose="020B0503020204020204" pitchFamily="34" charset="-122"/>
            </a:endParaRPr>
          </a:p>
          <a:p>
            <a:pPr algn="r">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p>
        </p:txBody>
      </p:sp>
      <p:sp>
        <p:nvSpPr>
          <p:cNvPr id="33" name="TextBox 35"/>
          <p:cNvSpPr txBox="1"/>
          <p:nvPr/>
        </p:nvSpPr>
        <p:spPr>
          <a:xfrm>
            <a:off x="8360455" y="4510732"/>
            <a:ext cx="2805227" cy="392689"/>
          </a:xfrm>
          <a:prstGeom prst="rect">
            <a:avLst/>
          </a:prstGeom>
          <a:noFill/>
        </p:spPr>
        <p:txBody>
          <a:bodyPr wrap="none" anchor="ctr"/>
          <a:lstStyle>
            <a:defPPr>
              <a:defRPr lang="zh-CN"/>
            </a:defPPr>
            <a:lvl1pPr>
              <a:defRPr>
                <a:solidFill>
                  <a:schemeClr val="tx1">
                    <a:lumMod val="85000"/>
                    <a:lumOff val="15000"/>
                  </a:schemeClr>
                </a:solidFill>
                <a:latin typeface="华文行楷" panose="02010800040101010101" pitchFamily="2" charset="-122"/>
                <a:ea typeface="华文行楷" panose="02010800040101010101" pitchFamily="2" charset="-122"/>
              </a:defRPr>
            </a:lvl1pPr>
          </a:lstStyle>
          <a:p>
            <a:pPr algn="just">
              <a:lnSpc>
                <a:spcPct val="150000"/>
              </a:lnSpc>
              <a:defRPr/>
            </a:pPr>
            <a:r>
              <a:rPr lang="zh-CN" altLang="en-US" sz="2000" b="1" kern="0" dirty="0">
                <a:solidFill>
                  <a:srgbClr val="62B747"/>
                </a:solidFill>
                <a:latin typeface="微软雅黑" panose="020B0503020204020204" pitchFamily="34" charset="-122"/>
                <a:ea typeface="微软雅黑" panose="020B0503020204020204" pitchFamily="34" charset="-122"/>
              </a:rPr>
              <a:t>点击添加标题</a:t>
            </a:r>
          </a:p>
        </p:txBody>
      </p:sp>
      <p:sp>
        <p:nvSpPr>
          <p:cNvPr id="34" name="TextBox 36"/>
          <p:cNvSpPr txBox="1"/>
          <p:nvPr/>
        </p:nvSpPr>
        <p:spPr>
          <a:xfrm>
            <a:off x="8360455" y="4977081"/>
            <a:ext cx="2805227" cy="631338"/>
          </a:xfrm>
          <a:prstGeom prst="rect">
            <a:avLst/>
          </a:prstGeom>
          <a:noFill/>
        </p:spPr>
        <p:txBody>
          <a:bodyPr wrap="none"/>
          <a:lstStyle/>
          <a:p>
            <a:pPr algn="just">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endParaRPr lang="en-US" altLang="zh-CN" sz="1400" dirty="0">
              <a:solidFill>
                <a:prstClr val="black">
                  <a:lumMod val="95000"/>
                  <a:lumOff val="5000"/>
                </a:prstClr>
              </a:solidFill>
              <a:latin typeface="微软雅黑" panose="020B0503020204020204" pitchFamily="34" charset="-122"/>
              <a:ea typeface="微软雅黑" panose="020B0503020204020204" pitchFamily="34" charset="-122"/>
            </a:endParaRPr>
          </a:p>
          <a:p>
            <a:pPr algn="just">
              <a:lnSpc>
                <a:spcPct val="150000"/>
              </a:lnSpc>
              <a:defRPr/>
            </a:pPr>
            <a:r>
              <a:rPr lang="zh-CN" altLang="en-US" sz="1400" dirty="0">
                <a:solidFill>
                  <a:prstClr val="black">
                    <a:lumMod val="95000"/>
                    <a:lumOff val="5000"/>
                  </a:prstClr>
                </a:solidFill>
                <a:latin typeface="微软雅黑" panose="020B0503020204020204" pitchFamily="34" charset="-122"/>
                <a:ea typeface="微软雅黑" panose="020B0503020204020204" pitchFamily="34" charset="-122"/>
              </a:rPr>
              <a:t>点击添加内容点击添加内容</a:t>
            </a:r>
          </a:p>
        </p:txBody>
      </p:sp>
      <p:cxnSp>
        <p:nvCxnSpPr>
          <p:cNvPr id="3088" name="直接连接符 34"/>
          <p:cNvCxnSpPr>
            <a:cxnSpLocks noChangeShapeType="1"/>
            <a:stCxn id="25" idx="4"/>
          </p:cNvCxnSpPr>
          <p:nvPr/>
        </p:nvCxnSpPr>
        <p:spPr bwMode="auto">
          <a:xfrm>
            <a:off x="8375641" y="4966232"/>
            <a:ext cx="1941748" cy="0"/>
          </a:xfrm>
          <a:prstGeom prst="line">
            <a:avLst/>
          </a:prstGeom>
          <a:noFill/>
          <a:ln w="3175" algn="ctr">
            <a:solidFill>
              <a:schemeClr val="accent1"/>
            </a:solidFill>
            <a:prstDash val="sysDash"/>
            <a:round/>
          </a:ln>
          <a:extLst>
            <a:ext uri="{909E8E84-426E-40DD-AFC4-6F175D3DCCD1}">
              <a14:hiddenFill xmlns:a14="http://schemas.microsoft.com/office/drawing/2010/main">
                <a:noFill/>
              </a14:hiddenFill>
            </a:ext>
          </a:extLst>
        </p:spPr>
      </p:cxnSp>
      <p:cxnSp>
        <p:nvCxnSpPr>
          <p:cNvPr id="3089" name="直接连接符 35"/>
          <p:cNvCxnSpPr>
            <a:cxnSpLocks noChangeShapeType="1"/>
          </p:cNvCxnSpPr>
          <p:nvPr/>
        </p:nvCxnSpPr>
        <p:spPr bwMode="auto">
          <a:xfrm>
            <a:off x="1459117" y="3362936"/>
            <a:ext cx="2286705" cy="0"/>
          </a:xfrm>
          <a:prstGeom prst="line">
            <a:avLst/>
          </a:prstGeom>
          <a:noFill/>
          <a:ln w="3175" algn="ctr">
            <a:solidFill>
              <a:schemeClr val="accent1"/>
            </a:solidFill>
            <a:prstDash val="sysDash"/>
            <a:round/>
          </a:ln>
          <a:extLst>
            <a:ext uri="{909E8E84-426E-40DD-AFC4-6F175D3DCCD1}">
              <a14:hiddenFill xmlns:a14="http://schemas.microsoft.com/office/drawing/2010/main">
                <a:noFill/>
              </a14:hiddenFill>
            </a:ext>
          </a:extLst>
        </p:spPr>
      </p:cxn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750"/>
                                        <p:tgtEl>
                                          <p:spTgt spid="2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750"/>
                                        <p:tgtEl>
                                          <p:spTgt spid="2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089"/>
                                        </p:tgtEl>
                                        <p:attrNameLst>
                                          <p:attrName>style.visibility</p:attrName>
                                        </p:attrNameLst>
                                      </p:cBhvr>
                                      <p:to>
                                        <p:strVal val="visible"/>
                                      </p:to>
                                    </p:set>
                                    <p:animEffect transition="in" filter="fade">
                                      <p:cBhvr>
                                        <p:cTn id="15" dur="750"/>
                                        <p:tgtEl>
                                          <p:spTgt spid="308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750"/>
                                        <p:tgtEl>
                                          <p:spTgt spid="2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fade">
                                      <p:cBhvr>
                                        <p:cTn id="27" dur="750"/>
                                        <p:tgtEl>
                                          <p:spTgt spid="3076"/>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750"/>
                                        <p:tgtEl>
                                          <p:spTgt spid="31"/>
                                        </p:tgtEl>
                                      </p:cBhvr>
                                    </p:animEffect>
                                  </p:childTnLst>
                                </p:cTn>
                              </p:par>
                            </p:childTnLst>
                          </p:cTn>
                        </p:par>
                        <p:par>
                          <p:cTn id="32" fill="hold">
                            <p:stCondLst>
                              <p:cond delay="7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750"/>
                                        <p:tgtEl>
                                          <p:spTgt spid="32"/>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750"/>
                                        <p:tgtEl>
                                          <p:spTgt spid="25"/>
                                        </p:tgtEl>
                                      </p:cBhvr>
                                    </p:animEffect>
                                  </p:childTnLst>
                                </p:cTn>
                              </p:par>
                            </p:childTnLst>
                          </p:cTn>
                        </p:par>
                        <p:par>
                          <p:cTn id="40" fill="hold">
                            <p:stCondLst>
                              <p:cond delay="9000"/>
                            </p:stCondLst>
                            <p:childTnLst>
                              <p:par>
                                <p:cTn id="41" presetID="10"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750"/>
                                        <p:tgtEl>
                                          <p:spTgt spid="33"/>
                                        </p:tgtEl>
                                      </p:cBhvr>
                                    </p:animEffect>
                                  </p:childTnLst>
                                </p:cTn>
                              </p:par>
                            </p:childTnLst>
                          </p:cTn>
                        </p:par>
                        <p:par>
                          <p:cTn id="44" fill="hold">
                            <p:stCondLst>
                              <p:cond delay="10000"/>
                            </p:stCondLst>
                            <p:childTnLst>
                              <p:par>
                                <p:cTn id="45" presetID="10" presetClass="entr" presetSubtype="0" fill="hold" nodeType="afterEffect">
                                  <p:stCondLst>
                                    <p:cond delay="0"/>
                                  </p:stCondLst>
                                  <p:childTnLst>
                                    <p:set>
                                      <p:cBhvr>
                                        <p:cTn id="46" dur="1" fill="hold">
                                          <p:stCondLst>
                                            <p:cond delay="0"/>
                                          </p:stCondLst>
                                        </p:cTn>
                                        <p:tgtEl>
                                          <p:spTgt spid="3088"/>
                                        </p:tgtEl>
                                        <p:attrNameLst>
                                          <p:attrName>style.visibility</p:attrName>
                                        </p:attrNameLst>
                                      </p:cBhvr>
                                      <p:to>
                                        <p:strVal val="visible"/>
                                      </p:to>
                                    </p:set>
                                    <p:animEffect transition="in" filter="fade">
                                      <p:cBhvr>
                                        <p:cTn id="47" dur="750"/>
                                        <p:tgtEl>
                                          <p:spTgt spid="3088"/>
                                        </p:tgtEl>
                                      </p:cBhvr>
                                    </p:animEffect>
                                  </p:childTnLst>
                                </p:cTn>
                              </p:par>
                            </p:childTnLst>
                          </p:cTn>
                        </p:par>
                        <p:par>
                          <p:cTn id="48" fill="hold">
                            <p:stCondLst>
                              <p:cond delay="11000"/>
                            </p:stCondLst>
                            <p:childTnLst>
                              <p:par>
                                <p:cTn id="49" presetID="10"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750"/>
                                        <p:tgtEl>
                                          <p:spTgt spid="34"/>
                                        </p:tgtEl>
                                      </p:cBhvr>
                                    </p:animEffect>
                                  </p:childTnLst>
                                </p:cTn>
                              </p:par>
                            </p:childTnLst>
                          </p:cTn>
                        </p:par>
                        <p:par>
                          <p:cTn id="52" fill="hold">
                            <p:stCondLst>
                              <p:cond delay="12000"/>
                            </p:stCondLst>
                            <p:childTnLst>
                              <p:par>
                                <p:cTn id="53" presetID="10"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750"/>
                                        <p:tgtEl>
                                          <p:spTgt spid="24"/>
                                        </p:tgtEl>
                                      </p:cBhvr>
                                    </p:animEffect>
                                  </p:childTnLst>
                                </p:cTn>
                              </p:par>
                            </p:childTnLst>
                          </p:cTn>
                        </p:par>
                        <p:par>
                          <p:cTn id="56" fill="hold">
                            <p:stCondLst>
                              <p:cond delay="13000"/>
                            </p:stCondLst>
                            <p:childTnLst>
                              <p:par>
                                <p:cTn id="57" presetID="10" presetClass="entr" presetSubtype="0" fill="hold" nodeType="afterEffect">
                                  <p:stCondLst>
                                    <p:cond delay="0"/>
                                  </p:stCondLst>
                                  <p:childTnLst>
                                    <p:set>
                                      <p:cBhvr>
                                        <p:cTn id="58" dur="1" fill="hold">
                                          <p:stCondLst>
                                            <p:cond delay="0"/>
                                          </p:stCondLst>
                                        </p:cTn>
                                        <p:tgtEl>
                                          <p:spTgt spid="3081"/>
                                        </p:tgtEl>
                                        <p:attrNameLst>
                                          <p:attrName>style.visibility</p:attrName>
                                        </p:attrNameLst>
                                      </p:cBhvr>
                                      <p:to>
                                        <p:strVal val="visible"/>
                                      </p:to>
                                    </p:set>
                                    <p:animEffect transition="in" filter="fade">
                                      <p:cBhvr>
                                        <p:cTn id="59" dur="750"/>
                                        <p:tgtEl>
                                          <p:spTgt spid="3081"/>
                                        </p:tgtEl>
                                      </p:cBhvr>
                                    </p:animEffect>
                                  </p:childTnLst>
                                </p:cTn>
                              </p:par>
                            </p:childTnLst>
                          </p:cTn>
                        </p:par>
                        <p:par>
                          <p:cTn id="60" fill="hold">
                            <p:stCondLst>
                              <p:cond delay="14000"/>
                            </p:stCondLst>
                            <p:childTnLst>
                              <p:par>
                                <p:cTn id="61" presetID="10" presetClass="entr" presetSubtype="0" fill="hold" grpId="0" nodeType="afterEffect">
                                  <p:stCondLst>
                                    <p:cond delay="0"/>
                                  </p:stCondLst>
                                  <p:childTnLst>
                                    <p:set>
                                      <p:cBhvr>
                                        <p:cTn id="62" dur="1" fill="hold">
                                          <p:stCondLst>
                                            <p:cond delay="0"/>
                                          </p:stCondLst>
                                        </p:cTn>
                                        <p:tgtEl>
                                          <p:spTgt spid="3082"/>
                                        </p:tgtEl>
                                        <p:attrNameLst>
                                          <p:attrName>style.visibility</p:attrName>
                                        </p:attrNameLst>
                                      </p:cBhvr>
                                      <p:to>
                                        <p:strVal val="visible"/>
                                      </p:to>
                                    </p:set>
                                    <p:animEffect transition="in" filter="fade">
                                      <p:cBhvr>
                                        <p:cTn id="63" dur="750"/>
                                        <p:tgtEl>
                                          <p:spTgt spid="3082"/>
                                        </p:tgtEl>
                                      </p:cBhvr>
                                    </p:animEffect>
                                  </p:childTnLst>
                                </p:cTn>
                              </p:par>
                            </p:childTnLst>
                          </p:cTn>
                        </p:par>
                        <p:par>
                          <p:cTn id="64" fill="hold">
                            <p:stCondLst>
                              <p:cond delay="15000"/>
                            </p:stCondLst>
                            <p:childTnLst>
                              <p:par>
                                <p:cTn id="65" presetID="10"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animBg="1"/>
      <p:bldP spid="25" grpId="0" animBg="1"/>
      <p:bldP spid="26" grpId="0" animBg="1"/>
      <p:bldP spid="27" grpId="0" animBg="1"/>
      <p:bldP spid="3082" grpId="0"/>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空心弧 32"/>
          <p:cNvSpPr/>
          <p:nvPr/>
        </p:nvSpPr>
        <p:spPr>
          <a:xfrm>
            <a:off x="631302" y="3178495"/>
            <a:ext cx="3689160" cy="3295758"/>
          </a:xfrm>
          <a:prstGeom prst="blockArc">
            <a:avLst>
              <a:gd name="adj1" fmla="val 13186668"/>
              <a:gd name="adj2" fmla="val 19259822"/>
              <a:gd name="adj3" fmla="val 20854"/>
            </a:avLst>
          </a:prstGeom>
          <a:solidFill>
            <a:schemeClr val="accent1"/>
          </a:solidFill>
          <a:ln w="25400" cap="flat" cmpd="sng" algn="ctr">
            <a:noFill/>
            <a:prstDash val="solid"/>
          </a:ln>
          <a:effectLst/>
        </p:spPr>
        <p:txBody>
          <a:bodyPr lIns="0" tIns="0" rIns="0" bIns="180000" rtlCol="0" anchor="ctr"/>
          <a:lstStyle/>
          <a:p>
            <a:pPr algn="ctr">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endParaRPr lang="en-US" sz="2400" kern="0" dirty="0">
              <a:solidFill>
                <a:srgbClr val="FFFFFF"/>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03971" y="4120951"/>
            <a:ext cx="3197273" cy="2084054"/>
            <a:chOff x="522971" y="3835201"/>
            <a:chExt cx="3197273" cy="2084054"/>
          </a:xfrm>
        </p:grpSpPr>
        <p:sp>
          <p:nvSpPr>
            <p:cNvPr id="35" name="椭圆 2"/>
            <p:cNvSpPr/>
            <p:nvPr/>
          </p:nvSpPr>
          <p:spPr>
            <a:xfrm>
              <a:off x="1830821" y="4162903"/>
              <a:ext cx="573868" cy="286934"/>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DCDCDC"/>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2117757" y="4449837"/>
              <a:ext cx="0" cy="573868"/>
            </a:xfrm>
            <a:prstGeom prst="line">
              <a:avLst/>
            </a:prstGeom>
            <a:noFill/>
            <a:ln w="25400" cap="flat" cmpd="sng" algn="ctr">
              <a:solidFill>
                <a:srgbClr val="DCDCDC"/>
              </a:solidFill>
              <a:prstDash val="sysDash"/>
              <a:headEnd type="none" w="med" len="med"/>
              <a:tailEnd type="oval" w="med" len="med"/>
            </a:ln>
            <a:effectLst/>
          </p:spPr>
        </p:cxnSp>
        <p:sp>
          <p:nvSpPr>
            <p:cNvPr id="38" name="TextBox 37"/>
            <p:cNvSpPr txBox="1"/>
            <p:nvPr/>
          </p:nvSpPr>
          <p:spPr>
            <a:xfrm flipH="1">
              <a:off x="1697557" y="3835201"/>
              <a:ext cx="854039"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200" b="1" dirty="0">
                  <a:solidFill>
                    <a:srgbClr val="62B747"/>
                  </a:solidFill>
                  <a:effectLst/>
                  <a:latin typeface="微软雅黑" panose="020B0503020204020204" pitchFamily="34" charset="-122"/>
                </a:rPr>
                <a:t>A</a:t>
              </a:r>
              <a:endParaRPr lang="zh-CN" altLang="en-US" sz="3200" b="1" dirty="0">
                <a:solidFill>
                  <a:srgbClr val="62B747"/>
                </a:solidFill>
                <a:effectLst/>
                <a:latin typeface="微软雅黑" panose="020B0503020204020204" pitchFamily="34" charset="-122"/>
              </a:endParaRPr>
            </a:p>
          </p:txBody>
        </p:sp>
        <p:sp>
          <p:nvSpPr>
            <p:cNvPr id="57" name="TextBox 56"/>
            <p:cNvSpPr txBox="1"/>
            <p:nvPr/>
          </p:nvSpPr>
          <p:spPr>
            <a:xfrm>
              <a:off x="522971" y="5088258"/>
              <a:ext cx="3197273"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180748" y="1653525"/>
            <a:ext cx="3197273" cy="2228159"/>
            <a:chOff x="2799748" y="1367775"/>
            <a:chExt cx="3197273" cy="2228159"/>
          </a:xfrm>
        </p:grpSpPr>
        <p:sp>
          <p:nvSpPr>
            <p:cNvPr id="44" name="TextBox 43"/>
            <p:cNvSpPr txBox="1"/>
            <p:nvPr/>
          </p:nvSpPr>
          <p:spPr>
            <a:xfrm flipH="1">
              <a:off x="3977968" y="3109647"/>
              <a:ext cx="854039" cy="486287"/>
            </a:xfrm>
            <a:prstGeom prst="rect">
              <a:avLst/>
            </a:prstGeom>
            <a:noFill/>
            <a:ln>
              <a:no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200" b="1" dirty="0">
                  <a:solidFill>
                    <a:srgbClr val="62B747"/>
                  </a:solidFill>
                  <a:effectLst/>
                  <a:latin typeface="微软雅黑" panose="020B0503020204020204" pitchFamily="34" charset="-122"/>
                </a:rPr>
                <a:t>B</a:t>
              </a:r>
              <a:endParaRPr lang="zh-CN" altLang="en-US" sz="3200" b="1" dirty="0">
                <a:solidFill>
                  <a:srgbClr val="62B747"/>
                </a:solidFill>
                <a:effectLst/>
                <a:latin typeface="微软雅黑" panose="020B0503020204020204" pitchFamily="34" charset="-122"/>
              </a:endParaRPr>
            </a:p>
          </p:txBody>
        </p:sp>
        <p:grpSp>
          <p:nvGrpSpPr>
            <p:cNvPr id="8" name="组合 7"/>
            <p:cNvGrpSpPr/>
            <p:nvPr/>
          </p:nvGrpSpPr>
          <p:grpSpPr>
            <a:xfrm>
              <a:off x="2799748" y="1367775"/>
              <a:ext cx="3197273" cy="1860934"/>
              <a:chOff x="2799748" y="1367775"/>
              <a:chExt cx="3197273" cy="1860934"/>
            </a:xfrm>
          </p:grpSpPr>
          <p:sp>
            <p:nvSpPr>
              <p:cNvPr id="41" name="椭圆 2"/>
              <p:cNvSpPr/>
              <p:nvPr/>
            </p:nvSpPr>
            <p:spPr>
              <a:xfrm flipV="1">
                <a:off x="4097886" y="2941775"/>
                <a:ext cx="573868" cy="286934"/>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DCDCDC"/>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flipV="1">
                <a:off x="4384821" y="2350946"/>
                <a:ext cx="0" cy="573868"/>
              </a:xfrm>
              <a:prstGeom prst="line">
                <a:avLst/>
              </a:prstGeom>
              <a:noFill/>
              <a:ln w="25400" cap="flat" cmpd="sng" algn="ctr">
                <a:solidFill>
                  <a:srgbClr val="DCDCDC"/>
                </a:solidFill>
                <a:prstDash val="sysDash"/>
                <a:headEnd type="none" w="med" len="med"/>
                <a:tailEnd type="oval" w="med" len="med"/>
              </a:ln>
              <a:effectLst/>
            </p:spPr>
          </p:cxnSp>
          <p:sp>
            <p:nvSpPr>
              <p:cNvPr id="58" name="TextBox 57"/>
              <p:cNvSpPr txBox="1"/>
              <p:nvPr/>
            </p:nvSpPr>
            <p:spPr>
              <a:xfrm>
                <a:off x="2799748" y="1367775"/>
                <a:ext cx="3197273"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5431990" y="4120951"/>
            <a:ext cx="3197273" cy="2084054"/>
            <a:chOff x="5050990" y="3835201"/>
            <a:chExt cx="3197273" cy="2084054"/>
          </a:xfrm>
        </p:grpSpPr>
        <p:grpSp>
          <p:nvGrpSpPr>
            <p:cNvPr id="5" name="组合 4"/>
            <p:cNvGrpSpPr/>
            <p:nvPr/>
          </p:nvGrpSpPr>
          <p:grpSpPr>
            <a:xfrm>
              <a:off x="6229694" y="3835201"/>
              <a:ext cx="854039" cy="1188504"/>
              <a:chOff x="6229694" y="3835201"/>
              <a:chExt cx="854039" cy="1188504"/>
            </a:xfrm>
          </p:grpSpPr>
          <p:sp>
            <p:nvSpPr>
              <p:cNvPr id="47" name="椭圆 2"/>
              <p:cNvSpPr/>
              <p:nvPr/>
            </p:nvSpPr>
            <p:spPr>
              <a:xfrm>
                <a:off x="6362960" y="4162903"/>
                <a:ext cx="573868" cy="286934"/>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DCDCDC"/>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6649894" y="4449837"/>
                <a:ext cx="0" cy="573868"/>
              </a:xfrm>
              <a:prstGeom prst="line">
                <a:avLst/>
              </a:prstGeom>
              <a:noFill/>
              <a:ln w="25400" cap="flat" cmpd="sng" algn="ctr">
                <a:solidFill>
                  <a:srgbClr val="DCDCDC"/>
                </a:solidFill>
                <a:prstDash val="sysDash"/>
                <a:headEnd type="none" w="med" len="med"/>
                <a:tailEnd type="oval" w="med" len="med"/>
              </a:ln>
              <a:effectLst/>
            </p:spPr>
          </p:cxnSp>
          <p:sp>
            <p:nvSpPr>
              <p:cNvPr id="50" name="TextBox 49"/>
              <p:cNvSpPr txBox="1"/>
              <p:nvPr/>
            </p:nvSpPr>
            <p:spPr>
              <a:xfrm flipH="1">
                <a:off x="6229694" y="3835201"/>
                <a:ext cx="854039" cy="486287"/>
              </a:xfrm>
              <a:prstGeom prst="rect">
                <a:avLst/>
              </a:prstGeom>
              <a:noFill/>
              <a:ln>
                <a:noFill/>
              </a:ln>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200" b="1" dirty="0">
                    <a:solidFill>
                      <a:srgbClr val="62B747"/>
                    </a:solidFill>
                    <a:effectLst/>
                    <a:latin typeface="微软雅黑" panose="020B0503020204020204" pitchFamily="34" charset="-122"/>
                  </a:rPr>
                  <a:t>C</a:t>
                </a:r>
                <a:endParaRPr lang="zh-CN" altLang="en-US" sz="3200" b="1" dirty="0">
                  <a:solidFill>
                    <a:srgbClr val="62B747"/>
                  </a:solidFill>
                  <a:effectLst/>
                  <a:latin typeface="微软雅黑" panose="020B0503020204020204" pitchFamily="34" charset="-122"/>
                </a:endParaRPr>
              </a:p>
            </p:txBody>
          </p:sp>
        </p:grpSp>
        <p:sp>
          <p:nvSpPr>
            <p:cNvPr id="59" name="TextBox 58"/>
            <p:cNvSpPr txBox="1"/>
            <p:nvPr/>
          </p:nvSpPr>
          <p:spPr>
            <a:xfrm>
              <a:off x="5050990" y="5088258"/>
              <a:ext cx="3197273"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699327" y="1653525"/>
            <a:ext cx="3197273" cy="2161484"/>
            <a:chOff x="7318327" y="1367775"/>
            <a:chExt cx="3197273" cy="2161484"/>
          </a:xfrm>
        </p:grpSpPr>
        <p:sp>
          <p:nvSpPr>
            <p:cNvPr id="53" name="椭圆 2"/>
            <p:cNvSpPr/>
            <p:nvPr/>
          </p:nvSpPr>
          <p:spPr>
            <a:xfrm flipV="1">
              <a:off x="8630025" y="2941775"/>
              <a:ext cx="573868" cy="286934"/>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rgbClr val="DCDCDC"/>
              </a:solidFill>
              <a:prstDash val="solid"/>
            </a:ln>
            <a:effectLst/>
          </p:spPr>
          <p:txBody>
            <a:bodyPr rtlCol="0"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cxnSp>
          <p:nvCxnSpPr>
            <p:cNvPr id="54" name="直接连接符 53"/>
            <p:cNvCxnSpPr/>
            <p:nvPr/>
          </p:nvCxnSpPr>
          <p:spPr>
            <a:xfrm flipV="1">
              <a:off x="8916963" y="2350950"/>
              <a:ext cx="1" cy="573870"/>
            </a:xfrm>
            <a:prstGeom prst="line">
              <a:avLst/>
            </a:prstGeom>
            <a:noFill/>
            <a:ln w="25400" cap="flat" cmpd="sng" algn="ctr">
              <a:solidFill>
                <a:srgbClr val="DCDCDC"/>
              </a:solidFill>
              <a:prstDash val="sysDash"/>
              <a:headEnd type="none" w="med" len="med"/>
              <a:tailEnd type="oval" w="med" len="med"/>
            </a:ln>
            <a:effectLst/>
          </p:spPr>
        </p:cxnSp>
        <p:sp>
          <p:nvSpPr>
            <p:cNvPr id="56" name="TextBox 55"/>
            <p:cNvSpPr txBox="1"/>
            <p:nvPr/>
          </p:nvSpPr>
          <p:spPr>
            <a:xfrm flipH="1">
              <a:off x="8491421" y="3042972"/>
              <a:ext cx="854039" cy="48628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3200" b="1" dirty="0">
                  <a:solidFill>
                    <a:srgbClr val="62B747"/>
                  </a:solidFill>
                  <a:effectLst/>
                  <a:latin typeface="微软雅黑" panose="020B0503020204020204" pitchFamily="34" charset="-122"/>
                </a:rPr>
                <a:t>D</a:t>
              </a:r>
              <a:endParaRPr lang="zh-CN" altLang="en-US" sz="3200" b="1" dirty="0">
                <a:solidFill>
                  <a:srgbClr val="62B747"/>
                </a:solidFill>
                <a:effectLst/>
                <a:latin typeface="微软雅黑" panose="020B0503020204020204" pitchFamily="34" charset="-122"/>
              </a:endParaRPr>
            </a:p>
          </p:txBody>
        </p:sp>
        <p:sp>
          <p:nvSpPr>
            <p:cNvPr id="60" name="TextBox 59"/>
            <p:cNvSpPr txBox="1"/>
            <p:nvPr/>
          </p:nvSpPr>
          <p:spPr>
            <a:xfrm>
              <a:off x="7318327" y="1367775"/>
              <a:ext cx="3197273" cy="830997"/>
            </a:xfrm>
            <a:prstGeom prst="rect">
              <a:avLst/>
            </a:prstGeom>
            <a:noFill/>
          </p:spPr>
          <p:txBody>
            <a:bodyPr wrap="square" rtlCol="0">
              <a:spAutoFit/>
            </a:bodyPr>
            <a:lstStyle/>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defRPr/>
              </a:pPr>
              <a:r>
                <a:rPr lang="zh-CN" altLang="en-US" sz="1600" kern="0" dirty="0">
                  <a:solidFill>
                    <a:srgbClr val="3F3F3F"/>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600" kern="0" dirty="0">
                <a:solidFill>
                  <a:srgbClr val="3F3F3F"/>
                </a:solidFill>
                <a:latin typeface="微软雅黑" panose="020B0503020204020204" pitchFamily="34" charset="-122"/>
                <a:ea typeface="微软雅黑" panose="020B0503020204020204" pitchFamily="34" charset="-122"/>
              </a:endParaRPr>
            </a:p>
          </p:txBody>
        </p:sp>
      </p:grpSp>
      <p:sp>
        <p:nvSpPr>
          <p:cNvPr id="4" name="椭圆 3"/>
          <p:cNvSpPr/>
          <p:nvPr/>
        </p:nvSpPr>
        <p:spPr>
          <a:xfrm>
            <a:off x="3358693" y="3766996"/>
            <a:ext cx="2771004" cy="1021818"/>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chemeClr val="accent1"/>
          </a:solidFill>
          <a:ln w="25400" cap="flat" cmpd="sng" algn="ctr">
            <a:noFill/>
            <a:prstDash val="solid"/>
          </a:ln>
          <a:effectLst/>
        </p:spPr>
        <p:txBody>
          <a:bodyPr lIns="0" tIns="180000" rIns="0" bIns="0" rtlCol="0" anchor="ctr"/>
          <a:lstStyle/>
          <a:p>
            <a:pPr algn="ct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sp>
        <p:nvSpPr>
          <p:cNvPr id="27" name="空心弧 26"/>
          <p:cNvSpPr/>
          <p:nvPr/>
        </p:nvSpPr>
        <p:spPr>
          <a:xfrm>
            <a:off x="5172680" y="3178495"/>
            <a:ext cx="3689160" cy="3295758"/>
          </a:xfrm>
          <a:prstGeom prst="blockArc">
            <a:avLst>
              <a:gd name="adj1" fmla="val 13186668"/>
              <a:gd name="adj2" fmla="val 19259822"/>
              <a:gd name="adj3" fmla="val 20854"/>
            </a:avLst>
          </a:prstGeom>
          <a:solidFill>
            <a:schemeClr val="accent1"/>
          </a:solidFill>
          <a:ln w="25400" cap="flat" cmpd="sng" algn="ctr">
            <a:noFill/>
            <a:prstDash val="solid"/>
          </a:ln>
          <a:effectLst/>
        </p:spPr>
        <p:txBody>
          <a:bodyPr lIns="0" tIns="0" rIns="0" bIns="180000" rtlCol="0" anchor="ctr"/>
          <a:lstStyle/>
          <a:p>
            <a:pPr algn="ctr">
              <a:defRPr/>
            </a:pPr>
            <a:r>
              <a:rPr lang="zh-CN" altLang="en-US" sz="2400" kern="0" dirty="0">
                <a:solidFill>
                  <a:srgbClr val="FFFFFF"/>
                </a:solidFill>
                <a:latin typeface="微软雅黑" panose="020B0503020204020204" pitchFamily="34" charset="-122"/>
                <a:ea typeface="微软雅黑" panose="020B0503020204020204" pitchFamily="34" charset="-122"/>
              </a:rPr>
              <a:t>标题</a:t>
            </a:r>
            <a:endParaRPr lang="en-US" sz="2400" kern="0" dirty="0">
              <a:solidFill>
                <a:srgbClr val="FFFFFF"/>
              </a:solidFill>
              <a:latin typeface="微软雅黑" panose="020B0503020204020204" pitchFamily="34" charset="-122"/>
              <a:ea typeface="微软雅黑" panose="020B0503020204020204" pitchFamily="34" charset="-122"/>
            </a:endParaRPr>
          </a:p>
        </p:txBody>
      </p:sp>
      <p:sp>
        <p:nvSpPr>
          <p:cNvPr id="28" name="椭圆 3"/>
          <p:cNvSpPr/>
          <p:nvPr/>
        </p:nvSpPr>
        <p:spPr>
          <a:xfrm>
            <a:off x="7912460" y="3779385"/>
            <a:ext cx="2771004" cy="1021818"/>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chemeClr val="accent1"/>
          </a:solidFill>
          <a:ln w="25400" cap="flat" cmpd="sng" algn="ctr">
            <a:noFill/>
            <a:prstDash val="solid"/>
          </a:ln>
          <a:effectLst/>
        </p:spPr>
        <p:txBody>
          <a:bodyPr lIns="0" tIns="180000" rIns="0" bIns="0" rtlCol="0" anchor="ctr"/>
          <a:lstStyle/>
          <a:p>
            <a:pPr algn="ctr"/>
            <a:r>
              <a:rPr lang="zh-CN" altLang="en-US" sz="2400" kern="0" dirty="0">
                <a:solidFill>
                  <a:srgbClr val="FFFFFF"/>
                </a:solidFill>
                <a:latin typeface="微软雅黑" panose="020B0503020204020204" pitchFamily="34" charset="-122"/>
                <a:ea typeface="微软雅黑" panose="020B0503020204020204" pitchFamily="34" charset="-122"/>
              </a:rPr>
              <a:t>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750"/>
                                        <p:tgtEl>
                                          <p:spTgt spid="3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750"/>
                                        <p:tgtEl>
                                          <p:spTgt spid="4"/>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750"/>
                                        <p:tgtEl>
                                          <p:spTgt spid="27"/>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750"/>
                                        <p:tgtEl>
                                          <p:spTgt spid="28"/>
                                        </p:tgtEl>
                                      </p:cBhvr>
                                    </p:animEffect>
                                  </p:childTnLst>
                                </p:cTn>
                              </p:par>
                            </p:childTnLst>
                          </p:cTn>
                        </p:par>
                        <p:par>
                          <p:cTn id="20" fill="hold">
                            <p:stCondLst>
                              <p:cond delay="400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7"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4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7000"/>
                            </p:stCondLst>
                            <p:childTnLst>
                              <p:par>
                                <p:cTn id="39" presetID="47"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 grpId="0" animBg="1"/>
      <p:bldP spid="27"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58937" y="1268383"/>
            <a:ext cx="4700038" cy="5472143"/>
            <a:chOff x="1382712" y="687358"/>
            <a:chExt cx="4700038" cy="5472143"/>
          </a:xfrm>
        </p:grpSpPr>
        <p:sp>
          <p:nvSpPr>
            <p:cNvPr id="12" name="任意多边形 11"/>
            <p:cNvSpPr/>
            <p:nvPr/>
          </p:nvSpPr>
          <p:spPr>
            <a:xfrm rot="17958096">
              <a:off x="1783063" y="3099675"/>
              <a:ext cx="1495188" cy="229589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a:solidFill>
                    <a:srgbClr val="FFFFFF"/>
                  </a:solidFill>
                  <a:latin typeface="幼圆" panose="02010509060101010101" charset="-122"/>
                  <a:ea typeface="微软雅黑" panose="020B0503020204020204" pitchFamily="34" charset="-122"/>
                </a:rPr>
                <a:t>文本</a:t>
              </a:r>
            </a:p>
          </p:txBody>
        </p:sp>
        <p:sp>
          <p:nvSpPr>
            <p:cNvPr id="15" name="任意多边形 14"/>
            <p:cNvSpPr/>
            <p:nvPr/>
          </p:nvSpPr>
          <p:spPr>
            <a:xfrm rot="2326219">
              <a:off x="4364919" y="2954652"/>
              <a:ext cx="1717831" cy="2771816"/>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8827"/>
                <a:gd name="connsiteY0-398" fmla="*/ 0 h 1271823"/>
                <a:gd name="connsiteX1-399" fmla="*/ 506100 w 828827"/>
                <a:gd name="connsiteY1-400" fmla="*/ 55429 h 1271823"/>
                <a:gd name="connsiteX2-401" fmla="*/ 828811 w 828827"/>
                <a:gd name="connsiteY2-402" fmla="*/ 620654 h 1271823"/>
                <a:gd name="connsiteX3-403" fmla="*/ 534514 w 828827"/>
                <a:gd name="connsiteY3-404" fmla="*/ 1196336 h 1271823"/>
                <a:gd name="connsiteX4-405" fmla="*/ 428644 w 828827"/>
                <a:gd name="connsiteY4-406" fmla="*/ 1271823 h 1271823"/>
                <a:gd name="connsiteX5-407" fmla="*/ 322108 w 828827"/>
                <a:gd name="connsiteY5-408" fmla="*/ 1194392 h 1271823"/>
                <a:gd name="connsiteX6-409" fmla="*/ 702 w 828827"/>
                <a:gd name="connsiteY6-410" fmla="*/ 629890 h 1271823"/>
                <a:gd name="connsiteX7-411" fmla="*/ 326144 w 828827"/>
                <a:gd name="connsiteY7-412" fmla="*/ 91355 h 1271823"/>
                <a:gd name="connsiteX8-413" fmla="*/ 451513 w 828827"/>
                <a:gd name="connsiteY8-414" fmla="*/ 0 h 12718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a:solidFill>
                    <a:srgbClr val="FFFFFF"/>
                  </a:solidFill>
                  <a:latin typeface="幼圆" panose="02010509060101010101" charset="-122"/>
                  <a:ea typeface="微软雅黑" panose="020B0503020204020204" pitchFamily="34" charset="-122"/>
                </a:rPr>
                <a:t>文本</a:t>
              </a:r>
            </a:p>
          </p:txBody>
        </p:sp>
        <p:sp>
          <p:nvSpPr>
            <p:cNvPr id="17" name="任意多边形 16"/>
            <p:cNvSpPr/>
            <p:nvPr/>
          </p:nvSpPr>
          <p:spPr>
            <a:xfrm rot="19540719">
              <a:off x="2657298" y="1567722"/>
              <a:ext cx="1011089" cy="163204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a:solidFill>
                    <a:srgbClr val="FFFFFF"/>
                  </a:solidFill>
                  <a:latin typeface="幼圆" panose="02010509060101010101" charset="-122"/>
                  <a:ea typeface="微软雅黑" panose="020B0503020204020204" pitchFamily="34" charset="-122"/>
                </a:rPr>
                <a:t>文本</a:t>
              </a:r>
            </a:p>
          </p:txBody>
        </p:sp>
        <p:sp>
          <p:nvSpPr>
            <p:cNvPr id="21" name="任意多边形 20"/>
            <p:cNvSpPr/>
            <p:nvPr/>
          </p:nvSpPr>
          <p:spPr>
            <a:xfrm rot="2587076">
              <a:off x="4103465" y="1588148"/>
              <a:ext cx="1205138" cy="2016053"/>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9057"/>
                <a:gd name="connsiteY0-398" fmla="*/ 0 h 1271823"/>
                <a:gd name="connsiteX1-399" fmla="*/ 506100 w 829057"/>
                <a:gd name="connsiteY1-400" fmla="*/ 55429 h 1271823"/>
                <a:gd name="connsiteX2-401" fmla="*/ 828811 w 829057"/>
                <a:gd name="connsiteY2-402" fmla="*/ 620654 h 1271823"/>
                <a:gd name="connsiteX3-403" fmla="*/ 548216 w 829057"/>
                <a:gd name="connsiteY3-404" fmla="*/ 1202432 h 1271823"/>
                <a:gd name="connsiteX4-405" fmla="*/ 428644 w 829057"/>
                <a:gd name="connsiteY4-406" fmla="*/ 1271823 h 1271823"/>
                <a:gd name="connsiteX5-407" fmla="*/ 322108 w 829057"/>
                <a:gd name="connsiteY5-408" fmla="*/ 1194392 h 1271823"/>
                <a:gd name="connsiteX6-409" fmla="*/ 702 w 829057"/>
                <a:gd name="connsiteY6-410" fmla="*/ 629890 h 1271823"/>
                <a:gd name="connsiteX7-411" fmla="*/ 326144 w 829057"/>
                <a:gd name="connsiteY7-412" fmla="*/ 91355 h 1271823"/>
                <a:gd name="connsiteX8-413" fmla="*/ 451513 w 829057"/>
                <a:gd name="connsiteY8-414" fmla="*/ 0 h 1271823"/>
                <a:gd name="connsiteX0-415" fmla="*/ 451513 w 828855"/>
                <a:gd name="connsiteY0-416" fmla="*/ 0 h 1271823"/>
                <a:gd name="connsiteX1-417" fmla="*/ 530705 w 828855"/>
                <a:gd name="connsiteY1-418" fmla="*/ 33520 h 1271823"/>
                <a:gd name="connsiteX2-419" fmla="*/ 828811 w 828855"/>
                <a:gd name="connsiteY2-420" fmla="*/ 620654 h 1271823"/>
                <a:gd name="connsiteX3-421" fmla="*/ 548216 w 828855"/>
                <a:gd name="connsiteY3-422" fmla="*/ 1202432 h 1271823"/>
                <a:gd name="connsiteX4-423" fmla="*/ 428644 w 828855"/>
                <a:gd name="connsiteY4-424" fmla="*/ 1271823 h 1271823"/>
                <a:gd name="connsiteX5-425" fmla="*/ 322108 w 828855"/>
                <a:gd name="connsiteY5-426" fmla="*/ 1194392 h 1271823"/>
                <a:gd name="connsiteX6-427" fmla="*/ 702 w 828855"/>
                <a:gd name="connsiteY6-428" fmla="*/ 629890 h 1271823"/>
                <a:gd name="connsiteX7-429" fmla="*/ 326144 w 828855"/>
                <a:gd name="connsiteY7-430" fmla="*/ 91355 h 1271823"/>
                <a:gd name="connsiteX8-431" fmla="*/ 451513 w 828855"/>
                <a:gd name="connsiteY8-432" fmla="*/ 0 h 1271823"/>
                <a:gd name="connsiteX0-433" fmla="*/ 478039 w 828855"/>
                <a:gd name="connsiteY0-434" fmla="*/ 0 h 1291781"/>
                <a:gd name="connsiteX1-435" fmla="*/ 530705 w 828855"/>
                <a:gd name="connsiteY1-436" fmla="*/ 53478 h 1291781"/>
                <a:gd name="connsiteX2-437" fmla="*/ 828811 w 828855"/>
                <a:gd name="connsiteY2-438" fmla="*/ 640612 h 1291781"/>
                <a:gd name="connsiteX3-439" fmla="*/ 548216 w 828855"/>
                <a:gd name="connsiteY3-440" fmla="*/ 1222390 h 1291781"/>
                <a:gd name="connsiteX4-441" fmla="*/ 428644 w 828855"/>
                <a:gd name="connsiteY4-442" fmla="*/ 1291781 h 1291781"/>
                <a:gd name="connsiteX5-443" fmla="*/ 322108 w 828855"/>
                <a:gd name="connsiteY5-444" fmla="*/ 1214350 h 1291781"/>
                <a:gd name="connsiteX6-445" fmla="*/ 702 w 828855"/>
                <a:gd name="connsiteY6-446" fmla="*/ 649848 h 1291781"/>
                <a:gd name="connsiteX7-447" fmla="*/ 326144 w 828855"/>
                <a:gd name="connsiteY7-448" fmla="*/ 111313 h 1291781"/>
                <a:gd name="connsiteX8-449" fmla="*/ 478039 w 828855"/>
                <a:gd name="connsiteY8-450" fmla="*/ 0 h 1291781"/>
                <a:gd name="connsiteX0-451" fmla="*/ 477999 w 828815"/>
                <a:gd name="connsiteY0-452" fmla="*/ 0 h 1291781"/>
                <a:gd name="connsiteX1-453" fmla="*/ 530665 w 828815"/>
                <a:gd name="connsiteY1-454" fmla="*/ 53478 h 1291781"/>
                <a:gd name="connsiteX2-455" fmla="*/ 828771 w 828815"/>
                <a:gd name="connsiteY2-456" fmla="*/ 640612 h 1291781"/>
                <a:gd name="connsiteX3-457" fmla="*/ 548176 w 828815"/>
                <a:gd name="connsiteY3-458" fmla="*/ 1222390 h 1291781"/>
                <a:gd name="connsiteX4-459" fmla="*/ 428604 w 828815"/>
                <a:gd name="connsiteY4-460" fmla="*/ 1291781 h 1291781"/>
                <a:gd name="connsiteX5-461" fmla="*/ 322068 w 828815"/>
                <a:gd name="connsiteY5-462" fmla="*/ 1214350 h 1291781"/>
                <a:gd name="connsiteX6-463" fmla="*/ 662 w 828815"/>
                <a:gd name="connsiteY6-464" fmla="*/ 649848 h 1291781"/>
                <a:gd name="connsiteX7-465" fmla="*/ 326104 w 828815"/>
                <a:gd name="connsiteY7-466" fmla="*/ 111313 h 1291781"/>
                <a:gd name="connsiteX8-467" fmla="*/ 477999 w 828815"/>
                <a:gd name="connsiteY8-468" fmla="*/ 0 h 1291781"/>
                <a:gd name="connsiteX0-469" fmla="*/ 477999 w 828815"/>
                <a:gd name="connsiteY0-470" fmla="*/ 0 h 1291781"/>
                <a:gd name="connsiteX1-471" fmla="*/ 530665 w 828815"/>
                <a:gd name="connsiteY1-472" fmla="*/ 53478 h 1291781"/>
                <a:gd name="connsiteX2-473" fmla="*/ 828771 w 828815"/>
                <a:gd name="connsiteY2-474" fmla="*/ 640612 h 1291781"/>
                <a:gd name="connsiteX3-475" fmla="*/ 548176 w 828815"/>
                <a:gd name="connsiteY3-476" fmla="*/ 1222390 h 1291781"/>
                <a:gd name="connsiteX4-477" fmla="*/ 428604 w 828815"/>
                <a:gd name="connsiteY4-478" fmla="*/ 1291781 h 1291781"/>
                <a:gd name="connsiteX5-479" fmla="*/ 322068 w 828815"/>
                <a:gd name="connsiteY5-480" fmla="*/ 1214350 h 1291781"/>
                <a:gd name="connsiteX6-481" fmla="*/ 662 w 828815"/>
                <a:gd name="connsiteY6-482" fmla="*/ 649848 h 1291781"/>
                <a:gd name="connsiteX7-483" fmla="*/ 326104 w 828815"/>
                <a:gd name="connsiteY7-484" fmla="*/ 111313 h 1291781"/>
                <a:gd name="connsiteX8-485" fmla="*/ 477999 w 828815"/>
                <a:gd name="connsiteY8-486" fmla="*/ 0 h 1291781"/>
                <a:gd name="connsiteX0-487" fmla="*/ 477999 w 828815"/>
                <a:gd name="connsiteY0-488" fmla="*/ 0 h 1317004"/>
                <a:gd name="connsiteX1-489" fmla="*/ 530665 w 828815"/>
                <a:gd name="connsiteY1-490" fmla="*/ 53478 h 1317004"/>
                <a:gd name="connsiteX2-491" fmla="*/ 828771 w 828815"/>
                <a:gd name="connsiteY2-492" fmla="*/ 640612 h 1317004"/>
                <a:gd name="connsiteX3-493" fmla="*/ 548176 w 828815"/>
                <a:gd name="connsiteY3-494" fmla="*/ 1222390 h 1317004"/>
                <a:gd name="connsiteX4-495" fmla="*/ 449594 w 828815"/>
                <a:gd name="connsiteY4-496" fmla="*/ 1317004 h 1317004"/>
                <a:gd name="connsiteX5-497" fmla="*/ 322068 w 828815"/>
                <a:gd name="connsiteY5-498" fmla="*/ 1214350 h 1317004"/>
                <a:gd name="connsiteX6-499" fmla="*/ 662 w 828815"/>
                <a:gd name="connsiteY6-500" fmla="*/ 649848 h 1317004"/>
                <a:gd name="connsiteX7-501" fmla="*/ 326104 w 828815"/>
                <a:gd name="connsiteY7-502" fmla="*/ 111313 h 1317004"/>
                <a:gd name="connsiteX8-503" fmla="*/ 477999 w 828815"/>
                <a:gd name="connsiteY8-504" fmla="*/ 0 h 1317004"/>
                <a:gd name="connsiteX0-505" fmla="*/ 477999 w 828790"/>
                <a:gd name="connsiteY0-506" fmla="*/ 0 h 1317004"/>
                <a:gd name="connsiteX1-507" fmla="*/ 530665 w 828790"/>
                <a:gd name="connsiteY1-508" fmla="*/ 53478 h 1317004"/>
                <a:gd name="connsiteX2-509" fmla="*/ 828771 w 828790"/>
                <a:gd name="connsiteY2-510" fmla="*/ 640612 h 1317004"/>
                <a:gd name="connsiteX3-511" fmla="*/ 542416 w 828790"/>
                <a:gd name="connsiteY3-512" fmla="*/ 1216541 h 1317004"/>
                <a:gd name="connsiteX4-513" fmla="*/ 449594 w 828790"/>
                <a:gd name="connsiteY4-514" fmla="*/ 1317004 h 1317004"/>
                <a:gd name="connsiteX5-515" fmla="*/ 322068 w 828790"/>
                <a:gd name="connsiteY5-516" fmla="*/ 1214350 h 1317004"/>
                <a:gd name="connsiteX6-517" fmla="*/ 662 w 828790"/>
                <a:gd name="connsiteY6-518" fmla="*/ 649848 h 1317004"/>
                <a:gd name="connsiteX7-519" fmla="*/ 326104 w 828790"/>
                <a:gd name="connsiteY7-520" fmla="*/ 111313 h 1317004"/>
                <a:gd name="connsiteX8-521" fmla="*/ 477999 w 828790"/>
                <a:gd name="connsiteY8-522" fmla="*/ 0 h 131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a:solidFill>
                    <a:srgbClr val="FFFFFF"/>
                  </a:solidFill>
                  <a:latin typeface="幼圆" panose="02010509060101010101" charset="-122"/>
                  <a:ea typeface="微软雅黑" panose="020B0503020204020204" pitchFamily="34" charset="-122"/>
                </a:rPr>
                <a:t>文本</a:t>
              </a:r>
            </a:p>
          </p:txBody>
        </p:sp>
        <p:sp>
          <p:nvSpPr>
            <p:cNvPr id="23" name="任意多边形 22"/>
            <p:cNvSpPr/>
            <p:nvPr/>
          </p:nvSpPr>
          <p:spPr>
            <a:xfrm rot="314826">
              <a:off x="3466172" y="687358"/>
              <a:ext cx="974323" cy="1566678"/>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 name="connsiteX0-361" fmla="*/ 438815 w 820865"/>
                <a:gd name="connsiteY0-362" fmla="*/ 0 h 1276220"/>
                <a:gd name="connsiteX1-363" fmla="*/ 500408 w 820865"/>
                <a:gd name="connsiteY1-364" fmla="*/ 49960 h 1276220"/>
                <a:gd name="connsiteX2-365" fmla="*/ 820753 w 820865"/>
                <a:gd name="connsiteY2-366" fmla="*/ 627405 h 1276220"/>
                <a:gd name="connsiteX3-367" fmla="*/ 525916 w 820865"/>
                <a:gd name="connsiteY3-368" fmla="*/ 1203452 h 1276220"/>
                <a:gd name="connsiteX4-369" fmla="*/ 421217 w 820865"/>
                <a:gd name="connsiteY4-370" fmla="*/ 1276220 h 1276220"/>
                <a:gd name="connsiteX5-371" fmla="*/ 328293 w 820865"/>
                <a:gd name="connsiteY5-372" fmla="*/ 1196947 h 1276220"/>
                <a:gd name="connsiteX6-373" fmla="*/ 14 w 820865"/>
                <a:gd name="connsiteY6-374" fmla="*/ 627405 h 1276220"/>
                <a:gd name="connsiteX7-375" fmla="*/ 318199 w 820865"/>
                <a:gd name="connsiteY7-376" fmla="*/ 101798 h 1276220"/>
                <a:gd name="connsiteX8-377" fmla="*/ 438815 w 820865"/>
                <a:gd name="connsiteY8-378" fmla="*/ 0 h 1276220"/>
                <a:gd name="connsiteX0-379" fmla="*/ 438815 w 820865"/>
                <a:gd name="connsiteY0-380" fmla="*/ 0 h 1266560"/>
                <a:gd name="connsiteX1-381" fmla="*/ 500408 w 820865"/>
                <a:gd name="connsiteY1-382" fmla="*/ 49960 h 1266560"/>
                <a:gd name="connsiteX2-383" fmla="*/ 820753 w 820865"/>
                <a:gd name="connsiteY2-384" fmla="*/ 627405 h 1266560"/>
                <a:gd name="connsiteX3-385" fmla="*/ 525916 w 820865"/>
                <a:gd name="connsiteY3-386" fmla="*/ 1203452 h 1266560"/>
                <a:gd name="connsiteX4-387" fmla="*/ 446146 w 820865"/>
                <a:gd name="connsiteY4-388" fmla="*/ 1266560 h 1266560"/>
                <a:gd name="connsiteX5-389" fmla="*/ 328293 w 820865"/>
                <a:gd name="connsiteY5-390" fmla="*/ 1196947 h 1266560"/>
                <a:gd name="connsiteX6-391" fmla="*/ 14 w 820865"/>
                <a:gd name="connsiteY6-392" fmla="*/ 627405 h 1266560"/>
                <a:gd name="connsiteX7-393" fmla="*/ 318199 w 820865"/>
                <a:gd name="connsiteY7-394" fmla="*/ 101798 h 1266560"/>
                <a:gd name="connsiteX8-395" fmla="*/ 438815 w 820865"/>
                <a:gd name="connsiteY8-396" fmla="*/ 0 h 1266560"/>
                <a:gd name="connsiteX0-397" fmla="*/ 438815 w 821234"/>
                <a:gd name="connsiteY0-398" fmla="*/ 0 h 1266560"/>
                <a:gd name="connsiteX1-399" fmla="*/ 500408 w 821234"/>
                <a:gd name="connsiteY1-400" fmla="*/ 49960 h 1266560"/>
                <a:gd name="connsiteX2-401" fmla="*/ 820753 w 821234"/>
                <a:gd name="connsiteY2-402" fmla="*/ 627405 h 1266560"/>
                <a:gd name="connsiteX3-403" fmla="*/ 549693 w 821234"/>
                <a:gd name="connsiteY3-404" fmla="*/ 1208811 h 1266560"/>
                <a:gd name="connsiteX4-405" fmla="*/ 446146 w 821234"/>
                <a:gd name="connsiteY4-406" fmla="*/ 1266560 h 1266560"/>
                <a:gd name="connsiteX5-407" fmla="*/ 328293 w 821234"/>
                <a:gd name="connsiteY5-408" fmla="*/ 1196947 h 1266560"/>
                <a:gd name="connsiteX6-409" fmla="*/ 14 w 821234"/>
                <a:gd name="connsiteY6-410" fmla="*/ 627405 h 1266560"/>
                <a:gd name="connsiteX7-411" fmla="*/ 318199 w 821234"/>
                <a:gd name="connsiteY7-412" fmla="*/ 101798 h 1266560"/>
                <a:gd name="connsiteX8-413" fmla="*/ 438815 w 821234"/>
                <a:gd name="connsiteY8-414" fmla="*/ 0 h 1266560"/>
                <a:gd name="connsiteX0-415" fmla="*/ 438815 w 821148"/>
                <a:gd name="connsiteY0-416" fmla="*/ 0 h 1266560"/>
                <a:gd name="connsiteX1-417" fmla="*/ 500408 w 821148"/>
                <a:gd name="connsiteY1-418" fmla="*/ 49960 h 1266560"/>
                <a:gd name="connsiteX2-419" fmla="*/ 820753 w 821148"/>
                <a:gd name="connsiteY2-420" fmla="*/ 627405 h 1266560"/>
                <a:gd name="connsiteX3-421" fmla="*/ 549693 w 821148"/>
                <a:gd name="connsiteY3-422" fmla="*/ 1208811 h 1266560"/>
                <a:gd name="connsiteX4-423" fmla="*/ 446146 w 821148"/>
                <a:gd name="connsiteY4-424" fmla="*/ 1266560 h 1266560"/>
                <a:gd name="connsiteX5-425" fmla="*/ 328293 w 821148"/>
                <a:gd name="connsiteY5-426" fmla="*/ 1196947 h 1266560"/>
                <a:gd name="connsiteX6-427" fmla="*/ 14 w 821148"/>
                <a:gd name="connsiteY6-428" fmla="*/ 627405 h 1266560"/>
                <a:gd name="connsiteX7-429" fmla="*/ 318199 w 821148"/>
                <a:gd name="connsiteY7-430" fmla="*/ 101798 h 1266560"/>
                <a:gd name="connsiteX8-431" fmla="*/ 438815 w 821148"/>
                <a:gd name="connsiteY8-432" fmla="*/ 0 h 1266560"/>
                <a:gd name="connsiteX0-433" fmla="*/ 438815 w 821263"/>
                <a:gd name="connsiteY0-434" fmla="*/ 0 h 1266560"/>
                <a:gd name="connsiteX1-435" fmla="*/ 500408 w 821263"/>
                <a:gd name="connsiteY1-436" fmla="*/ 49960 h 1266560"/>
                <a:gd name="connsiteX2-437" fmla="*/ 820753 w 821263"/>
                <a:gd name="connsiteY2-438" fmla="*/ 627405 h 1266560"/>
                <a:gd name="connsiteX3-439" fmla="*/ 555529 w 821263"/>
                <a:gd name="connsiteY3-440" fmla="*/ 1215755 h 1266560"/>
                <a:gd name="connsiteX4-441" fmla="*/ 446146 w 821263"/>
                <a:gd name="connsiteY4-442" fmla="*/ 1266560 h 1266560"/>
                <a:gd name="connsiteX5-443" fmla="*/ 328293 w 821263"/>
                <a:gd name="connsiteY5-444" fmla="*/ 1196947 h 1266560"/>
                <a:gd name="connsiteX6-445" fmla="*/ 14 w 821263"/>
                <a:gd name="connsiteY6-446" fmla="*/ 627405 h 1266560"/>
                <a:gd name="connsiteX7-447" fmla="*/ 318199 w 821263"/>
                <a:gd name="connsiteY7-448" fmla="*/ 101798 h 1266560"/>
                <a:gd name="connsiteX8-449" fmla="*/ 438815 w 821263"/>
                <a:gd name="connsiteY8-450" fmla="*/ 0 h 1266560"/>
                <a:gd name="connsiteX0-451" fmla="*/ 438815 w 818475"/>
                <a:gd name="connsiteY0-452" fmla="*/ 0 h 1266560"/>
                <a:gd name="connsiteX1-453" fmla="*/ 500408 w 818475"/>
                <a:gd name="connsiteY1-454" fmla="*/ 49960 h 1266560"/>
                <a:gd name="connsiteX2-455" fmla="*/ 817954 w 818475"/>
                <a:gd name="connsiteY2-456" fmla="*/ 625166 h 1266560"/>
                <a:gd name="connsiteX3-457" fmla="*/ 555529 w 818475"/>
                <a:gd name="connsiteY3-458" fmla="*/ 1215755 h 1266560"/>
                <a:gd name="connsiteX4-459" fmla="*/ 446146 w 818475"/>
                <a:gd name="connsiteY4-460" fmla="*/ 1266560 h 1266560"/>
                <a:gd name="connsiteX5-461" fmla="*/ 328293 w 818475"/>
                <a:gd name="connsiteY5-462" fmla="*/ 1196947 h 1266560"/>
                <a:gd name="connsiteX6-463" fmla="*/ 14 w 818475"/>
                <a:gd name="connsiteY6-464" fmla="*/ 627405 h 1266560"/>
                <a:gd name="connsiteX7-465" fmla="*/ 318199 w 818475"/>
                <a:gd name="connsiteY7-466" fmla="*/ 101798 h 1266560"/>
                <a:gd name="connsiteX8-467" fmla="*/ 438815 w 818475"/>
                <a:gd name="connsiteY8-468" fmla="*/ 0 h 12665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a:solidFill>
                    <a:srgbClr val="FFFFFF"/>
                  </a:solidFill>
                  <a:latin typeface="幼圆" panose="02010509060101010101" charset="-122"/>
                  <a:ea typeface="微软雅黑" panose="020B0503020204020204" pitchFamily="34" charset="-122"/>
                </a:rPr>
                <a:t>文本</a:t>
              </a:r>
            </a:p>
          </p:txBody>
        </p:sp>
        <p:sp>
          <p:nvSpPr>
            <p:cNvPr id="26" name="任意多边形 25"/>
            <p:cNvSpPr/>
            <p:nvPr/>
          </p:nvSpPr>
          <p:spPr>
            <a:xfrm>
              <a:off x="3355870" y="2143737"/>
              <a:ext cx="1250075" cy="4015764"/>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1" fmla="*/ 540542 w 971549"/>
                <a:gd name="connsiteY0-2" fmla="*/ 0 h 3121025"/>
                <a:gd name="connsiteX1-3" fmla="*/ 447674 w 971549"/>
                <a:gd name="connsiteY1-4" fmla="*/ 916781 h 3121025"/>
                <a:gd name="connsiteX2-5" fmla="*/ 440997 w 971549"/>
                <a:gd name="connsiteY2-6" fmla="*/ 913656 h 3121025"/>
                <a:gd name="connsiteX3-7" fmla="*/ 417204 w 971549"/>
                <a:gd name="connsiteY3-8" fmla="*/ 1251512 h 3121025"/>
                <a:gd name="connsiteX4-9" fmla="*/ 470694 w 971549"/>
                <a:gd name="connsiteY4-10" fmla="*/ 1046163 h 3121025"/>
                <a:gd name="connsiteX5-11" fmla="*/ 554037 w 971549"/>
                <a:gd name="connsiteY5-12" fmla="*/ 781050 h 3121025"/>
                <a:gd name="connsiteX6-13" fmla="*/ 617537 w 971549"/>
                <a:gd name="connsiteY6-14" fmla="*/ 876300 h 3121025"/>
                <a:gd name="connsiteX7-15" fmla="*/ 506412 w 971549"/>
                <a:gd name="connsiteY7-16" fmla="*/ 1419225 h 3121025"/>
                <a:gd name="connsiteX8-17" fmla="*/ 503554 w 971549"/>
                <a:gd name="connsiteY8-18" fmla="*/ 1416281 h 3121025"/>
                <a:gd name="connsiteX9-19" fmla="*/ 510877 w 971549"/>
                <a:gd name="connsiteY9-20" fmla="*/ 1641475 h 3121025"/>
                <a:gd name="connsiteX10-21" fmla="*/ 554037 w 971549"/>
                <a:gd name="connsiteY10-22" fmla="*/ 2346325 h 3121025"/>
                <a:gd name="connsiteX11-23" fmla="*/ 651669 w 971549"/>
                <a:gd name="connsiteY11-24" fmla="*/ 2726531 h 3121025"/>
                <a:gd name="connsiteX12-25" fmla="*/ 694279 w 971549"/>
                <a:gd name="connsiteY12-26" fmla="*/ 2836944 h 3121025"/>
                <a:gd name="connsiteX13-27" fmla="*/ 709612 w 971549"/>
                <a:gd name="connsiteY13-28" fmla="*/ 2771775 h 3121025"/>
                <a:gd name="connsiteX14-29" fmla="*/ 814387 w 971549"/>
                <a:gd name="connsiteY14-30" fmla="*/ 2471738 h 3121025"/>
                <a:gd name="connsiteX15-31" fmla="*/ 971549 w 971549"/>
                <a:gd name="connsiteY15-32" fmla="*/ 2512219 h 3121025"/>
                <a:gd name="connsiteX16-33" fmla="*/ 928687 w 971549"/>
                <a:gd name="connsiteY16-34" fmla="*/ 2543175 h 3121025"/>
                <a:gd name="connsiteX17-35" fmla="*/ 812006 w 971549"/>
                <a:gd name="connsiteY17-36" fmla="*/ 2883693 h 3121025"/>
                <a:gd name="connsiteX18-37" fmla="*/ 787597 w 971549"/>
                <a:gd name="connsiteY18-38" fmla="*/ 3067874 h 3121025"/>
                <a:gd name="connsiteX19-39" fmla="*/ 801687 w 971549"/>
                <a:gd name="connsiteY19-40" fmla="*/ 3101975 h 3121025"/>
                <a:gd name="connsiteX20-41" fmla="*/ 420687 w 971549"/>
                <a:gd name="connsiteY20-42" fmla="*/ 3121025 h 3121025"/>
                <a:gd name="connsiteX21-43" fmla="*/ 230187 w 971549"/>
                <a:gd name="connsiteY21-44" fmla="*/ 2219325 h 3121025"/>
                <a:gd name="connsiteX22-45" fmla="*/ 230269 w 971549"/>
                <a:gd name="connsiteY22-46" fmla="*/ 2219256 h 3121025"/>
                <a:gd name="connsiteX23-47" fmla="*/ 90487 w 971549"/>
                <a:gd name="connsiteY23-48" fmla="*/ 2085975 h 3121025"/>
                <a:gd name="connsiteX24-49" fmla="*/ 0 w 971549"/>
                <a:gd name="connsiteY24-50" fmla="*/ 2043113 h 3121025"/>
                <a:gd name="connsiteX25-51" fmla="*/ 104775 w 971549"/>
                <a:gd name="connsiteY25-52" fmla="*/ 1938338 h 3121025"/>
                <a:gd name="connsiteX26-53" fmla="*/ 311975 w 971549"/>
                <a:gd name="connsiteY26-54" fmla="*/ 2141393 h 3121025"/>
                <a:gd name="connsiteX27-55" fmla="*/ 298958 w 971549"/>
                <a:gd name="connsiteY27-56" fmla="*/ 2003425 h 3121025"/>
                <a:gd name="connsiteX28-57" fmla="*/ 325437 w 971549"/>
                <a:gd name="connsiteY28-58" fmla="*/ 981075 h 3121025"/>
                <a:gd name="connsiteX29-59" fmla="*/ 328381 w 971549"/>
                <a:gd name="connsiteY29-60" fmla="*/ 961942 h 3121025"/>
                <a:gd name="connsiteX30-61" fmla="*/ 264021 w 971549"/>
                <a:gd name="connsiteY30-62" fmla="*/ 839391 h 3121025"/>
                <a:gd name="connsiteX31-63" fmla="*/ 176212 w 971549"/>
                <a:gd name="connsiteY31-64" fmla="*/ 661987 h 3121025"/>
                <a:gd name="connsiteX32-65" fmla="*/ 219075 w 971549"/>
                <a:gd name="connsiteY32-66" fmla="*/ 614363 h 3121025"/>
                <a:gd name="connsiteX33-67" fmla="*/ 340076 w 971549"/>
                <a:gd name="connsiteY33-68" fmla="*/ 822986 h 3121025"/>
                <a:gd name="connsiteX34-69" fmla="*/ 421480 w 971549"/>
                <a:gd name="connsiteY34-70" fmla="*/ 42863 h 3121025"/>
                <a:gd name="connsiteX35" fmla="*/ 540542 w 971549"/>
                <a:gd name="connsiteY35" fmla="*/ 0 h 3121025"/>
                <a:gd name="connsiteX0-71" fmla="*/ 540542 w 971549"/>
                <a:gd name="connsiteY0-72" fmla="*/ 0 h 3121025"/>
                <a:gd name="connsiteX1-73" fmla="*/ 447674 w 971549"/>
                <a:gd name="connsiteY1-74" fmla="*/ 916781 h 3121025"/>
                <a:gd name="connsiteX2-75" fmla="*/ 440997 w 971549"/>
                <a:gd name="connsiteY2-76" fmla="*/ 913656 h 3121025"/>
                <a:gd name="connsiteX3-77" fmla="*/ 417204 w 971549"/>
                <a:gd name="connsiteY3-78" fmla="*/ 1251512 h 3121025"/>
                <a:gd name="connsiteX4-79" fmla="*/ 470694 w 971549"/>
                <a:gd name="connsiteY4-80" fmla="*/ 1046163 h 3121025"/>
                <a:gd name="connsiteX5-81" fmla="*/ 554037 w 971549"/>
                <a:gd name="connsiteY5-82" fmla="*/ 781050 h 3121025"/>
                <a:gd name="connsiteX6-83" fmla="*/ 617537 w 971549"/>
                <a:gd name="connsiteY6-84" fmla="*/ 876300 h 3121025"/>
                <a:gd name="connsiteX7-85" fmla="*/ 506412 w 971549"/>
                <a:gd name="connsiteY7-86" fmla="*/ 1419225 h 3121025"/>
                <a:gd name="connsiteX8-87" fmla="*/ 503554 w 971549"/>
                <a:gd name="connsiteY8-88" fmla="*/ 1416281 h 3121025"/>
                <a:gd name="connsiteX9-89" fmla="*/ 510877 w 971549"/>
                <a:gd name="connsiteY9-90" fmla="*/ 1641475 h 3121025"/>
                <a:gd name="connsiteX10-91" fmla="*/ 554037 w 971549"/>
                <a:gd name="connsiteY10-92" fmla="*/ 2346325 h 3121025"/>
                <a:gd name="connsiteX11-93" fmla="*/ 651669 w 971549"/>
                <a:gd name="connsiteY11-94" fmla="*/ 2726531 h 3121025"/>
                <a:gd name="connsiteX12-95" fmla="*/ 694279 w 971549"/>
                <a:gd name="connsiteY12-96" fmla="*/ 2836944 h 3121025"/>
                <a:gd name="connsiteX13-97" fmla="*/ 709612 w 971549"/>
                <a:gd name="connsiteY13-98" fmla="*/ 2771775 h 3121025"/>
                <a:gd name="connsiteX14-99" fmla="*/ 814387 w 971549"/>
                <a:gd name="connsiteY14-100" fmla="*/ 2471738 h 3121025"/>
                <a:gd name="connsiteX15-101" fmla="*/ 971549 w 971549"/>
                <a:gd name="connsiteY15-102" fmla="*/ 2512219 h 3121025"/>
                <a:gd name="connsiteX16-103" fmla="*/ 928687 w 971549"/>
                <a:gd name="connsiteY16-104" fmla="*/ 2543175 h 3121025"/>
                <a:gd name="connsiteX17-105" fmla="*/ 812006 w 971549"/>
                <a:gd name="connsiteY17-106" fmla="*/ 2883693 h 3121025"/>
                <a:gd name="connsiteX18-107" fmla="*/ 787597 w 971549"/>
                <a:gd name="connsiteY18-108" fmla="*/ 3067874 h 3121025"/>
                <a:gd name="connsiteX19-109" fmla="*/ 801687 w 971549"/>
                <a:gd name="connsiteY19-110" fmla="*/ 3101975 h 3121025"/>
                <a:gd name="connsiteX20-111" fmla="*/ 420687 w 971549"/>
                <a:gd name="connsiteY20-112" fmla="*/ 3121025 h 3121025"/>
                <a:gd name="connsiteX21-113" fmla="*/ 230187 w 971549"/>
                <a:gd name="connsiteY21-114" fmla="*/ 2219325 h 3121025"/>
                <a:gd name="connsiteX22-115" fmla="*/ 230269 w 971549"/>
                <a:gd name="connsiteY22-116" fmla="*/ 2219256 h 3121025"/>
                <a:gd name="connsiteX23-117" fmla="*/ 90487 w 971549"/>
                <a:gd name="connsiteY23-118" fmla="*/ 2085975 h 3121025"/>
                <a:gd name="connsiteX24-119" fmla="*/ 0 w 971549"/>
                <a:gd name="connsiteY24-120" fmla="*/ 2043113 h 3121025"/>
                <a:gd name="connsiteX25-121" fmla="*/ 104775 w 971549"/>
                <a:gd name="connsiteY25-122" fmla="*/ 1938338 h 3121025"/>
                <a:gd name="connsiteX26-123" fmla="*/ 311975 w 971549"/>
                <a:gd name="connsiteY26-124" fmla="*/ 2141393 h 3121025"/>
                <a:gd name="connsiteX27-125" fmla="*/ 298958 w 971549"/>
                <a:gd name="connsiteY27-126" fmla="*/ 2003425 h 3121025"/>
                <a:gd name="connsiteX28-127" fmla="*/ 325437 w 971549"/>
                <a:gd name="connsiteY28-128" fmla="*/ 981075 h 3121025"/>
                <a:gd name="connsiteX29-129" fmla="*/ 328381 w 971549"/>
                <a:gd name="connsiteY29-130" fmla="*/ 961942 h 3121025"/>
                <a:gd name="connsiteX30-131" fmla="*/ 264021 w 971549"/>
                <a:gd name="connsiteY30-132" fmla="*/ 839391 h 3121025"/>
                <a:gd name="connsiteX31-133" fmla="*/ 176212 w 971549"/>
                <a:gd name="connsiteY31-134" fmla="*/ 661987 h 3121025"/>
                <a:gd name="connsiteX32-135" fmla="*/ 219075 w 971549"/>
                <a:gd name="connsiteY32-136" fmla="*/ 614363 h 3121025"/>
                <a:gd name="connsiteX33-137" fmla="*/ 340076 w 971549"/>
                <a:gd name="connsiteY33-138" fmla="*/ 822986 h 3121025"/>
                <a:gd name="connsiteX34-139" fmla="*/ 421480 w 971549"/>
                <a:gd name="connsiteY34-140" fmla="*/ 42863 h 3121025"/>
                <a:gd name="connsiteX35-141" fmla="*/ 540542 w 971549"/>
                <a:gd name="connsiteY35-142" fmla="*/ 0 h 3121025"/>
                <a:gd name="connsiteX0-143" fmla="*/ 540542 w 971549"/>
                <a:gd name="connsiteY0-144" fmla="*/ 0 h 3121025"/>
                <a:gd name="connsiteX1-145" fmla="*/ 447674 w 971549"/>
                <a:gd name="connsiteY1-146" fmla="*/ 916781 h 3121025"/>
                <a:gd name="connsiteX2-147" fmla="*/ 450522 w 971549"/>
                <a:gd name="connsiteY2-148" fmla="*/ 913656 h 3121025"/>
                <a:gd name="connsiteX3-149" fmla="*/ 417204 w 971549"/>
                <a:gd name="connsiteY3-150" fmla="*/ 1251512 h 3121025"/>
                <a:gd name="connsiteX4-151" fmla="*/ 470694 w 971549"/>
                <a:gd name="connsiteY4-152" fmla="*/ 1046163 h 3121025"/>
                <a:gd name="connsiteX5-153" fmla="*/ 554037 w 971549"/>
                <a:gd name="connsiteY5-154" fmla="*/ 781050 h 3121025"/>
                <a:gd name="connsiteX6-155" fmla="*/ 617537 w 971549"/>
                <a:gd name="connsiteY6-156" fmla="*/ 876300 h 3121025"/>
                <a:gd name="connsiteX7-157" fmla="*/ 506412 w 971549"/>
                <a:gd name="connsiteY7-158" fmla="*/ 1419225 h 3121025"/>
                <a:gd name="connsiteX8-159" fmla="*/ 503554 w 971549"/>
                <a:gd name="connsiteY8-160" fmla="*/ 1416281 h 3121025"/>
                <a:gd name="connsiteX9-161" fmla="*/ 510877 w 971549"/>
                <a:gd name="connsiteY9-162" fmla="*/ 1641475 h 3121025"/>
                <a:gd name="connsiteX10-163" fmla="*/ 554037 w 971549"/>
                <a:gd name="connsiteY10-164" fmla="*/ 2346325 h 3121025"/>
                <a:gd name="connsiteX11-165" fmla="*/ 651669 w 971549"/>
                <a:gd name="connsiteY11-166" fmla="*/ 2726531 h 3121025"/>
                <a:gd name="connsiteX12-167" fmla="*/ 694279 w 971549"/>
                <a:gd name="connsiteY12-168" fmla="*/ 2836944 h 3121025"/>
                <a:gd name="connsiteX13-169" fmla="*/ 709612 w 971549"/>
                <a:gd name="connsiteY13-170" fmla="*/ 2771775 h 3121025"/>
                <a:gd name="connsiteX14-171" fmla="*/ 814387 w 971549"/>
                <a:gd name="connsiteY14-172" fmla="*/ 2471738 h 3121025"/>
                <a:gd name="connsiteX15-173" fmla="*/ 971549 w 971549"/>
                <a:gd name="connsiteY15-174" fmla="*/ 2512219 h 3121025"/>
                <a:gd name="connsiteX16-175" fmla="*/ 928687 w 971549"/>
                <a:gd name="connsiteY16-176" fmla="*/ 2543175 h 3121025"/>
                <a:gd name="connsiteX17-177" fmla="*/ 812006 w 971549"/>
                <a:gd name="connsiteY17-178" fmla="*/ 2883693 h 3121025"/>
                <a:gd name="connsiteX18-179" fmla="*/ 787597 w 971549"/>
                <a:gd name="connsiteY18-180" fmla="*/ 3067874 h 3121025"/>
                <a:gd name="connsiteX19-181" fmla="*/ 801687 w 971549"/>
                <a:gd name="connsiteY19-182" fmla="*/ 3101975 h 3121025"/>
                <a:gd name="connsiteX20-183" fmla="*/ 420687 w 971549"/>
                <a:gd name="connsiteY20-184" fmla="*/ 3121025 h 3121025"/>
                <a:gd name="connsiteX21-185" fmla="*/ 230187 w 971549"/>
                <a:gd name="connsiteY21-186" fmla="*/ 2219325 h 3121025"/>
                <a:gd name="connsiteX22-187" fmla="*/ 230269 w 971549"/>
                <a:gd name="connsiteY22-188" fmla="*/ 2219256 h 3121025"/>
                <a:gd name="connsiteX23-189" fmla="*/ 90487 w 971549"/>
                <a:gd name="connsiteY23-190" fmla="*/ 2085975 h 3121025"/>
                <a:gd name="connsiteX24-191" fmla="*/ 0 w 971549"/>
                <a:gd name="connsiteY24-192" fmla="*/ 2043113 h 3121025"/>
                <a:gd name="connsiteX25-193" fmla="*/ 104775 w 971549"/>
                <a:gd name="connsiteY25-194" fmla="*/ 1938338 h 3121025"/>
                <a:gd name="connsiteX26-195" fmla="*/ 311975 w 971549"/>
                <a:gd name="connsiteY26-196" fmla="*/ 2141393 h 3121025"/>
                <a:gd name="connsiteX27-197" fmla="*/ 298958 w 971549"/>
                <a:gd name="connsiteY27-198" fmla="*/ 2003425 h 3121025"/>
                <a:gd name="connsiteX28-199" fmla="*/ 325437 w 971549"/>
                <a:gd name="connsiteY28-200" fmla="*/ 981075 h 3121025"/>
                <a:gd name="connsiteX29-201" fmla="*/ 328381 w 971549"/>
                <a:gd name="connsiteY29-202" fmla="*/ 961942 h 3121025"/>
                <a:gd name="connsiteX30-203" fmla="*/ 264021 w 971549"/>
                <a:gd name="connsiteY30-204" fmla="*/ 839391 h 3121025"/>
                <a:gd name="connsiteX31-205" fmla="*/ 176212 w 971549"/>
                <a:gd name="connsiteY31-206" fmla="*/ 661987 h 3121025"/>
                <a:gd name="connsiteX32-207" fmla="*/ 219075 w 971549"/>
                <a:gd name="connsiteY32-208" fmla="*/ 614363 h 3121025"/>
                <a:gd name="connsiteX33-209" fmla="*/ 340076 w 971549"/>
                <a:gd name="connsiteY33-210" fmla="*/ 822986 h 3121025"/>
                <a:gd name="connsiteX34-211" fmla="*/ 421480 w 971549"/>
                <a:gd name="connsiteY34-212" fmla="*/ 42863 h 3121025"/>
                <a:gd name="connsiteX35-213" fmla="*/ 540542 w 971549"/>
                <a:gd name="connsiteY35-214" fmla="*/ 0 h 312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141" y="connsiteY35-142"/>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幼圆" panose="02010509060101010101" charset="-122"/>
                <a:ea typeface="微软雅黑" panose="020B0503020204020204" pitchFamily="34" charset="-122"/>
              </a:endParaRPr>
            </a:p>
          </p:txBody>
        </p:sp>
      </p:grpSp>
      <p:grpSp>
        <p:nvGrpSpPr>
          <p:cNvPr id="4" name="组合 3"/>
          <p:cNvGrpSpPr/>
          <p:nvPr/>
        </p:nvGrpSpPr>
        <p:grpSpPr>
          <a:xfrm>
            <a:off x="7076834" y="2030923"/>
            <a:ext cx="2804498" cy="787523"/>
            <a:chOff x="6800609" y="1449898"/>
            <a:chExt cx="2804498" cy="787523"/>
          </a:xfrm>
        </p:grpSpPr>
        <p:sp>
          <p:nvSpPr>
            <p:cNvPr id="13" name="TextBox 76"/>
            <p:cNvSpPr txBox="1"/>
            <p:nvPr/>
          </p:nvSpPr>
          <p:spPr>
            <a:xfrm>
              <a:off x="6800609" y="1449898"/>
              <a:ext cx="2804498" cy="787523"/>
            </a:xfrm>
            <a:prstGeom prst="rect">
              <a:avLst/>
            </a:prstGeom>
            <a:noFill/>
          </p:spPr>
          <p:txBody>
            <a:bodyPr>
              <a:spAutoFit/>
            </a:bodyPr>
            <a:lstStyle/>
            <a:p>
              <a:pPr algn="r">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18" name="任意多边形 17"/>
            <p:cNvSpPr/>
            <p:nvPr/>
          </p:nvSpPr>
          <p:spPr>
            <a:xfrm rot="19540719">
              <a:off x="6801158" y="1596478"/>
              <a:ext cx="365007" cy="589174"/>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latin typeface="幼圆" panose="02010509060101010101" charset="-122"/>
                  <a:ea typeface="微软雅黑" panose="020B0503020204020204" pitchFamily="34" charset="-122"/>
                </a:rPr>
                <a:t>1</a:t>
              </a:r>
              <a:endParaRPr lang="zh-CN" altLang="en-US" sz="1600">
                <a:solidFill>
                  <a:srgbClr val="FFFFFF"/>
                </a:solidFill>
                <a:latin typeface="幼圆" panose="02010509060101010101" charset="-122"/>
                <a:ea typeface="微软雅黑" panose="020B0503020204020204" pitchFamily="34" charset="-122"/>
              </a:endParaRPr>
            </a:p>
          </p:txBody>
        </p:sp>
      </p:grpSp>
      <p:grpSp>
        <p:nvGrpSpPr>
          <p:cNvPr id="5" name="组合 4"/>
          <p:cNvGrpSpPr/>
          <p:nvPr/>
        </p:nvGrpSpPr>
        <p:grpSpPr>
          <a:xfrm>
            <a:off x="7076834" y="3416856"/>
            <a:ext cx="2804498" cy="787523"/>
            <a:chOff x="6800609" y="2835831"/>
            <a:chExt cx="2804498" cy="787523"/>
          </a:xfrm>
        </p:grpSpPr>
        <p:sp>
          <p:nvSpPr>
            <p:cNvPr id="14" name="TextBox 76"/>
            <p:cNvSpPr txBox="1"/>
            <p:nvPr/>
          </p:nvSpPr>
          <p:spPr>
            <a:xfrm>
              <a:off x="6800609" y="2835831"/>
              <a:ext cx="2804498" cy="787523"/>
            </a:xfrm>
            <a:prstGeom prst="rect">
              <a:avLst/>
            </a:prstGeom>
            <a:noFill/>
          </p:spPr>
          <p:txBody>
            <a:bodyPr>
              <a:spAutoFit/>
            </a:bodyPr>
            <a:lstStyle/>
            <a:p>
              <a:pPr algn="r">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19" name="任意多边形 18"/>
            <p:cNvSpPr/>
            <p:nvPr/>
          </p:nvSpPr>
          <p:spPr>
            <a:xfrm rot="19540719">
              <a:off x="6801158" y="2978417"/>
              <a:ext cx="365007" cy="589174"/>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latin typeface="幼圆" panose="02010509060101010101" charset="-122"/>
                  <a:ea typeface="微软雅黑" panose="020B0503020204020204" pitchFamily="34" charset="-122"/>
                </a:rPr>
                <a:t>2</a:t>
              </a:r>
              <a:endParaRPr lang="zh-CN" altLang="en-US" sz="1600">
                <a:solidFill>
                  <a:srgbClr val="FFFFFF"/>
                </a:solidFill>
                <a:latin typeface="幼圆" panose="02010509060101010101" charset="-122"/>
                <a:ea typeface="微软雅黑" panose="020B0503020204020204" pitchFamily="34" charset="-122"/>
              </a:endParaRPr>
            </a:p>
          </p:txBody>
        </p:sp>
      </p:grpSp>
      <p:grpSp>
        <p:nvGrpSpPr>
          <p:cNvPr id="6" name="组合 5"/>
          <p:cNvGrpSpPr/>
          <p:nvPr/>
        </p:nvGrpSpPr>
        <p:grpSpPr>
          <a:xfrm>
            <a:off x="7076834" y="5078953"/>
            <a:ext cx="2804498" cy="787523"/>
            <a:chOff x="6800609" y="4497928"/>
            <a:chExt cx="2804498" cy="787523"/>
          </a:xfrm>
        </p:grpSpPr>
        <p:sp>
          <p:nvSpPr>
            <p:cNvPr id="16" name="TextBox 76"/>
            <p:cNvSpPr txBox="1"/>
            <p:nvPr/>
          </p:nvSpPr>
          <p:spPr>
            <a:xfrm>
              <a:off x="6800609" y="4497928"/>
              <a:ext cx="2804498" cy="787523"/>
            </a:xfrm>
            <a:prstGeom prst="rect">
              <a:avLst/>
            </a:prstGeom>
            <a:noFill/>
          </p:spPr>
          <p:txBody>
            <a:bodyPr>
              <a:spAutoFit/>
            </a:bodyPr>
            <a:lstStyle/>
            <a:p>
              <a:pPr algn="r">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0" name="任意多边形 19"/>
            <p:cNvSpPr/>
            <p:nvPr/>
          </p:nvSpPr>
          <p:spPr>
            <a:xfrm rot="19540719">
              <a:off x="6801158" y="4501912"/>
              <a:ext cx="365007" cy="589174"/>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latin typeface="幼圆" panose="02010509060101010101" charset="-122"/>
                  <a:ea typeface="微软雅黑" panose="020B0503020204020204" pitchFamily="34" charset="-122"/>
                </a:rPr>
                <a:t>3</a:t>
              </a:r>
              <a:endParaRPr lang="zh-CN" altLang="en-US" sz="1600">
                <a:solidFill>
                  <a:srgbClr val="FFFFFF"/>
                </a:solidFill>
                <a:latin typeface="幼圆" panose="02010509060101010101" charset="-122"/>
                <a:ea typeface="微软雅黑" panose="020B0503020204020204" pitchFamily="34" charset="-122"/>
              </a:endParaRPr>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250"/>
                                        <p:tgtEl>
                                          <p:spTgt spid="3"/>
                                        </p:tgtEl>
                                      </p:cBhvr>
                                    </p:animEffect>
                                  </p:childTnLst>
                                </p:cTn>
                              </p:par>
                            </p:childTnLst>
                          </p:cTn>
                        </p:par>
                        <p:par>
                          <p:cTn id="8" fill="hold">
                            <p:stCondLst>
                              <p:cond delay="1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0-#ppt_w/2"/>
                                          </p:val>
                                        </p:tav>
                                        <p:tav tm="100000">
                                          <p:val>
                                            <p:strVal val="#ppt_x"/>
                                          </p:val>
                                        </p:tav>
                                      </p:tavLst>
                                    </p:anim>
                                    <p:anim calcmode="lin" valueType="num">
                                      <p:cBhvr additive="base">
                                        <p:cTn id="17" dur="75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3500"/>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750" fill="hold"/>
                                        <p:tgtEl>
                                          <p:spTgt spid="6"/>
                                        </p:tgtEl>
                                        <p:attrNameLst>
                                          <p:attrName>ppt_x</p:attrName>
                                        </p:attrNameLst>
                                      </p:cBhvr>
                                      <p:tavLst>
                                        <p:tav tm="0">
                                          <p:val>
                                            <p:strVal val="0-#ppt_w/2"/>
                                          </p:val>
                                        </p:tav>
                                        <p:tav tm="100000">
                                          <p:val>
                                            <p:strVal val="#ppt_x"/>
                                          </p:val>
                                        </p:tav>
                                      </p:tavLst>
                                    </p:anim>
                                    <p:anim calcmode="lin" valueType="num">
                                      <p:cBhvr additive="base">
                                        <p:cTn id="22"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任意多边形 19"/>
          <p:cNvSpPr/>
          <p:nvPr/>
        </p:nvSpPr>
        <p:spPr>
          <a:xfrm>
            <a:off x="5141444" y="2109680"/>
            <a:ext cx="1775729" cy="1775728"/>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68000" anchor="ctr"/>
          <a:lstStyle/>
          <a:p>
            <a:pPr algn="ctr">
              <a:defRPr/>
            </a:pP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1" name="任意多边形 20"/>
          <p:cNvSpPr/>
          <p:nvPr/>
        </p:nvSpPr>
        <p:spPr>
          <a:xfrm rot="3600000">
            <a:off x="6087056" y="2657246"/>
            <a:ext cx="1775729" cy="1773666"/>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68000" anchor="ctr"/>
          <a:lstStyle/>
          <a:p>
            <a:pPr algn="ctr">
              <a:defRPr/>
            </a:pP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25" name="任意多边形 24"/>
          <p:cNvSpPr/>
          <p:nvPr/>
        </p:nvSpPr>
        <p:spPr>
          <a:xfrm rot="18000000">
            <a:off x="4194802" y="2656216"/>
            <a:ext cx="1775729" cy="1775728"/>
          </a:xfrm>
          <a:custGeom>
            <a:avLst/>
            <a:gdLst>
              <a:gd name="connsiteX0" fmla="*/ 603939 w 1217261"/>
              <a:gd name="connsiteY0" fmla="*/ 0 h 1216852"/>
              <a:gd name="connsiteX1" fmla="*/ 1108772 w 1217261"/>
              <a:gd name="connsiteY1" fmla="*/ 101921 h 1216852"/>
              <a:gd name="connsiteX2" fmla="*/ 1217261 w 1217261"/>
              <a:gd name="connsiteY2" fmla="*/ 154183 h 1216852"/>
              <a:gd name="connsiteX3" fmla="*/ 650141 w 1217261"/>
              <a:gd name="connsiteY3" fmla="*/ 1216852 h 1216852"/>
              <a:gd name="connsiteX4" fmla="*/ 644949 w 1217261"/>
              <a:gd name="connsiteY4" fmla="*/ 1213352 h 1216852"/>
              <a:gd name="connsiteX5" fmla="*/ 608630 w 1217261"/>
              <a:gd name="connsiteY5" fmla="*/ 1206019 h 1216852"/>
              <a:gd name="connsiteX6" fmla="*/ 572312 w 1217261"/>
              <a:gd name="connsiteY6" fmla="*/ 1213352 h 1216852"/>
              <a:gd name="connsiteX7" fmla="*/ 568895 w 1217261"/>
              <a:gd name="connsiteY7" fmla="*/ 1215655 h 1216852"/>
              <a:gd name="connsiteX8" fmla="*/ 0 w 1217261"/>
              <a:gd name="connsiteY8" fmla="*/ 149663 h 1216852"/>
              <a:gd name="connsiteX9" fmla="*/ 99106 w 1217261"/>
              <a:gd name="connsiteY9" fmla="*/ 101921 h 1216852"/>
              <a:gd name="connsiteX10" fmla="*/ 603939 w 1217261"/>
              <a:gd name="connsiteY10" fmla="*/ 0 h 121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68000" anchor="ctr"/>
          <a:lstStyle/>
          <a:p>
            <a:pPr algn="ctr">
              <a:defRPr/>
            </a:pP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2" name="任意多边形 31"/>
          <p:cNvSpPr/>
          <p:nvPr/>
        </p:nvSpPr>
        <p:spPr>
          <a:xfrm rot="18255227">
            <a:off x="6117993" y="3709073"/>
            <a:ext cx="1771604" cy="1777791"/>
          </a:xfrm>
          <a:custGeom>
            <a:avLst/>
            <a:gdLst>
              <a:gd name="connsiteX0" fmla="*/ 501371 w 1072099"/>
              <a:gd name="connsiteY0" fmla="*/ 0 h 1075891"/>
              <a:gd name="connsiteX1" fmla="*/ 1072099 w 1072099"/>
              <a:gd name="connsiteY1" fmla="*/ 901353 h 1075891"/>
              <a:gd name="connsiteX2" fmla="*/ 987962 w 1072099"/>
              <a:gd name="connsiteY2" fmla="*/ 949880 h 1075891"/>
              <a:gd name="connsiteX3" fmla="*/ 550130 w 1072099"/>
              <a:gd name="connsiteY3" fmla="*/ 1072684 h 1075891"/>
              <a:gd name="connsiteX4" fmla="*/ 98948 w 1072099"/>
              <a:gd name="connsiteY4" fmla="*/ 1016005 h 1075891"/>
              <a:gd name="connsiteX5" fmla="*/ 0 w 1072099"/>
              <a:gd name="connsiteY5" fmla="*/ 977093 h 1075891"/>
              <a:gd name="connsiteX6" fmla="*/ 429756 w 1072099"/>
              <a:gd name="connsiteY6" fmla="*/ 4267 h 1075891"/>
              <a:gd name="connsiteX7" fmla="*/ 434556 w 1072099"/>
              <a:gd name="connsiteY7" fmla="*/ 7008 h 1075891"/>
              <a:gd name="connsiteX8" fmla="*/ 467016 w 1072099"/>
              <a:gd name="connsiteY8" fmla="*/ 11086 h 1075891"/>
              <a:gd name="connsiteX9" fmla="*/ 498514 w 1072099"/>
              <a:gd name="connsiteY9" fmla="*/ 2251 h 107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2099" h="1075891">
                <a:moveTo>
                  <a:pt x="501371" y="0"/>
                </a:moveTo>
                <a:lnTo>
                  <a:pt x="1072099" y="901353"/>
                </a:lnTo>
                <a:lnTo>
                  <a:pt x="987962" y="949880"/>
                </a:lnTo>
                <a:cubicBezTo>
                  <a:pt x="855636" y="1017829"/>
                  <a:pt x="707803" y="1060957"/>
                  <a:pt x="550130" y="1072684"/>
                </a:cubicBezTo>
                <a:cubicBezTo>
                  <a:pt x="392456" y="1084412"/>
                  <a:pt x="239869" y="1063629"/>
                  <a:pt x="98948" y="1016005"/>
                </a:cubicBezTo>
                <a:lnTo>
                  <a:pt x="0" y="977093"/>
                </a:lnTo>
                <a:lnTo>
                  <a:pt x="429756" y="4267"/>
                </a:lnTo>
                <a:lnTo>
                  <a:pt x="434556" y="7008"/>
                </a:lnTo>
                <a:cubicBezTo>
                  <a:pt x="444695" y="10435"/>
                  <a:pt x="455672" y="11930"/>
                  <a:pt x="467016" y="11086"/>
                </a:cubicBezTo>
                <a:cubicBezTo>
                  <a:pt x="478358" y="10243"/>
                  <a:pt x="488994" y="7140"/>
                  <a:pt x="498514" y="225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0" anchor="ctr"/>
          <a:lstStyle/>
          <a:p>
            <a:pPr algn="ctr">
              <a:defRPr/>
            </a:pP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6" name="任意多边形 35"/>
          <p:cNvSpPr/>
          <p:nvPr/>
        </p:nvSpPr>
        <p:spPr>
          <a:xfrm>
            <a:off x="5141444" y="4295827"/>
            <a:ext cx="1775729" cy="1775728"/>
          </a:xfrm>
          <a:custGeom>
            <a:avLst/>
            <a:gdLst>
              <a:gd name="connsiteX0" fmla="*/ 500731 w 1074764"/>
              <a:gd name="connsiteY0" fmla="*/ 0 h 1074402"/>
              <a:gd name="connsiteX1" fmla="*/ 505315 w 1074764"/>
              <a:gd name="connsiteY1" fmla="*/ 3090 h 1074402"/>
              <a:gd name="connsiteX2" fmla="*/ 537383 w 1074764"/>
              <a:gd name="connsiteY2" fmla="*/ 9565 h 1074402"/>
              <a:gd name="connsiteX3" fmla="*/ 569449 w 1074764"/>
              <a:gd name="connsiteY3" fmla="*/ 3090 h 1074402"/>
              <a:gd name="connsiteX4" fmla="*/ 572466 w 1074764"/>
              <a:gd name="connsiteY4" fmla="*/ 1057 h 1074402"/>
              <a:gd name="connsiteX5" fmla="*/ 1074764 w 1074764"/>
              <a:gd name="connsiteY5" fmla="*/ 942259 h 1074402"/>
              <a:gd name="connsiteX6" fmla="*/ 987260 w 1074764"/>
              <a:gd name="connsiteY6" fmla="*/ 984412 h 1074402"/>
              <a:gd name="connsiteX7" fmla="*/ 541525 w 1074764"/>
              <a:gd name="connsiteY7" fmla="*/ 1074402 h 1074402"/>
              <a:gd name="connsiteX8" fmla="*/ 95789 w 1074764"/>
              <a:gd name="connsiteY8" fmla="*/ 984412 h 1074402"/>
              <a:gd name="connsiteX9" fmla="*/ 0 w 1074764"/>
              <a:gd name="connsiteY9" fmla="*/ 938268 h 107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4764" h="1074402">
                <a:moveTo>
                  <a:pt x="500731" y="0"/>
                </a:moveTo>
                <a:lnTo>
                  <a:pt x="505315" y="3090"/>
                </a:lnTo>
                <a:cubicBezTo>
                  <a:pt x="515172" y="7259"/>
                  <a:pt x="526008" y="9565"/>
                  <a:pt x="537383" y="9565"/>
                </a:cubicBezTo>
                <a:cubicBezTo>
                  <a:pt x="548757" y="9565"/>
                  <a:pt x="559593" y="7259"/>
                  <a:pt x="569449" y="3090"/>
                </a:cubicBezTo>
                <a:lnTo>
                  <a:pt x="572466" y="1057"/>
                </a:lnTo>
                <a:lnTo>
                  <a:pt x="1074764" y="942259"/>
                </a:lnTo>
                <a:lnTo>
                  <a:pt x="987260" y="984412"/>
                </a:lnTo>
                <a:cubicBezTo>
                  <a:pt x="850258" y="1042358"/>
                  <a:pt x="699634" y="1074402"/>
                  <a:pt x="541525" y="1074402"/>
                </a:cubicBezTo>
                <a:cubicBezTo>
                  <a:pt x="383415" y="1074402"/>
                  <a:pt x="232790" y="1042358"/>
                  <a:pt x="95789" y="984412"/>
                </a:cubicBezTo>
                <a:lnTo>
                  <a:pt x="0" y="9382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468000" anchor="ctr"/>
          <a:lstStyle/>
          <a:p>
            <a:pPr algn="ctr">
              <a:defRPr/>
            </a:pP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40" name="任意多边形 39"/>
          <p:cNvSpPr/>
          <p:nvPr/>
        </p:nvSpPr>
        <p:spPr>
          <a:xfrm rot="3332381">
            <a:off x="4166960" y="3704948"/>
            <a:ext cx="1769541" cy="1779853"/>
          </a:xfrm>
          <a:custGeom>
            <a:avLst/>
            <a:gdLst>
              <a:gd name="connsiteX0" fmla="*/ 572182 w 1071198"/>
              <a:gd name="connsiteY0" fmla="*/ 0 h 1077846"/>
              <a:gd name="connsiteX1" fmla="*/ 576512 w 1071198"/>
              <a:gd name="connsiteY1" fmla="*/ 3437 h 1077846"/>
              <a:gd name="connsiteX2" fmla="*/ 607979 w 1071198"/>
              <a:gd name="connsiteY2" fmla="*/ 12386 h 1077846"/>
              <a:gd name="connsiteX3" fmla="*/ 640452 w 1071198"/>
              <a:gd name="connsiteY3" fmla="*/ 8425 h 1077846"/>
              <a:gd name="connsiteX4" fmla="*/ 643618 w 1071198"/>
              <a:gd name="connsiteY4" fmla="*/ 6632 h 1077846"/>
              <a:gd name="connsiteX5" fmla="*/ 1071198 w 1071198"/>
              <a:gd name="connsiteY5" fmla="*/ 984048 h 1077846"/>
              <a:gd name="connsiteX6" fmla="*/ 980680 w 1071198"/>
              <a:gd name="connsiteY6" fmla="*/ 1019268 h 1077846"/>
              <a:gd name="connsiteX7" fmla="*/ 529297 w 1071198"/>
              <a:gd name="connsiteY7" fmla="*/ 1074321 h 1077846"/>
              <a:gd name="connsiteX8" fmla="*/ 91910 w 1071198"/>
              <a:gd name="connsiteY8" fmla="*/ 949940 h 1077846"/>
              <a:gd name="connsiteX9" fmla="*/ 0 w 1071198"/>
              <a:gd name="connsiteY9" fmla="*/ 896486 h 107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198" h="1077846">
                <a:moveTo>
                  <a:pt x="572182" y="0"/>
                </a:moveTo>
                <a:lnTo>
                  <a:pt x="576512" y="3437"/>
                </a:lnTo>
                <a:cubicBezTo>
                  <a:pt x="586014" y="8360"/>
                  <a:pt x="596638" y="11501"/>
                  <a:pt x="607979" y="12386"/>
                </a:cubicBezTo>
                <a:cubicBezTo>
                  <a:pt x="619318" y="13270"/>
                  <a:pt x="630301" y="11815"/>
                  <a:pt x="640452" y="8425"/>
                </a:cubicBezTo>
                <a:lnTo>
                  <a:pt x="643618" y="6632"/>
                </a:lnTo>
                <a:lnTo>
                  <a:pt x="1071198" y="984048"/>
                </a:lnTo>
                <a:lnTo>
                  <a:pt x="980680" y="1019268"/>
                </a:lnTo>
                <a:cubicBezTo>
                  <a:pt x="839587" y="1066385"/>
                  <a:pt x="686927" y="1086617"/>
                  <a:pt x="529297" y="1074321"/>
                </a:cubicBezTo>
                <a:cubicBezTo>
                  <a:pt x="371667" y="1062025"/>
                  <a:pt x="223989" y="1018365"/>
                  <a:pt x="91910" y="949940"/>
                </a:cubicBezTo>
                <a:lnTo>
                  <a:pt x="0" y="8964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68000" rIns="0" bIns="0" anchor="ctr"/>
          <a:lstStyle/>
          <a:p>
            <a:pPr algn="ctr">
              <a:defRPr/>
            </a:pPr>
            <a:r>
              <a:rPr lang="zh-CN" altLang="en-US" sz="2400">
                <a:solidFill>
                  <a:srgbClr val="FFFFFF"/>
                </a:solidFill>
                <a:latin typeface="微软雅黑" panose="020B0503020204020204" pitchFamily="34" charset="-122"/>
                <a:ea typeface="微软雅黑" panose="020B0503020204020204" pitchFamily="34" charset="-122"/>
              </a:rPr>
              <a:t>文本</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6" name="TextBox 76"/>
          <p:cNvSpPr txBox="1"/>
          <p:nvPr/>
        </p:nvSpPr>
        <p:spPr>
          <a:xfrm>
            <a:off x="4984703" y="1268853"/>
            <a:ext cx="2831678" cy="830997"/>
          </a:xfrm>
          <a:prstGeom prst="rect">
            <a:avLst/>
          </a:prstGeom>
          <a:noFill/>
        </p:spPr>
        <p:txBody>
          <a:bodyPr>
            <a:spAutoFit/>
          </a:bodyPr>
          <a:lstStyle/>
          <a:p>
            <a:pPr algn="just">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3" name="TextBox 76"/>
          <p:cNvSpPr txBox="1"/>
          <p:nvPr/>
        </p:nvSpPr>
        <p:spPr>
          <a:xfrm>
            <a:off x="7816381" y="2663263"/>
            <a:ext cx="2831678" cy="830997"/>
          </a:xfrm>
          <a:prstGeom prst="rect">
            <a:avLst/>
          </a:prstGeom>
          <a:noFill/>
        </p:spPr>
        <p:txBody>
          <a:bodyPr>
            <a:spAutoFit/>
          </a:bodyPr>
          <a:lstStyle/>
          <a:p>
            <a:pPr algn="just">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4" name="TextBox 76"/>
          <p:cNvSpPr txBox="1"/>
          <p:nvPr/>
        </p:nvSpPr>
        <p:spPr>
          <a:xfrm>
            <a:off x="7816381" y="4722154"/>
            <a:ext cx="2831678" cy="830997"/>
          </a:xfrm>
          <a:prstGeom prst="rect">
            <a:avLst/>
          </a:prstGeom>
          <a:noFill/>
        </p:spPr>
        <p:txBody>
          <a:bodyPr>
            <a:spAutoFit/>
          </a:bodyPr>
          <a:lstStyle/>
          <a:p>
            <a:pPr algn="just">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6" name="TextBox 76"/>
          <p:cNvSpPr txBox="1"/>
          <p:nvPr/>
        </p:nvSpPr>
        <p:spPr>
          <a:xfrm>
            <a:off x="4984703" y="5969853"/>
            <a:ext cx="2831678" cy="830997"/>
          </a:xfrm>
          <a:prstGeom prst="rect">
            <a:avLst/>
          </a:prstGeom>
          <a:noFill/>
        </p:spPr>
        <p:txBody>
          <a:bodyPr>
            <a:spAutoFit/>
          </a:bodyPr>
          <a:lstStyle/>
          <a:p>
            <a:pPr algn="just">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7" name="TextBox 76"/>
          <p:cNvSpPr txBox="1"/>
          <p:nvPr/>
        </p:nvSpPr>
        <p:spPr>
          <a:xfrm>
            <a:off x="1915373" y="4722153"/>
            <a:ext cx="2831678" cy="830997"/>
          </a:xfrm>
          <a:prstGeom prst="rect">
            <a:avLst/>
          </a:prstGeom>
          <a:noFill/>
        </p:spPr>
        <p:txBody>
          <a:bodyPr>
            <a:spAutoFit/>
          </a:bodyPr>
          <a:lstStyle/>
          <a:p>
            <a:pPr algn="just">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28" name="TextBox 76"/>
          <p:cNvSpPr txBox="1"/>
          <p:nvPr/>
        </p:nvSpPr>
        <p:spPr>
          <a:xfrm>
            <a:off x="1770449" y="2663263"/>
            <a:ext cx="2831678" cy="830997"/>
          </a:xfrm>
          <a:prstGeom prst="rect">
            <a:avLst/>
          </a:prstGeom>
          <a:noFill/>
        </p:spPr>
        <p:txBody>
          <a:bodyPr>
            <a:spAutoFit/>
          </a:bodyPr>
          <a:lstStyle/>
          <a:p>
            <a:pPr algn="just">
              <a:lnSpc>
                <a:spcPct val="150000"/>
              </a:lnSpc>
              <a:defRPr/>
            </a:pPr>
            <a:r>
              <a:rPr lang="zh-CN" altLang="en-US" sz="1600">
                <a:solidFill>
                  <a:srgbClr val="3F3F3F"/>
                </a:solidFill>
                <a:latin typeface="微软雅黑" panose="020B0503020204020204" pitchFamily="34" charset="-122"/>
                <a:ea typeface="微软雅黑" panose="020B0503020204020204" pitchFamily="34" charset="-122"/>
              </a:rPr>
              <a:t>请</a:t>
            </a:r>
            <a:r>
              <a:rPr lang="zh-CN" altLang="en-US" sz="1600" dirty="0">
                <a:solidFill>
                  <a:srgbClr val="3F3F3F"/>
                </a:solidFill>
                <a:latin typeface="微软雅黑" panose="020B0503020204020204" pitchFamily="34" charset="-122"/>
                <a:ea typeface="微软雅黑" panose="020B0503020204020204" pitchFamily="34" charset="-122"/>
              </a:rPr>
              <a:t>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750" fill="hold"/>
                                        <p:tgtEl>
                                          <p:spTgt spid="16"/>
                                        </p:tgtEl>
                                        <p:attrNameLst>
                                          <p:attrName>ppt_w</p:attrName>
                                        </p:attrNameLst>
                                      </p:cBhvr>
                                      <p:tavLst>
                                        <p:tav tm="0">
                                          <p:val>
                                            <p:fltVal val="0"/>
                                          </p:val>
                                        </p:tav>
                                        <p:tav tm="100000">
                                          <p:val>
                                            <p:strVal val="#ppt_w"/>
                                          </p:val>
                                        </p:tav>
                                      </p:tavLst>
                                    </p:anim>
                                    <p:anim calcmode="lin" valueType="num">
                                      <p:cBhvr>
                                        <p:cTn id="39" dur="750" fill="hold"/>
                                        <p:tgtEl>
                                          <p:spTgt spid="16"/>
                                        </p:tgtEl>
                                        <p:attrNameLst>
                                          <p:attrName>ppt_h</p:attrName>
                                        </p:attrNameLst>
                                      </p:cBhvr>
                                      <p:tavLst>
                                        <p:tav tm="0">
                                          <p:val>
                                            <p:fltVal val="0"/>
                                          </p:val>
                                        </p:tav>
                                        <p:tav tm="100000">
                                          <p:val>
                                            <p:strVal val="#ppt_h"/>
                                          </p:val>
                                        </p:tav>
                                      </p:tavLst>
                                    </p:anim>
                                    <p:animEffect transition="in" filter="fade">
                                      <p:cBhvr>
                                        <p:cTn id="40" dur="750"/>
                                        <p:tgtEl>
                                          <p:spTgt spid="16"/>
                                        </p:tgtEl>
                                      </p:cBhvr>
                                    </p:animEffect>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750" fill="hold"/>
                                        <p:tgtEl>
                                          <p:spTgt spid="23"/>
                                        </p:tgtEl>
                                        <p:attrNameLst>
                                          <p:attrName>ppt_w</p:attrName>
                                        </p:attrNameLst>
                                      </p:cBhvr>
                                      <p:tavLst>
                                        <p:tav tm="0">
                                          <p:val>
                                            <p:fltVal val="0"/>
                                          </p:val>
                                        </p:tav>
                                        <p:tav tm="100000">
                                          <p:val>
                                            <p:strVal val="#ppt_w"/>
                                          </p:val>
                                        </p:tav>
                                      </p:tavLst>
                                    </p:anim>
                                    <p:anim calcmode="lin" valueType="num">
                                      <p:cBhvr>
                                        <p:cTn id="45" dur="750" fill="hold"/>
                                        <p:tgtEl>
                                          <p:spTgt spid="23"/>
                                        </p:tgtEl>
                                        <p:attrNameLst>
                                          <p:attrName>ppt_h</p:attrName>
                                        </p:attrNameLst>
                                      </p:cBhvr>
                                      <p:tavLst>
                                        <p:tav tm="0">
                                          <p:val>
                                            <p:fltVal val="0"/>
                                          </p:val>
                                        </p:tav>
                                        <p:tav tm="100000">
                                          <p:val>
                                            <p:strVal val="#ppt_h"/>
                                          </p:val>
                                        </p:tav>
                                      </p:tavLst>
                                    </p:anim>
                                    <p:animEffect transition="in" filter="fade">
                                      <p:cBhvr>
                                        <p:cTn id="46" dur="750"/>
                                        <p:tgtEl>
                                          <p:spTgt spid="23"/>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750" fill="hold"/>
                                        <p:tgtEl>
                                          <p:spTgt spid="24"/>
                                        </p:tgtEl>
                                        <p:attrNameLst>
                                          <p:attrName>ppt_w</p:attrName>
                                        </p:attrNameLst>
                                      </p:cBhvr>
                                      <p:tavLst>
                                        <p:tav tm="0">
                                          <p:val>
                                            <p:fltVal val="0"/>
                                          </p:val>
                                        </p:tav>
                                        <p:tav tm="100000">
                                          <p:val>
                                            <p:strVal val="#ppt_w"/>
                                          </p:val>
                                        </p:tav>
                                      </p:tavLst>
                                    </p:anim>
                                    <p:anim calcmode="lin" valueType="num">
                                      <p:cBhvr>
                                        <p:cTn id="51" dur="750" fill="hold"/>
                                        <p:tgtEl>
                                          <p:spTgt spid="24"/>
                                        </p:tgtEl>
                                        <p:attrNameLst>
                                          <p:attrName>ppt_h</p:attrName>
                                        </p:attrNameLst>
                                      </p:cBhvr>
                                      <p:tavLst>
                                        <p:tav tm="0">
                                          <p:val>
                                            <p:fltVal val="0"/>
                                          </p:val>
                                        </p:tav>
                                        <p:tav tm="100000">
                                          <p:val>
                                            <p:strVal val="#ppt_h"/>
                                          </p:val>
                                        </p:tav>
                                      </p:tavLst>
                                    </p:anim>
                                    <p:animEffect transition="in" filter="fade">
                                      <p:cBhvr>
                                        <p:cTn id="52" dur="750"/>
                                        <p:tgtEl>
                                          <p:spTgt spid="24"/>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750" fill="hold"/>
                                        <p:tgtEl>
                                          <p:spTgt spid="26"/>
                                        </p:tgtEl>
                                        <p:attrNameLst>
                                          <p:attrName>ppt_w</p:attrName>
                                        </p:attrNameLst>
                                      </p:cBhvr>
                                      <p:tavLst>
                                        <p:tav tm="0">
                                          <p:val>
                                            <p:fltVal val="0"/>
                                          </p:val>
                                        </p:tav>
                                        <p:tav tm="100000">
                                          <p:val>
                                            <p:strVal val="#ppt_w"/>
                                          </p:val>
                                        </p:tav>
                                      </p:tavLst>
                                    </p:anim>
                                    <p:anim calcmode="lin" valueType="num">
                                      <p:cBhvr>
                                        <p:cTn id="57" dur="750" fill="hold"/>
                                        <p:tgtEl>
                                          <p:spTgt spid="26"/>
                                        </p:tgtEl>
                                        <p:attrNameLst>
                                          <p:attrName>ppt_h</p:attrName>
                                        </p:attrNameLst>
                                      </p:cBhvr>
                                      <p:tavLst>
                                        <p:tav tm="0">
                                          <p:val>
                                            <p:fltVal val="0"/>
                                          </p:val>
                                        </p:tav>
                                        <p:tav tm="100000">
                                          <p:val>
                                            <p:strVal val="#ppt_h"/>
                                          </p:val>
                                        </p:tav>
                                      </p:tavLst>
                                    </p:anim>
                                    <p:animEffect transition="in" filter="fade">
                                      <p:cBhvr>
                                        <p:cTn id="58" dur="750"/>
                                        <p:tgtEl>
                                          <p:spTgt spid="26"/>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750" fill="hold"/>
                                        <p:tgtEl>
                                          <p:spTgt spid="27"/>
                                        </p:tgtEl>
                                        <p:attrNameLst>
                                          <p:attrName>ppt_w</p:attrName>
                                        </p:attrNameLst>
                                      </p:cBhvr>
                                      <p:tavLst>
                                        <p:tav tm="0">
                                          <p:val>
                                            <p:fltVal val="0"/>
                                          </p:val>
                                        </p:tav>
                                        <p:tav tm="100000">
                                          <p:val>
                                            <p:strVal val="#ppt_w"/>
                                          </p:val>
                                        </p:tav>
                                      </p:tavLst>
                                    </p:anim>
                                    <p:anim calcmode="lin" valueType="num">
                                      <p:cBhvr>
                                        <p:cTn id="63" dur="750" fill="hold"/>
                                        <p:tgtEl>
                                          <p:spTgt spid="27"/>
                                        </p:tgtEl>
                                        <p:attrNameLst>
                                          <p:attrName>ppt_h</p:attrName>
                                        </p:attrNameLst>
                                      </p:cBhvr>
                                      <p:tavLst>
                                        <p:tav tm="0">
                                          <p:val>
                                            <p:fltVal val="0"/>
                                          </p:val>
                                        </p:tav>
                                        <p:tav tm="100000">
                                          <p:val>
                                            <p:strVal val="#ppt_h"/>
                                          </p:val>
                                        </p:tav>
                                      </p:tavLst>
                                    </p:anim>
                                    <p:animEffect transition="in" filter="fade">
                                      <p:cBhvr>
                                        <p:cTn id="64" dur="750"/>
                                        <p:tgtEl>
                                          <p:spTgt spid="27"/>
                                        </p:tgtEl>
                                      </p:cBhvr>
                                    </p:animEffect>
                                  </p:childTnLst>
                                </p:cTn>
                              </p:par>
                            </p:childTnLst>
                          </p:cTn>
                        </p:par>
                        <p:par>
                          <p:cTn id="65" fill="hold">
                            <p:stCondLst>
                              <p:cond delay="6000"/>
                            </p:stCondLst>
                            <p:childTnLst>
                              <p:par>
                                <p:cTn id="66" presetID="53" presetClass="entr" presetSubtype="16"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750" fill="hold"/>
                                        <p:tgtEl>
                                          <p:spTgt spid="28"/>
                                        </p:tgtEl>
                                        <p:attrNameLst>
                                          <p:attrName>ppt_w</p:attrName>
                                        </p:attrNameLst>
                                      </p:cBhvr>
                                      <p:tavLst>
                                        <p:tav tm="0">
                                          <p:val>
                                            <p:fltVal val="0"/>
                                          </p:val>
                                        </p:tav>
                                        <p:tav tm="100000">
                                          <p:val>
                                            <p:strVal val="#ppt_w"/>
                                          </p:val>
                                        </p:tav>
                                      </p:tavLst>
                                    </p:anim>
                                    <p:anim calcmode="lin" valueType="num">
                                      <p:cBhvr>
                                        <p:cTn id="69" dur="750" fill="hold"/>
                                        <p:tgtEl>
                                          <p:spTgt spid="28"/>
                                        </p:tgtEl>
                                        <p:attrNameLst>
                                          <p:attrName>ppt_h</p:attrName>
                                        </p:attrNameLst>
                                      </p:cBhvr>
                                      <p:tavLst>
                                        <p:tav tm="0">
                                          <p:val>
                                            <p:fltVal val="0"/>
                                          </p:val>
                                        </p:tav>
                                        <p:tav tm="100000">
                                          <p:val>
                                            <p:strVal val="#ppt_h"/>
                                          </p:val>
                                        </p:tav>
                                      </p:tavLst>
                                    </p:anim>
                                    <p:animEffect transition="in" filter="fade">
                                      <p:cBhvr>
                                        <p:cTn id="70"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5" grpId="0" animBg="1"/>
      <p:bldP spid="32" grpId="0" animBg="1"/>
      <p:bldP spid="36" grpId="0" animBg="1"/>
      <p:bldP spid="40" grpId="0" animBg="1"/>
      <p:bldP spid="16" grpId="0"/>
      <p:bldP spid="23" grpId="0"/>
      <p:bldP spid="24"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t="13762"/>
          <a:stretch>
            <a:fillRect/>
          </a:stretch>
        </p:blipFill>
        <p:spPr>
          <a:xfrm>
            <a:off x="0" y="-19050"/>
            <a:ext cx="12192000" cy="6877050"/>
          </a:xfrm>
          <a:prstGeom prst="rect">
            <a:avLst/>
          </a:prstGeom>
        </p:spPr>
      </p:pic>
      <p:sp>
        <p:nvSpPr>
          <p:cNvPr id="6" name="矩形 5"/>
          <p:cNvSpPr/>
          <p:nvPr/>
        </p:nvSpPr>
        <p:spPr>
          <a:xfrm>
            <a:off x="3262313" y="1990725"/>
            <a:ext cx="5667375" cy="2876550"/>
          </a:xfrm>
          <a:prstGeom prst="rect">
            <a:avLst/>
          </a:prstGeom>
          <a:solidFill>
            <a:srgbClr val="62B747">
              <a:alpha val="65000"/>
            </a:srgb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4528905" y="3483918"/>
            <a:ext cx="3134191" cy="400110"/>
          </a:xfrm>
          <a:prstGeom prst="rect">
            <a:avLst/>
          </a:prstGeom>
        </p:spPr>
        <p:txBody>
          <a:bodyPr wrap="none">
            <a:spAutoFit/>
          </a:bodyPr>
          <a:lstStyle/>
          <a:p>
            <a:pPr algn="ctr"/>
            <a:r>
              <a:rPr lang="zh-CN" altLang="en-US" sz="2000" spc="300">
                <a:ln>
                  <a:solidFill>
                    <a:prstClr val="white"/>
                  </a:solidFill>
                </a:ln>
                <a:solidFill>
                  <a:prstClr val="white"/>
                </a:solidFill>
                <a:latin typeface="微软雅黑" panose="020B0503020204020204" pitchFamily="34" charset="-122"/>
                <a:ea typeface="微软雅黑" panose="020B0503020204020204" pitchFamily="34" charset="-122"/>
              </a:rPr>
              <a:t>请在此输入目录附标题</a:t>
            </a:r>
            <a:endParaRPr lang="en-US" altLang="zh-CN" sz="2000" spc="300">
              <a:ln>
                <a:solidFill>
                  <a:prstClr val="white"/>
                </a:solidFill>
              </a:ln>
              <a:solidFill>
                <a:prstClr val="white"/>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450556" y="3305175"/>
            <a:ext cx="32908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547613" y="2754139"/>
            <a:ext cx="1096775" cy="461665"/>
          </a:xfrm>
          <a:prstGeom prst="rect">
            <a:avLst/>
          </a:prstGeom>
        </p:spPr>
        <p:txBody>
          <a:bodyPr wrap="none">
            <a:spAutoFit/>
          </a:bodyPr>
          <a:lstStyle/>
          <a:p>
            <a:pPr algn="ctr"/>
            <a:r>
              <a:rPr lang="zh-CN" altLang="en-US" sz="2400" spc="300">
                <a:ln>
                  <a:solidFill>
                    <a:prstClr val="white"/>
                  </a:solidFill>
                </a:ln>
                <a:solidFill>
                  <a:prstClr val="white"/>
                </a:solidFill>
                <a:latin typeface="微软雅黑" panose="020B0503020204020204" pitchFamily="34" charset="-122"/>
                <a:ea typeface="微软雅黑" panose="020B0503020204020204" pitchFamily="34" charset="-122"/>
              </a:rPr>
              <a:t>标题</a:t>
            </a:r>
            <a:r>
              <a:rPr lang="en-US" altLang="zh-CN" sz="2400" spc="300">
                <a:ln>
                  <a:solidFill>
                    <a:prstClr val="white"/>
                  </a:solidFill>
                </a:ln>
                <a:solidFill>
                  <a:prstClr val="white"/>
                </a:solidFill>
                <a:latin typeface="微软雅黑" panose="020B0503020204020204" pitchFamily="34" charset="-122"/>
                <a:ea typeface="微软雅黑" panose="020B0503020204020204" pitchFamily="34" charset="-122"/>
              </a:rPr>
              <a:t>3</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outVertical)">
                                      <p:cBhvr>
                                        <p:cTn id="11" dur="500"/>
                                        <p:tgtEl>
                                          <p:spTgt spid="8"/>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8713" y="2256480"/>
            <a:ext cx="2196127" cy="1659757"/>
            <a:chOff x="909638" y="1580205"/>
            <a:chExt cx="2196127" cy="1659757"/>
          </a:xfrm>
        </p:grpSpPr>
        <p:sp>
          <p:nvSpPr>
            <p:cNvPr id="3074" name="Freeform 12"/>
            <p:cNvSpPr/>
            <p:nvPr/>
          </p:nvSpPr>
          <p:spPr bwMode="auto">
            <a:xfrm>
              <a:off x="909638" y="1580205"/>
              <a:ext cx="1611413" cy="1659757"/>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5" name="Freeform 13"/>
            <p:cNvSpPr/>
            <p:nvPr/>
          </p:nvSpPr>
          <p:spPr bwMode="auto">
            <a:xfrm>
              <a:off x="1153652" y="1716025"/>
              <a:ext cx="1224674" cy="1056626"/>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6" name="Freeform 14"/>
            <p:cNvSpPr/>
            <p:nvPr/>
          </p:nvSpPr>
          <p:spPr bwMode="auto">
            <a:xfrm>
              <a:off x="2062950" y="1667683"/>
              <a:ext cx="170349" cy="237109"/>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7" name="Freeform 15"/>
            <p:cNvSpPr/>
            <p:nvPr/>
          </p:nvSpPr>
          <p:spPr bwMode="auto">
            <a:xfrm>
              <a:off x="1667003" y="1706818"/>
              <a:ext cx="207182" cy="471913"/>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8" name="Freeform 16"/>
            <p:cNvSpPr/>
            <p:nvPr/>
          </p:nvSpPr>
          <p:spPr bwMode="auto">
            <a:xfrm>
              <a:off x="1310191" y="1867960"/>
              <a:ext cx="271638" cy="658378"/>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9" name="Freeform 17"/>
            <p:cNvSpPr/>
            <p:nvPr/>
          </p:nvSpPr>
          <p:spPr bwMode="auto">
            <a:xfrm>
              <a:off x="1206599" y="2477994"/>
              <a:ext cx="688304" cy="200276"/>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0" name="Freeform 18"/>
            <p:cNvSpPr/>
            <p:nvPr/>
          </p:nvSpPr>
          <p:spPr bwMode="auto">
            <a:xfrm>
              <a:off x="1485143" y="2158013"/>
              <a:ext cx="635357" cy="193370"/>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1936339" y="1900186"/>
              <a:ext cx="460404" cy="101289"/>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909639" y="3239962"/>
              <a:ext cx="2196126"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p:nvSpPr>
          <p:spPr>
            <a:xfrm>
              <a:off x="1886484" y="2731215"/>
              <a:ext cx="1107996" cy="369332"/>
            </a:xfrm>
            <a:prstGeom prst="rect">
              <a:avLst/>
            </a:prstGeom>
          </p:spPr>
          <p:txBody>
            <a:bodyPr wrap="none">
              <a:spAutoFit/>
            </a:bodyPr>
            <a:lstStyle/>
            <a:p>
              <a:pPr algn="just">
                <a:defRPr/>
              </a:pPr>
              <a:r>
                <a:rPr lang="zh-CN" altLang="en-US" b="1" dirty="0">
                  <a:solidFill>
                    <a:srgbClr val="62B747"/>
                  </a:solidFill>
                  <a:latin typeface="微软雅黑" panose="020B0503020204020204" pitchFamily="34" charset="-122"/>
                  <a:ea typeface="微软雅黑" panose="020B0503020204020204" pitchFamily="34" charset="-122"/>
                </a:rPr>
                <a:t>自然环境</a:t>
              </a:r>
            </a:p>
          </p:txBody>
        </p:sp>
      </p:grpSp>
      <p:grpSp>
        <p:nvGrpSpPr>
          <p:cNvPr id="4" name="组合 3"/>
          <p:cNvGrpSpPr/>
          <p:nvPr/>
        </p:nvGrpSpPr>
        <p:grpSpPr>
          <a:xfrm>
            <a:off x="3716183" y="2256480"/>
            <a:ext cx="2198428" cy="1659757"/>
            <a:chOff x="3497108" y="1580205"/>
            <a:chExt cx="2198428" cy="1659757"/>
          </a:xfrm>
        </p:grpSpPr>
        <p:sp>
          <p:nvSpPr>
            <p:cNvPr id="3084" name="Freeform 12"/>
            <p:cNvSpPr/>
            <p:nvPr/>
          </p:nvSpPr>
          <p:spPr bwMode="auto">
            <a:xfrm>
              <a:off x="3497108" y="1580205"/>
              <a:ext cx="1611413" cy="1659757"/>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3" name="Freeform 13"/>
            <p:cNvSpPr/>
            <p:nvPr/>
          </p:nvSpPr>
          <p:spPr bwMode="auto">
            <a:xfrm>
              <a:off x="3743423" y="1716025"/>
              <a:ext cx="1224674" cy="1056626"/>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4" name="Freeform 14"/>
            <p:cNvSpPr/>
            <p:nvPr/>
          </p:nvSpPr>
          <p:spPr bwMode="auto">
            <a:xfrm>
              <a:off x="4650420" y="1667683"/>
              <a:ext cx="172652" cy="237109"/>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5" name="Freeform 15"/>
            <p:cNvSpPr/>
            <p:nvPr/>
          </p:nvSpPr>
          <p:spPr bwMode="auto">
            <a:xfrm>
              <a:off x="4256775" y="1706818"/>
              <a:ext cx="204879" cy="471913"/>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6" name="Freeform 16"/>
            <p:cNvSpPr/>
            <p:nvPr/>
          </p:nvSpPr>
          <p:spPr bwMode="auto">
            <a:xfrm>
              <a:off x="3897659" y="1867960"/>
              <a:ext cx="273940" cy="658378"/>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7" name="Freeform 17"/>
            <p:cNvSpPr/>
            <p:nvPr/>
          </p:nvSpPr>
          <p:spPr bwMode="auto">
            <a:xfrm>
              <a:off x="3794067" y="2477994"/>
              <a:ext cx="690606" cy="200276"/>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8" name="Freeform 18"/>
            <p:cNvSpPr/>
            <p:nvPr/>
          </p:nvSpPr>
          <p:spPr bwMode="auto">
            <a:xfrm>
              <a:off x="4074914" y="2158013"/>
              <a:ext cx="635357" cy="193370"/>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39" name="Freeform 19"/>
            <p:cNvSpPr/>
            <p:nvPr/>
          </p:nvSpPr>
          <p:spPr bwMode="auto">
            <a:xfrm>
              <a:off x="4526111" y="1900186"/>
              <a:ext cx="458103" cy="101289"/>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cxnSp>
          <p:nvCxnSpPr>
            <p:cNvPr id="131" name="直接连接符 130"/>
            <p:cNvCxnSpPr/>
            <p:nvPr/>
          </p:nvCxnSpPr>
          <p:spPr>
            <a:xfrm>
              <a:off x="3497108" y="3239962"/>
              <a:ext cx="2198428"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0" name="矩形 139"/>
            <p:cNvSpPr/>
            <p:nvPr/>
          </p:nvSpPr>
          <p:spPr>
            <a:xfrm>
              <a:off x="4475103" y="2731215"/>
              <a:ext cx="1107996" cy="369332"/>
            </a:xfrm>
            <a:prstGeom prst="rect">
              <a:avLst/>
            </a:prstGeom>
          </p:spPr>
          <p:txBody>
            <a:bodyPr wrap="none">
              <a:spAutoFit/>
            </a:bodyPr>
            <a:lstStyle/>
            <a:p>
              <a:pPr algn="just">
                <a:defRPr/>
              </a:pPr>
              <a:r>
                <a:rPr lang="zh-CN" altLang="en-US" b="1" dirty="0">
                  <a:solidFill>
                    <a:srgbClr val="62B747"/>
                  </a:solidFill>
                  <a:latin typeface="微软雅黑" panose="020B0503020204020204" pitchFamily="34" charset="-122"/>
                  <a:ea typeface="微软雅黑" panose="020B0503020204020204" pitchFamily="34" charset="-122"/>
                </a:rPr>
                <a:t>地球生物</a:t>
              </a:r>
            </a:p>
          </p:txBody>
        </p:sp>
      </p:grpSp>
      <p:grpSp>
        <p:nvGrpSpPr>
          <p:cNvPr id="12" name="组合 11"/>
          <p:cNvGrpSpPr/>
          <p:nvPr/>
        </p:nvGrpSpPr>
        <p:grpSpPr>
          <a:xfrm>
            <a:off x="6305954" y="2256480"/>
            <a:ext cx="2196127" cy="1659757"/>
            <a:chOff x="6086879" y="1580205"/>
            <a:chExt cx="2196127" cy="1659757"/>
          </a:xfrm>
        </p:grpSpPr>
        <p:sp>
          <p:nvSpPr>
            <p:cNvPr id="3094" name="Freeform 12"/>
            <p:cNvSpPr/>
            <p:nvPr/>
          </p:nvSpPr>
          <p:spPr bwMode="auto">
            <a:xfrm>
              <a:off x="6086879" y="1580205"/>
              <a:ext cx="1611413" cy="1659757"/>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45" name="Freeform 13"/>
            <p:cNvSpPr/>
            <p:nvPr/>
          </p:nvSpPr>
          <p:spPr bwMode="auto">
            <a:xfrm>
              <a:off x="6333195" y="1716025"/>
              <a:ext cx="1222372" cy="1056626"/>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46" name="Freeform 14"/>
            <p:cNvSpPr/>
            <p:nvPr/>
          </p:nvSpPr>
          <p:spPr bwMode="auto">
            <a:xfrm>
              <a:off x="7240192" y="1667683"/>
              <a:ext cx="170349" cy="237109"/>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47" name="Freeform 15"/>
            <p:cNvSpPr/>
            <p:nvPr/>
          </p:nvSpPr>
          <p:spPr bwMode="auto">
            <a:xfrm>
              <a:off x="6844245" y="1706818"/>
              <a:ext cx="207182" cy="471913"/>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48" name="Freeform 16"/>
            <p:cNvSpPr/>
            <p:nvPr/>
          </p:nvSpPr>
          <p:spPr bwMode="auto">
            <a:xfrm>
              <a:off x="6487431" y="1867960"/>
              <a:ext cx="271638" cy="658378"/>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49" name="Freeform 17"/>
            <p:cNvSpPr/>
            <p:nvPr/>
          </p:nvSpPr>
          <p:spPr bwMode="auto">
            <a:xfrm>
              <a:off x="6383840" y="2477994"/>
              <a:ext cx="688303" cy="200276"/>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50" name="Freeform 18"/>
            <p:cNvSpPr/>
            <p:nvPr/>
          </p:nvSpPr>
          <p:spPr bwMode="auto">
            <a:xfrm>
              <a:off x="6662383" y="2158013"/>
              <a:ext cx="635357" cy="193370"/>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51" name="Freeform 19"/>
            <p:cNvSpPr/>
            <p:nvPr/>
          </p:nvSpPr>
          <p:spPr bwMode="auto">
            <a:xfrm>
              <a:off x="7113579" y="1900186"/>
              <a:ext cx="460404" cy="101289"/>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6086880" y="3239962"/>
              <a:ext cx="2196126"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2" name="矩形 151"/>
            <p:cNvSpPr/>
            <p:nvPr/>
          </p:nvSpPr>
          <p:spPr>
            <a:xfrm>
              <a:off x="7063724" y="2731215"/>
              <a:ext cx="1107996" cy="369332"/>
            </a:xfrm>
            <a:prstGeom prst="rect">
              <a:avLst/>
            </a:prstGeom>
          </p:spPr>
          <p:txBody>
            <a:bodyPr wrap="none">
              <a:spAutoFit/>
            </a:bodyPr>
            <a:lstStyle/>
            <a:p>
              <a:pPr algn="just">
                <a:defRPr/>
              </a:pPr>
              <a:r>
                <a:rPr lang="zh-CN" altLang="en-US" b="1" dirty="0">
                  <a:solidFill>
                    <a:srgbClr val="62B747"/>
                  </a:solidFill>
                  <a:latin typeface="微软雅黑" panose="020B0503020204020204" pitchFamily="34" charset="-122"/>
                  <a:ea typeface="微软雅黑" panose="020B0503020204020204" pitchFamily="34" charset="-122"/>
                </a:rPr>
                <a:t>人类环境</a:t>
              </a:r>
            </a:p>
          </p:txBody>
        </p:sp>
      </p:grpSp>
      <p:grpSp>
        <p:nvGrpSpPr>
          <p:cNvPr id="13" name="组合 12"/>
          <p:cNvGrpSpPr/>
          <p:nvPr/>
        </p:nvGrpSpPr>
        <p:grpSpPr>
          <a:xfrm>
            <a:off x="8895726" y="2256480"/>
            <a:ext cx="2196127" cy="1659757"/>
            <a:chOff x="8676651" y="1580205"/>
            <a:chExt cx="2196127" cy="1659757"/>
          </a:xfrm>
        </p:grpSpPr>
        <p:sp>
          <p:nvSpPr>
            <p:cNvPr id="3104" name="Freeform 12"/>
            <p:cNvSpPr/>
            <p:nvPr/>
          </p:nvSpPr>
          <p:spPr bwMode="auto">
            <a:xfrm>
              <a:off x="8676651" y="1580205"/>
              <a:ext cx="1611413" cy="1659757"/>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57" name="Freeform 13"/>
            <p:cNvSpPr/>
            <p:nvPr/>
          </p:nvSpPr>
          <p:spPr bwMode="auto">
            <a:xfrm>
              <a:off x="8920665" y="1716025"/>
              <a:ext cx="1224674" cy="1056626"/>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58" name="Freeform 14"/>
            <p:cNvSpPr/>
            <p:nvPr/>
          </p:nvSpPr>
          <p:spPr bwMode="auto">
            <a:xfrm>
              <a:off x="9829963" y="1667683"/>
              <a:ext cx="170349" cy="237109"/>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59" name="Freeform 15"/>
            <p:cNvSpPr/>
            <p:nvPr/>
          </p:nvSpPr>
          <p:spPr bwMode="auto">
            <a:xfrm>
              <a:off x="9434016" y="1706818"/>
              <a:ext cx="207182" cy="471913"/>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60" name="Freeform 16"/>
            <p:cNvSpPr/>
            <p:nvPr/>
          </p:nvSpPr>
          <p:spPr bwMode="auto">
            <a:xfrm>
              <a:off x="9074901" y="1867960"/>
              <a:ext cx="273941" cy="658378"/>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61" name="Freeform 17"/>
            <p:cNvSpPr/>
            <p:nvPr/>
          </p:nvSpPr>
          <p:spPr bwMode="auto">
            <a:xfrm>
              <a:off x="8971309" y="2477994"/>
              <a:ext cx="690606" cy="200276"/>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62" name="Freeform 18"/>
            <p:cNvSpPr/>
            <p:nvPr/>
          </p:nvSpPr>
          <p:spPr bwMode="auto">
            <a:xfrm>
              <a:off x="9252156" y="2158013"/>
              <a:ext cx="635357" cy="193370"/>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sp>
          <p:nvSpPr>
            <p:cNvPr id="163" name="Freeform 19"/>
            <p:cNvSpPr/>
            <p:nvPr/>
          </p:nvSpPr>
          <p:spPr bwMode="auto">
            <a:xfrm>
              <a:off x="9703352" y="1900186"/>
              <a:ext cx="460404" cy="101289"/>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solidFill>
              <a:schemeClr val="accent1">
                <a:lumMod val="75000"/>
              </a:schemeClr>
            </a:solidFill>
            <a:ln>
              <a:noFill/>
            </a:ln>
          </p:spPr>
          <p:txBody>
            <a:bodyPr/>
            <a:lstStyle/>
            <a:p>
              <a:pPr>
                <a:defRPr/>
              </a:pPr>
              <a:endParaRPr lang="zh-CN" altLang="en-US">
                <a:solidFill>
                  <a:srgbClr val="3F3F3F"/>
                </a:solidFill>
                <a:latin typeface="微软雅黑" panose="020B0503020204020204" pitchFamily="34" charset="-122"/>
                <a:ea typeface="微软雅黑" panose="020B0503020204020204" pitchFamily="34" charset="-122"/>
              </a:endParaRPr>
            </a:p>
          </p:txBody>
        </p:sp>
        <p:cxnSp>
          <p:nvCxnSpPr>
            <p:cNvPr id="155" name="直接连接符 154"/>
            <p:cNvCxnSpPr/>
            <p:nvPr/>
          </p:nvCxnSpPr>
          <p:spPr>
            <a:xfrm>
              <a:off x="8676652" y="3239962"/>
              <a:ext cx="2196126"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a:xfrm>
              <a:off x="9653497" y="2731215"/>
              <a:ext cx="1107996" cy="369332"/>
            </a:xfrm>
            <a:prstGeom prst="rect">
              <a:avLst/>
            </a:prstGeom>
          </p:spPr>
          <p:txBody>
            <a:bodyPr wrap="none">
              <a:spAutoFit/>
            </a:bodyPr>
            <a:lstStyle/>
            <a:p>
              <a:pPr algn="just">
                <a:defRPr/>
              </a:pPr>
              <a:r>
                <a:rPr lang="zh-CN" altLang="en-US" b="1" dirty="0">
                  <a:solidFill>
                    <a:srgbClr val="62B747"/>
                  </a:solidFill>
                  <a:latin typeface="微软雅黑" panose="020B0503020204020204" pitchFamily="34" charset="-122"/>
                  <a:ea typeface="微软雅黑" panose="020B0503020204020204" pitchFamily="34" charset="-122"/>
                </a:rPr>
                <a:t>生态环境</a:t>
              </a:r>
            </a:p>
          </p:txBody>
        </p:sp>
      </p:grpSp>
      <p:sp>
        <p:nvSpPr>
          <p:cNvPr id="165" name="文本框 164"/>
          <p:cNvSpPr txBox="1"/>
          <p:nvPr/>
        </p:nvSpPr>
        <p:spPr>
          <a:xfrm>
            <a:off x="1128714" y="4169460"/>
            <a:ext cx="2196126" cy="1200329"/>
          </a:xfrm>
          <a:prstGeom prst="rect">
            <a:avLst/>
          </a:prstGeom>
          <a:noFill/>
        </p:spPr>
        <p:txBody>
          <a:bodyPr>
            <a:spAutoFit/>
          </a:bodyPr>
          <a:lstStyle/>
          <a:p>
            <a:pPr algn="ctr">
              <a:lnSpc>
                <a:spcPct val="150000"/>
              </a:lnSpc>
              <a:defRPr/>
            </a:pPr>
            <a:r>
              <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rPr>
              <a:t>为了防止自然环境的恶化，对山脉、绿水、蓝天、大海</a:t>
            </a:r>
            <a:r>
              <a:rPr lang="zh-CN" altLang="en-US" sz="1600">
                <a:solidFill>
                  <a:srgbClr val="3F3F3F">
                    <a:lumMod val="65000"/>
                    <a:lumOff val="35000"/>
                  </a:srgbClr>
                </a:solidFill>
                <a:latin typeface="微软雅黑" panose="020B0503020204020204" pitchFamily="34" charset="-122"/>
                <a:ea typeface="微软雅黑" panose="020B0503020204020204" pitchFamily="34" charset="-122"/>
              </a:rPr>
              <a:t>的保护</a:t>
            </a:r>
            <a:endPar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endParaRPr>
          </a:p>
        </p:txBody>
      </p:sp>
      <p:sp>
        <p:nvSpPr>
          <p:cNvPr id="166" name="文本框 165"/>
          <p:cNvSpPr txBox="1"/>
          <p:nvPr/>
        </p:nvSpPr>
        <p:spPr>
          <a:xfrm>
            <a:off x="3716183" y="4169460"/>
            <a:ext cx="2198428" cy="1569660"/>
          </a:xfrm>
          <a:prstGeom prst="rect">
            <a:avLst/>
          </a:prstGeom>
          <a:noFill/>
        </p:spPr>
        <p:txBody>
          <a:bodyPr>
            <a:spAutoFit/>
          </a:bodyPr>
          <a:lstStyle/>
          <a:p>
            <a:pPr algn="ctr">
              <a:lnSpc>
                <a:spcPct val="150000"/>
              </a:lnSpc>
              <a:defRPr/>
            </a:pPr>
            <a:r>
              <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rPr>
              <a:t>包括物种的保全，植物植被的养护，动物的回归，维护</a:t>
            </a:r>
            <a:r>
              <a:rPr lang="zh-CN" altLang="en-US" sz="1600">
                <a:solidFill>
                  <a:srgbClr val="3F3F3F">
                    <a:lumMod val="65000"/>
                    <a:lumOff val="35000"/>
                  </a:srgbClr>
                </a:solidFill>
                <a:latin typeface="微软雅黑" panose="020B0503020204020204" pitchFamily="34" charset="-122"/>
                <a:ea typeface="微软雅黑" panose="020B0503020204020204" pitchFamily="34" charset="-122"/>
              </a:rPr>
              <a:t>生物多样性等</a:t>
            </a:r>
            <a:endPar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endParaRPr>
          </a:p>
        </p:txBody>
      </p:sp>
      <p:sp>
        <p:nvSpPr>
          <p:cNvPr id="167" name="文本框 166"/>
          <p:cNvSpPr txBox="1"/>
          <p:nvPr/>
        </p:nvSpPr>
        <p:spPr>
          <a:xfrm>
            <a:off x="6305955" y="4169460"/>
            <a:ext cx="2196126" cy="1569660"/>
          </a:xfrm>
          <a:prstGeom prst="rect">
            <a:avLst/>
          </a:prstGeom>
          <a:noFill/>
        </p:spPr>
        <p:txBody>
          <a:bodyPr>
            <a:spAutoFit/>
          </a:bodyPr>
          <a:lstStyle/>
          <a:p>
            <a:pPr algn="ctr">
              <a:lnSpc>
                <a:spcPct val="150000"/>
              </a:lnSpc>
              <a:defRPr/>
            </a:pPr>
            <a:r>
              <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rPr>
              <a:t>使环境更适合人类工作和劳动的需要。这就涉及到人们</a:t>
            </a:r>
            <a:r>
              <a:rPr lang="zh-CN" altLang="en-US" sz="1600">
                <a:solidFill>
                  <a:srgbClr val="3F3F3F">
                    <a:lumMod val="65000"/>
                    <a:lumOff val="35000"/>
                  </a:srgbClr>
                </a:solidFill>
                <a:latin typeface="微软雅黑" panose="020B0503020204020204" pitchFamily="34" charset="-122"/>
                <a:ea typeface="微软雅黑" panose="020B0503020204020204" pitchFamily="34" charset="-122"/>
              </a:rPr>
              <a:t>的方方面面</a:t>
            </a:r>
            <a:endPar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endParaRPr>
          </a:p>
        </p:txBody>
      </p:sp>
      <p:sp>
        <p:nvSpPr>
          <p:cNvPr id="168" name="文本框 167"/>
          <p:cNvSpPr txBox="1"/>
          <p:nvPr/>
        </p:nvSpPr>
        <p:spPr>
          <a:xfrm>
            <a:off x="8895727" y="4169459"/>
            <a:ext cx="2196126" cy="1200329"/>
          </a:xfrm>
          <a:prstGeom prst="rect">
            <a:avLst/>
          </a:prstGeom>
          <a:noFill/>
        </p:spPr>
        <p:txBody>
          <a:bodyPr>
            <a:spAutoFit/>
          </a:bodyPr>
          <a:lstStyle/>
          <a:p>
            <a:pPr algn="ctr">
              <a:lnSpc>
                <a:spcPct val="150000"/>
              </a:lnSpc>
              <a:defRPr/>
            </a:pPr>
            <a:r>
              <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rPr>
              <a:t>严重情况：物种灭绝、植被破坏、土地退化</a:t>
            </a:r>
            <a:r>
              <a:rPr lang="zh-CN" altLang="en-US" sz="1600">
                <a:solidFill>
                  <a:srgbClr val="3F3F3F">
                    <a:lumMod val="65000"/>
                    <a:lumOff val="35000"/>
                  </a:srgbClr>
                </a:solidFill>
                <a:latin typeface="微软雅黑" panose="020B0503020204020204" pitchFamily="34" charset="-122"/>
                <a:ea typeface="微软雅黑" panose="020B0503020204020204" pitchFamily="34" charset="-122"/>
              </a:rPr>
              <a:t>等现场</a:t>
            </a:r>
            <a:endParaRPr lang="zh-CN" altLang="en-US" sz="1600" dirty="0">
              <a:solidFill>
                <a:srgbClr val="3F3F3F">
                  <a:lumMod val="65000"/>
                  <a:lumOff val="35000"/>
                </a:srgb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0-#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750" fill="hold"/>
                                        <p:tgtEl>
                                          <p:spTgt spid="12"/>
                                        </p:tgtEl>
                                        <p:attrNameLst>
                                          <p:attrName>ppt_x</p:attrName>
                                        </p:attrNameLst>
                                      </p:cBhvr>
                                      <p:tavLst>
                                        <p:tav tm="0">
                                          <p:val>
                                            <p:strVal val="0-#ppt_w/2"/>
                                          </p:val>
                                        </p:tav>
                                        <p:tav tm="100000">
                                          <p:val>
                                            <p:strVal val="#ppt_x"/>
                                          </p:val>
                                        </p:tav>
                                      </p:tavLst>
                                    </p:anim>
                                    <p:anim calcmode="lin" valueType="num">
                                      <p:cBhvr additive="base">
                                        <p:cTn id="18" dur="75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0-#ppt_w/2"/>
                                          </p:val>
                                        </p:tav>
                                        <p:tav tm="100000">
                                          <p:val>
                                            <p:strVal val="#ppt_x"/>
                                          </p:val>
                                        </p:tav>
                                      </p:tavLst>
                                    </p:anim>
                                    <p:anim calcmode="lin" valueType="num">
                                      <p:cBhvr additive="base">
                                        <p:cTn id="23" dur="75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4" fill="hold" grpId="0" nodeType="afterEffect">
                                  <p:stCondLst>
                                    <p:cond delay="0"/>
                                  </p:stCondLst>
                                  <p:childTnLst>
                                    <p:set>
                                      <p:cBhvr>
                                        <p:cTn id="26" dur="1" fill="hold">
                                          <p:stCondLst>
                                            <p:cond delay="0"/>
                                          </p:stCondLst>
                                        </p:cTn>
                                        <p:tgtEl>
                                          <p:spTgt spid="165"/>
                                        </p:tgtEl>
                                        <p:attrNameLst>
                                          <p:attrName>style.visibility</p:attrName>
                                        </p:attrNameLst>
                                      </p:cBhvr>
                                      <p:to>
                                        <p:strVal val="visible"/>
                                      </p:to>
                                    </p:set>
                                    <p:anim calcmode="lin" valueType="num">
                                      <p:cBhvr additive="base">
                                        <p:cTn id="27" dur="750" fill="hold"/>
                                        <p:tgtEl>
                                          <p:spTgt spid="165"/>
                                        </p:tgtEl>
                                        <p:attrNameLst>
                                          <p:attrName>ppt_x</p:attrName>
                                        </p:attrNameLst>
                                      </p:cBhvr>
                                      <p:tavLst>
                                        <p:tav tm="0">
                                          <p:val>
                                            <p:strVal val="#ppt_x"/>
                                          </p:val>
                                        </p:tav>
                                        <p:tav tm="100000">
                                          <p:val>
                                            <p:strVal val="#ppt_x"/>
                                          </p:val>
                                        </p:tav>
                                      </p:tavLst>
                                    </p:anim>
                                    <p:anim calcmode="lin" valueType="num">
                                      <p:cBhvr additive="base">
                                        <p:cTn id="28" dur="750" fill="hold"/>
                                        <p:tgtEl>
                                          <p:spTgt spid="165"/>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grpId="0" nodeType="after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additive="base">
                                        <p:cTn id="32" dur="750" fill="hold"/>
                                        <p:tgtEl>
                                          <p:spTgt spid="166"/>
                                        </p:tgtEl>
                                        <p:attrNameLst>
                                          <p:attrName>ppt_x</p:attrName>
                                        </p:attrNameLst>
                                      </p:cBhvr>
                                      <p:tavLst>
                                        <p:tav tm="0">
                                          <p:val>
                                            <p:strVal val="#ppt_x"/>
                                          </p:val>
                                        </p:tav>
                                        <p:tav tm="100000">
                                          <p:val>
                                            <p:strVal val="#ppt_x"/>
                                          </p:val>
                                        </p:tav>
                                      </p:tavLst>
                                    </p:anim>
                                    <p:anim calcmode="lin" valueType="num">
                                      <p:cBhvr additive="base">
                                        <p:cTn id="33" dur="750" fill="hold"/>
                                        <p:tgtEl>
                                          <p:spTgt spid="166"/>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167"/>
                                        </p:tgtEl>
                                        <p:attrNameLst>
                                          <p:attrName>style.visibility</p:attrName>
                                        </p:attrNameLst>
                                      </p:cBhvr>
                                      <p:to>
                                        <p:strVal val="visible"/>
                                      </p:to>
                                    </p:set>
                                    <p:anim calcmode="lin" valueType="num">
                                      <p:cBhvr additive="base">
                                        <p:cTn id="37" dur="750" fill="hold"/>
                                        <p:tgtEl>
                                          <p:spTgt spid="167"/>
                                        </p:tgtEl>
                                        <p:attrNameLst>
                                          <p:attrName>ppt_x</p:attrName>
                                        </p:attrNameLst>
                                      </p:cBhvr>
                                      <p:tavLst>
                                        <p:tav tm="0">
                                          <p:val>
                                            <p:strVal val="#ppt_x"/>
                                          </p:val>
                                        </p:tav>
                                        <p:tav tm="100000">
                                          <p:val>
                                            <p:strVal val="#ppt_x"/>
                                          </p:val>
                                        </p:tav>
                                      </p:tavLst>
                                    </p:anim>
                                    <p:anim calcmode="lin" valueType="num">
                                      <p:cBhvr additive="base">
                                        <p:cTn id="38" dur="750" fill="hold"/>
                                        <p:tgtEl>
                                          <p:spTgt spid="167"/>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fill="hold" grpId="0" nodeType="afterEffect">
                                  <p:stCondLst>
                                    <p:cond delay="0"/>
                                  </p:stCondLst>
                                  <p:childTnLst>
                                    <p:set>
                                      <p:cBhvr>
                                        <p:cTn id="41" dur="1" fill="hold">
                                          <p:stCondLst>
                                            <p:cond delay="0"/>
                                          </p:stCondLst>
                                        </p:cTn>
                                        <p:tgtEl>
                                          <p:spTgt spid="168"/>
                                        </p:tgtEl>
                                        <p:attrNameLst>
                                          <p:attrName>style.visibility</p:attrName>
                                        </p:attrNameLst>
                                      </p:cBhvr>
                                      <p:to>
                                        <p:strVal val="visible"/>
                                      </p:to>
                                    </p:set>
                                    <p:anim calcmode="lin" valueType="num">
                                      <p:cBhvr additive="base">
                                        <p:cTn id="42" dur="750" fill="hold"/>
                                        <p:tgtEl>
                                          <p:spTgt spid="168"/>
                                        </p:tgtEl>
                                        <p:attrNameLst>
                                          <p:attrName>ppt_x</p:attrName>
                                        </p:attrNameLst>
                                      </p:cBhvr>
                                      <p:tavLst>
                                        <p:tav tm="0">
                                          <p:val>
                                            <p:strVal val="#ppt_x"/>
                                          </p:val>
                                        </p:tav>
                                        <p:tav tm="100000">
                                          <p:val>
                                            <p:strVal val="#ppt_x"/>
                                          </p:val>
                                        </p:tav>
                                      </p:tavLst>
                                    </p:anim>
                                    <p:anim calcmode="lin" valueType="num">
                                      <p:cBhvr additive="base">
                                        <p:cTn id="43" dur="750" fill="hold"/>
                                        <p:tgtEl>
                                          <p:spTgt spid="1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p:bldP spid="166" grpId="0"/>
      <p:bldP spid="167" grpId="0"/>
      <p:bldP spid="16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4" name="Straight Connector 36"/>
          <p:cNvCxnSpPr>
            <a:cxnSpLocks noChangeShapeType="1"/>
          </p:cNvCxnSpPr>
          <p:nvPr/>
        </p:nvCxnSpPr>
        <p:spPr bwMode="auto">
          <a:xfrm rot="5400000" flipH="1" flipV="1">
            <a:off x="3749520" y="5045079"/>
            <a:ext cx="613114" cy="2377"/>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3075" name="Straight Connector 37"/>
          <p:cNvCxnSpPr>
            <a:cxnSpLocks noChangeShapeType="1"/>
          </p:cNvCxnSpPr>
          <p:nvPr/>
        </p:nvCxnSpPr>
        <p:spPr bwMode="auto">
          <a:xfrm rot="5400000" flipH="1" flipV="1">
            <a:off x="6715283" y="5045079"/>
            <a:ext cx="613114" cy="2377"/>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3076" name="Straight Connector 38"/>
          <p:cNvCxnSpPr>
            <a:cxnSpLocks noChangeShapeType="1"/>
          </p:cNvCxnSpPr>
          <p:nvPr/>
        </p:nvCxnSpPr>
        <p:spPr bwMode="auto">
          <a:xfrm rot="5400000" flipH="1" flipV="1">
            <a:off x="9566977" y="5045079"/>
            <a:ext cx="613114" cy="2377"/>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3077" name="Straight Connector 33"/>
          <p:cNvCxnSpPr>
            <a:cxnSpLocks noChangeShapeType="1"/>
          </p:cNvCxnSpPr>
          <p:nvPr/>
        </p:nvCxnSpPr>
        <p:spPr bwMode="auto">
          <a:xfrm rot="5400000" flipH="1" flipV="1">
            <a:off x="5231213" y="2924131"/>
            <a:ext cx="615491" cy="2377"/>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3078" name="Straight Connector 34"/>
          <p:cNvCxnSpPr>
            <a:cxnSpLocks noChangeShapeType="1"/>
          </p:cNvCxnSpPr>
          <p:nvPr/>
        </p:nvCxnSpPr>
        <p:spPr bwMode="auto">
          <a:xfrm rot="5400000" flipH="1" flipV="1">
            <a:off x="8082907" y="2924131"/>
            <a:ext cx="615491" cy="2377"/>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3079" name="Straight Connector 32"/>
          <p:cNvCxnSpPr>
            <a:cxnSpLocks noChangeShapeType="1"/>
          </p:cNvCxnSpPr>
          <p:nvPr/>
        </p:nvCxnSpPr>
        <p:spPr bwMode="auto">
          <a:xfrm rot="5400000" flipH="1" flipV="1">
            <a:off x="2264264" y="2922944"/>
            <a:ext cx="615491" cy="4753"/>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sp>
        <p:nvSpPr>
          <p:cNvPr id="18" name="Oval 3"/>
          <p:cNvSpPr>
            <a:spLocks noChangeArrowheads="1"/>
          </p:cNvSpPr>
          <p:nvPr/>
        </p:nvSpPr>
        <p:spPr bwMode="auto">
          <a:xfrm>
            <a:off x="1602431" y="3004929"/>
            <a:ext cx="1939152" cy="1939152"/>
          </a:xfrm>
          <a:prstGeom prst="ellipse">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latin typeface="微软雅黑" panose="020B0503020204020204" pitchFamily="34" charset="-122"/>
                <a:ea typeface="微软雅黑" panose="020B0503020204020204" pitchFamily="34" charset="-122"/>
              </a:rPr>
              <a:t>1</a:t>
            </a:r>
            <a:endParaRPr lang="zh-CN" altLang="zh-CN" sz="4800" dirty="0">
              <a:solidFill>
                <a:srgbClr val="FFFFFF"/>
              </a:solidFill>
              <a:latin typeface="微软雅黑" panose="020B0503020204020204" pitchFamily="34" charset="-122"/>
              <a:ea typeface="微软雅黑" panose="020B0503020204020204" pitchFamily="34" charset="-122"/>
            </a:endParaRPr>
          </a:p>
        </p:txBody>
      </p:sp>
      <p:sp>
        <p:nvSpPr>
          <p:cNvPr id="51" name="任意多边形 50"/>
          <p:cNvSpPr>
            <a:spLocks noChangeArrowheads="1"/>
          </p:cNvSpPr>
          <p:nvPr/>
        </p:nvSpPr>
        <p:spPr bwMode="auto">
          <a:xfrm>
            <a:off x="3394247" y="3004929"/>
            <a:ext cx="1630219" cy="1939152"/>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F2F2F2"/>
          </a:solidFill>
          <a:ln w="9525">
            <a:noFill/>
            <a:rou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76AA30"/>
                </a:solidFill>
                <a:latin typeface="微软雅黑" panose="020B0503020204020204" pitchFamily="34" charset="-122"/>
                <a:ea typeface="微软雅黑" panose="020B0503020204020204" pitchFamily="34" charset="-122"/>
              </a:rPr>
              <a:t>2</a:t>
            </a:r>
            <a:endParaRPr lang="zh-CN" altLang="zh-CN" sz="4800" dirty="0">
              <a:solidFill>
                <a:srgbClr val="76AA30"/>
              </a:solidFill>
              <a:latin typeface="微软雅黑" panose="020B0503020204020204" pitchFamily="34" charset="-122"/>
              <a:ea typeface="微软雅黑" panose="020B0503020204020204" pitchFamily="34" charset="-122"/>
            </a:endParaRPr>
          </a:p>
        </p:txBody>
      </p:sp>
      <p:sp>
        <p:nvSpPr>
          <p:cNvPr id="50" name="任意多边形 49"/>
          <p:cNvSpPr>
            <a:spLocks noChangeArrowheads="1"/>
          </p:cNvSpPr>
          <p:nvPr/>
        </p:nvSpPr>
        <p:spPr bwMode="auto">
          <a:xfrm>
            <a:off x="4877128" y="3004929"/>
            <a:ext cx="1630219" cy="1939152"/>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9525">
            <a:noFill/>
            <a:rou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latin typeface="微软雅黑" panose="020B0503020204020204" pitchFamily="34" charset="-122"/>
                <a:ea typeface="微软雅黑" panose="020B0503020204020204" pitchFamily="34" charset="-122"/>
              </a:rPr>
              <a:t>3</a:t>
            </a:r>
            <a:endParaRPr lang="zh-CN" altLang="zh-CN" sz="4800" dirty="0">
              <a:solidFill>
                <a:srgbClr val="FFFFFF"/>
              </a:solidFill>
              <a:latin typeface="微软雅黑" panose="020B0503020204020204" pitchFamily="34" charset="-122"/>
              <a:ea typeface="微软雅黑" panose="020B0503020204020204" pitchFamily="34" charset="-122"/>
            </a:endParaRPr>
          </a:p>
        </p:txBody>
      </p:sp>
      <p:sp>
        <p:nvSpPr>
          <p:cNvPr id="49" name="任意多边形 48"/>
          <p:cNvSpPr>
            <a:spLocks noChangeArrowheads="1"/>
          </p:cNvSpPr>
          <p:nvPr/>
        </p:nvSpPr>
        <p:spPr bwMode="auto">
          <a:xfrm>
            <a:off x="6360009" y="3004929"/>
            <a:ext cx="1630219" cy="1939152"/>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w="9525">
            <a:noFill/>
            <a:rou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76AA30"/>
                </a:solidFill>
                <a:latin typeface="微软雅黑" panose="020B0503020204020204" pitchFamily="34" charset="-122"/>
                <a:ea typeface="微软雅黑" panose="020B0503020204020204" pitchFamily="34" charset="-122"/>
              </a:rPr>
              <a:t>4</a:t>
            </a:r>
            <a:endParaRPr lang="zh-CN" altLang="zh-CN" sz="4800" dirty="0">
              <a:solidFill>
                <a:srgbClr val="76AA30"/>
              </a:solidFill>
              <a:latin typeface="微软雅黑" panose="020B0503020204020204" pitchFamily="34" charset="-122"/>
              <a:ea typeface="微软雅黑" panose="020B0503020204020204" pitchFamily="34" charset="-122"/>
            </a:endParaRPr>
          </a:p>
        </p:txBody>
      </p:sp>
      <p:sp>
        <p:nvSpPr>
          <p:cNvPr id="48" name="任意多边形 47"/>
          <p:cNvSpPr>
            <a:spLocks noChangeArrowheads="1"/>
          </p:cNvSpPr>
          <p:nvPr/>
        </p:nvSpPr>
        <p:spPr bwMode="auto">
          <a:xfrm>
            <a:off x="7797739" y="3004929"/>
            <a:ext cx="1561302" cy="1939152"/>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accent1"/>
          </a:solidFill>
          <a:ln w="9525">
            <a:noFill/>
            <a:rou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FFFFFF"/>
                </a:solidFill>
                <a:latin typeface="微软雅黑" panose="020B0503020204020204" pitchFamily="34" charset="-122"/>
                <a:ea typeface="微软雅黑" panose="020B0503020204020204" pitchFamily="34" charset="-122"/>
              </a:rPr>
              <a:t>5</a:t>
            </a:r>
            <a:endParaRPr lang="zh-CN" altLang="zh-CN" sz="4800" dirty="0">
              <a:solidFill>
                <a:srgbClr val="FFFFFF"/>
              </a:solidFill>
              <a:latin typeface="微软雅黑" panose="020B0503020204020204" pitchFamily="34" charset="-122"/>
              <a:ea typeface="微软雅黑" panose="020B0503020204020204" pitchFamily="34" charset="-122"/>
            </a:endParaRPr>
          </a:p>
        </p:txBody>
      </p:sp>
      <p:sp>
        <p:nvSpPr>
          <p:cNvPr id="47" name="任意多边形 46"/>
          <p:cNvSpPr>
            <a:spLocks noChangeArrowheads="1"/>
          </p:cNvSpPr>
          <p:nvPr/>
        </p:nvSpPr>
        <p:spPr bwMode="auto">
          <a:xfrm>
            <a:off x="9211704" y="3004929"/>
            <a:ext cx="1630219" cy="1939152"/>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w="9525">
            <a:noFill/>
            <a:round/>
          </a:ln>
          <a:effectLst>
            <a:outerShdw blurRad="40000" dist="23000" dir="5400000" rotWithShape="0">
              <a:srgbClr val="808080">
                <a:alpha val="34999"/>
              </a:srgbClr>
            </a:outerShdw>
          </a:effectLst>
        </p:spPr>
        <p:txBody>
          <a:bodyPr anchor="ctr"/>
          <a:lstStyle/>
          <a:p>
            <a:pPr algn="ctr">
              <a:defRPr/>
            </a:pPr>
            <a:r>
              <a:rPr lang="en-US" altLang="zh-CN" sz="4800" dirty="0">
                <a:solidFill>
                  <a:srgbClr val="76AA30"/>
                </a:solidFill>
                <a:latin typeface="微软雅黑" panose="020B0503020204020204" pitchFamily="34" charset="-122"/>
                <a:ea typeface="微软雅黑" panose="020B0503020204020204" pitchFamily="34" charset="-122"/>
              </a:rPr>
              <a:t>6</a:t>
            </a:r>
            <a:endParaRPr lang="zh-CN" altLang="zh-CN" sz="4800" dirty="0">
              <a:solidFill>
                <a:srgbClr val="76AA30"/>
              </a:solidFill>
              <a:latin typeface="微软雅黑" panose="020B0503020204020204" pitchFamily="34" charset="-122"/>
              <a:ea typeface="微软雅黑" panose="020B0503020204020204" pitchFamily="34" charset="-122"/>
            </a:endParaRPr>
          </a:p>
        </p:txBody>
      </p:sp>
      <p:sp>
        <p:nvSpPr>
          <p:cNvPr id="32" name="TextBox 24"/>
          <p:cNvSpPr txBox="1">
            <a:spLocks noChangeArrowheads="1"/>
          </p:cNvSpPr>
          <p:nvPr/>
        </p:nvSpPr>
        <p:spPr bwMode="auto">
          <a:xfrm>
            <a:off x="1528763" y="1724295"/>
            <a:ext cx="19938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110" charset="-128"/>
              </a:defRPr>
            </a:lvl1pPr>
            <a:lvl2pPr marL="37931725" indent="-37474525" eaLnBrk="0" hangingPunct="0">
              <a:defRPr sz="2400">
                <a:solidFill>
                  <a:schemeClr val="tx1"/>
                </a:solidFill>
                <a:latin typeface="Arial" panose="020B0604020202020204" pitchFamily="34" charset="0"/>
                <a:ea typeface="MS PGothic" panose="020B0600070205080204" pitchFamily="-110" charset="-128"/>
              </a:defRPr>
            </a:lvl2pPr>
            <a:lvl3pPr eaLnBrk="0" hangingPunct="0">
              <a:defRPr sz="2400">
                <a:solidFill>
                  <a:schemeClr val="tx1"/>
                </a:solidFill>
                <a:latin typeface="Arial" panose="020B0604020202020204" pitchFamily="34" charset="0"/>
                <a:ea typeface="MS PGothic" panose="020B0600070205080204" pitchFamily="-110" charset="-128"/>
              </a:defRPr>
            </a:lvl3pPr>
            <a:lvl4pPr eaLnBrk="0" hangingPunct="0">
              <a:defRPr sz="2400">
                <a:solidFill>
                  <a:schemeClr val="tx1"/>
                </a:solidFill>
                <a:latin typeface="Arial" panose="020B0604020202020204" pitchFamily="34" charset="0"/>
                <a:ea typeface="MS PGothic" panose="020B0600070205080204" pitchFamily="-110" charset="-128"/>
              </a:defRPr>
            </a:lvl4pPr>
            <a:lvl5pPr eaLnBrk="0" hangingPunct="0">
              <a:defRPr sz="2400">
                <a:solidFill>
                  <a:schemeClr val="tx1"/>
                </a:solidFill>
                <a:latin typeface="Arial" panose="020B0604020202020204" pitchFamily="34" charset="0"/>
                <a:ea typeface="MS PGothic" panose="020B0600070205080204" pitchFamily="-110"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9pPr>
          </a:lstStyle>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GB" sz="1600" dirty="0">
              <a:solidFill>
                <a:srgbClr val="3F3F3F"/>
              </a:solidFill>
              <a:latin typeface="微软雅黑" panose="020B0503020204020204" pitchFamily="34" charset="-122"/>
              <a:ea typeface="微软雅黑" panose="020B0503020204020204" pitchFamily="34" charset="-122"/>
            </a:endParaRPr>
          </a:p>
        </p:txBody>
      </p:sp>
      <p:sp>
        <p:nvSpPr>
          <p:cNvPr id="39" name="TextBox 24"/>
          <p:cNvSpPr txBox="1">
            <a:spLocks noChangeArrowheads="1"/>
          </p:cNvSpPr>
          <p:nvPr/>
        </p:nvSpPr>
        <p:spPr bwMode="auto">
          <a:xfrm>
            <a:off x="4599087" y="1724295"/>
            <a:ext cx="19938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110" charset="-128"/>
              </a:defRPr>
            </a:lvl1pPr>
            <a:lvl2pPr marL="37931725" indent="-37474525" eaLnBrk="0" hangingPunct="0">
              <a:defRPr sz="2400">
                <a:solidFill>
                  <a:schemeClr val="tx1"/>
                </a:solidFill>
                <a:latin typeface="Arial" panose="020B0604020202020204" pitchFamily="34" charset="0"/>
                <a:ea typeface="MS PGothic" panose="020B0600070205080204" pitchFamily="-110" charset="-128"/>
              </a:defRPr>
            </a:lvl2pPr>
            <a:lvl3pPr eaLnBrk="0" hangingPunct="0">
              <a:defRPr sz="2400">
                <a:solidFill>
                  <a:schemeClr val="tx1"/>
                </a:solidFill>
                <a:latin typeface="Arial" panose="020B0604020202020204" pitchFamily="34" charset="0"/>
                <a:ea typeface="MS PGothic" panose="020B0600070205080204" pitchFamily="-110" charset="-128"/>
              </a:defRPr>
            </a:lvl3pPr>
            <a:lvl4pPr eaLnBrk="0" hangingPunct="0">
              <a:defRPr sz="2400">
                <a:solidFill>
                  <a:schemeClr val="tx1"/>
                </a:solidFill>
                <a:latin typeface="Arial" panose="020B0604020202020204" pitchFamily="34" charset="0"/>
                <a:ea typeface="MS PGothic" panose="020B0600070205080204" pitchFamily="-110" charset="-128"/>
              </a:defRPr>
            </a:lvl4pPr>
            <a:lvl5pPr eaLnBrk="0" hangingPunct="0">
              <a:defRPr sz="2400">
                <a:solidFill>
                  <a:schemeClr val="tx1"/>
                </a:solidFill>
                <a:latin typeface="Arial" panose="020B0604020202020204" pitchFamily="34" charset="0"/>
                <a:ea typeface="MS PGothic" panose="020B0600070205080204" pitchFamily="-110"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9pPr>
          </a:lstStyle>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GB" sz="1600" dirty="0">
              <a:solidFill>
                <a:srgbClr val="3F3F3F"/>
              </a:solidFill>
              <a:latin typeface="微软雅黑" panose="020B0503020204020204" pitchFamily="34" charset="-122"/>
              <a:ea typeface="微软雅黑" panose="020B0503020204020204" pitchFamily="34" charset="-122"/>
            </a:endParaRPr>
          </a:p>
        </p:txBody>
      </p:sp>
      <p:sp>
        <p:nvSpPr>
          <p:cNvPr id="40" name="TextBox 24"/>
          <p:cNvSpPr txBox="1">
            <a:spLocks noChangeArrowheads="1"/>
          </p:cNvSpPr>
          <p:nvPr/>
        </p:nvSpPr>
        <p:spPr bwMode="auto">
          <a:xfrm>
            <a:off x="7341467" y="1724295"/>
            <a:ext cx="19938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110" charset="-128"/>
              </a:defRPr>
            </a:lvl1pPr>
            <a:lvl2pPr marL="37931725" indent="-37474525" eaLnBrk="0" hangingPunct="0">
              <a:defRPr sz="2400">
                <a:solidFill>
                  <a:schemeClr val="tx1"/>
                </a:solidFill>
                <a:latin typeface="Arial" panose="020B0604020202020204" pitchFamily="34" charset="0"/>
                <a:ea typeface="MS PGothic" panose="020B0600070205080204" pitchFamily="-110" charset="-128"/>
              </a:defRPr>
            </a:lvl2pPr>
            <a:lvl3pPr eaLnBrk="0" hangingPunct="0">
              <a:defRPr sz="2400">
                <a:solidFill>
                  <a:schemeClr val="tx1"/>
                </a:solidFill>
                <a:latin typeface="Arial" panose="020B0604020202020204" pitchFamily="34" charset="0"/>
                <a:ea typeface="MS PGothic" panose="020B0600070205080204" pitchFamily="-110" charset="-128"/>
              </a:defRPr>
            </a:lvl3pPr>
            <a:lvl4pPr eaLnBrk="0" hangingPunct="0">
              <a:defRPr sz="2400">
                <a:solidFill>
                  <a:schemeClr val="tx1"/>
                </a:solidFill>
                <a:latin typeface="Arial" panose="020B0604020202020204" pitchFamily="34" charset="0"/>
                <a:ea typeface="MS PGothic" panose="020B0600070205080204" pitchFamily="-110" charset="-128"/>
              </a:defRPr>
            </a:lvl4pPr>
            <a:lvl5pPr eaLnBrk="0" hangingPunct="0">
              <a:defRPr sz="2400">
                <a:solidFill>
                  <a:schemeClr val="tx1"/>
                </a:solidFill>
                <a:latin typeface="Arial" panose="020B0604020202020204" pitchFamily="34" charset="0"/>
                <a:ea typeface="MS PGothic" panose="020B0600070205080204" pitchFamily="-110"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9pPr>
          </a:lstStyle>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GB" sz="1600" dirty="0">
              <a:solidFill>
                <a:srgbClr val="3F3F3F"/>
              </a:solidFill>
              <a:latin typeface="微软雅黑" panose="020B0503020204020204" pitchFamily="34" charset="-122"/>
              <a:ea typeface="微软雅黑" panose="020B0503020204020204" pitchFamily="34" charset="-122"/>
            </a:endParaRPr>
          </a:p>
        </p:txBody>
      </p:sp>
      <p:sp>
        <p:nvSpPr>
          <p:cNvPr id="42" name="TextBox 24"/>
          <p:cNvSpPr txBox="1">
            <a:spLocks noChangeArrowheads="1"/>
          </p:cNvSpPr>
          <p:nvPr/>
        </p:nvSpPr>
        <p:spPr bwMode="auto">
          <a:xfrm>
            <a:off x="3066302" y="5378965"/>
            <a:ext cx="19938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110" charset="-128"/>
              </a:defRPr>
            </a:lvl1pPr>
            <a:lvl2pPr marL="37931725" indent="-37474525" eaLnBrk="0" hangingPunct="0">
              <a:defRPr sz="2400">
                <a:solidFill>
                  <a:schemeClr val="tx1"/>
                </a:solidFill>
                <a:latin typeface="Arial" panose="020B0604020202020204" pitchFamily="34" charset="0"/>
                <a:ea typeface="MS PGothic" panose="020B0600070205080204" pitchFamily="-110" charset="-128"/>
              </a:defRPr>
            </a:lvl2pPr>
            <a:lvl3pPr eaLnBrk="0" hangingPunct="0">
              <a:defRPr sz="2400">
                <a:solidFill>
                  <a:schemeClr val="tx1"/>
                </a:solidFill>
                <a:latin typeface="Arial" panose="020B0604020202020204" pitchFamily="34" charset="0"/>
                <a:ea typeface="MS PGothic" panose="020B0600070205080204" pitchFamily="-110" charset="-128"/>
              </a:defRPr>
            </a:lvl3pPr>
            <a:lvl4pPr eaLnBrk="0" hangingPunct="0">
              <a:defRPr sz="2400">
                <a:solidFill>
                  <a:schemeClr val="tx1"/>
                </a:solidFill>
                <a:latin typeface="Arial" panose="020B0604020202020204" pitchFamily="34" charset="0"/>
                <a:ea typeface="MS PGothic" panose="020B0600070205080204" pitchFamily="-110" charset="-128"/>
              </a:defRPr>
            </a:lvl4pPr>
            <a:lvl5pPr eaLnBrk="0" hangingPunct="0">
              <a:defRPr sz="2400">
                <a:solidFill>
                  <a:schemeClr val="tx1"/>
                </a:solidFill>
                <a:latin typeface="Arial" panose="020B0604020202020204" pitchFamily="34" charset="0"/>
                <a:ea typeface="MS PGothic" panose="020B0600070205080204" pitchFamily="-110"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9pPr>
          </a:lstStyle>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GB" sz="1600" dirty="0">
              <a:solidFill>
                <a:srgbClr val="3F3F3F"/>
              </a:solidFill>
              <a:latin typeface="微软雅黑" panose="020B0503020204020204" pitchFamily="34" charset="-122"/>
              <a:ea typeface="微软雅黑" panose="020B0503020204020204" pitchFamily="34" charset="-122"/>
            </a:endParaRPr>
          </a:p>
        </p:txBody>
      </p:sp>
      <p:sp>
        <p:nvSpPr>
          <p:cNvPr id="43" name="TextBox 24"/>
          <p:cNvSpPr txBox="1">
            <a:spLocks noChangeArrowheads="1"/>
          </p:cNvSpPr>
          <p:nvPr/>
        </p:nvSpPr>
        <p:spPr bwMode="auto">
          <a:xfrm>
            <a:off x="6017806" y="5378965"/>
            <a:ext cx="19938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110" charset="-128"/>
              </a:defRPr>
            </a:lvl1pPr>
            <a:lvl2pPr marL="37931725" indent="-37474525" eaLnBrk="0" hangingPunct="0">
              <a:defRPr sz="2400">
                <a:solidFill>
                  <a:schemeClr val="tx1"/>
                </a:solidFill>
                <a:latin typeface="Arial" panose="020B0604020202020204" pitchFamily="34" charset="0"/>
                <a:ea typeface="MS PGothic" panose="020B0600070205080204" pitchFamily="-110" charset="-128"/>
              </a:defRPr>
            </a:lvl2pPr>
            <a:lvl3pPr eaLnBrk="0" hangingPunct="0">
              <a:defRPr sz="2400">
                <a:solidFill>
                  <a:schemeClr val="tx1"/>
                </a:solidFill>
                <a:latin typeface="Arial" panose="020B0604020202020204" pitchFamily="34" charset="0"/>
                <a:ea typeface="MS PGothic" panose="020B0600070205080204" pitchFamily="-110" charset="-128"/>
              </a:defRPr>
            </a:lvl3pPr>
            <a:lvl4pPr eaLnBrk="0" hangingPunct="0">
              <a:defRPr sz="2400">
                <a:solidFill>
                  <a:schemeClr val="tx1"/>
                </a:solidFill>
                <a:latin typeface="Arial" panose="020B0604020202020204" pitchFamily="34" charset="0"/>
                <a:ea typeface="MS PGothic" panose="020B0600070205080204" pitchFamily="-110" charset="-128"/>
              </a:defRPr>
            </a:lvl4pPr>
            <a:lvl5pPr eaLnBrk="0" hangingPunct="0">
              <a:defRPr sz="2400">
                <a:solidFill>
                  <a:schemeClr val="tx1"/>
                </a:solidFill>
                <a:latin typeface="Arial" panose="020B0604020202020204" pitchFamily="34" charset="0"/>
                <a:ea typeface="MS PGothic" panose="020B0600070205080204" pitchFamily="-110"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9pPr>
          </a:lstStyle>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GB" sz="1600" dirty="0">
              <a:solidFill>
                <a:srgbClr val="3F3F3F"/>
              </a:solidFill>
              <a:latin typeface="微软雅黑" panose="020B0503020204020204" pitchFamily="34" charset="-122"/>
              <a:ea typeface="微软雅黑" panose="020B0503020204020204" pitchFamily="34" charset="-122"/>
            </a:endParaRPr>
          </a:p>
        </p:txBody>
      </p:sp>
      <p:sp>
        <p:nvSpPr>
          <p:cNvPr id="44" name="TextBox 24"/>
          <p:cNvSpPr txBox="1">
            <a:spLocks noChangeArrowheads="1"/>
          </p:cNvSpPr>
          <p:nvPr/>
        </p:nvSpPr>
        <p:spPr bwMode="auto">
          <a:xfrm>
            <a:off x="8893265" y="5378965"/>
            <a:ext cx="19938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110" charset="-128"/>
              </a:defRPr>
            </a:lvl1pPr>
            <a:lvl2pPr marL="37931725" indent="-37474525" eaLnBrk="0" hangingPunct="0">
              <a:defRPr sz="2400">
                <a:solidFill>
                  <a:schemeClr val="tx1"/>
                </a:solidFill>
                <a:latin typeface="Arial" panose="020B0604020202020204" pitchFamily="34" charset="0"/>
                <a:ea typeface="MS PGothic" panose="020B0600070205080204" pitchFamily="-110" charset="-128"/>
              </a:defRPr>
            </a:lvl2pPr>
            <a:lvl3pPr eaLnBrk="0" hangingPunct="0">
              <a:defRPr sz="2400">
                <a:solidFill>
                  <a:schemeClr val="tx1"/>
                </a:solidFill>
                <a:latin typeface="Arial" panose="020B0604020202020204" pitchFamily="34" charset="0"/>
                <a:ea typeface="MS PGothic" panose="020B0600070205080204" pitchFamily="-110" charset="-128"/>
              </a:defRPr>
            </a:lvl3pPr>
            <a:lvl4pPr eaLnBrk="0" hangingPunct="0">
              <a:defRPr sz="2400">
                <a:solidFill>
                  <a:schemeClr val="tx1"/>
                </a:solidFill>
                <a:latin typeface="Arial" panose="020B0604020202020204" pitchFamily="34" charset="0"/>
                <a:ea typeface="MS PGothic" panose="020B0600070205080204" pitchFamily="-110" charset="-128"/>
              </a:defRPr>
            </a:lvl4pPr>
            <a:lvl5pPr eaLnBrk="0" hangingPunct="0">
              <a:defRPr sz="2400">
                <a:solidFill>
                  <a:schemeClr val="tx1"/>
                </a:solidFill>
                <a:latin typeface="Arial" panose="020B0604020202020204" pitchFamily="34" charset="0"/>
                <a:ea typeface="MS PGothic" panose="020B0600070205080204" pitchFamily="-110"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110" charset="-128"/>
              </a:defRPr>
            </a:lvl9pPr>
          </a:lstStyle>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US" altLang="zh-CN" sz="1600" dirty="0">
              <a:solidFill>
                <a:srgbClr val="3F3F3F"/>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此处输入文本</a:t>
            </a:r>
            <a:endParaRPr lang="en-GB" sz="1600" dirty="0">
              <a:solidFill>
                <a:srgbClr val="3F3F3F"/>
              </a:solidFill>
              <a:latin typeface="微软雅黑" panose="020B0503020204020204" pitchFamily="34" charset="-122"/>
              <a:ea typeface="微软雅黑" panose="020B0503020204020204" pitchFamily="34" charset="-122"/>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p:tgtEl>
                                          <p:spTgt spid="18"/>
                                        </p:tgtEl>
                                        <p:attrNameLst>
                                          <p:attrName>ppt_x</p:attrName>
                                        </p:attrNameLst>
                                      </p:cBhvr>
                                      <p:tavLst>
                                        <p:tav tm="0">
                                          <p:val>
                                            <p:strVal val="#ppt_x-#ppt_w*1.125000"/>
                                          </p:val>
                                        </p:tav>
                                        <p:tav tm="100000">
                                          <p:val>
                                            <p:strVal val="#ppt_x"/>
                                          </p:val>
                                        </p:tav>
                                      </p:tavLst>
                                    </p:anim>
                                    <p:animEffect transition="in" filter="wipe(right)">
                                      <p:cBhvr>
                                        <p:cTn id="8" dur="750"/>
                                        <p:tgtEl>
                                          <p:spTgt spid="18"/>
                                        </p:tgtEl>
                                      </p:cBhvr>
                                    </p:animEffect>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750"/>
                                        <p:tgtEl>
                                          <p:spTgt spid="51"/>
                                        </p:tgtEl>
                                        <p:attrNameLst>
                                          <p:attrName>ppt_x</p:attrName>
                                        </p:attrNameLst>
                                      </p:cBhvr>
                                      <p:tavLst>
                                        <p:tav tm="0">
                                          <p:val>
                                            <p:strVal val="#ppt_x-#ppt_w*1.125000"/>
                                          </p:val>
                                        </p:tav>
                                        <p:tav tm="100000">
                                          <p:val>
                                            <p:strVal val="#ppt_x"/>
                                          </p:val>
                                        </p:tav>
                                      </p:tavLst>
                                    </p:anim>
                                    <p:animEffect transition="in" filter="wipe(right)">
                                      <p:cBhvr>
                                        <p:cTn id="13" dur="750"/>
                                        <p:tgtEl>
                                          <p:spTgt spid="51"/>
                                        </p:tgtEl>
                                      </p:cBhvr>
                                    </p:animEffect>
                                  </p:childTnLst>
                                </p:cTn>
                              </p:par>
                            </p:childTnLst>
                          </p:cTn>
                        </p:par>
                        <p:par>
                          <p:cTn id="14" fill="hold">
                            <p:stCondLst>
                              <p:cond delay="2000"/>
                            </p:stCondLst>
                            <p:childTnLst>
                              <p:par>
                                <p:cTn id="15" presetID="12" presetClass="entr" presetSubtype="8"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750"/>
                                        <p:tgtEl>
                                          <p:spTgt spid="50"/>
                                        </p:tgtEl>
                                        <p:attrNameLst>
                                          <p:attrName>ppt_x</p:attrName>
                                        </p:attrNameLst>
                                      </p:cBhvr>
                                      <p:tavLst>
                                        <p:tav tm="0">
                                          <p:val>
                                            <p:strVal val="#ppt_x-#ppt_w*1.125000"/>
                                          </p:val>
                                        </p:tav>
                                        <p:tav tm="100000">
                                          <p:val>
                                            <p:strVal val="#ppt_x"/>
                                          </p:val>
                                        </p:tav>
                                      </p:tavLst>
                                    </p:anim>
                                    <p:animEffect transition="in" filter="wipe(right)">
                                      <p:cBhvr>
                                        <p:cTn id="18" dur="750"/>
                                        <p:tgtEl>
                                          <p:spTgt spid="50"/>
                                        </p:tgtEl>
                                      </p:cBhvr>
                                    </p:animEffect>
                                  </p:childTnLst>
                                </p:cTn>
                              </p:par>
                            </p:childTnLst>
                          </p:cTn>
                        </p:par>
                        <p:par>
                          <p:cTn id="19" fill="hold">
                            <p:stCondLst>
                              <p:cond delay="3000"/>
                            </p:stCondLst>
                            <p:childTnLst>
                              <p:par>
                                <p:cTn id="20" presetID="1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750"/>
                                        <p:tgtEl>
                                          <p:spTgt spid="49"/>
                                        </p:tgtEl>
                                        <p:attrNameLst>
                                          <p:attrName>ppt_x</p:attrName>
                                        </p:attrNameLst>
                                      </p:cBhvr>
                                      <p:tavLst>
                                        <p:tav tm="0">
                                          <p:val>
                                            <p:strVal val="#ppt_x-#ppt_w*1.125000"/>
                                          </p:val>
                                        </p:tav>
                                        <p:tav tm="100000">
                                          <p:val>
                                            <p:strVal val="#ppt_x"/>
                                          </p:val>
                                        </p:tav>
                                      </p:tavLst>
                                    </p:anim>
                                    <p:animEffect transition="in" filter="wipe(right)">
                                      <p:cBhvr>
                                        <p:cTn id="23" dur="750"/>
                                        <p:tgtEl>
                                          <p:spTgt spid="49"/>
                                        </p:tgtEl>
                                      </p:cBhvr>
                                    </p:animEffect>
                                  </p:childTnLst>
                                </p:cTn>
                              </p:par>
                            </p:childTnLst>
                          </p:cTn>
                        </p:par>
                        <p:par>
                          <p:cTn id="24" fill="hold">
                            <p:stCondLst>
                              <p:cond delay="4000"/>
                            </p:stCondLst>
                            <p:childTnLst>
                              <p:par>
                                <p:cTn id="25" presetID="12" presetClass="entr" presetSubtype="8"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750"/>
                                        <p:tgtEl>
                                          <p:spTgt spid="48"/>
                                        </p:tgtEl>
                                        <p:attrNameLst>
                                          <p:attrName>ppt_x</p:attrName>
                                        </p:attrNameLst>
                                      </p:cBhvr>
                                      <p:tavLst>
                                        <p:tav tm="0">
                                          <p:val>
                                            <p:strVal val="#ppt_x-#ppt_w*1.125000"/>
                                          </p:val>
                                        </p:tav>
                                        <p:tav tm="100000">
                                          <p:val>
                                            <p:strVal val="#ppt_x"/>
                                          </p:val>
                                        </p:tav>
                                      </p:tavLst>
                                    </p:anim>
                                    <p:animEffect transition="in" filter="wipe(right)">
                                      <p:cBhvr>
                                        <p:cTn id="28" dur="750"/>
                                        <p:tgtEl>
                                          <p:spTgt spid="48"/>
                                        </p:tgtEl>
                                      </p:cBhvr>
                                    </p:animEffect>
                                  </p:childTnLst>
                                </p:cTn>
                              </p:par>
                            </p:childTnLst>
                          </p:cTn>
                        </p:par>
                        <p:par>
                          <p:cTn id="29" fill="hold">
                            <p:stCondLst>
                              <p:cond delay="5000"/>
                            </p:stCondLst>
                            <p:childTnLst>
                              <p:par>
                                <p:cTn id="30" presetID="12" presetClass="entr" presetSubtype="8"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750"/>
                                        <p:tgtEl>
                                          <p:spTgt spid="47"/>
                                        </p:tgtEl>
                                        <p:attrNameLst>
                                          <p:attrName>ppt_x</p:attrName>
                                        </p:attrNameLst>
                                      </p:cBhvr>
                                      <p:tavLst>
                                        <p:tav tm="0">
                                          <p:val>
                                            <p:strVal val="#ppt_x-#ppt_w*1.125000"/>
                                          </p:val>
                                        </p:tav>
                                        <p:tav tm="100000">
                                          <p:val>
                                            <p:strVal val="#ppt_x"/>
                                          </p:val>
                                        </p:tav>
                                      </p:tavLst>
                                    </p:anim>
                                    <p:animEffect transition="in" filter="wipe(right)">
                                      <p:cBhvr>
                                        <p:cTn id="33" dur="750"/>
                                        <p:tgtEl>
                                          <p:spTgt spid="47"/>
                                        </p:tgtEl>
                                      </p:cBhvr>
                                    </p:animEffect>
                                  </p:childTnLst>
                                </p:cTn>
                              </p:par>
                            </p:childTnLst>
                          </p:cTn>
                        </p:par>
                        <p:par>
                          <p:cTn id="34" fill="hold">
                            <p:stCondLst>
                              <p:cond delay="6000"/>
                            </p:stCondLst>
                            <p:childTnLst>
                              <p:par>
                                <p:cTn id="35" presetID="22" presetClass="entr" presetSubtype="4" fill="hold" nodeType="afterEffect">
                                  <p:stCondLst>
                                    <p:cond delay="0"/>
                                  </p:stCondLst>
                                  <p:childTnLst>
                                    <p:set>
                                      <p:cBhvr>
                                        <p:cTn id="36" dur="1" fill="hold">
                                          <p:stCondLst>
                                            <p:cond delay="0"/>
                                          </p:stCondLst>
                                        </p:cTn>
                                        <p:tgtEl>
                                          <p:spTgt spid="3079"/>
                                        </p:tgtEl>
                                        <p:attrNameLst>
                                          <p:attrName>style.visibility</p:attrName>
                                        </p:attrNameLst>
                                      </p:cBhvr>
                                      <p:to>
                                        <p:strVal val="visible"/>
                                      </p:to>
                                    </p:set>
                                    <p:animEffect transition="in" filter="wipe(down)">
                                      <p:cBhvr>
                                        <p:cTn id="37" dur="500"/>
                                        <p:tgtEl>
                                          <p:spTgt spid="3079"/>
                                        </p:tgtEl>
                                      </p:cBhvr>
                                    </p:animEffect>
                                  </p:childTnLst>
                                </p:cTn>
                              </p:par>
                            </p:childTnLst>
                          </p:cTn>
                        </p:par>
                        <p:par>
                          <p:cTn id="38" fill="hold">
                            <p:stCondLst>
                              <p:cond delay="6500"/>
                            </p:stCondLst>
                            <p:childTnLst>
                              <p:par>
                                <p:cTn id="39" presetID="22" presetClass="entr" presetSubtype="4"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down)">
                                      <p:cBhvr>
                                        <p:cTn id="41" dur="500"/>
                                        <p:tgtEl>
                                          <p:spTgt spid="32"/>
                                        </p:tgtEl>
                                      </p:cBhvr>
                                    </p:animEffect>
                                  </p:childTnLst>
                                </p:cTn>
                              </p:par>
                            </p:childTnLst>
                          </p:cTn>
                        </p:par>
                        <p:par>
                          <p:cTn id="42" fill="hold">
                            <p:stCondLst>
                              <p:cond delay="7000"/>
                            </p:stCondLst>
                            <p:childTnLst>
                              <p:par>
                                <p:cTn id="43" presetID="22" presetClass="entr" presetSubtype="4" fill="hold" nodeType="afterEffect">
                                  <p:stCondLst>
                                    <p:cond delay="0"/>
                                  </p:stCondLst>
                                  <p:childTnLst>
                                    <p:set>
                                      <p:cBhvr>
                                        <p:cTn id="44" dur="1" fill="hold">
                                          <p:stCondLst>
                                            <p:cond delay="0"/>
                                          </p:stCondLst>
                                        </p:cTn>
                                        <p:tgtEl>
                                          <p:spTgt spid="3074"/>
                                        </p:tgtEl>
                                        <p:attrNameLst>
                                          <p:attrName>style.visibility</p:attrName>
                                        </p:attrNameLst>
                                      </p:cBhvr>
                                      <p:to>
                                        <p:strVal val="visible"/>
                                      </p:to>
                                    </p:set>
                                    <p:animEffect transition="in" filter="wipe(down)">
                                      <p:cBhvr>
                                        <p:cTn id="45" dur="500"/>
                                        <p:tgtEl>
                                          <p:spTgt spid="3074"/>
                                        </p:tgtEl>
                                      </p:cBhvr>
                                    </p:animEffect>
                                  </p:childTnLst>
                                </p:cTn>
                              </p:par>
                            </p:childTnLst>
                          </p:cTn>
                        </p:par>
                        <p:par>
                          <p:cTn id="46" fill="hold">
                            <p:stCondLst>
                              <p:cond delay="7500"/>
                            </p:stCondLst>
                            <p:childTnLst>
                              <p:par>
                                <p:cTn id="47" presetID="2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down)">
                                      <p:cBhvr>
                                        <p:cTn id="49" dur="500"/>
                                        <p:tgtEl>
                                          <p:spTgt spid="42"/>
                                        </p:tgtEl>
                                      </p:cBhvr>
                                    </p:animEffect>
                                  </p:childTnLst>
                                </p:cTn>
                              </p:par>
                            </p:childTnLst>
                          </p:cTn>
                        </p:par>
                        <p:par>
                          <p:cTn id="50" fill="hold">
                            <p:stCondLst>
                              <p:cond delay="8000"/>
                            </p:stCondLst>
                            <p:childTnLst>
                              <p:par>
                                <p:cTn id="51" presetID="22" presetClass="entr" presetSubtype="4" fill="hold" nodeType="afterEffect">
                                  <p:stCondLst>
                                    <p:cond delay="0"/>
                                  </p:stCondLst>
                                  <p:childTnLst>
                                    <p:set>
                                      <p:cBhvr>
                                        <p:cTn id="52" dur="1" fill="hold">
                                          <p:stCondLst>
                                            <p:cond delay="0"/>
                                          </p:stCondLst>
                                        </p:cTn>
                                        <p:tgtEl>
                                          <p:spTgt spid="3077"/>
                                        </p:tgtEl>
                                        <p:attrNameLst>
                                          <p:attrName>style.visibility</p:attrName>
                                        </p:attrNameLst>
                                      </p:cBhvr>
                                      <p:to>
                                        <p:strVal val="visible"/>
                                      </p:to>
                                    </p:set>
                                    <p:animEffect transition="in" filter="wipe(down)">
                                      <p:cBhvr>
                                        <p:cTn id="53" dur="500"/>
                                        <p:tgtEl>
                                          <p:spTgt spid="3077"/>
                                        </p:tgtEl>
                                      </p:cBhvr>
                                    </p:animEffect>
                                  </p:childTnLst>
                                </p:cTn>
                              </p:par>
                            </p:childTnLst>
                          </p:cTn>
                        </p:par>
                        <p:par>
                          <p:cTn id="54" fill="hold">
                            <p:stCondLst>
                              <p:cond delay="8500"/>
                            </p:stCondLst>
                            <p:childTnLst>
                              <p:par>
                                <p:cTn id="55" presetID="22" presetClass="entr" presetSubtype="4"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down)">
                                      <p:cBhvr>
                                        <p:cTn id="57" dur="500"/>
                                        <p:tgtEl>
                                          <p:spTgt spid="39"/>
                                        </p:tgtEl>
                                      </p:cBhvr>
                                    </p:animEffect>
                                  </p:childTnLst>
                                </p:cTn>
                              </p:par>
                            </p:childTnLst>
                          </p:cTn>
                        </p:par>
                        <p:par>
                          <p:cTn id="58" fill="hold">
                            <p:stCondLst>
                              <p:cond delay="9000"/>
                            </p:stCondLst>
                            <p:childTnLst>
                              <p:par>
                                <p:cTn id="59" presetID="22" presetClass="entr" presetSubtype="4" fill="hold" nodeType="afterEffect">
                                  <p:stCondLst>
                                    <p:cond delay="0"/>
                                  </p:stCondLst>
                                  <p:childTnLst>
                                    <p:set>
                                      <p:cBhvr>
                                        <p:cTn id="60" dur="1" fill="hold">
                                          <p:stCondLst>
                                            <p:cond delay="0"/>
                                          </p:stCondLst>
                                        </p:cTn>
                                        <p:tgtEl>
                                          <p:spTgt spid="3075"/>
                                        </p:tgtEl>
                                        <p:attrNameLst>
                                          <p:attrName>style.visibility</p:attrName>
                                        </p:attrNameLst>
                                      </p:cBhvr>
                                      <p:to>
                                        <p:strVal val="visible"/>
                                      </p:to>
                                    </p:set>
                                    <p:animEffect transition="in" filter="wipe(down)">
                                      <p:cBhvr>
                                        <p:cTn id="61" dur="500"/>
                                        <p:tgtEl>
                                          <p:spTgt spid="3075"/>
                                        </p:tgtEl>
                                      </p:cBhvr>
                                    </p:animEffect>
                                  </p:childTnLst>
                                </p:cTn>
                              </p:par>
                            </p:childTnLst>
                          </p:cTn>
                        </p:par>
                        <p:par>
                          <p:cTn id="62" fill="hold">
                            <p:stCondLst>
                              <p:cond delay="9500"/>
                            </p:stCondLst>
                            <p:childTnLst>
                              <p:par>
                                <p:cTn id="63" presetID="22" presetClass="entr" presetSubtype="4"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down)">
                                      <p:cBhvr>
                                        <p:cTn id="65" dur="500"/>
                                        <p:tgtEl>
                                          <p:spTgt spid="43"/>
                                        </p:tgtEl>
                                      </p:cBhvr>
                                    </p:animEffect>
                                  </p:childTnLst>
                                </p:cTn>
                              </p:par>
                            </p:childTnLst>
                          </p:cTn>
                        </p:par>
                        <p:par>
                          <p:cTn id="66" fill="hold">
                            <p:stCondLst>
                              <p:cond delay="10000"/>
                            </p:stCondLst>
                            <p:childTnLst>
                              <p:par>
                                <p:cTn id="67" presetID="22" presetClass="entr" presetSubtype="4" fill="hold" nodeType="afterEffect">
                                  <p:stCondLst>
                                    <p:cond delay="0"/>
                                  </p:stCondLst>
                                  <p:childTnLst>
                                    <p:set>
                                      <p:cBhvr>
                                        <p:cTn id="68" dur="1" fill="hold">
                                          <p:stCondLst>
                                            <p:cond delay="0"/>
                                          </p:stCondLst>
                                        </p:cTn>
                                        <p:tgtEl>
                                          <p:spTgt spid="3078"/>
                                        </p:tgtEl>
                                        <p:attrNameLst>
                                          <p:attrName>style.visibility</p:attrName>
                                        </p:attrNameLst>
                                      </p:cBhvr>
                                      <p:to>
                                        <p:strVal val="visible"/>
                                      </p:to>
                                    </p:set>
                                    <p:animEffect transition="in" filter="wipe(down)">
                                      <p:cBhvr>
                                        <p:cTn id="69" dur="500"/>
                                        <p:tgtEl>
                                          <p:spTgt spid="3078"/>
                                        </p:tgtEl>
                                      </p:cBhvr>
                                    </p:animEffect>
                                  </p:childTnLst>
                                </p:cTn>
                              </p:par>
                            </p:childTnLst>
                          </p:cTn>
                        </p:par>
                        <p:par>
                          <p:cTn id="70" fill="hold">
                            <p:stCondLst>
                              <p:cond delay="10500"/>
                            </p:stCondLst>
                            <p:childTnLst>
                              <p:par>
                                <p:cTn id="71" presetID="22" presetClass="entr" presetSubtype="4"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down)">
                                      <p:cBhvr>
                                        <p:cTn id="73" dur="500"/>
                                        <p:tgtEl>
                                          <p:spTgt spid="40"/>
                                        </p:tgtEl>
                                      </p:cBhvr>
                                    </p:animEffect>
                                  </p:childTnLst>
                                </p:cTn>
                              </p:par>
                            </p:childTnLst>
                          </p:cTn>
                        </p:par>
                        <p:par>
                          <p:cTn id="74" fill="hold">
                            <p:stCondLst>
                              <p:cond delay="11000"/>
                            </p:stCondLst>
                            <p:childTnLst>
                              <p:par>
                                <p:cTn id="75" presetID="22" presetClass="entr" presetSubtype="4" fill="hold" nodeType="afterEffect">
                                  <p:stCondLst>
                                    <p:cond delay="0"/>
                                  </p:stCondLst>
                                  <p:childTnLst>
                                    <p:set>
                                      <p:cBhvr>
                                        <p:cTn id="76" dur="1" fill="hold">
                                          <p:stCondLst>
                                            <p:cond delay="0"/>
                                          </p:stCondLst>
                                        </p:cTn>
                                        <p:tgtEl>
                                          <p:spTgt spid="3076"/>
                                        </p:tgtEl>
                                        <p:attrNameLst>
                                          <p:attrName>style.visibility</p:attrName>
                                        </p:attrNameLst>
                                      </p:cBhvr>
                                      <p:to>
                                        <p:strVal val="visible"/>
                                      </p:to>
                                    </p:set>
                                    <p:animEffect transition="in" filter="wipe(down)">
                                      <p:cBhvr>
                                        <p:cTn id="77" dur="750"/>
                                        <p:tgtEl>
                                          <p:spTgt spid="3076"/>
                                        </p:tgtEl>
                                      </p:cBhvr>
                                    </p:animEffect>
                                  </p:childTnLst>
                                </p:cTn>
                              </p:par>
                            </p:childTnLst>
                          </p:cTn>
                        </p:par>
                        <p:par>
                          <p:cTn id="78" fill="hold">
                            <p:stCondLst>
                              <p:cond delay="12000"/>
                            </p:stCondLst>
                            <p:childTnLst>
                              <p:par>
                                <p:cTn id="79" presetID="22" presetClass="entr" presetSubtype="4"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wipe(down)">
                                      <p:cBhvr>
                                        <p:cTn id="81"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0" grpId="0" animBg="1"/>
      <p:bldP spid="49" grpId="0" animBg="1"/>
      <p:bldP spid="48" grpId="0" animBg="1"/>
      <p:bldP spid="47" grpId="0" animBg="1"/>
      <p:bldP spid="32" grpId="0"/>
      <p:bldP spid="39" grpId="0"/>
      <p:bldP spid="40" grpId="0"/>
      <p:bldP spid="42" grpId="0"/>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8328892" y="2611979"/>
            <a:ext cx="2496253" cy="2496253"/>
            <a:chOff x="7181148" y="2027652"/>
            <a:chExt cx="2496253" cy="2496253"/>
          </a:xfrm>
        </p:grpSpPr>
        <p:sp>
          <p:nvSpPr>
            <p:cNvPr id="49" name="椭圆 48"/>
            <p:cNvSpPr/>
            <p:nvPr/>
          </p:nvSpPr>
          <p:spPr>
            <a:xfrm>
              <a:off x="7181148" y="2027652"/>
              <a:ext cx="2496253" cy="2496253"/>
            </a:xfrm>
            <a:prstGeom prst="ellipse">
              <a:avLst/>
            </a:prstGeom>
            <a:solidFill>
              <a:schemeClr val="accent1"/>
            </a:solidFill>
            <a:ln w="25400" cap="flat" cmpd="sng" algn="ctr">
              <a:noFill/>
              <a:prstDash val="solid"/>
            </a:ln>
            <a:effectLst/>
          </p:spPr>
          <p:txBody>
            <a:bodyPr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0" name="椭圆 4"/>
            <p:cNvSpPr/>
            <p:nvPr/>
          </p:nvSpPr>
          <p:spPr>
            <a:xfrm>
              <a:off x="8254097" y="2103296"/>
              <a:ext cx="1307846" cy="2329040"/>
            </a:xfrm>
            <a:custGeom>
              <a:avLst/>
              <a:gdLst/>
              <a:ahLst/>
              <a:cxnLst/>
              <a:rect l="l" t="t" r="r" b="b"/>
              <a:pathLst>
                <a:path w="1294239" h="2304256">
                  <a:moveTo>
                    <a:pt x="142111" y="0"/>
                  </a:moveTo>
                  <a:cubicBezTo>
                    <a:pt x="778414" y="0"/>
                    <a:pt x="1294239" y="515825"/>
                    <a:pt x="1294239" y="1152128"/>
                  </a:cubicBezTo>
                  <a:cubicBezTo>
                    <a:pt x="1294239" y="1788431"/>
                    <a:pt x="778414" y="2304256"/>
                    <a:pt x="142111" y="2304256"/>
                  </a:cubicBezTo>
                  <a:cubicBezTo>
                    <a:pt x="93954" y="2304256"/>
                    <a:pt x="46487" y="2301302"/>
                    <a:pt x="0" y="2294597"/>
                  </a:cubicBezTo>
                  <a:lnTo>
                    <a:pt x="0" y="9659"/>
                  </a:lnTo>
                  <a:cubicBezTo>
                    <a:pt x="46487" y="2955"/>
                    <a:pt x="93954" y="0"/>
                    <a:pt x="142111" y="0"/>
                  </a:cubicBezTo>
                  <a:close/>
                </a:path>
              </a:pathLst>
            </a:custGeom>
            <a:solidFill>
              <a:srgbClr val="FFFFFF"/>
            </a:solidFill>
            <a:ln w="25400" cap="flat" cmpd="sng" algn="ctr">
              <a:noFill/>
              <a:prstDash val="solid"/>
            </a:ln>
            <a:effectLst/>
          </p:spPr>
          <p:txBody>
            <a:bodyPr anchor="ctr"/>
            <a:lstStyle/>
            <a:p>
              <a:pPr>
                <a:lnSpc>
                  <a:spcPct val="120000"/>
                </a:lnSpc>
                <a:defRPr/>
              </a:pPr>
              <a:endParaRPr lang="en-US" altLang="zh-CN" sz="1600" kern="0" dirty="0">
                <a:solidFill>
                  <a:srgbClr val="43434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KSO_GN5"/>
            <p:cNvSpPr txBox="1"/>
            <p:nvPr/>
          </p:nvSpPr>
          <p:spPr>
            <a:xfrm flipH="1">
              <a:off x="7302575" y="3032561"/>
              <a:ext cx="1021195" cy="733274"/>
            </a:xfrm>
            <a:prstGeom prst="rect">
              <a:avLst/>
            </a:prstGeom>
            <a:noFill/>
          </p:spPr>
          <p:txBody>
            <a:bodyPr anchor="ctr" anchorCtr="1">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rPr>
                <a:t>05</a:t>
              </a:r>
              <a:endParaRPr lang="zh-CN" altLang="en-US"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endParaRPr>
            </a:p>
          </p:txBody>
        </p:sp>
      </p:grpSp>
      <p:grpSp>
        <p:nvGrpSpPr>
          <p:cNvPr id="7" name="组合 6"/>
          <p:cNvGrpSpPr/>
          <p:nvPr/>
        </p:nvGrpSpPr>
        <p:grpSpPr>
          <a:xfrm>
            <a:off x="6293464" y="1511485"/>
            <a:ext cx="2496253" cy="2565925"/>
            <a:chOff x="5120843" y="956692"/>
            <a:chExt cx="2496253" cy="2565925"/>
          </a:xfrm>
        </p:grpSpPr>
        <p:sp>
          <p:nvSpPr>
            <p:cNvPr id="57" name="椭圆 56"/>
            <p:cNvSpPr/>
            <p:nvPr/>
          </p:nvSpPr>
          <p:spPr>
            <a:xfrm rot="20931813">
              <a:off x="5120843" y="1024373"/>
              <a:ext cx="2496253" cy="2498244"/>
            </a:xfrm>
            <a:prstGeom prst="ellipse">
              <a:avLst/>
            </a:prstGeom>
            <a:solidFill>
              <a:schemeClr val="accent1"/>
            </a:solidFill>
            <a:ln w="25400" cap="flat" cmpd="sng" algn="ctr">
              <a:noFill/>
              <a:prstDash val="solid"/>
            </a:ln>
            <a:effectLst/>
          </p:spPr>
          <p:txBody>
            <a:bodyPr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58" name="椭圆 4"/>
            <p:cNvSpPr/>
            <p:nvPr/>
          </p:nvSpPr>
          <p:spPr>
            <a:xfrm rot="20551595">
              <a:off x="6167915" y="956692"/>
              <a:ext cx="1307846" cy="2329040"/>
            </a:xfrm>
            <a:custGeom>
              <a:avLst/>
              <a:gdLst/>
              <a:ahLst/>
              <a:cxnLst/>
              <a:rect l="l" t="t" r="r" b="b"/>
              <a:pathLst>
                <a:path w="1294239" h="2304256">
                  <a:moveTo>
                    <a:pt x="142111" y="0"/>
                  </a:moveTo>
                  <a:cubicBezTo>
                    <a:pt x="778414" y="0"/>
                    <a:pt x="1294239" y="515825"/>
                    <a:pt x="1294239" y="1152128"/>
                  </a:cubicBezTo>
                  <a:cubicBezTo>
                    <a:pt x="1294239" y="1788431"/>
                    <a:pt x="778414" y="2304256"/>
                    <a:pt x="142111" y="2304256"/>
                  </a:cubicBezTo>
                  <a:cubicBezTo>
                    <a:pt x="93954" y="2304256"/>
                    <a:pt x="46487" y="2301302"/>
                    <a:pt x="0" y="2294597"/>
                  </a:cubicBezTo>
                  <a:lnTo>
                    <a:pt x="0" y="9659"/>
                  </a:lnTo>
                  <a:cubicBezTo>
                    <a:pt x="46487" y="2955"/>
                    <a:pt x="93954" y="0"/>
                    <a:pt x="142111" y="0"/>
                  </a:cubicBezTo>
                  <a:close/>
                </a:path>
              </a:pathLst>
            </a:custGeom>
            <a:solidFill>
              <a:srgbClr val="FFFFFF"/>
            </a:solidFill>
            <a:ln w="25400" cap="flat" cmpd="sng" algn="ctr">
              <a:noFill/>
              <a:prstDash val="solid"/>
            </a:ln>
            <a:effectLst/>
          </p:spPr>
          <p:txBody>
            <a:bodyPr anchor="ctr"/>
            <a:lstStyle/>
            <a:p>
              <a:pPr>
                <a:lnSpc>
                  <a:spcPct val="120000"/>
                </a:lnSpc>
                <a:defRPr/>
              </a:pPr>
              <a:endParaRPr lang="en-US" altLang="zh-CN" sz="1600" kern="0" dirty="0">
                <a:solidFill>
                  <a:srgbClr val="43434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KSO_GN4"/>
            <p:cNvSpPr txBox="1"/>
            <p:nvPr/>
          </p:nvSpPr>
          <p:spPr>
            <a:xfrm rot="20551595" flipH="1">
              <a:off x="5232318" y="2214410"/>
              <a:ext cx="1021195" cy="733274"/>
            </a:xfrm>
            <a:prstGeom prst="rect">
              <a:avLst/>
            </a:prstGeom>
            <a:noFill/>
          </p:spPr>
          <p:txBody>
            <a:bodyPr anchor="ctr" anchorCtr="1">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rPr>
                <a:t>04</a:t>
              </a:r>
              <a:endParaRPr lang="zh-CN" altLang="en-US"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endParaRPr>
            </a:p>
          </p:txBody>
        </p:sp>
      </p:grpSp>
      <p:grpSp>
        <p:nvGrpSpPr>
          <p:cNvPr id="5" name="组合 4"/>
          <p:cNvGrpSpPr/>
          <p:nvPr/>
        </p:nvGrpSpPr>
        <p:grpSpPr>
          <a:xfrm>
            <a:off x="2890665" y="3566198"/>
            <a:ext cx="2496253" cy="2548009"/>
            <a:chOff x="2365809" y="3407161"/>
            <a:chExt cx="2496253" cy="2548009"/>
          </a:xfrm>
        </p:grpSpPr>
        <p:sp>
          <p:nvSpPr>
            <p:cNvPr id="65" name="椭圆 64"/>
            <p:cNvSpPr/>
            <p:nvPr/>
          </p:nvSpPr>
          <p:spPr>
            <a:xfrm rot="20669589">
              <a:off x="2365809" y="3458917"/>
              <a:ext cx="2496253" cy="2496253"/>
            </a:xfrm>
            <a:prstGeom prst="ellipse">
              <a:avLst/>
            </a:prstGeom>
            <a:solidFill>
              <a:schemeClr val="accent1"/>
            </a:solidFill>
            <a:ln w="25400" cap="flat" cmpd="sng" algn="ctr">
              <a:noFill/>
              <a:prstDash val="solid"/>
            </a:ln>
            <a:effectLst/>
          </p:spPr>
          <p:txBody>
            <a:bodyPr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66" name="椭圆 4"/>
            <p:cNvSpPr/>
            <p:nvPr/>
          </p:nvSpPr>
          <p:spPr>
            <a:xfrm rot="20669589">
              <a:off x="3418854" y="3407161"/>
              <a:ext cx="1307845" cy="2327048"/>
            </a:xfrm>
            <a:custGeom>
              <a:avLst/>
              <a:gdLst/>
              <a:ahLst/>
              <a:cxnLst/>
              <a:rect l="l" t="t" r="r" b="b"/>
              <a:pathLst>
                <a:path w="1294239" h="2304256">
                  <a:moveTo>
                    <a:pt x="142111" y="0"/>
                  </a:moveTo>
                  <a:cubicBezTo>
                    <a:pt x="778414" y="0"/>
                    <a:pt x="1294239" y="515825"/>
                    <a:pt x="1294239" y="1152128"/>
                  </a:cubicBezTo>
                  <a:cubicBezTo>
                    <a:pt x="1294239" y="1788431"/>
                    <a:pt x="778414" y="2304256"/>
                    <a:pt x="142111" y="2304256"/>
                  </a:cubicBezTo>
                  <a:cubicBezTo>
                    <a:pt x="93954" y="2304256"/>
                    <a:pt x="46487" y="2301302"/>
                    <a:pt x="0" y="2294597"/>
                  </a:cubicBezTo>
                  <a:lnTo>
                    <a:pt x="0" y="9659"/>
                  </a:lnTo>
                  <a:cubicBezTo>
                    <a:pt x="46487" y="2955"/>
                    <a:pt x="93954" y="0"/>
                    <a:pt x="142111" y="0"/>
                  </a:cubicBezTo>
                  <a:close/>
                </a:path>
              </a:pathLst>
            </a:custGeom>
            <a:solidFill>
              <a:srgbClr val="FFFFFF"/>
            </a:solidFill>
            <a:ln w="25400" cap="flat" cmpd="sng" algn="ctr">
              <a:noFill/>
              <a:prstDash val="solid"/>
            </a:ln>
            <a:effectLst/>
          </p:spPr>
          <p:txBody>
            <a:bodyPr anchor="ctr"/>
            <a:lstStyle/>
            <a:p>
              <a:pPr>
                <a:lnSpc>
                  <a:spcPct val="120000"/>
                </a:lnSpc>
                <a:defRPr/>
              </a:pPr>
              <a:endParaRPr lang="en-US" altLang="zh-CN" sz="1600" kern="0" dirty="0">
                <a:solidFill>
                  <a:srgbClr val="43434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KSO_GN2"/>
            <p:cNvSpPr txBox="1"/>
            <p:nvPr/>
          </p:nvSpPr>
          <p:spPr>
            <a:xfrm rot="20669589" flipH="1">
              <a:off x="2415574" y="4698719"/>
              <a:ext cx="1019204" cy="733274"/>
            </a:xfrm>
            <a:prstGeom prst="rect">
              <a:avLst/>
            </a:prstGeom>
            <a:noFill/>
          </p:spPr>
          <p:txBody>
            <a:bodyPr anchor="ctr" anchorCtr="1">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rPr>
                <a:t>02</a:t>
              </a:r>
              <a:endParaRPr lang="zh-CN" altLang="en-US"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endParaRPr>
            </a:p>
          </p:txBody>
        </p:sp>
      </p:grpSp>
      <p:grpSp>
        <p:nvGrpSpPr>
          <p:cNvPr id="4" name="组合 3"/>
          <p:cNvGrpSpPr/>
          <p:nvPr/>
        </p:nvGrpSpPr>
        <p:grpSpPr>
          <a:xfrm>
            <a:off x="1179604" y="2252769"/>
            <a:ext cx="2496253" cy="2496253"/>
            <a:chOff x="1344615" y="1567817"/>
            <a:chExt cx="2496253" cy="2496253"/>
          </a:xfrm>
        </p:grpSpPr>
        <p:sp>
          <p:nvSpPr>
            <p:cNvPr id="73" name="椭圆 72"/>
            <p:cNvSpPr/>
            <p:nvPr/>
          </p:nvSpPr>
          <p:spPr>
            <a:xfrm>
              <a:off x="1344615" y="1567817"/>
              <a:ext cx="2496253" cy="2496253"/>
            </a:xfrm>
            <a:prstGeom prst="ellipse">
              <a:avLst/>
            </a:prstGeom>
            <a:solidFill>
              <a:schemeClr val="accent1"/>
            </a:solidFill>
            <a:ln w="25400" cap="flat" cmpd="sng" algn="ctr">
              <a:noFill/>
              <a:prstDash val="solid"/>
            </a:ln>
            <a:effectLst/>
          </p:spPr>
          <p:txBody>
            <a:bodyPr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74" name="椭圆 4"/>
            <p:cNvSpPr/>
            <p:nvPr/>
          </p:nvSpPr>
          <p:spPr>
            <a:xfrm>
              <a:off x="2417564" y="1643461"/>
              <a:ext cx="1307846" cy="2327048"/>
            </a:xfrm>
            <a:custGeom>
              <a:avLst/>
              <a:gdLst/>
              <a:ahLst/>
              <a:cxnLst/>
              <a:rect l="l" t="t" r="r" b="b"/>
              <a:pathLst>
                <a:path w="1294239" h="2304256">
                  <a:moveTo>
                    <a:pt x="142111" y="0"/>
                  </a:moveTo>
                  <a:cubicBezTo>
                    <a:pt x="778414" y="0"/>
                    <a:pt x="1294239" y="515825"/>
                    <a:pt x="1294239" y="1152128"/>
                  </a:cubicBezTo>
                  <a:cubicBezTo>
                    <a:pt x="1294239" y="1788431"/>
                    <a:pt x="778414" y="2304256"/>
                    <a:pt x="142111" y="2304256"/>
                  </a:cubicBezTo>
                  <a:cubicBezTo>
                    <a:pt x="93954" y="2304256"/>
                    <a:pt x="46487" y="2301302"/>
                    <a:pt x="0" y="2294597"/>
                  </a:cubicBezTo>
                  <a:lnTo>
                    <a:pt x="0" y="9659"/>
                  </a:lnTo>
                  <a:cubicBezTo>
                    <a:pt x="46487" y="2955"/>
                    <a:pt x="93954" y="0"/>
                    <a:pt x="142111" y="0"/>
                  </a:cubicBezTo>
                  <a:close/>
                </a:path>
              </a:pathLst>
            </a:custGeom>
            <a:solidFill>
              <a:srgbClr val="FFFFFF"/>
            </a:solidFill>
            <a:ln w="25400" cap="flat" cmpd="sng" algn="ctr">
              <a:noFill/>
              <a:prstDash val="solid"/>
            </a:ln>
            <a:effectLst/>
          </p:spPr>
          <p:txBody>
            <a:bodyPr anchor="ctr"/>
            <a:lstStyle/>
            <a:p>
              <a:pPr>
                <a:lnSpc>
                  <a:spcPct val="120000"/>
                </a:lnSpc>
                <a:defRPr/>
              </a:pPr>
              <a:endParaRPr lang="en-US" altLang="zh-CN" sz="1600" kern="0" dirty="0">
                <a:solidFill>
                  <a:srgbClr val="43434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KSO_GN1"/>
            <p:cNvSpPr txBox="1"/>
            <p:nvPr/>
          </p:nvSpPr>
          <p:spPr>
            <a:xfrm flipH="1">
              <a:off x="1392390" y="2566753"/>
              <a:ext cx="1021194" cy="733274"/>
            </a:xfrm>
            <a:prstGeom prst="rect">
              <a:avLst/>
            </a:prstGeom>
            <a:noFill/>
          </p:spPr>
          <p:txBody>
            <a:bodyPr anchor="ctr" anchorCtr="1">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rPr>
                <a:t>01</a:t>
              </a:r>
              <a:endParaRPr lang="zh-CN" altLang="en-US"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endParaRPr>
            </a:p>
          </p:txBody>
        </p:sp>
      </p:grpSp>
      <p:grpSp>
        <p:nvGrpSpPr>
          <p:cNvPr id="6" name="组合 5"/>
          <p:cNvGrpSpPr/>
          <p:nvPr/>
        </p:nvGrpSpPr>
        <p:grpSpPr>
          <a:xfrm>
            <a:off x="5045338" y="3425252"/>
            <a:ext cx="2496253" cy="2496253"/>
            <a:chOff x="4551523" y="3005053"/>
            <a:chExt cx="2496253" cy="2496253"/>
          </a:xfrm>
        </p:grpSpPr>
        <p:sp>
          <p:nvSpPr>
            <p:cNvPr id="81" name="椭圆 80"/>
            <p:cNvSpPr/>
            <p:nvPr/>
          </p:nvSpPr>
          <p:spPr>
            <a:xfrm>
              <a:off x="4551523" y="3005053"/>
              <a:ext cx="2496253" cy="2496253"/>
            </a:xfrm>
            <a:prstGeom prst="ellipse">
              <a:avLst/>
            </a:prstGeom>
            <a:solidFill>
              <a:schemeClr val="accent1"/>
            </a:solidFill>
            <a:ln w="25400" cap="flat" cmpd="sng" algn="ctr">
              <a:noFill/>
              <a:prstDash val="solid"/>
            </a:ln>
            <a:effectLst/>
          </p:spPr>
          <p:txBody>
            <a:bodyPr anchor="ctr"/>
            <a:lstStyle/>
            <a:p>
              <a:pPr algn="ctr">
                <a:defRPr/>
              </a:pPr>
              <a:endParaRPr lang="en-US" kern="0">
                <a:solidFill>
                  <a:sysClr val="window" lastClr="FFFFFF"/>
                </a:solidFill>
                <a:latin typeface="微软雅黑" panose="020B0503020204020204" pitchFamily="34" charset="-122"/>
                <a:ea typeface="微软雅黑" panose="020B0503020204020204" pitchFamily="34" charset="-122"/>
              </a:endParaRPr>
            </a:p>
          </p:txBody>
        </p:sp>
        <p:sp>
          <p:nvSpPr>
            <p:cNvPr id="82" name="椭圆 4"/>
            <p:cNvSpPr/>
            <p:nvPr/>
          </p:nvSpPr>
          <p:spPr>
            <a:xfrm>
              <a:off x="5624474" y="3080697"/>
              <a:ext cx="1307845" cy="2327048"/>
            </a:xfrm>
            <a:custGeom>
              <a:avLst/>
              <a:gdLst/>
              <a:ahLst/>
              <a:cxnLst/>
              <a:rect l="l" t="t" r="r" b="b"/>
              <a:pathLst>
                <a:path w="1294239" h="2304256">
                  <a:moveTo>
                    <a:pt x="142111" y="0"/>
                  </a:moveTo>
                  <a:cubicBezTo>
                    <a:pt x="778414" y="0"/>
                    <a:pt x="1294239" y="515825"/>
                    <a:pt x="1294239" y="1152128"/>
                  </a:cubicBezTo>
                  <a:cubicBezTo>
                    <a:pt x="1294239" y="1788431"/>
                    <a:pt x="778414" y="2304256"/>
                    <a:pt x="142111" y="2304256"/>
                  </a:cubicBezTo>
                  <a:cubicBezTo>
                    <a:pt x="93954" y="2304256"/>
                    <a:pt x="46487" y="2301302"/>
                    <a:pt x="0" y="2294597"/>
                  </a:cubicBezTo>
                  <a:lnTo>
                    <a:pt x="0" y="9659"/>
                  </a:lnTo>
                  <a:cubicBezTo>
                    <a:pt x="46487" y="2955"/>
                    <a:pt x="93954" y="0"/>
                    <a:pt x="142111" y="0"/>
                  </a:cubicBezTo>
                  <a:close/>
                </a:path>
              </a:pathLst>
            </a:custGeom>
            <a:solidFill>
              <a:srgbClr val="FFFFFF"/>
            </a:solidFill>
            <a:ln w="25400" cap="flat" cmpd="sng" algn="ctr">
              <a:noFill/>
              <a:prstDash val="solid"/>
            </a:ln>
            <a:effectLst/>
          </p:spPr>
          <p:txBody>
            <a:bodyPr anchor="ctr"/>
            <a:lstStyle/>
            <a:p>
              <a:pPr>
                <a:lnSpc>
                  <a:spcPct val="120000"/>
                </a:lnSpc>
                <a:defRPr/>
              </a:pPr>
              <a:endParaRPr lang="en-US" altLang="zh-CN" sz="1600" kern="0" dirty="0">
                <a:solidFill>
                  <a:srgbClr val="43434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KSO_GN3"/>
            <p:cNvSpPr txBox="1"/>
            <p:nvPr/>
          </p:nvSpPr>
          <p:spPr>
            <a:xfrm flipH="1">
              <a:off x="4609252" y="4030863"/>
              <a:ext cx="1021194" cy="733274"/>
            </a:xfrm>
            <a:prstGeom prst="rect">
              <a:avLst/>
            </a:prstGeom>
            <a:noFill/>
          </p:spPr>
          <p:txBody>
            <a:bodyPr anchor="ctr" anchorCtr="1">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rPr>
                <a:t>03</a:t>
              </a:r>
              <a:endParaRPr lang="zh-CN" altLang="en-US" sz="4000" dirty="0">
                <a:solidFill>
                  <a:srgbClr val="FFFFFF"/>
                </a:solidFill>
                <a:effectLst>
                  <a:outerShdw blurRad="50800" dist="38100" dir="5400000" algn="t" rotWithShape="0">
                    <a:sysClr val="window" lastClr="FFFFFF">
                      <a:alpha val="40000"/>
                    </a:sysClr>
                  </a:outerShdw>
                </a:effectLst>
                <a:latin typeface="微软雅黑" panose="020B0503020204020204" pitchFamily="34" charset="-122"/>
                <a:cs typeface="Times New Roman" panose="02020603050405020304" pitchFamily="18" charset="0"/>
              </a:endParaRPr>
            </a:p>
          </p:txBody>
        </p:sp>
      </p:grpSp>
      <p:sp>
        <p:nvSpPr>
          <p:cNvPr id="3" name="矩形 2"/>
          <p:cNvSpPr/>
          <p:nvPr/>
        </p:nvSpPr>
        <p:spPr>
          <a:xfrm>
            <a:off x="1227379" y="1734476"/>
            <a:ext cx="2492990" cy="396583"/>
          </a:xfrm>
          <a:prstGeom prst="rect">
            <a:avLst/>
          </a:prstGeom>
        </p:spPr>
        <p:txBody>
          <a:bodyPr wrap="none">
            <a:spAutoFit/>
          </a:bodyPr>
          <a:lstStyle/>
          <a:p>
            <a:pPr>
              <a:lnSpc>
                <a:spcPct val="120000"/>
              </a:lnSpc>
              <a:defRPr/>
            </a:pPr>
            <a:r>
              <a:rPr lang="zh-CN" altLang="en-US" kern="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kern="0"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23"/>
          <p:cNvSpPr/>
          <p:nvPr/>
        </p:nvSpPr>
        <p:spPr>
          <a:xfrm>
            <a:off x="2741274" y="6158979"/>
            <a:ext cx="2492990" cy="396583"/>
          </a:xfrm>
          <a:prstGeom prst="rect">
            <a:avLst/>
          </a:prstGeom>
        </p:spPr>
        <p:txBody>
          <a:bodyPr wrap="none">
            <a:spAutoFit/>
          </a:bodyPr>
          <a:lstStyle/>
          <a:p>
            <a:pPr>
              <a:lnSpc>
                <a:spcPct val="120000"/>
              </a:lnSpc>
              <a:defRPr/>
            </a:pPr>
            <a:r>
              <a:rPr lang="zh-CN" altLang="en-US" kern="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kern="0"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矩形 24"/>
          <p:cNvSpPr/>
          <p:nvPr/>
        </p:nvSpPr>
        <p:spPr>
          <a:xfrm>
            <a:off x="5613664" y="5997149"/>
            <a:ext cx="2492990" cy="396583"/>
          </a:xfrm>
          <a:prstGeom prst="rect">
            <a:avLst/>
          </a:prstGeom>
        </p:spPr>
        <p:txBody>
          <a:bodyPr wrap="none">
            <a:spAutoFit/>
          </a:bodyPr>
          <a:lstStyle/>
          <a:p>
            <a:pPr>
              <a:lnSpc>
                <a:spcPct val="120000"/>
              </a:lnSpc>
              <a:defRPr/>
            </a:pPr>
            <a:r>
              <a:rPr lang="zh-CN" altLang="en-US" kern="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kern="0"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矩形 25"/>
          <p:cNvSpPr/>
          <p:nvPr/>
        </p:nvSpPr>
        <p:spPr>
          <a:xfrm>
            <a:off x="8704841" y="5183876"/>
            <a:ext cx="2492990" cy="396583"/>
          </a:xfrm>
          <a:prstGeom prst="rect">
            <a:avLst/>
          </a:prstGeom>
        </p:spPr>
        <p:txBody>
          <a:bodyPr wrap="none">
            <a:spAutoFit/>
          </a:bodyPr>
          <a:lstStyle/>
          <a:p>
            <a:pPr>
              <a:lnSpc>
                <a:spcPct val="120000"/>
              </a:lnSpc>
              <a:defRPr/>
            </a:pPr>
            <a:r>
              <a:rPr lang="zh-CN" altLang="en-US" kern="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kern="0" dirty="0">
              <a:solidFill>
                <a:prstClr val="black">
                  <a:lumMod val="65000"/>
                  <a:lumOff val="3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360"/>
                                          </p:val>
                                        </p:tav>
                                        <p:tav tm="100000">
                                          <p:val>
                                            <p:fltVal val="0"/>
                                          </p:val>
                                        </p:tav>
                                      </p:tavLst>
                                    </p:anim>
                                    <p:animEffect transition="in" filter="fade">
                                      <p:cBhvr>
                                        <p:cTn id="10" dur="750"/>
                                        <p:tgtEl>
                                          <p:spTgt spid="4"/>
                                        </p:tgtEl>
                                      </p:cBhvr>
                                    </p:animEffect>
                                  </p:childTnLst>
                                </p:cTn>
                              </p:par>
                            </p:childTnLst>
                          </p:cTn>
                        </p:par>
                        <p:par>
                          <p:cTn id="11" fill="hold">
                            <p:stCondLst>
                              <p:cond delay="1250"/>
                            </p:stCondLst>
                            <p:childTnLst>
                              <p:par>
                                <p:cTn id="12" presetID="49" presetClass="entr" presetSubtype="0" decel="100000" fill="hold" nodeType="afterEffect">
                                  <p:stCondLst>
                                    <p:cond delay="250"/>
                                  </p:stCondLst>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ppt_w</p:attrName>
                                        </p:attrNameLst>
                                      </p:cBhvr>
                                      <p:tavLst>
                                        <p:tav tm="0">
                                          <p:val>
                                            <p:fltVal val="0"/>
                                          </p:val>
                                        </p:tav>
                                        <p:tav tm="100000">
                                          <p:val>
                                            <p:strVal val="#ppt_w"/>
                                          </p:val>
                                        </p:tav>
                                      </p:tavLst>
                                    </p:anim>
                                    <p:anim calcmode="lin" valueType="num">
                                      <p:cBhvr>
                                        <p:cTn id="15" dur="750" fill="hold"/>
                                        <p:tgtEl>
                                          <p:spTgt spid="5"/>
                                        </p:tgtEl>
                                        <p:attrNameLst>
                                          <p:attrName>ppt_h</p:attrName>
                                        </p:attrNameLst>
                                      </p:cBhvr>
                                      <p:tavLst>
                                        <p:tav tm="0">
                                          <p:val>
                                            <p:fltVal val="0"/>
                                          </p:val>
                                        </p:tav>
                                        <p:tav tm="100000">
                                          <p:val>
                                            <p:strVal val="#ppt_h"/>
                                          </p:val>
                                        </p:tav>
                                      </p:tavLst>
                                    </p:anim>
                                    <p:anim calcmode="lin" valueType="num">
                                      <p:cBhvr>
                                        <p:cTn id="16" dur="750" fill="hold"/>
                                        <p:tgtEl>
                                          <p:spTgt spid="5"/>
                                        </p:tgtEl>
                                        <p:attrNameLst>
                                          <p:attrName>style.rotation</p:attrName>
                                        </p:attrNameLst>
                                      </p:cBhvr>
                                      <p:tavLst>
                                        <p:tav tm="0">
                                          <p:val>
                                            <p:fltVal val="360"/>
                                          </p:val>
                                        </p:tav>
                                        <p:tav tm="100000">
                                          <p:val>
                                            <p:fltVal val="0"/>
                                          </p:val>
                                        </p:tav>
                                      </p:tavLst>
                                    </p:anim>
                                    <p:animEffect transition="in" filter="fade">
                                      <p:cBhvr>
                                        <p:cTn id="17" dur="750"/>
                                        <p:tgtEl>
                                          <p:spTgt spid="5"/>
                                        </p:tgtEl>
                                      </p:cBhvr>
                                    </p:animEffect>
                                  </p:childTnLst>
                                </p:cTn>
                              </p:par>
                            </p:childTnLst>
                          </p:cTn>
                        </p:par>
                        <p:par>
                          <p:cTn id="18" fill="hold">
                            <p:stCondLst>
                              <p:cond delay="2500"/>
                            </p:stCondLst>
                            <p:childTnLst>
                              <p:par>
                                <p:cTn id="19" presetID="49" presetClass="entr" presetSubtype="0" decel="100000" fill="hold" nodeType="after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p:cTn id="21" dur="750" fill="hold"/>
                                        <p:tgtEl>
                                          <p:spTgt spid="6"/>
                                        </p:tgtEl>
                                        <p:attrNameLst>
                                          <p:attrName>ppt_w</p:attrName>
                                        </p:attrNameLst>
                                      </p:cBhvr>
                                      <p:tavLst>
                                        <p:tav tm="0">
                                          <p:val>
                                            <p:fltVal val="0"/>
                                          </p:val>
                                        </p:tav>
                                        <p:tav tm="100000">
                                          <p:val>
                                            <p:strVal val="#ppt_w"/>
                                          </p:val>
                                        </p:tav>
                                      </p:tavLst>
                                    </p:anim>
                                    <p:anim calcmode="lin" valueType="num">
                                      <p:cBhvr>
                                        <p:cTn id="22" dur="750" fill="hold"/>
                                        <p:tgtEl>
                                          <p:spTgt spid="6"/>
                                        </p:tgtEl>
                                        <p:attrNameLst>
                                          <p:attrName>ppt_h</p:attrName>
                                        </p:attrNameLst>
                                      </p:cBhvr>
                                      <p:tavLst>
                                        <p:tav tm="0">
                                          <p:val>
                                            <p:fltVal val="0"/>
                                          </p:val>
                                        </p:tav>
                                        <p:tav tm="100000">
                                          <p:val>
                                            <p:strVal val="#ppt_h"/>
                                          </p:val>
                                        </p:tav>
                                      </p:tavLst>
                                    </p:anim>
                                    <p:anim calcmode="lin" valueType="num">
                                      <p:cBhvr>
                                        <p:cTn id="23" dur="750" fill="hold"/>
                                        <p:tgtEl>
                                          <p:spTgt spid="6"/>
                                        </p:tgtEl>
                                        <p:attrNameLst>
                                          <p:attrName>style.rotation</p:attrName>
                                        </p:attrNameLst>
                                      </p:cBhvr>
                                      <p:tavLst>
                                        <p:tav tm="0">
                                          <p:val>
                                            <p:fltVal val="360"/>
                                          </p:val>
                                        </p:tav>
                                        <p:tav tm="100000">
                                          <p:val>
                                            <p:fltVal val="0"/>
                                          </p:val>
                                        </p:tav>
                                      </p:tavLst>
                                    </p:anim>
                                    <p:animEffect transition="in" filter="fade">
                                      <p:cBhvr>
                                        <p:cTn id="24" dur="750"/>
                                        <p:tgtEl>
                                          <p:spTgt spid="6"/>
                                        </p:tgtEl>
                                      </p:cBhvr>
                                    </p:animEffect>
                                  </p:childTnLst>
                                </p:cTn>
                              </p:par>
                            </p:childTnLst>
                          </p:cTn>
                        </p:par>
                        <p:par>
                          <p:cTn id="25" fill="hold">
                            <p:stCondLst>
                              <p:cond delay="3750"/>
                            </p:stCondLst>
                            <p:childTnLst>
                              <p:par>
                                <p:cTn id="26" presetID="49" presetClass="entr" presetSubtype="0" decel="100000" fill="hold" nodeType="afterEffect">
                                  <p:stCondLst>
                                    <p:cond delay="250"/>
                                  </p:stCondLst>
                                  <p:childTnLst>
                                    <p:set>
                                      <p:cBhvr>
                                        <p:cTn id="27" dur="1" fill="hold">
                                          <p:stCondLst>
                                            <p:cond delay="0"/>
                                          </p:stCondLst>
                                        </p:cTn>
                                        <p:tgtEl>
                                          <p:spTgt spid="7"/>
                                        </p:tgtEl>
                                        <p:attrNameLst>
                                          <p:attrName>style.visibility</p:attrName>
                                        </p:attrNameLst>
                                      </p:cBhvr>
                                      <p:to>
                                        <p:strVal val="visible"/>
                                      </p:to>
                                    </p:set>
                                    <p:anim calcmode="lin" valueType="num">
                                      <p:cBhvr>
                                        <p:cTn id="28" dur="750" fill="hold"/>
                                        <p:tgtEl>
                                          <p:spTgt spid="7"/>
                                        </p:tgtEl>
                                        <p:attrNameLst>
                                          <p:attrName>ppt_w</p:attrName>
                                        </p:attrNameLst>
                                      </p:cBhvr>
                                      <p:tavLst>
                                        <p:tav tm="0">
                                          <p:val>
                                            <p:fltVal val="0"/>
                                          </p:val>
                                        </p:tav>
                                        <p:tav tm="100000">
                                          <p:val>
                                            <p:strVal val="#ppt_w"/>
                                          </p:val>
                                        </p:tav>
                                      </p:tavLst>
                                    </p:anim>
                                    <p:anim calcmode="lin" valueType="num">
                                      <p:cBhvr>
                                        <p:cTn id="29" dur="750" fill="hold"/>
                                        <p:tgtEl>
                                          <p:spTgt spid="7"/>
                                        </p:tgtEl>
                                        <p:attrNameLst>
                                          <p:attrName>ppt_h</p:attrName>
                                        </p:attrNameLst>
                                      </p:cBhvr>
                                      <p:tavLst>
                                        <p:tav tm="0">
                                          <p:val>
                                            <p:fltVal val="0"/>
                                          </p:val>
                                        </p:tav>
                                        <p:tav tm="100000">
                                          <p:val>
                                            <p:strVal val="#ppt_h"/>
                                          </p:val>
                                        </p:tav>
                                      </p:tavLst>
                                    </p:anim>
                                    <p:anim calcmode="lin" valueType="num">
                                      <p:cBhvr>
                                        <p:cTn id="30" dur="750" fill="hold"/>
                                        <p:tgtEl>
                                          <p:spTgt spid="7"/>
                                        </p:tgtEl>
                                        <p:attrNameLst>
                                          <p:attrName>style.rotation</p:attrName>
                                        </p:attrNameLst>
                                      </p:cBhvr>
                                      <p:tavLst>
                                        <p:tav tm="0">
                                          <p:val>
                                            <p:fltVal val="360"/>
                                          </p:val>
                                        </p:tav>
                                        <p:tav tm="100000">
                                          <p:val>
                                            <p:fltVal val="0"/>
                                          </p:val>
                                        </p:tav>
                                      </p:tavLst>
                                    </p:anim>
                                    <p:animEffect transition="in" filter="fade">
                                      <p:cBhvr>
                                        <p:cTn id="31" dur="750"/>
                                        <p:tgtEl>
                                          <p:spTgt spid="7"/>
                                        </p:tgtEl>
                                      </p:cBhvr>
                                    </p:animEffect>
                                  </p:childTnLst>
                                </p:cTn>
                              </p:par>
                            </p:childTnLst>
                          </p:cTn>
                        </p:par>
                        <p:par>
                          <p:cTn id="32" fill="hold">
                            <p:stCondLst>
                              <p:cond delay="5000"/>
                            </p:stCondLst>
                            <p:childTnLst>
                              <p:par>
                                <p:cTn id="33" presetID="49" presetClass="entr" presetSubtype="0" decel="100000" fill="hold" nodeType="afterEffect">
                                  <p:stCondLst>
                                    <p:cond delay="250"/>
                                  </p:stCondLst>
                                  <p:childTnLst>
                                    <p:set>
                                      <p:cBhvr>
                                        <p:cTn id="34" dur="1" fill="hold">
                                          <p:stCondLst>
                                            <p:cond delay="0"/>
                                          </p:stCondLst>
                                        </p:cTn>
                                        <p:tgtEl>
                                          <p:spTgt spid="8"/>
                                        </p:tgtEl>
                                        <p:attrNameLst>
                                          <p:attrName>style.visibility</p:attrName>
                                        </p:attrNameLst>
                                      </p:cBhvr>
                                      <p:to>
                                        <p:strVal val="visible"/>
                                      </p:to>
                                    </p:set>
                                    <p:anim calcmode="lin" valueType="num">
                                      <p:cBhvr>
                                        <p:cTn id="35" dur="750" fill="hold"/>
                                        <p:tgtEl>
                                          <p:spTgt spid="8"/>
                                        </p:tgtEl>
                                        <p:attrNameLst>
                                          <p:attrName>ppt_w</p:attrName>
                                        </p:attrNameLst>
                                      </p:cBhvr>
                                      <p:tavLst>
                                        <p:tav tm="0">
                                          <p:val>
                                            <p:fltVal val="0"/>
                                          </p:val>
                                        </p:tav>
                                        <p:tav tm="100000">
                                          <p:val>
                                            <p:strVal val="#ppt_w"/>
                                          </p:val>
                                        </p:tav>
                                      </p:tavLst>
                                    </p:anim>
                                    <p:anim calcmode="lin" valueType="num">
                                      <p:cBhvr>
                                        <p:cTn id="36" dur="750" fill="hold"/>
                                        <p:tgtEl>
                                          <p:spTgt spid="8"/>
                                        </p:tgtEl>
                                        <p:attrNameLst>
                                          <p:attrName>ppt_h</p:attrName>
                                        </p:attrNameLst>
                                      </p:cBhvr>
                                      <p:tavLst>
                                        <p:tav tm="0">
                                          <p:val>
                                            <p:fltVal val="0"/>
                                          </p:val>
                                        </p:tav>
                                        <p:tav tm="100000">
                                          <p:val>
                                            <p:strVal val="#ppt_h"/>
                                          </p:val>
                                        </p:tav>
                                      </p:tavLst>
                                    </p:anim>
                                    <p:anim calcmode="lin" valueType="num">
                                      <p:cBhvr>
                                        <p:cTn id="37" dur="750" fill="hold"/>
                                        <p:tgtEl>
                                          <p:spTgt spid="8"/>
                                        </p:tgtEl>
                                        <p:attrNameLst>
                                          <p:attrName>style.rotation</p:attrName>
                                        </p:attrNameLst>
                                      </p:cBhvr>
                                      <p:tavLst>
                                        <p:tav tm="0">
                                          <p:val>
                                            <p:fltVal val="360"/>
                                          </p:val>
                                        </p:tav>
                                        <p:tav tm="100000">
                                          <p:val>
                                            <p:fltVal val="0"/>
                                          </p:val>
                                        </p:tav>
                                      </p:tavLst>
                                    </p:anim>
                                    <p:animEffect transition="in" filter="fade">
                                      <p:cBhvr>
                                        <p:cTn id="38" dur="750"/>
                                        <p:tgtEl>
                                          <p:spTgt spid="8"/>
                                        </p:tgtEl>
                                      </p:cBhvr>
                                    </p:animEffect>
                                  </p:childTnLst>
                                </p:cTn>
                              </p:par>
                            </p:childTnLst>
                          </p:cTn>
                        </p:par>
                        <p:par>
                          <p:cTn id="39" fill="hold">
                            <p:stCondLst>
                              <p:cond delay="6250"/>
                            </p:stCondLst>
                            <p:childTnLst>
                              <p:par>
                                <p:cTn id="40" presetID="10" presetClass="entr" presetSubtype="0"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par>
                          <p:cTn id="43" fill="hold">
                            <p:stCondLst>
                              <p:cond delay="675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par>
                          <p:cTn id="47" fill="hold">
                            <p:stCondLst>
                              <p:cond delay="7250"/>
                            </p:stCondLst>
                            <p:childTnLst>
                              <p:par>
                                <p:cTn id="48" presetID="10"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childTnLst>
                          </p:cTn>
                        </p:par>
                        <p:par>
                          <p:cTn id="51" fill="hold">
                            <p:stCondLst>
                              <p:cond delay="7750"/>
                            </p:stCondLst>
                            <p:childTnLst>
                              <p:par>
                                <p:cTn id="52" presetID="10"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椭圆 55"/>
          <p:cNvSpPr/>
          <p:nvPr/>
        </p:nvSpPr>
        <p:spPr bwMode="auto">
          <a:xfrm>
            <a:off x="7000098" y="1971675"/>
            <a:ext cx="1391689" cy="1389452"/>
          </a:xfrm>
          <a:prstGeom prst="ellipse">
            <a:avLst/>
          </a:prstGeom>
          <a:solidFill>
            <a:srgbClr val="FFFFFF"/>
          </a:solidFill>
          <a:ln w="1270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dirty="0">
                <a:solidFill>
                  <a:srgbClr val="434343"/>
                </a:solidFill>
                <a:latin typeface="微软雅黑" panose="020B0503020204020204" pitchFamily="34" charset="-122"/>
                <a:ea typeface="微软雅黑" panose="020B0503020204020204" pitchFamily="34" charset="-122"/>
              </a:rPr>
              <a:t>标题</a:t>
            </a:r>
          </a:p>
        </p:txBody>
      </p:sp>
      <p:sp>
        <p:nvSpPr>
          <p:cNvPr id="63" name="椭圆 62"/>
          <p:cNvSpPr/>
          <p:nvPr/>
        </p:nvSpPr>
        <p:spPr bwMode="auto">
          <a:xfrm>
            <a:off x="3818456" y="1971675"/>
            <a:ext cx="1391689" cy="1389452"/>
          </a:xfrm>
          <a:prstGeom prst="ellipse">
            <a:avLst/>
          </a:prstGeom>
          <a:solidFill>
            <a:srgbClr val="FFFFFF"/>
          </a:solidFill>
          <a:ln w="1270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dirty="0">
                <a:solidFill>
                  <a:srgbClr val="434343"/>
                </a:solidFill>
                <a:latin typeface="微软雅黑" panose="020B0503020204020204" pitchFamily="34" charset="-122"/>
                <a:ea typeface="微软雅黑" panose="020B0503020204020204" pitchFamily="34" charset="-122"/>
              </a:rPr>
              <a:t>标题</a:t>
            </a:r>
          </a:p>
        </p:txBody>
      </p:sp>
      <p:sp>
        <p:nvSpPr>
          <p:cNvPr id="66" name="椭圆 65"/>
          <p:cNvSpPr/>
          <p:nvPr/>
        </p:nvSpPr>
        <p:spPr bwMode="auto">
          <a:xfrm>
            <a:off x="7000098" y="4900488"/>
            <a:ext cx="1391689" cy="1389450"/>
          </a:xfrm>
          <a:prstGeom prst="ellipse">
            <a:avLst/>
          </a:prstGeom>
          <a:solidFill>
            <a:srgbClr val="FFFFFF"/>
          </a:solidFill>
          <a:ln w="1270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dirty="0">
                <a:solidFill>
                  <a:srgbClr val="434343"/>
                </a:solidFill>
                <a:latin typeface="微软雅黑" panose="020B0503020204020204" pitchFamily="34" charset="-122"/>
                <a:ea typeface="微软雅黑" panose="020B0503020204020204" pitchFamily="34" charset="-122"/>
              </a:rPr>
              <a:t>标题</a:t>
            </a:r>
          </a:p>
        </p:txBody>
      </p:sp>
      <p:sp>
        <p:nvSpPr>
          <p:cNvPr id="69" name="椭圆 68"/>
          <p:cNvSpPr/>
          <p:nvPr/>
        </p:nvSpPr>
        <p:spPr bwMode="auto">
          <a:xfrm>
            <a:off x="3818456" y="4900488"/>
            <a:ext cx="1391689" cy="1389450"/>
          </a:xfrm>
          <a:prstGeom prst="ellipse">
            <a:avLst/>
          </a:prstGeom>
          <a:solidFill>
            <a:srgbClr val="FFFFFF"/>
          </a:solidFill>
          <a:ln w="12700">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dirty="0">
                <a:solidFill>
                  <a:srgbClr val="434343"/>
                </a:solidFill>
                <a:latin typeface="微软雅黑" panose="020B0503020204020204" pitchFamily="34" charset="-122"/>
                <a:ea typeface="微软雅黑" panose="020B0503020204020204" pitchFamily="34" charset="-122"/>
              </a:rPr>
              <a:t>标题</a:t>
            </a:r>
          </a:p>
        </p:txBody>
      </p:sp>
      <p:sp>
        <p:nvSpPr>
          <p:cNvPr id="13" name="文本框 12"/>
          <p:cNvSpPr txBox="1"/>
          <p:nvPr/>
        </p:nvSpPr>
        <p:spPr>
          <a:xfrm>
            <a:off x="5187769" y="3182133"/>
            <a:ext cx="1834702" cy="1836939"/>
          </a:xfrm>
          <a:custGeom>
            <a:avLst/>
            <a:gdLst/>
            <a:ahLst/>
            <a:cxnLst/>
            <a:rect l="l" t="t" r="r" b="b"/>
            <a:pathLst>
              <a:path w="1302418" h="1302419">
                <a:moveTo>
                  <a:pt x="0" y="0"/>
                </a:moveTo>
                <a:lnTo>
                  <a:pt x="325500" y="106"/>
                </a:lnTo>
                <a:lnTo>
                  <a:pt x="244151" y="81454"/>
                </a:lnTo>
                <a:lnTo>
                  <a:pt x="406953" y="244256"/>
                </a:lnTo>
                <a:lnTo>
                  <a:pt x="650999" y="211"/>
                </a:lnTo>
                <a:lnTo>
                  <a:pt x="895202" y="244414"/>
                </a:lnTo>
                <a:lnTo>
                  <a:pt x="1057899" y="81717"/>
                </a:lnTo>
                <a:lnTo>
                  <a:pt x="976498" y="316"/>
                </a:lnTo>
                <a:lnTo>
                  <a:pt x="1301997" y="422"/>
                </a:lnTo>
                <a:lnTo>
                  <a:pt x="1302102" y="325921"/>
                </a:lnTo>
                <a:lnTo>
                  <a:pt x="1220701" y="244520"/>
                </a:lnTo>
                <a:lnTo>
                  <a:pt x="1058004" y="407217"/>
                </a:lnTo>
                <a:lnTo>
                  <a:pt x="1302208" y="651420"/>
                </a:lnTo>
                <a:lnTo>
                  <a:pt x="1058162" y="895466"/>
                </a:lnTo>
                <a:lnTo>
                  <a:pt x="1220964" y="1058268"/>
                </a:lnTo>
                <a:lnTo>
                  <a:pt x="1302313" y="976919"/>
                </a:lnTo>
                <a:lnTo>
                  <a:pt x="1302418" y="1302419"/>
                </a:lnTo>
                <a:lnTo>
                  <a:pt x="976919" y="1302313"/>
                </a:lnTo>
                <a:lnTo>
                  <a:pt x="1058267" y="1220965"/>
                </a:lnTo>
                <a:lnTo>
                  <a:pt x="895465" y="1058163"/>
                </a:lnTo>
                <a:lnTo>
                  <a:pt x="651420" y="1302208"/>
                </a:lnTo>
                <a:lnTo>
                  <a:pt x="407216" y="1058005"/>
                </a:lnTo>
                <a:lnTo>
                  <a:pt x="244519" y="1220702"/>
                </a:lnTo>
                <a:lnTo>
                  <a:pt x="325921" y="1302103"/>
                </a:lnTo>
                <a:lnTo>
                  <a:pt x="421" y="1301998"/>
                </a:lnTo>
                <a:lnTo>
                  <a:pt x="316" y="976498"/>
                </a:lnTo>
                <a:lnTo>
                  <a:pt x="81717" y="1057899"/>
                </a:lnTo>
                <a:lnTo>
                  <a:pt x="244414" y="895202"/>
                </a:lnTo>
                <a:lnTo>
                  <a:pt x="210" y="650999"/>
                </a:lnTo>
                <a:lnTo>
                  <a:pt x="244256" y="406953"/>
                </a:lnTo>
                <a:lnTo>
                  <a:pt x="81454" y="244151"/>
                </a:lnTo>
                <a:lnTo>
                  <a:pt x="105" y="325500"/>
                </a:lnTo>
                <a:close/>
              </a:path>
            </a:pathLst>
          </a:custGeom>
          <a:solidFill>
            <a:schemeClr val="accent1"/>
          </a:solidFill>
          <a:ln>
            <a:noFill/>
          </a:ln>
          <a:effectLst/>
        </p:spPr>
        <p:txBody>
          <a:bodyPr lIns="0" tIns="0" rIns="0" bIns="0" anchor="ctr"/>
          <a:lstStyle/>
          <a:p>
            <a:pPr algn="ctr">
              <a:defRPr/>
            </a:pPr>
            <a:r>
              <a:rPr lang="zh-CN" altLang="en-US" sz="2400" dirty="0">
                <a:solidFill>
                  <a:srgbClr val="FFFFFF"/>
                </a:solidFill>
                <a:latin typeface="微软雅黑" panose="020B0503020204020204" pitchFamily="34" charset="-122"/>
                <a:ea typeface="微软雅黑" panose="020B0503020204020204" pitchFamily="34" charset="-122"/>
              </a:rPr>
              <a:t>标题</a:t>
            </a:r>
          </a:p>
        </p:txBody>
      </p:sp>
      <p:sp>
        <p:nvSpPr>
          <p:cNvPr id="76" name="TextBox 75"/>
          <p:cNvSpPr txBox="1"/>
          <p:nvPr/>
        </p:nvSpPr>
        <p:spPr>
          <a:xfrm>
            <a:off x="8577493" y="1981804"/>
            <a:ext cx="3072007" cy="1200329"/>
          </a:xfrm>
          <a:prstGeom prst="rect">
            <a:avLst/>
          </a:prstGeom>
          <a:noFill/>
        </p:spPr>
        <p:txBody>
          <a:bodyPr>
            <a:spAutoFit/>
          </a:bodyPr>
          <a:lstStyle/>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77" name="TextBox 76"/>
          <p:cNvSpPr txBox="1"/>
          <p:nvPr/>
        </p:nvSpPr>
        <p:spPr>
          <a:xfrm>
            <a:off x="8577494" y="4847976"/>
            <a:ext cx="3072007" cy="1200329"/>
          </a:xfrm>
          <a:prstGeom prst="rect">
            <a:avLst/>
          </a:prstGeom>
          <a:noFill/>
        </p:spPr>
        <p:txBody>
          <a:bodyPr>
            <a:spAutoFit/>
          </a:bodyPr>
          <a:lstStyle/>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just">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78" name="TextBox 77"/>
          <p:cNvSpPr txBox="1"/>
          <p:nvPr/>
        </p:nvSpPr>
        <p:spPr>
          <a:xfrm>
            <a:off x="636813" y="4985447"/>
            <a:ext cx="3072008" cy="1200329"/>
          </a:xfrm>
          <a:prstGeom prst="rect">
            <a:avLst/>
          </a:prstGeom>
          <a:noFill/>
        </p:spPr>
        <p:txBody>
          <a:bodyPr>
            <a:spAutoFit/>
          </a:bodyPr>
          <a:lstStyle/>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
        <p:nvSpPr>
          <p:cNvPr id="79" name="TextBox 78"/>
          <p:cNvSpPr txBox="1"/>
          <p:nvPr/>
        </p:nvSpPr>
        <p:spPr>
          <a:xfrm>
            <a:off x="636813" y="1932810"/>
            <a:ext cx="3072008" cy="1200329"/>
          </a:xfrm>
          <a:prstGeom prst="rect">
            <a:avLst/>
          </a:prstGeom>
          <a:noFill/>
        </p:spPr>
        <p:txBody>
          <a:bodyPr>
            <a:spAutoFit/>
          </a:bodyPr>
          <a:lstStyle/>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a:p>
            <a:pPr algn="r">
              <a:lnSpc>
                <a:spcPct val="150000"/>
              </a:lnSpc>
              <a:defRPr/>
            </a:pPr>
            <a:r>
              <a:rPr lang="zh-CN" altLang="en-US" sz="1600" dirty="0">
                <a:solidFill>
                  <a:srgbClr val="3F3F3F"/>
                </a:solidFill>
                <a:latin typeface="微软雅黑" panose="020B0503020204020204" pitchFamily="34" charset="-122"/>
                <a:ea typeface="微软雅黑" panose="020B0503020204020204" pitchFamily="34" charset="-122"/>
              </a:rPr>
              <a:t>请在此处输入您的文本</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Effect transition="in" filter="fade">
                                      <p:cBhvr>
                                        <p:cTn id="19" dur="500"/>
                                        <p:tgtEl>
                                          <p:spTgt spid="66"/>
                                        </p:tgtEl>
                                      </p:cBhvr>
                                    </p:animEffect>
                                  </p:childTnLst>
                                </p:cTn>
                              </p:par>
                              <p:par>
                                <p:cTn id="20" presetID="53" presetClass="entr" presetSubtype="16" fill="hold" grpId="0" nodeType="withEffect">
                                  <p:stCondLst>
                                    <p:cond delay="100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77"/>
                                        </p:tgtEl>
                                        <p:attrNameLst>
                                          <p:attrName>style.visibility</p:attrName>
                                        </p:attrNameLst>
                                      </p:cBhvr>
                                      <p:to>
                                        <p:strVal val="visible"/>
                                      </p:to>
                                    </p:set>
                                    <p:anim calcmode="lin" valueType="num">
                                      <p:cBhvr>
                                        <p:cTn id="37" dur="500" fill="hold"/>
                                        <p:tgtEl>
                                          <p:spTgt spid="77"/>
                                        </p:tgtEl>
                                        <p:attrNameLst>
                                          <p:attrName>ppt_w</p:attrName>
                                        </p:attrNameLst>
                                      </p:cBhvr>
                                      <p:tavLst>
                                        <p:tav tm="0">
                                          <p:val>
                                            <p:fltVal val="0"/>
                                          </p:val>
                                        </p:tav>
                                        <p:tav tm="100000">
                                          <p:val>
                                            <p:strVal val="#ppt_w"/>
                                          </p:val>
                                        </p:tav>
                                      </p:tavLst>
                                    </p:anim>
                                    <p:anim calcmode="lin" valueType="num">
                                      <p:cBhvr>
                                        <p:cTn id="38" dur="500" fill="hold"/>
                                        <p:tgtEl>
                                          <p:spTgt spid="77"/>
                                        </p:tgtEl>
                                        <p:attrNameLst>
                                          <p:attrName>ppt_h</p:attrName>
                                        </p:attrNameLst>
                                      </p:cBhvr>
                                      <p:tavLst>
                                        <p:tav tm="0">
                                          <p:val>
                                            <p:fltVal val="0"/>
                                          </p:val>
                                        </p:tav>
                                        <p:tav tm="100000">
                                          <p:val>
                                            <p:strVal val="#ppt_h"/>
                                          </p:val>
                                        </p:tav>
                                      </p:tavLst>
                                    </p:anim>
                                    <p:animEffect transition="in" filter="fade">
                                      <p:cBhvr>
                                        <p:cTn id="39" dur="500"/>
                                        <p:tgtEl>
                                          <p:spTgt spid="77"/>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78"/>
                                        </p:tgtEl>
                                        <p:attrNameLst>
                                          <p:attrName>style.visibility</p:attrName>
                                        </p:attrNameLst>
                                      </p:cBhvr>
                                      <p:to>
                                        <p:strVal val="visible"/>
                                      </p:to>
                                    </p:set>
                                    <p:anim calcmode="lin" valueType="num">
                                      <p:cBhvr>
                                        <p:cTn id="42" dur="500" fill="hold"/>
                                        <p:tgtEl>
                                          <p:spTgt spid="78"/>
                                        </p:tgtEl>
                                        <p:attrNameLst>
                                          <p:attrName>ppt_w</p:attrName>
                                        </p:attrNameLst>
                                      </p:cBhvr>
                                      <p:tavLst>
                                        <p:tav tm="0">
                                          <p:val>
                                            <p:fltVal val="0"/>
                                          </p:val>
                                        </p:tav>
                                        <p:tav tm="100000">
                                          <p:val>
                                            <p:strVal val="#ppt_w"/>
                                          </p:val>
                                        </p:tav>
                                      </p:tavLst>
                                    </p:anim>
                                    <p:anim calcmode="lin" valueType="num">
                                      <p:cBhvr>
                                        <p:cTn id="43" dur="500" fill="hold"/>
                                        <p:tgtEl>
                                          <p:spTgt spid="78"/>
                                        </p:tgtEl>
                                        <p:attrNameLst>
                                          <p:attrName>ppt_h</p:attrName>
                                        </p:attrNameLst>
                                      </p:cBhvr>
                                      <p:tavLst>
                                        <p:tav tm="0">
                                          <p:val>
                                            <p:fltVal val="0"/>
                                          </p:val>
                                        </p:tav>
                                        <p:tav tm="100000">
                                          <p:val>
                                            <p:strVal val="#ppt_h"/>
                                          </p:val>
                                        </p:tav>
                                      </p:tavLst>
                                    </p:anim>
                                    <p:animEffect transition="in" filter="fade">
                                      <p:cBhvr>
                                        <p:cTn id="44" dur="500"/>
                                        <p:tgtEl>
                                          <p:spTgt spid="78"/>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79"/>
                                        </p:tgtEl>
                                        <p:attrNameLst>
                                          <p:attrName>style.visibility</p:attrName>
                                        </p:attrNameLst>
                                      </p:cBhvr>
                                      <p:to>
                                        <p:strVal val="visible"/>
                                      </p:to>
                                    </p:set>
                                    <p:anim calcmode="lin" valueType="num">
                                      <p:cBhvr>
                                        <p:cTn id="47" dur="500" fill="hold"/>
                                        <p:tgtEl>
                                          <p:spTgt spid="79"/>
                                        </p:tgtEl>
                                        <p:attrNameLst>
                                          <p:attrName>ppt_w</p:attrName>
                                        </p:attrNameLst>
                                      </p:cBhvr>
                                      <p:tavLst>
                                        <p:tav tm="0">
                                          <p:val>
                                            <p:fltVal val="0"/>
                                          </p:val>
                                        </p:tav>
                                        <p:tav tm="100000">
                                          <p:val>
                                            <p:strVal val="#ppt_w"/>
                                          </p:val>
                                        </p:tav>
                                      </p:tavLst>
                                    </p:anim>
                                    <p:anim calcmode="lin" valueType="num">
                                      <p:cBhvr>
                                        <p:cTn id="48" dur="500" fill="hold"/>
                                        <p:tgtEl>
                                          <p:spTgt spid="79"/>
                                        </p:tgtEl>
                                        <p:attrNameLst>
                                          <p:attrName>ppt_h</p:attrName>
                                        </p:attrNameLst>
                                      </p:cBhvr>
                                      <p:tavLst>
                                        <p:tav tm="0">
                                          <p:val>
                                            <p:fltVal val="0"/>
                                          </p:val>
                                        </p:tav>
                                        <p:tav tm="100000">
                                          <p:val>
                                            <p:strVal val="#ppt_h"/>
                                          </p:val>
                                        </p:tav>
                                      </p:tavLst>
                                    </p:anim>
                                    <p:animEffect transition="in" filter="fade">
                                      <p:cBhvr>
                                        <p:cTn id="4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3" grpId="0" animBg="1"/>
      <p:bldP spid="66" grpId="0" animBg="1"/>
      <p:bldP spid="69" grpId="0" animBg="1"/>
      <p:bldP spid="13" grpId="0" animBg="1"/>
      <p:bldP spid="76" grpId="0"/>
      <p:bldP spid="77" grpId="0"/>
      <p:bldP spid="78" grpId="0"/>
      <p:bldP spid="7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031" y="248195"/>
            <a:ext cx="10058400" cy="6609805"/>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45718" r="44320" b="-3792"/>
          <a:stretch>
            <a:fillRect/>
          </a:stretch>
        </p:blipFill>
        <p:spPr>
          <a:xfrm>
            <a:off x="156033" y="3301650"/>
            <a:ext cx="5600537" cy="3838575"/>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10021" t="9938" r="53426" b="35447"/>
          <a:stretch>
            <a:fillRect/>
          </a:stretch>
        </p:blipFill>
        <p:spPr>
          <a:xfrm>
            <a:off x="1117976" y="595313"/>
            <a:ext cx="3676650" cy="3609975"/>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l="17574" t="39161" r="63582" b="32162"/>
          <a:stretch>
            <a:fillRect/>
          </a:stretch>
        </p:blipFill>
        <p:spPr>
          <a:xfrm>
            <a:off x="1815296" y="2851382"/>
            <a:ext cx="2028826" cy="2028825"/>
          </a:xfrm>
          <a:prstGeom prst="rect">
            <a:avLst/>
          </a:prstGeom>
        </p:spPr>
      </p:pic>
      <p:pic>
        <p:nvPicPr>
          <p:cNvPr id="8" name="图片 7"/>
          <p:cNvPicPr>
            <a:picLocks noChangeAspect="1"/>
          </p:cNvPicPr>
          <p:nvPr/>
        </p:nvPicPr>
        <p:blipFill rotWithShape="1">
          <a:blip r:embed="rId8" cstate="print">
            <a:extLst>
              <a:ext uri="{28A0092B-C50C-407E-A947-70E740481C1C}">
                <a14:useLocalDpi xmlns:a14="http://schemas.microsoft.com/office/drawing/2010/main" val="0"/>
              </a:ext>
            </a:extLst>
          </a:blip>
          <a:srcRect l="69207" t="81951" r="14410" b="3495"/>
          <a:stretch>
            <a:fillRect/>
          </a:stretch>
        </p:blipFill>
        <p:spPr>
          <a:xfrm>
            <a:off x="7981950" y="5895975"/>
            <a:ext cx="1647826" cy="962025"/>
          </a:xfrm>
          <a:prstGeom prst="rect">
            <a:avLst/>
          </a:prstGeom>
        </p:spPr>
      </p:pic>
      <p:sp>
        <p:nvSpPr>
          <p:cNvPr id="10" name="矩形 9"/>
          <p:cNvSpPr/>
          <p:nvPr/>
        </p:nvSpPr>
        <p:spPr>
          <a:xfrm>
            <a:off x="6853833" y="1108305"/>
            <a:ext cx="3722494" cy="1015663"/>
          </a:xfrm>
          <a:prstGeom prst="rect">
            <a:avLst/>
          </a:prstGeom>
        </p:spPr>
        <p:txBody>
          <a:bodyPr wrap="none">
            <a:spAutoFit/>
          </a:bodyPr>
          <a:lstStyle/>
          <a:p>
            <a:pPr algn="ctr"/>
            <a:r>
              <a:rPr lang="zh-CN" altLang="en-US" sz="6000" b="1" spc="300">
                <a:ln>
                  <a:solidFill>
                    <a:prstClr val="white"/>
                  </a:solidFill>
                </a:ln>
                <a:solidFill>
                  <a:srgbClr val="62B747"/>
                </a:solidFill>
                <a:latin typeface="微软雅黑" panose="020B0503020204020204" pitchFamily="34" charset="-122"/>
                <a:ea typeface="微软雅黑" panose="020B0503020204020204" pitchFamily="34" charset="-122"/>
              </a:rPr>
              <a:t>感谢观看</a:t>
            </a:r>
            <a:r>
              <a:rPr lang="en-US" altLang="zh-CN" sz="6000" b="1" spc="300">
                <a:ln>
                  <a:solidFill>
                    <a:prstClr val="white"/>
                  </a:solidFill>
                </a:ln>
                <a:solidFill>
                  <a:srgbClr val="62B747"/>
                </a:solidFill>
                <a:latin typeface="微软雅黑" panose="020B0503020204020204" pitchFamily="34" charset="-122"/>
                <a:ea typeface="微软雅黑" panose="020B0503020204020204" pitchFamily="34" charset="-122"/>
              </a:rPr>
              <a:t>!</a:t>
            </a:r>
          </a:p>
        </p:txBody>
      </p:sp>
      <p:sp>
        <p:nvSpPr>
          <p:cNvPr id="11" name="矩形 10"/>
          <p:cNvSpPr/>
          <p:nvPr/>
        </p:nvSpPr>
        <p:spPr>
          <a:xfrm>
            <a:off x="7067253" y="2199717"/>
            <a:ext cx="1261885" cy="369332"/>
          </a:xfrm>
          <a:prstGeom prst="rect">
            <a:avLst/>
          </a:prstGeom>
        </p:spPr>
        <p:txBody>
          <a:bodyPr wrap="none">
            <a:spAutoFit/>
          </a:bodyPr>
          <a:lstStyle/>
          <a:p>
            <a:pPr algn="ctr"/>
            <a:r>
              <a:rPr lang="zh-CN" altLang="en-US" b="1" spc="300">
                <a:ln>
                  <a:solidFill>
                    <a:prstClr val="white"/>
                  </a:solidFill>
                </a:ln>
                <a:solidFill>
                  <a:srgbClr val="62B747"/>
                </a:solidFill>
                <a:latin typeface="微软雅黑" panose="020B0503020204020204" pitchFamily="34" charset="-122"/>
                <a:ea typeface="微软雅黑" panose="020B0503020204020204" pitchFamily="34" charset="-122"/>
              </a:rPr>
              <a:t>五位一体</a:t>
            </a:r>
            <a:endParaRPr lang="en-US" altLang="zh-CN" b="1" spc="300">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12" name="矩形 11"/>
          <p:cNvSpPr/>
          <p:nvPr/>
        </p:nvSpPr>
        <p:spPr>
          <a:xfrm>
            <a:off x="9116677" y="2199717"/>
            <a:ext cx="1261885" cy="369332"/>
          </a:xfrm>
          <a:prstGeom prst="rect">
            <a:avLst/>
          </a:prstGeom>
        </p:spPr>
        <p:txBody>
          <a:bodyPr wrap="none">
            <a:spAutoFit/>
          </a:bodyPr>
          <a:lstStyle/>
          <a:p>
            <a:pPr algn="ctr"/>
            <a:r>
              <a:rPr lang="zh-CN" altLang="en-US" b="1" spc="300">
                <a:ln>
                  <a:solidFill>
                    <a:prstClr val="white"/>
                  </a:solidFill>
                </a:ln>
                <a:solidFill>
                  <a:srgbClr val="62B747"/>
                </a:solidFill>
                <a:latin typeface="微软雅黑" panose="020B0503020204020204" pitchFamily="34" charset="-122"/>
                <a:ea typeface="微软雅黑" panose="020B0503020204020204" pitchFamily="34" charset="-122"/>
              </a:rPr>
              <a:t>四个全面</a:t>
            </a:r>
            <a:endParaRPr lang="en-US" altLang="zh-CN" b="1" spc="300">
              <a:ln>
                <a:solidFill>
                  <a:prstClr val="white"/>
                </a:solidFill>
              </a:ln>
              <a:solidFill>
                <a:srgbClr val="62B747"/>
              </a:solidFill>
              <a:latin typeface="微软雅黑" panose="020B0503020204020204" pitchFamily="34" charset="-122"/>
              <a:ea typeface="微软雅黑" panose="020B0503020204020204" pitchFamily="34" charset="-122"/>
            </a:endParaRPr>
          </a:p>
        </p:txBody>
      </p:sp>
      <p:sp>
        <p:nvSpPr>
          <p:cNvPr id="13" name="矩形 12"/>
          <p:cNvSpPr/>
          <p:nvPr/>
        </p:nvSpPr>
        <p:spPr>
          <a:xfrm>
            <a:off x="8583470" y="2183701"/>
            <a:ext cx="263214" cy="369332"/>
          </a:xfrm>
          <a:prstGeom prst="rect">
            <a:avLst/>
          </a:prstGeom>
        </p:spPr>
        <p:txBody>
          <a:bodyPr wrap="none">
            <a:spAutoFit/>
          </a:bodyPr>
          <a:lstStyle/>
          <a:p>
            <a:pPr algn="ctr"/>
            <a:r>
              <a:rPr lang="en-US" altLang="zh-CN" b="1">
                <a:ln>
                  <a:solidFill>
                    <a:prstClr val="white"/>
                  </a:solidFill>
                </a:ln>
                <a:solidFill>
                  <a:srgbClr val="62B747"/>
                </a:solidFill>
                <a:latin typeface="微软雅黑" panose="020B0503020204020204" pitchFamily="34" charset="-122"/>
                <a:ea typeface="微软雅黑" panose="020B0503020204020204" pitchFamily="34" charset="-122"/>
              </a:rPr>
              <a:t>|</a:t>
            </a:r>
          </a:p>
        </p:txBody>
      </p:sp>
      <p:sp>
        <p:nvSpPr>
          <p:cNvPr id="14" name="矩形 13"/>
          <p:cNvSpPr/>
          <p:nvPr/>
        </p:nvSpPr>
        <p:spPr>
          <a:xfrm>
            <a:off x="5972060" y="2604024"/>
            <a:ext cx="5564371" cy="1754326"/>
          </a:xfrm>
          <a:prstGeom prst="rect">
            <a:avLst/>
          </a:prstGeom>
        </p:spPr>
        <p:txBody>
          <a:bodyPr wrap="square">
            <a:spAutoFit/>
          </a:bodyPr>
          <a:lstStyle/>
          <a:p>
            <a:pPr algn="ctr">
              <a:lnSpc>
                <a:spcPct val="150000"/>
              </a:lnSpc>
            </a:pPr>
            <a:r>
              <a:rPr lang="zh-CN" altLang="en-US" b="1" spc="300">
                <a:ln>
                  <a:solidFill>
                    <a:prstClr val="white"/>
                  </a:solidFill>
                </a:ln>
                <a:solidFill>
                  <a:srgbClr val="62B747"/>
                </a:solidFill>
                <a:latin typeface="微软雅黑" panose="020B0503020204020204" pitchFamily="34" charset="-122"/>
                <a:ea typeface="微软雅黑" panose="020B0503020204020204" pitchFamily="34" charset="-122"/>
              </a:rPr>
              <a:t>树立</a:t>
            </a:r>
            <a:endParaRPr lang="en-US" altLang="zh-CN" b="1" spc="300">
              <a:ln>
                <a:solidFill>
                  <a:prstClr val="white"/>
                </a:solidFill>
              </a:ln>
              <a:solidFill>
                <a:srgbClr val="62B747"/>
              </a:solidFill>
              <a:latin typeface="微软雅黑" panose="020B0503020204020204" pitchFamily="34" charset="-122"/>
              <a:ea typeface="微软雅黑" panose="020B0503020204020204" pitchFamily="34" charset="-122"/>
            </a:endParaRPr>
          </a:p>
          <a:p>
            <a:pPr algn="ctr">
              <a:lnSpc>
                <a:spcPct val="150000"/>
              </a:lnSpc>
            </a:pPr>
            <a:r>
              <a:rPr lang="zh-CN" altLang="en-US" b="1" spc="300">
                <a:ln>
                  <a:solidFill>
                    <a:prstClr val="white"/>
                  </a:solidFill>
                </a:ln>
                <a:solidFill>
                  <a:srgbClr val="62B747"/>
                </a:solidFill>
                <a:latin typeface="微软雅黑" panose="020B0503020204020204" pitchFamily="34" charset="-122"/>
                <a:ea typeface="微软雅黑" panose="020B0503020204020204" pitchFamily="34" charset="-122"/>
              </a:rPr>
              <a:t>“绿水青山就是金山银山”</a:t>
            </a:r>
            <a:endParaRPr lang="en-US" altLang="zh-CN" b="1" spc="300">
              <a:ln>
                <a:solidFill>
                  <a:prstClr val="white"/>
                </a:solidFill>
              </a:ln>
              <a:solidFill>
                <a:srgbClr val="62B747"/>
              </a:solidFill>
              <a:latin typeface="微软雅黑" panose="020B0503020204020204" pitchFamily="34" charset="-122"/>
              <a:ea typeface="微软雅黑" panose="020B0503020204020204" pitchFamily="34" charset="-122"/>
            </a:endParaRPr>
          </a:p>
          <a:p>
            <a:pPr algn="ctr">
              <a:lnSpc>
                <a:spcPct val="150000"/>
              </a:lnSpc>
            </a:pPr>
            <a:r>
              <a:rPr lang="zh-CN" altLang="en-US" b="1" spc="300">
                <a:ln>
                  <a:solidFill>
                    <a:prstClr val="white"/>
                  </a:solidFill>
                </a:ln>
                <a:solidFill>
                  <a:srgbClr val="62B747"/>
                </a:solidFill>
                <a:latin typeface="微软雅黑" panose="020B0503020204020204" pitchFamily="34" charset="-122"/>
                <a:ea typeface="微软雅黑" panose="020B0503020204020204" pitchFamily="34" charset="-122"/>
              </a:rPr>
              <a:t>的强烈意识</a:t>
            </a:r>
            <a:endParaRPr lang="en-US" altLang="zh-CN" b="1" spc="300">
              <a:ln>
                <a:solidFill>
                  <a:prstClr val="white"/>
                </a:solidFill>
              </a:ln>
              <a:solidFill>
                <a:srgbClr val="62B747"/>
              </a:solidFill>
              <a:latin typeface="微软雅黑" panose="020B0503020204020204" pitchFamily="34" charset="-122"/>
              <a:ea typeface="微软雅黑" panose="020B0503020204020204" pitchFamily="34" charset="-122"/>
            </a:endParaRPr>
          </a:p>
          <a:p>
            <a:pPr algn="ctr">
              <a:lnSpc>
                <a:spcPct val="150000"/>
              </a:lnSpc>
            </a:pPr>
            <a:r>
              <a:rPr lang="zh-CN" altLang="en-US" b="1" spc="300">
                <a:ln>
                  <a:solidFill>
                    <a:prstClr val="white"/>
                  </a:solidFill>
                </a:ln>
                <a:solidFill>
                  <a:srgbClr val="62B747"/>
                </a:solidFill>
                <a:latin typeface="微软雅黑" panose="020B0503020204020204" pitchFamily="34" charset="-122"/>
                <a:ea typeface="微软雅黑" panose="020B0503020204020204" pitchFamily="34" charset="-122"/>
              </a:rPr>
              <a:t>努力走向社会主义生态文明新时代</a:t>
            </a:r>
          </a:p>
        </p:txBody>
      </p:sp>
      <p:pic>
        <p:nvPicPr>
          <p:cNvPr id="7" name="图片 6"/>
          <p:cNvPicPr>
            <a:picLocks noChangeAspect="1"/>
          </p:cNvPicPr>
          <p:nvPr/>
        </p:nvPicPr>
        <p:blipFill rotWithShape="1">
          <a:blip r:embed="rId9" cstate="print">
            <a:extLst>
              <a:ext uri="{28A0092B-C50C-407E-A947-70E740481C1C}">
                <a14:useLocalDpi xmlns:a14="http://schemas.microsoft.com/office/drawing/2010/main" val="0"/>
              </a:ext>
            </a:extLst>
          </a:blip>
          <a:srcRect l="43229" r="26279" b="60047"/>
          <a:stretch>
            <a:fillRect/>
          </a:stretch>
        </p:blipFill>
        <p:spPr>
          <a:xfrm>
            <a:off x="4435333" y="313088"/>
            <a:ext cx="2486797" cy="2141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250"/>
                                        <p:tgtEl>
                                          <p:spTgt spid="3"/>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childTnLst>
                          </p:cTn>
                        </p:par>
                        <p:par>
                          <p:cTn id="12" fill="hold">
                            <p:stCondLst>
                              <p:cond delay="2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1000"/>
                                        <p:tgtEl>
                                          <p:spTgt spid="7"/>
                                        </p:tgtEl>
                                      </p:cBhvr>
                                    </p:animEffect>
                                  </p:childTnLst>
                                </p:cTn>
                              </p:par>
                            </p:childTnLst>
                          </p:cTn>
                        </p:par>
                        <p:par>
                          <p:cTn id="34" fill="hold">
                            <p:stCondLst>
                              <p:cond delay="6500"/>
                            </p:stCondLst>
                            <p:childTnLst>
                              <p:par>
                                <p:cTn id="35" presetID="41" presetClass="entr" presetSubtype="0" fill="hold" grpId="0" nodeType="afterEffect">
                                  <p:stCondLst>
                                    <p:cond delay="500"/>
                                  </p:stCondLst>
                                  <p:iterate type="lt">
                                    <p:tmPct val="10000"/>
                                  </p:iterate>
                                  <p:childTnLst>
                                    <p:set>
                                      <p:cBhvr>
                                        <p:cTn id="36" dur="1" fill="hold">
                                          <p:stCondLst>
                                            <p:cond delay="0"/>
                                          </p:stCondLst>
                                        </p:cTn>
                                        <p:tgtEl>
                                          <p:spTgt spid="10"/>
                                        </p:tgtEl>
                                        <p:attrNameLst>
                                          <p:attrName>style.visibility</p:attrName>
                                        </p:attrNameLst>
                                      </p:cBhvr>
                                      <p:to>
                                        <p:strVal val="visible"/>
                                      </p:to>
                                    </p:set>
                                    <p:anim calcmode="lin" valueType="num">
                                      <p:cBhvr>
                                        <p:cTn id="37" dur="1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8" dur="1250" fill="hold"/>
                                        <p:tgtEl>
                                          <p:spTgt spid="10"/>
                                        </p:tgtEl>
                                        <p:attrNameLst>
                                          <p:attrName>ppt_y</p:attrName>
                                        </p:attrNameLst>
                                      </p:cBhvr>
                                      <p:tavLst>
                                        <p:tav tm="0">
                                          <p:val>
                                            <p:strVal val="#ppt_y"/>
                                          </p:val>
                                        </p:tav>
                                        <p:tav tm="100000">
                                          <p:val>
                                            <p:strVal val="#ppt_y"/>
                                          </p:val>
                                        </p:tav>
                                      </p:tavLst>
                                    </p:anim>
                                    <p:anim calcmode="lin" valueType="num">
                                      <p:cBhvr>
                                        <p:cTn id="39" dur="1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0" dur="1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1250" tmFilter="0,0; .5, 1; 1, 1"/>
                                        <p:tgtEl>
                                          <p:spTgt spid="10"/>
                                        </p:tgtEl>
                                      </p:cBhvr>
                                    </p:animEffect>
                                  </p:childTnLst>
                                </p:cTn>
                              </p:par>
                            </p:childTnLst>
                          </p:cTn>
                        </p:par>
                        <p:par>
                          <p:cTn id="42" fill="hold">
                            <p:stCondLst>
                              <p:cond delay="8250"/>
                            </p:stCondLst>
                            <p:childTnLst>
                              <p:par>
                                <p:cTn id="43" presetID="53" presetClass="entr" presetSubtype="16"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p:stCondLst>
                              <p:cond delay="8750"/>
                            </p:stCondLst>
                            <p:childTnLst>
                              <p:par>
                                <p:cTn id="49" presetID="12" presetClass="entr" presetSubtype="2" fill="hold" grpId="0" nodeType="afterEffect">
                                  <p:stCondLst>
                                    <p:cond delay="25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750"/>
                                        <p:tgtEl>
                                          <p:spTgt spid="11"/>
                                        </p:tgtEl>
                                        <p:attrNameLst>
                                          <p:attrName>ppt_x</p:attrName>
                                        </p:attrNameLst>
                                      </p:cBhvr>
                                      <p:tavLst>
                                        <p:tav tm="0">
                                          <p:val>
                                            <p:strVal val="#ppt_x+#ppt_w*1.125000"/>
                                          </p:val>
                                        </p:tav>
                                        <p:tav tm="100000">
                                          <p:val>
                                            <p:strVal val="#ppt_x"/>
                                          </p:val>
                                        </p:tav>
                                      </p:tavLst>
                                    </p:anim>
                                    <p:animEffect transition="in" filter="wipe(left)">
                                      <p:cBhvr>
                                        <p:cTn id="52" dur="750"/>
                                        <p:tgtEl>
                                          <p:spTgt spid="11"/>
                                        </p:tgtEl>
                                      </p:cBhvr>
                                    </p:animEffect>
                                  </p:childTnLst>
                                </p:cTn>
                              </p:par>
                              <p:par>
                                <p:cTn id="53" presetID="12" presetClass="entr" presetSubtype="8" fill="hold" grpId="0" nodeType="withEffect">
                                  <p:stCondLst>
                                    <p:cond delay="25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750"/>
                                        <p:tgtEl>
                                          <p:spTgt spid="12"/>
                                        </p:tgtEl>
                                        <p:attrNameLst>
                                          <p:attrName>ppt_x</p:attrName>
                                        </p:attrNameLst>
                                      </p:cBhvr>
                                      <p:tavLst>
                                        <p:tav tm="0">
                                          <p:val>
                                            <p:strVal val="#ppt_x-#ppt_w*1.125000"/>
                                          </p:val>
                                        </p:tav>
                                        <p:tav tm="100000">
                                          <p:val>
                                            <p:strVal val="#ppt_x"/>
                                          </p:val>
                                        </p:tav>
                                      </p:tavLst>
                                    </p:anim>
                                    <p:animEffect transition="in" filter="wipe(right)">
                                      <p:cBhvr>
                                        <p:cTn id="56" dur="750"/>
                                        <p:tgtEl>
                                          <p:spTgt spid="12"/>
                                        </p:tgtEl>
                                      </p:cBhvr>
                                    </p:animEffect>
                                  </p:childTnLst>
                                </p:cTn>
                              </p:par>
                            </p:childTnLst>
                          </p:cTn>
                        </p:par>
                        <p:par>
                          <p:cTn id="57" fill="hold">
                            <p:stCondLst>
                              <p:cond delay="10000"/>
                            </p:stCondLst>
                            <p:childTnLst>
                              <p:par>
                                <p:cTn id="58" presetID="47" presetClass="entr" presetSubtype="0" fill="hold" grpId="0" nodeType="afterEffect">
                                  <p:stCondLst>
                                    <p:cond delay="0"/>
                                  </p:stCondLst>
                                  <p:childTnLst>
                                    <p:set>
                                      <p:cBhvr>
                                        <p:cTn id="59" dur="1" fill="hold">
                                          <p:stCondLst>
                                            <p:cond delay="0"/>
                                          </p:stCondLst>
                                        </p:cTn>
                                        <p:tgtEl>
                                          <p:spTgt spid="14">
                                            <p:txEl>
                                              <p:pRg st="0" end="0"/>
                                            </p:txEl>
                                          </p:spTgt>
                                        </p:tgtEl>
                                        <p:attrNameLst>
                                          <p:attrName>style.visibility</p:attrName>
                                        </p:attrNameLst>
                                      </p:cBhvr>
                                      <p:to>
                                        <p:strVal val="visible"/>
                                      </p:to>
                                    </p:set>
                                    <p:animEffect transition="in" filter="fade">
                                      <p:cBhvr>
                                        <p:cTn id="60" dur="1000"/>
                                        <p:tgtEl>
                                          <p:spTgt spid="14">
                                            <p:txEl>
                                              <p:pRg st="0" end="0"/>
                                            </p:txEl>
                                          </p:spTgt>
                                        </p:tgtEl>
                                      </p:cBhvr>
                                    </p:animEffect>
                                    <p:anim calcmode="lin" valueType="num">
                                      <p:cBhvr>
                                        <p:cTn id="61"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63" fill="hold">
                            <p:stCondLst>
                              <p:cond delay="11000"/>
                            </p:stCondLst>
                            <p:childTnLst>
                              <p:par>
                                <p:cTn id="64" presetID="47" presetClass="entr" presetSubtype="0" fill="hold" grpId="0" nodeType="afterEffect">
                                  <p:stCondLst>
                                    <p:cond delay="0"/>
                                  </p:stCondLst>
                                  <p:childTnLst>
                                    <p:set>
                                      <p:cBhvr>
                                        <p:cTn id="65" dur="1" fill="hold">
                                          <p:stCondLst>
                                            <p:cond delay="0"/>
                                          </p:stCondLst>
                                        </p:cTn>
                                        <p:tgtEl>
                                          <p:spTgt spid="14">
                                            <p:txEl>
                                              <p:pRg st="1" end="1"/>
                                            </p:txEl>
                                          </p:spTgt>
                                        </p:tgtEl>
                                        <p:attrNameLst>
                                          <p:attrName>style.visibility</p:attrName>
                                        </p:attrNameLst>
                                      </p:cBhvr>
                                      <p:to>
                                        <p:strVal val="visible"/>
                                      </p:to>
                                    </p:set>
                                    <p:animEffect transition="in" filter="fade">
                                      <p:cBhvr>
                                        <p:cTn id="66" dur="1000"/>
                                        <p:tgtEl>
                                          <p:spTgt spid="14">
                                            <p:txEl>
                                              <p:pRg st="1" end="1"/>
                                            </p:txEl>
                                          </p:spTgt>
                                        </p:tgtEl>
                                      </p:cBhvr>
                                    </p:animEffect>
                                    <p:anim calcmode="lin" valueType="num">
                                      <p:cBhvr>
                                        <p:cTn id="67"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68"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par>
                          <p:cTn id="69" fill="hold">
                            <p:stCondLst>
                              <p:cond delay="12000"/>
                            </p:stCondLst>
                            <p:childTnLst>
                              <p:par>
                                <p:cTn id="70" presetID="47" presetClass="entr" presetSubtype="0" fill="hold" grpId="0" nodeType="afterEffect">
                                  <p:stCondLst>
                                    <p:cond delay="0"/>
                                  </p:stCondLst>
                                  <p:childTnLst>
                                    <p:set>
                                      <p:cBhvr>
                                        <p:cTn id="71" dur="1" fill="hold">
                                          <p:stCondLst>
                                            <p:cond delay="0"/>
                                          </p:stCondLst>
                                        </p:cTn>
                                        <p:tgtEl>
                                          <p:spTgt spid="14">
                                            <p:txEl>
                                              <p:pRg st="2" end="2"/>
                                            </p:txEl>
                                          </p:spTgt>
                                        </p:tgtEl>
                                        <p:attrNameLst>
                                          <p:attrName>style.visibility</p:attrName>
                                        </p:attrNameLst>
                                      </p:cBhvr>
                                      <p:to>
                                        <p:strVal val="visible"/>
                                      </p:to>
                                    </p:set>
                                    <p:animEffect transition="in" filter="fade">
                                      <p:cBhvr>
                                        <p:cTn id="72" dur="1000"/>
                                        <p:tgtEl>
                                          <p:spTgt spid="14">
                                            <p:txEl>
                                              <p:pRg st="2" end="2"/>
                                            </p:txEl>
                                          </p:spTgt>
                                        </p:tgtEl>
                                      </p:cBhvr>
                                    </p:animEffect>
                                    <p:anim calcmode="lin" valueType="num">
                                      <p:cBhvr>
                                        <p:cTn id="73"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74"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par>
                          <p:cTn id="75" fill="hold">
                            <p:stCondLst>
                              <p:cond delay="13000"/>
                            </p:stCondLst>
                            <p:childTnLst>
                              <p:par>
                                <p:cTn id="76" presetID="47" presetClass="entr" presetSubtype="0" fill="hold" grpId="0" nodeType="afterEffect">
                                  <p:stCondLst>
                                    <p:cond delay="0"/>
                                  </p:stCondLst>
                                  <p:childTnLst>
                                    <p:set>
                                      <p:cBhvr>
                                        <p:cTn id="77" dur="1" fill="hold">
                                          <p:stCondLst>
                                            <p:cond delay="0"/>
                                          </p:stCondLst>
                                        </p:cTn>
                                        <p:tgtEl>
                                          <p:spTgt spid="14">
                                            <p:txEl>
                                              <p:pRg st="3" end="3"/>
                                            </p:txEl>
                                          </p:spTgt>
                                        </p:tgtEl>
                                        <p:attrNameLst>
                                          <p:attrName>style.visibility</p:attrName>
                                        </p:attrNameLst>
                                      </p:cBhvr>
                                      <p:to>
                                        <p:strVal val="visible"/>
                                      </p:to>
                                    </p:set>
                                    <p:animEffect transition="in" filter="fade">
                                      <p:cBhvr>
                                        <p:cTn id="78" dur="1000"/>
                                        <p:tgtEl>
                                          <p:spTgt spid="14">
                                            <p:txEl>
                                              <p:pRg st="3" end="3"/>
                                            </p:txEl>
                                          </p:spTgt>
                                        </p:tgtEl>
                                      </p:cBhvr>
                                    </p:animEffect>
                                    <p:anim calcmode="lin" valueType="num">
                                      <p:cBhvr>
                                        <p:cTn id="7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8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build="p"/>
    </p:bldLst>
  </p:timing>
</p:sld>
</file>

<file path=ppt/theme/theme1.xml><?xml version="1.0" encoding="utf-8"?>
<a:theme xmlns:a="http://schemas.openxmlformats.org/drawingml/2006/main" name="1_Office 主题">
  <a:themeElements>
    <a:clrScheme name="自定义 6">
      <a:dk1>
        <a:sysClr val="windowText" lastClr="000000"/>
      </a:dk1>
      <a:lt1>
        <a:sysClr val="window" lastClr="FFFFFF"/>
      </a:lt1>
      <a:dk2>
        <a:srgbClr val="454551"/>
      </a:dk2>
      <a:lt2>
        <a:srgbClr val="D8D9DC"/>
      </a:lt2>
      <a:accent1>
        <a:srgbClr val="92D050"/>
      </a:accent1>
      <a:accent2>
        <a:srgbClr val="92D050"/>
      </a:accent2>
      <a:accent3>
        <a:srgbClr val="92D050"/>
      </a:accent3>
      <a:accent4>
        <a:srgbClr val="92D050"/>
      </a:accent4>
      <a:accent5>
        <a:srgbClr val="92D050"/>
      </a:accent5>
      <a:accent6>
        <a:srgbClr val="92D050"/>
      </a:accent6>
      <a:hlink>
        <a:srgbClr val="92D050"/>
      </a:hlink>
      <a:folHlink>
        <a:srgbClr val="92D05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1132</Words>
  <Application>Microsoft Office PowerPoint</Application>
  <PresentationFormat>自定义</PresentationFormat>
  <Paragraphs>271</Paragraphs>
  <Slides>22</Slides>
  <Notes>22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Arial</vt:lpstr>
      <vt:lpstr>宋体</vt:lpstr>
      <vt:lpstr>Times New Roman</vt:lpstr>
      <vt:lpstr>Calibri Light</vt:lpstr>
      <vt:lpstr>幼圆</vt:lpstr>
      <vt:lpstr>微软雅黑</vt:lpstr>
      <vt:lpstr>Calibri</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8</cp:revision>
  <dcterms:created xsi:type="dcterms:W3CDTF">2016-12-03T03:31:00Z</dcterms:created>
  <dcterms:modified xsi:type="dcterms:W3CDTF">2018-02-09T05:27:29Z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