
<file path=[Content_Types].xml><?xml version="1.0" encoding="utf-8"?>
<Types xmlns="http://schemas.openxmlformats.org/package/2006/content-types">
  <Default Extension="jpeg" ContentType="image/jpeg"/>
  <Default Extension="wav" ContentType="audio/x-wav"/>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
  </p:notesMasterIdLst>
  <p:sldIdLst>
    <p:sldId id="893" r:id="rId3"/>
    <p:sldId id="892" r:id="rId5"/>
    <p:sldId id="885" r:id="rId6"/>
    <p:sldId id="886" r:id="rId7"/>
    <p:sldId id="872" r:id="rId8"/>
    <p:sldId id="846" r:id="rId9"/>
    <p:sldId id="852" r:id="rId10"/>
    <p:sldId id="847" r:id="rId11"/>
    <p:sldId id="869" r:id="rId12"/>
    <p:sldId id="875" r:id="rId13"/>
    <p:sldId id="887" r:id="rId14"/>
    <p:sldId id="851" r:id="rId15"/>
    <p:sldId id="876" r:id="rId16"/>
    <p:sldId id="859" r:id="rId17"/>
    <p:sldId id="854" r:id="rId18"/>
    <p:sldId id="863" r:id="rId19"/>
    <p:sldId id="850" r:id="rId20"/>
    <p:sldId id="853" r:id="rId21"/>
    <p:sldId id="849" r:id="rId22"/>
    <p:sldId id="882" r:id="rId23"/>
    <p:sldId id="881" r:id="rId24"/>
    <p:sldId id="855" r:id="rId25"/>
    <p:sldId id="867" r:id="rId26"/>
    <p:sldId id="860" r:id="rId27"/>
    <p:sldId id="857" r:id="rId28"/>
    <p:sldId id="861" r:id="rId29"/>
    <p:sldId id="862" r:id="rId30"/>
    <p:sldId id="864" r:id="rId31"/>
    <p:sldId id="868" r:id="rId32"/>
    <p:sldId id="873" r:id="rId33"/>
    <p:sldId id="858" r:id="rId34"/>
    <p:sldId id="870" r:id="rId35"/>
    <p:sldId id="877" r:id="rId36"/>
    <p:sldId id="895" r:id="rId37"/>
  </p:sldIdLst>
  <p:sldSz cx="12190095" cy="6859270"/>
  <p:notesSz cx="6858000" cy="9144000"/>
  <p:custDataLst>
    <p:tags r:id="rId42"/>
  </p:custDataLst>
  <p:defaultTex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6A6A6"/>
    <a:srgbClr val="0070C0"/>
    <a:srgbClr val="0070BC"/>
    <a:srgbClr val="005FFA"/>
    <a:srgbClr val="004FD0"/>
    <a:srgbClr val="0099FF"/>
    <a:srgbClr val="969696"/>
    <a:srgbClr val="000000"/>
    <a:srgbClr val="FFFF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963" autoAdjust="0"/>
    <p:restoredTop sz="96008" autoAdjust="0"/>
  </p:normalViewPr>
  <p:slideViewPr>
    <p:cSldViewPr>
      <p:cViewPr varScale="1">
        <p:scale>
          <a:sx n="56" d="100"/>
          <a:sy n="56" d="100"/>
        </p:scale>
        <p:origin x="-648" y="-84"/>
      </p:cViewPr>
      <p:guideLst>
        <p:guide orient="horz" pos="2161"/>
        <p:guide pos="3839"/>
      </p:guideLst>
    </p:cSldViewPr>
  </p:slideViewPr>
  <p:notesTextViewPr>
    <p:cViewPr>
      <p:scale>
        <a:sx n="100" d="100"/>
        <a:sy n="100" d="100"/>
      </p:scale>
      <p:origin x="0" y="0"/>
    </p:cViewPr>
  </p:notesTextViewPr>
  <p:sorterViewPr>
    <p:cViewPr>
      <p:scale>
        <a:sx n="25" d="100"/>
        <a:sy n="25" d="100"/>
      </p:scale>
      <p:origin x="0" y="0"/>
    </p:cViewPr>
  </p:sorterViewPr>
  <p:notesViewPr>
    <p:cSldViewPr>
      <p:cViewPr varScale="1">
        <p:scale>
          <a:sx n="68" d="100"/>
          <a:sy n="68" d="100"/>
        </p:scale>
        <p:origin x="-2808"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2" Type="http://schemas.openxmlformats.org/officeDocument/2006/relationships/tags" Target="tags/tag4.xml"/><Relationship Id="rId41" Type="http://schemas.openxmlformats.org/officeDocument/2006/relationships/commentAuthors" Target="commentAuthors.xml"/><Relationship Id="rId40" Type="http://schemas.openxmlformats.org/officeDocument/2006/relationships/tableStyles" Target="tableStyles.xml"/><Relationship Id="rId4" Type="http://schemas.openxmlformats.org/officeDocument/2006/relationships/notesMaster" Target="notesMasters/notesMaster1.xml"/><Relationship Id="rId39" Type="http://schemas.openxmlformats.org/officeDocument/2006/relationships/viewProps" Target="viewProps.xml"/><Relationship Id="rId38" Type="http://schemas.openxmlformats.org/officeDocument/2006/relationships/presProps" Target="presProps.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93CC7B-F96E-4B2C-992B-B794D87698E3}"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B1FB53-074E-453F-8BCF-006D7CFC3CA0}"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1218565" rtl="0" eaLnBrk="1" latinLnBrk="0" hangingPunct="1">
      <a:defRPr sz="1600" kern="1200">
        <a:solidFill>
          <a:schemeClr val="tx1"/>
        </a:solidFill>
        <a:latin typeface="+mn-lt"/>
        <a:ea typeface="+mn-ea"/>
        <a:cs typeface="+mn-cs"/>
      </a:defRPr>
    </a:lvl1pPr>
    <a:lvl2pPr marL="609600" algn="l" defTabSz="1218565" rtl="0" eaLnBrk="1" latinLnBrk="0" hangingPunct="1">
      <a:defRPr sz="1600" kern="1200">
        <a:solidFill>
          <a:schemeClr val="tx1"/>
        </a:solidFill>
        <a:latin typeface="+mn-lt"/>
        <a:ea typeface="+mn-ea"/>
        <a:cs typeface="+mn-cs"/>
      </a:defRPr>
    </a:lvl2pPr>
    <a:lvl3pPr marL="1219200" algn="l" defTabSz="1218565" rtl="0" eaLnBrk="1" latinLnBrk="0" hangingPunct="1">
      <a:defRPr sz="1600" kern="1200">
        <a:solidFill>
          <a:schemeClr val="tx1"/>
        </a:solidFill>
        <a:latin typeface="+mn-lt"/>
        <a:ea typeface="+mn-ea"/>
        <a:cs typeface="+mn-cs"/>
      </a:defRPr>
    </a:lvl3pPr>
    <a:lvl4pPr marL="1828800" algn="l" defTabSz="1218565" rtl="0" eaLnBrk="1" latinLnBrk="0" hangingPunct="1">
      <a:defRPr sz="1600" kern="1200">
        <a:solidFill>
          <a:schemeClr val="tx1"/>
        </a:solidFill>
        <a:latin typeface="+mn-lt"/>
        <a:ea typeface="+mn-ea"/>
        <a:cs typeface="+mn-cs"/>
      </a:defRPr>
    </a:lvl4pPr>
    <a:lvl5pPr marL="2438400" algn="l" defTabSz="1218565" rtl="0" eaLnBrk="1" latinLnBrk="0" hangingPunct="1">
      <a:defRPr sz="1600" kern="1200">
        <a:solidFill>
          <a:schemeClr val="tx1"/>
        </a:solidFill>
        <a:latin typeface="+mn-lt"/>
        <a:ea typeface="+mn-ea"/>
        <a:cs typeface="+mn-cs"/>
      </a:defRPr>
    </a:lvl5pPr>
    <a:lvl6pPr marL="3048000" algn="l" defTabSz="1218565" rtl="0" eaLnBrk="1" latinLnBrk="0" hangingPunct="1">
      <a:defRPr sz="1600" kern="1200">
        <a:solidFill>
          <a:schemeClr val="tx1"/>
        </a:solidFill>
        <a:latin typeface="+mn-lt"/>
        <a:ea typeface="+mn-ea"/>
        <a:cs typeface="+mn-cs"/>
      </a:defRPr>
    </a:lvl6pPr>
    <a:lvl7pPr marL="3657600" algn="l" defTabSz="1218565" rtl="0" eaLnBrk="1" latinLnBrk="0" hangingPunct="1">
      <a:defRPr sz="1600" kern="1200">
        <a:solidFill>
          <a:schemeClr val="tx1"/>
        </a:solidFill>
        <a:latin typeface="+mn-lt"/>
        <a:ea typeface="+mn-ea"/>
        <a:cs typeface="+mn-cs"/>
      </a:defRPr>
    </a:lvl7pPr>
    <a:lvl8pPr marL="4267200" algn="l" defTabSz="1218565" rtl="0" eaLnBrk="1" latinLnBrk="0" hangingPunct="1">
      <a:defRPr sz="1600" kern="1200">
        <a:solidFill>
          <a:schemeClr val="tx1"/>
        </a:solidFill>
        <a:latin typeface="+mn-lt"/>
        <a:ea typeface="+mn-ea"/>
        <a:cs typeface="+mn-cs"/>
      </a:defRPr>
    </a:lvl8pPr>
    <a:lvl9pPr marL="4876800" algn="l" defTabSz="1218565"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0B1FB53-074E-453F-8BCF-006D7CFC3CA0}"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5" name="矩形 4"/>
          <p:cNvSpPr/>
          <p:nvPr userDrawn="1"/>
        </p:nvSpPr>
        <p:spPr>
          <a:xfrm>
            <a:off x="-46602" y="0"/>
            <a:ext cx="12237016" cy="68595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par>
    </p:tnLst>
  </p:timing>
  <p:txStyles>
    <p:titleStyle>
      <a:lvl1pPr algn="l" defTabSz="1218565" rtl="0" eaLnBrk="1" latinLnBrk="0" hangingPunct="1">
        <a:spcBef>
          <a:spcPct val="0"/>
        </a:spcBef>
        <a:buNone/>
        <a:defRPr sz="3700" kern="1200">
          <a:solidFill>
            <a:schemeClr val="tx1"/>
          </a:solidFill>
          <a:latin typeface="微软雅黑" panose="020B0503020204020204" pitchFamily="34" charset="-122"/>
          <a:ea typeface="微软雅黑" panose="020B0503020204020204" pitchFamily="34" charset="-122"/>
          <a:cs typeface="+mj-cs"/>
        </a:defRPr>
      </a:lvl1pPr>
    </p:titleStyle>
    <p:bodyStyle>
      <a:lvl1pPr marL="457200" indent="-457200" algn="l" defTabSz="1218565" rtl="0" eaLnBrk="1" latinLnBrk="0" hangingPunct="1">
        <a:spcBef>
          <a:spcPct val="20000"/>
        </a:spcBef>
        <a:buFont typeface="Arial" panose="020B0604020202020204" pitchFamily="34" charset="0"/>
        <a:buChar char="•"/>
        <a:defRPr sz="4300" kern="1200">
          <a:solidFill>
            <a:schemeClr val="tx1"/>
          </a:solidFill>
          <a:latin typeface="微软雅黑" panose="020B0503020204020204" pitchFamily="34" charset="-122"/>
          <a:ea typeface="微软雅黑" panose="020B0503020204020204" pitchFamily="34" charset="-122"/>
          <a:cs typeface="+mn-cs"/>
        </a:defRPr>
      </a:lvl1pPr>
      <a:lvl2pPr marL="990600" indent="-381000" algn="l" defTabSz="1218565" rtl="0" eaLnBrk="1" latinLnBrk="0" hangingPunct="1">
        <a:spcBef>
          <a:spcPct val="20000"/>
        </a:spcBef>
        <a:buFont typeface="Arial" panose="020B0604020202020204" pitchFamily="34" charset="0"/>
        <a:buChar char="–"/>
        <a:defRPr sz="3700" kern="1200">
          <a:solidFill>
            <a:schemeClr val="tx1"/>
          </a:solidFill>
          <a:latin typeface="微软雅黑" panose="020B0503020204020204" pitchFamily="34" charset="-122"/>
          <a:ea typeface="微软雅黑" panose="020B0503020204020204" pitchFamily="34" charset="-122"/>
          <a:cs typeface="+mn-cs"/>
        </a:defRPr>
      </a:lvl2pPr>
      <a:lvl3pPr marL="1524000" indent="-304800" algn="l" defTabSz="1218565" rtl="0" eaLnBrk="1" latinLnBrk="0" hangingPunct="1">
        <a:spcBef>
          <a:spcPct val="20000"/>
        </a:spcBef>
        <a:buFont typeface="Arial" panose="020B0604020202020204" pitchFamily="34" charset="0"/>
        <a:buChar char="•"/>
        <a:defRPr sz="3200" kern="1200">
          <a:solidFill>
            <a:schemeClr val="tx1"/>
          </a:solidFill>
          <a:latin typeface="微软雅黑" panose="020B0503020204020204" pitchFamily="34" charset="-122"/>
          <a:ea typeface="微软雅黑" panose="020B0503020204020204" pitchFamily="34" charset="-122"/>
          <a:cs typeface="+mn-cs"/>
        </a:defRPr>
      </a:lvl3pPr>
      <a:lvl4pPr marL="2133600" indent="-304800" algn="l" defTabSz="1218565" rtl="0" eaLnBrk="1" latinLnBrk="0" hangingPunct="1">
        <a:spcBef>
          <a:spcPct val="20000"/>
        </a:spcBef>
        <a:buFont typeface="Arial" panose="020B0604020202020204" pitchFamily="34" charset="0"/>
        <a:buChar char="–"/>
        <a:defRPr sz="2700" kern="1200">
          <a:solidFill>
            <a:schemeClr val="tx1"/>
          </a:solidFill>
          <a:latin typeface="微软雅黑" panose="020B0503020204020204" pitchFamily="34" charset="-122"/>
          <a:ea typeface="微软雅黑" panose="020B0503020204020204" pitchFamily="34" charset="-122"/>
          <a:cs typeface="+mn-cs"/>
        </a:defRPr>
      </a:lvl4pPr>
      <a:lvl5pPr marL="2743200" indent="-304800" algn="l" defTabSz="1218565" rtl="0" eaLnBrk="1" latinLnBrk="0" hangingPunct="1">
        <a:spcBef>
          <a:spcPct val="20000"/>
        </a:spcBef>
        <a:buFont typeface="Arial" panose="020B0604020202020204" pitchFamily="34" charset="0"/>
        <a:buChar char="»"/>
        <a:defRPr sz="2700" kern="1200">
          <a:solidFill>
            <a:schemeClr val="tx1"/>
          </a:solidFill>
          <a:latin typeface="微软雅黑" panose="020B0503020204020204" pitchFamily="34" charset="-122"/>
          <a:ea typeface="微软雅黑" panose="020B0503020204020204" pitchFamily="34" charset="-122"/>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3.xml"/><Relationship Id="rId4" Type="http://schemas.openxmlformats.org/officeDocument/2006/relationships/image" Target="../media/image2.jpeg"/><Relationship Id="rId3" Type="http://schemas.openxmlformats.org/officeDocument/2006/relationships/image" Target="../media/image1.png"/><Relationship Id="rId2" Type="http://schemas.microsoft.com/office/2007/relationships/media" Target="../media/audio1.wav"/><Relationship Id="rId1" Type="http://schemas.openxmlformats.org/officeDocument/2006/relationships/audio" Target="../media/audio1.wav"/></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3.xml"/><Relationship Id="rId4" Type="http://schemas.openxmlformats.org/officeDocument/2006/relationships/image" Target="../media/image6.png"/><Relationship Id="rId3" Type="http://schemas.microsoft.com/office/2007/relationships/hdphoto" Target="../media/image5.wdp"/><Relationship Id="rId2" Type="http://schemas.openxmlformats.org/officeDocument/2006/relationships/image" Target="../media/image4.png"/><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1.xml"/><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1.xml"/><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image" Target="../media/image11.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image" Target="../media/image14.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xml"/><Relationship Id="rId1" Type="http://schemas.openxmlformats.org/officeDocument/2006/relationships/image" Target="../media/image15.jpeg"/></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27.xml"/><Relationship Id="rId3" Type="http://schemas.openxmlformats.org/officeDocument/2006/relationships/slideLayout" Target="../slideLayouts/slideLayout1.xml"/><Relationship Id="rId2" Type="http://schemas.openxmlformats.org/officeDocument/2006/relationships/image" Target="../media/image17.jpeg"/><Relationship Id="rId1" Type="http://schemas.openxmlformats.org/officeDocument/2006/relationships/image" Target="../media/image16.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4" Type="http://schemas.openxmlformats.org/officeDocument/2006/relationships/notesSlide" Target="../notesSlides/notesSlide31.xml"/><Relationship Id="rId3" Type="http://schemas.openxmlformats.org/officeDocument/2006/relationships/slideLayout" Target="../slideLayouts/slideLayout1.xml"/><Relationship Id="rId2" Type="http://schemas.microsoft.com/office/2007/relationships/hdphoto" Target="../media/image19.wdp"/><Relationship Id="rId1" Type="http://schemas.openxmlformats.org/officeDocument/2006/relationships/image" Target="../media/image18.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3.xml"/><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背景音乐2205.wav">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extLst>
              <a:ext uri="{28A0092B-C50C-407E-A947-70E740481C1C}">
                <a14:useLocalDpi xmlns:a14="http://schemas.microsoft.com/office/drawing/2010/main" val="0"/>
              </a:ext>
            </a:extLst>
          </a:blip>
          <a:srcRect/>
          <a:stretch>
            <a:fillRect/>
          </a:stretch>
        </p:blipFill>
        <p:spPr bwMode="auto">
          <a:xfrm>
            <a:off x="273015" y="-746670"/>
            <a:ext cx="406347" cy="406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TextBox 44"/>
          <p:cNvSpPr txBox="1"/>
          <p:nvPr/>
        </p:nvSpPr>
        <p:spPr>
          <a:xfrm>
            <a:off x="13069895" y="7751274"/>
            <a:ext cx="1169398" cy="492557"/>
          </a:xfrm>
          <a:prstGeom prst="rect">
            <a:avLst/>
          </a:prstGeom>
          <a:noFill/>
        </p:spPr>
        <p:txBody>
          <a:bodyPr wrap="none" lIns="121917" tIns="60958" rIns="121917" bIns="60958" rtlCol="0">
            <a:spAutoFit/>
          </a:bodyPr>
          <a:lstStyle/>
          <a:p>
            <a:r>
              <a:rPr lang="zh-CN" altLang="en-US" dirty="0" smtClean="0"/>
              <a:t>延时符</a:t>
            </a:r>
            <a:endParaRPr lang="zh-CN" altLang="en-US" dirty="0"/>
          </a:p>
        </p:txBody>
      </p:sp>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a:stretch>
            <a:fillRect/>
          </a:stretch>
        </p:blipFill>
        <p:spPr>
          <a:xfrm>
            <a:off x="5321" y="0"/>
            <a:ext cx="12190413" cy="4352290"/>
          </a:xfrm>
          <a:prstGeom prst="rect">
            <a:avLst/>
          </a:prstGeom>
        </p:spPr>
      </p:pic>
      <p:sp>
        <p:nvSpPr>
          <p:cNvPr id="68" name="矩形 67"/>
          <p:cNvSpPr/>
          <p:nvPr/>
        </p:nvSpPr>
        <p:spPr>
          <a:xfrm>
            <a:off x="1647539" y="4740677"/>
            <a:ext cx="9607550" cy="991870"/>
          </a:xfrm>
          <a:prstGeom prst="rect">
            <a:avLst/>
          </a:prstGeom>
          <a:noFill/>
        </p:spPr>
        <p:txBody>
          <a:bodyPr wrap="none" lIns="68580" tIns="34290" rIns="68580" bIns="34290" rtlCol="0">
            <a:spAutoFit/>
          </a:bodyPr>
          <a:lstStyle/>
          <a:p>
            <a:r>
              <a:rPr lang="zh-CN" altLang="en-US" sz="6000" b="1" spc="225" dirty="0" smtClean="0">
                <a:solidFill>
                  <a:srgbClr val="00467A"/>
                </a:solidFill>
                <a:latin typeface="微软雅黑" panose="020B0503020204020204" pitchFamily="34" charset="-122"/>
                <a:ea typeface="微软雅黑" panose="020B0503020204020204" pitchFamily="34" charset="-122"/>
              </a:rPr>
              <a:t>年度财务数据分析</a:t>
            </a:r>
            <a:r>
              <a:rPr lang="en-US" altLang="zh-CN" sz="6000" b="1" spc="225" dirty="0" smtClean="0">
                <a:solidFill>
                  <a:srgbClr val="00467A"/>
                </a:solidFill>
                <a:latin typeface="微软雅黑" panose="020B0503020204020204" pitchFamily="34" charset="-122"/>
                <a:ea typeface="微软雅黑" panose="020B0503020204020204" pitchFamily="34" charset="-122"/>
              </a:rPr>
              <a:t>PPT</a:t>
            </a:r>
            <a:r>
              <a:rPr lang="zh-CN" altLang="en-US" sz="6000" b="1" spc="225" dirty="0" smtClean="0">
                <a:solidFill>
                  <a:srgbClr val="00467A"/>
                </a:solidFill>
                <a:latin typeface="微软雅黑" panose="020B0503020204020204" pitchFamily="34" charset="-122"/>
                <a:ea typeface="微软雅黑" panose="020B0503020204020204" pitchFamily="34" charset="-122"/>
              </a:rPr>
              <a:t>模板</a:t>
            </a:r>
            <a:endParaRPr lang="zh-CN" altLang="en-US" sz="6000" b="1" spc="225" dirty="0">
              <a:solidFill>
                <a:srgbClr val="00467A"/>
              </a:solidFill>
              <a:latin typeface="微软雅黑" panose="020B0503020204020204" pitchFamily="34" charset="-122"/>
              <a:ea typeface="微软雅黑" panose="020B0503020204020204" pitchFamily="34" charset="-122"/>
            </a:endParaRPr>
          </a:p>
        </p:txBody>
      </p:sp>
      <p:grpSp>
        <p:nvGrpSpPr>
          <p:cNvPr id="71" name="Group 10"/>
          <p:cNvGrpSpPr/>
          <p:nvPr/>
        </p:nvGrpSpPr>
        <p:grpSpPr bwMode="auto">
          <a:xfrm>
            <a:off x="-4063" y="4351946"/>
            <a:ext cx="12196763" cy="118745"/>
            <a:chOff x="0" y="0"/>
            <a:chExt cx="12320588" cy="323850"/>
          </a:xfrm>
          <a:solidFill>
            <a:srgbClr val="0070BC"/>
          </a:solidFill>
        </p:grpSpPr>
        <p:sp>
          <p:nvSpPr>
            <p:cNvPr id="72" name="Rectangle 28"/>
            <p:cNvSpPr>
              <a:spLocks noChangeArrowheads="1"/>
            </p:cNvSpPr>
            <p:nvPr/>
          </p:nvSpPr>
          <p:spPr bwMode="auto">
            <a:xfrm>
              <a:off x="7391400" y="0"/>
              <a:ext cx="2463800" cy="323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545253"/>
                </a:solidFill>
                <a:effectLst/>
                <a:uLnTx/>
                <a:uFillTx/>
                <a:latin typeface="Arial" panose="020B0604020202020204" pitchFamily="34" charset="0"/>
                <a:ea typeface="宋体" panose="02010600030101010101" pitchFamily="2" charset="-122"/>
              </a:endParaRPr>
            </a:p>
          </p:txBody>
        </p:sp>
        <p:sp>
          <p:nvSpPr>
            <p:cNvPr id="73" name="Rectangle 29"/>
            <p:cNvSpPr>
              <a:spLocks noChangeArrowheads="1"/>
            </p:cNvSpPr>
            <p:nvPr/>
          </p:nvSpPr>
          <p:spPr bwMode="auto">
            <a:xfrm>
              <a:off x="9855200" y="0"/>
              <a:ext cx="2465388" cy="323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545253"/>
                </a:solidFill>
                <a:effectLst/>
                <a:uLnTx/>
                <a:uFillTx/>
                <a:latin typeface="Arial" panose="020B0604020202020204" pitchFamily="34" charset="0"/>
                <a:ea typeface="宋体" panose="02010600030101010101" pitchFamily="2" charset="-122"/>
              </a:endParaRPr>
            </a:p>
          </p:txBody>
        </p:sp>
        <p:sp>
          <p:nvSpPr>
            <p:cNvPr id="74" name="Rectangle 30"/>
            <p:cNvSpPr>
              <a:spLocks noChangeArrowheads="1"/>
            </p:cNvSpPr>
            <p:nvPr/>
          </p:nvSpPr>
          <p:spPr bwMode="auto">
            <a:xfrm>
              <a:off x="4927600" y="0"/>
              <a:ext cx="2463800" cy="323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545253"/>
                </a:solidFill>
                <a:effectLst/>
                <a:uLnTx/>
                <a:uFillTx/>
                <a:latin typeface="Arial" panose="020B0604020202020204" pitchFamily="34" charset="0"/>
                <a:ea typeface="宋体" panose="02010600030101010101" pitchFamily="2" charset="-122"/>
              </a:endParaRPr>
            </a:p>
          </p:txBody>
        </p:sp>
        <p:sp>
          <p:nvSpPr>
            <p:cNvPr id="75" name="Rectangle 31"/>
            <p:cNvSpPr>
              <a:spLocks noChangeArrowheads="1"/>
            </p:cNvSpPr>
            <p:nvPr/>
          </p:nvSpPr>
          <p:spPr bwMode="auto">
            <a:xfrm>
              <a:off x="2463800" y="0"/>
              <a:ext cx="2463800" cy="323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545253"/>
                </a:solidFill>
                <a:effectLst/>
                <a:uLnTx/>
                <a:uFillTx/>
                <a:latin typeface="Arial" panose="020B0604020202020204" pitchFamily="34" charset="0"/>
                <a:ea typeface="宋体" panose="02010600030101010101" pitchFamily="2" charset="-122"/>
              </a:endParaRPr>
            </a:p>
          </p:txBody>
        </p:sp>
        <p:sp>
          <p:nvSpPr>
            <p:cNvPr id="76" name="Rectangle 32"/>
            <p:cNvSpPr>
              <a:spLocks noChangeArrowheads="1"/>
            </p:cNvSpPr>
            <p:nvPr/>
          </p:nvSpPr>
          <p:spPr bwMode="auto">
            <a:xfrm>
              <a:off x="0" y="0"/>
              <a:ext cx="2463800" cy="323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545253"/>
                </a:solidFill>
                <a:effectLst/>
                <a:uLnTx/>
                <a:uFillTx/>
                <a:latin typeface="Arial" panose="020B0604020202020204" pitchFamily="34" charset="0"/>
                <a:ea typeface="宋体" panose="02010600030101010101" pitchFamily="2" charset="-122"/>
              </a:endParaRPr>
            </a:p>
          </p:txBody>
        </p:sp>
      </p:grpSp>
      <p:sp>
        <p:nvSpPr>
          <p:cNvPr id="2" name="TextBox 1"/>
          <p:cNvSpPr txBox="1"/>
          <p:nvPr/>
        </p:nvSpPr>
        <p:spPr>
          <a:xfrm>
            <a:off x="339030" y="203826"/>
            <a:ext cx="1752852" cy="684803"/>
          </a:xfrm>
          <a:prstGeom prst="rect">
            <a:avLst/>
          </a:prstGeom>
          <a:noFill/>
        </p:spPr>
        <p:txBody>
          <a:bodyPr wrap="none" lIns="68580" tIns="34290" rIns="68580" bIns="34290" rtlCol="0">
            <a:spAutoFit/>
          </a:bodyPr>
          <a:lstStyle>
            <a:defPPr>
              <a:defRPr lang="zh-CN"/>
            </a:defPPr>
            <a:lvl1pPr>
              <a:defRPr sz="6000" b="1" spc="225">
                <a:solidFill>
                  <a:srgbClr val="00467A"/>
                </a:solidFill>
                <a:latin typeface="微软雅黑" panose="020B0503020204020204" pitchFamily="34" charset="-122"/>
                <a:ea typeface="微软雅黑" panose="020B0503020204020204" pitchFamily="34" charset="-122"/>
              </a:defRPr>
            </a:lvl1pPr>
          </a:lstStyle>
          <a:p>
            <a:r>
              <a:rPr lang="en-US" altLang="zh-CN" sz="4000" dirty="0" smtClean="0"/>
              <a:t>LOGO</a:t>
            </a:r>
            <a:endParaRPr lang="zh-CN" altLang="en-US" sz="4000" dirty="0"/>
          </a:p>
        </p:txBody>
      </p:sp>
      <p:grpSp>
        <p:nvGrpSpPr>
          <p:cNvPr id="29" name="组合 28"/>
          <p:cNvGrpSpPr/>
          <p:nvPr/>
        </p:nvGrpSpPr>
        <p:grpSpPr>
          <a:xfrm>
            <a:off x="2773122" y="6022092"/>
            <a:ext cx="2261975" cy="398779"/>
            <a:chOff x="2970481" y="3272016"/>
            <a:chExt cx="1696997" cy="299107"/>
          </a:xfrm>
        </p:grpSpPr>
        <p:grpSp>
          <p:nvGrpSpPr>
            <p:cNvPr id="30" name="组合 29"/>
            <p:cNvGrpSpPr/>
            <p:nvPr/>
          </p:nvGrpSpPr>
          <p:grpSpPr>
            <a:xfrm>
              <a:off x="2970481" y="3282228"/>
              <a:ext cx="209989" cy="238706"/>
              <a:chOff x="860980" y="3609550"/>
              <a:chExt cx="100336" cy="114086"/>
            </a:xfrm>
          </p:grpSpPr>
          <p:sp>
            <p:nvSpPr>
              <p:cNvPr id="32" name="Freeform 12"/>
              <p:cNvSpPr>
                <a:spLocks noEditPoints="1"/>
              </p:cNvSpPr>
              <p:nvPr/>
            </p:nvSpPr>
            <p:spPr bwMode="auto">
              <a:xfrm>
                <a:off x="884050" y="3609550"/>
                <a:ext cx="53831" cy="53740"/>
              </a:xfrm>
              <a:custGeom>
                <a:avLst/>
                <a:gdLst>
                  <a:gd name="T0" fmla="*/ 31 w 62"/>
                  <a:gd name="T1" fmla="*/ 62 h 62"/>
                  <a:gd name="T2" fmla="*/ 0 w 62"/>
                  <a:gd name="T3" fmla="*/ 31 h 62"/>
                  <a:gd name="T4" fmla="*/ 31 w 62"/>
                  <a:gd name="T5" fmla="*/ 0 h 62"/>
                  <a:gd name="T6" fmla="*/ 62 w 62"/>
                  <a:gd name="T7" fmla="*/ 31 h 62"/>
                  <a:gd name="T8" fmla="*/ 31 w 62"/>
                  <a:gd name="T9" fmla="*/ 62 h 62"/>
                  <a:gd name="T10" fmla="*/ 31 w 62"/>
                  <a:gd name="T11" fmla="*/ 11 h 62"/>
                  <a:gd name="T12" fmla="*/ 11 w 62"/>
                  <a:gd name="T13" fmla="*/ 31 h 62"/>
                  <a:gd name="T14" fmla="*/ 31 w 62"/>
                  <a:gd name="T15" fmla="*/ 51 h 62"/>
                  <a:gd name="T16" fmla="*/ 51 w 62"/>
                  <a:gd name="T17" fmla="*/ 31 h 62"/>
                  <a:gd name="T18" fmla="*/ 31 w 62"/>
                  <a:gd name="T19" fmla="*/ 1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31" y="11"/>
                    </a:moveTo>
                    <a:cubicBezTo>
                      <a:pt x="20" y="11"/>
                      <a:pt x="11" y="20"/>
                      <a:pt x="11" y="31"/>
                    </a:cubicBezTo>
                    <a:cubicBezTo>
                      <a:pt x="11" y="42"/>
                      <a:pt x="20" y="51"/>
                      <a:pt x="31" y="51"/>
                    </a:cubicBezTo>
                    <a:cubicBezTo>
                      <a:pt x="42" y="51"/>
                      <a:pt x="51" y="42"/>
                      <a:pt x="51" y="31"/>
                    </a:cubicBezTo>
                    <a:cubicBezTo>
                      <a:pt x="51" y="20"/>
                      <a:pt x="42" y="11"/>
                      <a:pt x="31" y="11"/>
                    </a:cubicBezTo>
                    <a:close/>
                  </a:path>
                </a:pathLst>
              </a:custGeom>
              <a:solidFill>
                <a:schemeClr val="accent4">
                  <a:lumMod val="5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dist"/>
                <a:endParaRPr lang="zh-CN" altLang="en-US" sz="2100">
                  <a:solidFill>
                    <a:schemeClr val="accent4">
                      <a:lumMod val="50000"/>
                    </a:schemeClr>
                  </a:solidFill>
                  <a:latin typeface="微软雅黑" panose="020B0503020204020204" pitchFamily="34" charset="-122"/>
                  <a:ea typeface="微软雅黑" panose="020B0503020204020204" pitchFamily="34" charset="-122"/>
                </a:endParaRPr>
              </a:p>
            </p:txBody>
          </p:sp>
          <p:sp>
            <p:nvSpPr>
              <p:cNvPr id="33" name="Freeform 13"/>
              <p:cNvSpPr/>
              <p:nvPr/>
            </p:nvSpPr>
            <p:spPr bwMode="auto">
              <a:xfrm>
                <a:off x="860980" y="3669166"/>
                <a:ext cx="100336" cy="54470"/>
              </a:xfrm>
              <a:custGeom>
                <a:avLst/>
                <a:gdLst>
                  <a:gd name="T0" fmla="*/ 111 w 116"/>
                  <a:gd name="T1" fmla="*/ 63 h 63"/>
                  <a:gd name="T2" fmla="*/ 105 w 116"/>
                  <a:gd name="T3" fmla="*/ 58 h 63"/>
                  <a:gd name="T4" fmla="*/ 58 w 116"/>
                  <a:gd name="T5" fmla="*/ 11 h 63"/>
                  <a:gd name="T6" fmla="*/ 11 w 116"/>
                  <a:gd name="T7" fmla="*/ 58 h 63"/>
                  <a:gd name="T8" fmla="*/ 6 w 116"/>
                  <a:gd name="T9" fmla="*/ 63 h 63"/>
                  <a:gd name="T10" fmla="*/ 0 w 116"/>
                  <a:gd name="T11" fmla="*/ 58 h 63"/>
                  <a:gd name="T12" fmla="*/ 58 w 116"/>
                  <a:gd name="T13" fmla="*/ 0 h 63"/>
                  <a:gd name="T14" fmla="*/ 116 w 116"/>
                  <a:gd name="T15" fmla="*/ 58 h 63"/>
                  <a:gd name="T16" fmla="*/ 111 w 116"/>
                  <a:gd name="T17"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63">
                    <a:moveTo>
                      <a:pt x="111" y="63"/>
                    </a:moveTo>
                    <a:cubicBezTo>
                      <a:pt x="108" y="63"/>
                      <a:pt x="105" y="61"/>
                      <a:pt x="105" y="58"/>
                    </a:cubicBezTo>
                    <a:cubicBezTo>
                      <a:pt x="105" y="32"/>
                      <a:pt x="84" y="11"/>
                      <a:pt x="58" y="11"/>
                    </a:cubicBezTo>
                    <a:cubicBezTo>
                      <a:pt x="32" y="11"/>
                      <a:pt x="11" y="32"/>
                      <a:pt x="11" y="58"/>
                    </a:cubicBezTo>
                    <a:cubicBezTo>
                      <a:pt x="11" y="61"/>
                      <a:pt x="9" y="63"/>
                      <a:pt x="6" y="63"/>
                    </a:cubicBezTo>
                    <a:cubicBezTo>
                      <a:pt x="3" y="63"/>
                      <a:pt x="0" y="61"/>
                      <a:pt x="0" y="58"/>
                    </a:cubicBezTo>
                    <a:cubicBezTo>
                      <a:pt x="0" y="26"/>
                      <a:pt x="26" y="0"/>
                      <a:pt x="58" y="0"/>
                    </a:cubicBezTo>
                    <a:cubicBezTo>
                      <a:pt x="90" y="0"/>
                      <a:pt x="116" y="26"/>
                      <a:pt x="116" y="58"/>
                    </a:cubicBezTo>
                    <a:cubicBezTo>
                      <a:pt x="116" y="61"/>
                      <a:pt x="114" y="63"/>
                      <a:pt x="111" y="63"/>
                    </a:cubicBezTo>
                    <a:close/>
                  </a:path>
                </a:pathLst>
              </a:custGeom>
              <a:solidFill>
                <a:schemeClr val="accent4">
                  <a:lumMod val="5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dist"/>
                <a:endParaRPr lang="zh-CN" altLang="en-US" sz="2100">
                  <a:solidFill>
                    <a:schemeClr val="accent4">
                      <a:lumMod val="50000"/>
                    </a:schemeClr>
                  </a:solidFill>
                  <a:latin typeface="微软雅黑" panose="020B0503020204020204" pitchFamily="34" charset="-122"/>
                  <a:ea typeface="微软雅黑" panose="020B0503020204020204" pitchFamily="34" charset="-122"/>
                </a:endParaRPr>
              </a:p>
            </p:txBody>
          </p:sp>
        </p:grpSp>
        <p:sp>
          <p:nvSpPr>
            <p:cNvPr id="31" name="Text Box 19"/>
            <p:cNvSpPr txBox="1">
              <a:spLocks noChangeArrowheads="1"/>
            </p:cNvSpPr>
            <p:nvPr/>
          </p:nvSpPr>
          <p:spPr bwMode="auto">
            <a:xfrm>
              <a:off x="3208757" y="3272016"/>
              <a:ext cx="1458721" cy="299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000" dirty="0">
                  <a:solidFill>
                    <a:schemeClr val="accent4">
                      <a:lumMod val="50000"/>
                    </a:schemeClr>
                  </a:solidFill>
                  <a:latin typeface="微软雅黑" panose="020B0503020204020204" pitchFamily="34" charset="-122"/>
                  <a:ea typeface="微软雅黑" panose="020B0503020204020204" pitchFamily="34" charset="-122"/>
                </a:rPr>
                <a:t>指导老师：</a:t>
              </a:r>
              <a:r>
                <a:rPr lang="en-US" altLang="zh-CN" sz="2000" dirty="0">
                  <a:solidFill>
                    <a:schemeClr val="accent4">
                      <a:lumMod val="50000"/>
                    </a:schemeClr>
                  </a:solidFill>
                  <a:latin typeface="微软雅黑" panose="020B0503020204020204" pitchFamily="34" charset="-122"/>
                  <a:ea typeface="微软雅黑" panose="020B0503020204020204" pitchFamily="34" charset="-122"/>
                </a:rPr>
                <a:t>XXX</a:t>
              </a:r>
              <a:endParaRPr lang="en-US" altLang="zh-CN" sz="2000" dirty="0">
                <a:solidFill>
                  <a:schemeClr val="accent4">
                    <a:lumMod val="50000"/>
                  </a:schemeClr>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6581435" y="6022082"/>
            <a:ext cx="1960416" cy="398779"/>
            <a:chOff x="4947823" y="3272016"/>
            <a:chExt cx="1470759" cy="299108"/>
          </a:xfrm>
        </p:grpSpPr>
        <p:grpSp>
          <p:nvGrpSpPr>
            <p:cNvPr id="35" name="Group 16"/>
            <p:cNvGrpSpPr/>
            <p:nvPr/>
          </p:nvGrpSpPr>
          <p:grpSpPr bwMode="auto">
            <a:xfrm>
              <a:off x="4947823" y="3287510"/>
              <a:ext cx="164496" cy="264396"/>
              <a:chOff x="4441" y="3229"/>
              <a:chExt cx="215" cy="345"/>
            </a:xfrm>
          </p:grpSpPr>
          <p:sp>
            <p:nvSpPr>
              <p:cNvPr id="37" name="Freeform 17"/>
              <p:cNvSpPr>
                <a:spLocks noEditPoints="1"/>
              </p:cNvSpPr>
              <p:nvPr/>
            </p:nvSpPr>
            <p:spPr bwMode="auto">
              <a:xfrm>
                <a:off x="4474" y="3229"/>
                <a:ext cx="149" cy="253"/>
              </a:xfrm>
              <a:custGeom>
                <a:avLst/>
                <a:gdLst>
                  <a:gd name="T0" fmla="*/ 31 w 63"/>
                  <a:gd name="T1" fmla="*/ 107 h 107"/>
                  <a:gd name="T2" fmla="*/ 63 w 63"/>
                  <a:gd name="T3" fmla="*/ 78 h 107"/>
                  <a:gd name="T4" fmla="*/ 63 w 63"/>
                  <a:gd name="T5" fmla="*/ 29 h 107"/>
                  <a:gd name="T6" fmla="*/ 31 w 63"/>
                  <a:gd name="T7" fmla="*/ 0 h 107"/>
                  <a:gd name="T8" fmla="*/ 0 w 63"/>
                  <a:gd name="T9" fmla="*/ 29 h 107"/>
                  <a:gd name="T10" fmla="*/ 0 w 63"/>
                  <a:gd name="T11" fmla="*/ 78 h 107"/>
                  <a:gd name="T12" fmla="*/ 31 w 63"/>
                  <a:gd name="T13" fmla="*/ 107 h 107"/>
                  <a:gd name="T14" fmla="*/ 10 w 63"/>
                  <a:gd name="T15" fmla="*/ 29 h 107"/>
                  <a:gd name="T16" fmla="*/ 31 w 63"/>
                  <a:gd name="T17" fmla="*/ 10 h 107"/>
                  <a:gd name="T18" fmla="*/ 53 w 63"/>
                  <a:gd name="T19" fmla="*/ 29 h 107"/>
                  <a:gd name="T20" fmla="*/ 53 w 63"/>
                  <a:gd name="T21" fmla="*/ 78 h 107"/>
                  <a:gd name="T22" fmla="*/ 31 w 63"/>
                  <a:gd name="T23" fmla="*/ 97 h 107"/>
                  <a:gd name="T24" fmla="*/ 10 w 63"/>
                  <a:gd name="T25" fmla="*/ 78 h 107"/>
                  <a:gd name="T26" fmla="*/ 10 w 63"/>
                  <a:gd name="T27" fmla="*/ 2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3" h="107">
                    <a:moveTo>
                      <a:pt x="31" y="107"/>
                    </a:moveTo>
                    <a:cubicBezTo>
                      <a:pt x="49" y="107"/>
                      <a:pt x="63" y="94"/>
                      <a:pt x="63" y="78"/>
                    </a:cubicBezTo>
                    <a:cubicBezTo>
                      <a:pt x="63" y="29"/>
                      <a:pt x="63" y="29"/>
                      <a:pt x="63" y="29"/>
                    </a:cubicBezTo>
                    <a:cubicBezTo>
                      <a:pt x="63" y="13"/>
                      <a:pt x="49" y="0"/>
                      <a:pt x="31" y="0"/>
                    </a:cubicBezTo>
                    <a:cubicBezTo>
                      <a:pt x="14" y="0"/>
                      <a:pt x="0" y="13"/>
                      <a:pt x="0" y="29"/>
                    </a:cubicBezTo>
                    <a:cubicBezTo>
                      <a:pt x="0" y="78"/>
                      <a:pt x="0" y="78"/>
                      <a:pt x="0" y="78"/>
                    </a:cubicBezTo>
                    <a:cubicBezTo>
                      <a:pt x="0" y="94"/>
                      <a:pt x="14" y="107"/>
                      <a:pt x="31" y="107"/>
                    </a:cubicBezTo>
                    <a:close/>
                    <a:moveTo>
                      <a:pt x="10" y="29"/>
                    </a:moveTo>
                    <a:cubicBezTo>
                      <a:pt x="10" y="18"/>
                      <a:pt x="19" y="10"/>
                      <a:pt x="31" y="10"/>
                    </a:cubicBezTo>
                    <a:cubicBezTo>
                      <a:pt x="43" y="10"/>
                      <a:pt x="53" y="18"/>
                      <a:pt x="53" y="29"/>
                    </a:cubicBezTo>
                    <a:cubicBezTo>
                      <a:pt x="53" y="78"/>
                      <a:pt x="53" y="78"/>
                      <a:pt x="53" y="78"/>
                    </a:cubicBezTo>
                    <a:cubicBezTo>
                      <a:pt x="53" y="88"/>
                      <a:pt x="43" y="97"/>
                      <a:pt x="31" y="97"/>
                    </a:cubicBezTo>
                    <a:cubicBezTo>
                      <a:pt x="19" y="97"/>
                      <a:pt x="10" y="88"/>
                      <a:pt x="10" y="78"/>
                    </a:cubicBezTo>
                    <a:lnTo>
                      <a:pt x="10" y="29"/>
                    </a:lnTo>
                    <a:close/>
                  </a:path>
                </a:pathLst>
              </a:custGeom>
              <a:solidFill>
                <a:schemeClr val="accent4">
                  <a:lumMod val="5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dist"/>
                <a:endParaRPr lang="zh-CN" altLang="en-US" sz="2100">
                  <a:solidFill>
                    <a:schemeClr val="accent4">
                      <a:lumMod val="50000"/>
                    </a:schemeClr>
                  </a:solidFill>
                  <a:latin typeface="微软雅黑" panose="020B0503020204020204" pitchFamily="34" charset="-122"/>
                  <a:ea typeface="微软雅黑" panose="020B0503020204020204" pitchFamily="34" charset="-122"/>
                </a:endParaRPr>
              </a:p>
            </p:txBody>
          </p:sp>
          <p:sp>
            <p:nvSpPr>
              <p:cNvPr id="38" name="Freeform 18"/>
              <p:cNvSpPr/>
              <p:nvPr/>
            </p:nvSpPr>
            <p:spPr bwMode="auto">
              <a:xfrm>
                <a:off x="4441" y="3352"/>
                <a:ext cx="215" cy="222"/>
              </a:xfrm>
              <a:custGeom>
                <a:avLst/>
                <a:gdLst>
                  <a:gd name="T0" fmla="*/ 86 w 91"/>
                  <a:gd name="T1" fmla="*/ 0 h 94"/>
                  <a:gd name="T2" fmla="*/ 81 w 91"/>
                  <a:gd name="T3" fmla="*/ 5 h 94"/>
                  <a:gd name="T4" fmla="*/ 81 w 91"/>
                  <a:gd name="T5" fmla="*/ 28 h 94"/>
                  <a:gd name="T6" fmla="*/ 45 w 91"/>
                  <a:gd name="T7" fmla="*/ 59 h 94"/>
                  <a:gd name="T8" fmla="*/ 10 w 91"/>
                  <a:gd name="T9" fmla="*/ 28 h 94"/>
                  <a:gd name="T10" fmla="*/ 10 w 91"/>
                  <a:gd name="T11" fmla="*/ 5 h 94"/>
                  <a:gd name="T12" fmla="*/ 5 w 91"/>
                  <a:gd name="T13" fmla="*/ 0 h 94"/>
                  <a:gd name="T14" fmla="*/ 0 w 91"/>
                  <a:gd name="T15" fmla="*/ 5 h 94"/>
                  <a:gd name="T16" fmla="*/ 0 w 91"/>
                  <a:gd name="T17" fmla="*/ 28 h 94"/>
                  <a:gd name="T18" fmla="*/ 40 w 91"/>
                  <a:gd name="T19" fmla="*/ 69 h 94"/>
                  <a:gd name="T20" fmla="*/ 40 w 91"/>
                  <a:gd name="T21" fmla="*/ 84 h 94"/>
                  <a:gd name="T22" fmla="*/ 20 w 91"/>
                  <a:gd name="T23" fmla="*/ 84 h 94"/>
                  <a:gd name="T24" fmla="*/ 15 w 91"/>
                  <a:gd name="T25" fmla="*/ 89 h 94"/>
                  <a:gd name="T26" fmla="*/ 20 w 91"/>
                  <a:gd name="T27" fmla="*/ 94 h 94"/>
                  <a:gd name="T28" fmla="*/ 70 w 91"/>
                  <a:gd name="T29" fmla="*/ 94 h 94"/>
                  <a:gd name="T30" fmla="*/ 75 w 91"/>
                  <a:gd name="T31" fmla="*/ 89 h 94"/>
                  <a:gd name="T32" fmla="*/ 70 w 91"/>
                  <a:gd name="T33" fmla="*/ 84 h 94"/>
                  <a:gd name="T34" fmla="*/ 50 w 91"/>
                  <a:gd name="T35" fmla="*/ 84 h 94"/>
                  <a:gd name="T36" fmla="*/ 50 w 91"/>
                  <a:gd name="T37" fmla="*/ 69 h 94"/>
                  <a:gd name="T38" fmla="*/ 91 w 91"/>
                  <a:gd name="T39" fmla="*/ 28 h 94"/>
                  <a:gd name="T40" fmla="*/ 91 w 91"/>
                  <a:gd name="T41" fmla="*/ 5 h 94"/>
                  <a:gd name="T42" fmla="*/ 86 w 91"/>
                  <a:gd name="T43"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1" h="94">
                    <a:moveTo>
                      <a:pt x="86" y="0"/>
                    </a:moveTo>
                    <a:cubicBezTo>
                      <a:pt x="83" y="0"/>
                      <a:pt x="81" y="3"/>
                      <a:pt x="81" y="5"/>
                    </a:cubicBezTo>
                    <a:cubicBezTo>
                      <a:pt x="81" y="28"/>
                      <a:pt x="81" y="28"/>
                      <a:pt x="81" y="28"/>
                    </a:cubicBezTo>
                    <a:cubicBezTo>
                      <a:pt x="81" y="45"/>
                      <a:pt x="65" y="59"/>
                      <a:pt x="45" y="59"/>
                    </a:cubicBezTo>
                    <a:cubicBezTo>
                      <a:pt x="26" y="59"/>
                      <a:pt x="10" y="45"/>
                      <a:pt x="10" y="28"/>
                    </a:cubicBezTo>
                    <a:cubicBezTo>
                      <a:pt x="10" y="5"/>
                      <a:pt x="10" y="5"/>
                      <a:pt x="10" y="5"/>
                    </a:cubicBezTo>
                    <a:cubicBezTo>
                      <a:pt x="10" y="2"/>
                      <a:pt x="8" y="0"/>
                      <a:pt x="5" y="0"/>
                    </a:cubicBezTo>
                    <a:cubicBezTo>
                      <a:pt x="2" y="0"/>
                      <a:pt x="0" y="2"/>
                      <a:pt x="0" y="5"/>
                    </a:cubicBezTo>
                    <a:cubicBezTo>
                      <a:pt x="0" y="28"/>
                      <a:pt x="0" y="28"/>
                      <a:pt x="0" y="28"/>
                    </a:cubicBezTo>
                    <a:cubicBezTo>
                      <a:pt x="0" y="49"/>
                      <a:pt x="18" y="67"/>
                      <a:pt x="40" y="69"/>
                    </a:cubicBezTo>
                    <a:cubicBezTo>
                      <a:pt x="40" y="84"/>
                      <a:pt x="40" y="84"/>
                      <a:pt x="40" y="84"/>
                    </a:cubicBezTo>
                    <a:cubicBezTo>
                      <a:pt x="20" y="84"/>
                      <a:pt x="20" y="84"/>
                      <a:pt x="20" y="84"/>
                    </a:cubicBezTo>
                    <a:cubicBezTo>
                      <a:pt x="18" y="84"/>
                      <a:pt x="15" y="86"/>
                      <a:pt x="15" y="89"/>
                    </a:cubicBezTo>
                    <a:cubicBezTo>
                      <a:pt x="15" y="92"/>
                      <a:pt x="18" y="94"/>
                      <a:pt x="20" y="94"/>
                    </a:cubicBezTo>
                    <a:cubicBezTo>
                      <a:pt x="70" y="94"/>
                      <a:pt x="70" y="94"/>
                      <a:pt x="70" y="94"/>
                    </a:cubicBezTo>
                    <a:cubicBezTo>
                      <a:pt x="73" y="94"/>
                      <a:pt x="75" y="92"/>
                      <a:pt x="75" y="89"/>
                    </a:cubicBezTo>
                    <a:cubicBezTo>
                      <a:pt x="75" y="86"/>
                      <a:pt x="73" y="84"/>
                      <a:pt x="70" y="84"/>
                    </a:cubicBezTo>
                    <a:cubicBezTo>
                      <a:pt x="50" y="84"/>
                      <a:pt x="50" y="84"/>
                      <a:pt x="50" y="84"/>
                    </a:cubicBezTo>
                    <a:cubicBezTo>
                      <a:pt x="50" y="69"/>
                      <a:pt x="50" y="69"/>
                      <a:pt x="50" y="69"/>
                    </a:cubicBezTo>
                    <a:cubicBezTo>
                      <a:pt x="73" y="67"/>
                      <a:pt x="91" y="49"/>
                      <a:pt x="91" y="28"/>
                    </a:cubicBezTo>
                    <a:cubicBezTo>
                      <a:pt x="91" y="5"/>
                      <a:pt x="91" y="5"/>
                      <a:pt x="91" y="5"/>
                    </a:cubicBezTo>
                    <a:cubicBezTo>
                      <a:pt x="91" y="3"/>
                      <a:pt x="88" y="0"/>
                      <a:pt x="86" y="0"/>
                    </a:cubicBezTo>
                    <a:close/>
                  </a:path>
                </a:pathLst>
              </a:custGeom>
              <a:solidFill>
                <a:schemeClr val="accent4">
                  <a:lumMod val="5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dist"/>
                <a:endParaRPr lang="zh-CN" altLang="en-US" sz="2100">
                  <a:solidFill>
                    <a:schemeClr val="accent4">
                      <a:lumMod val="50000"/>
                    </a:schemeClr>
                  </a:solidFill>
                  <a:latin typeface="微软雅黑" panose="020B0503020204020204" pitchFamily="34" charset="-122"/>
                  <a:ea typeface="微软雅黑" panose="020B0503020204020204" pitchFamily="34" charset="-122"/>
                </a:endParaRPr>
              </a:p>
            </p:txBody>
          </p:sp>
        </p:grpSp>
        <p:sp>
          <p:nvSpPr>
            <p:cNvPr id="36" name="Text Box 20"/>
            <p:cNvSpPr txBox="1">
              <a:spLocks noChangeArrowheads="1"/>
            </p:cNvSpPr>
            <p:nvPr/>
          </p:nvSpPr>
          <p:spPr bwMode="auto">
            <a:xfrm>
              <a:off x="5150419" y="3272016"/>
              <a:ext cx="1268163" cy="299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000" dirty="0">
                  <a:solidFill>
                    <a:schemeClr val="accent4">
                      <a:lumMod val="50000"/>
                    </a:schemeClr>
                  </a:solidFill>
                  <a:latin typeface="微软雅黑" panose="020B0503020204020204" pitchFamily="34" charset="-122"/>
                  <a:ea typeface="微软雅黑" panose="020B0503020204020204" pitchFamily="34" charset="-122"/>
                </a:rPr>
                <a:t>答辩人：</a:t>
              </a:r>
              <a:r>
                <a:rPr lang="en-US" altLang="zh-CN" sz="2000" dirty="0">
                  <a:solidFill>
                    <a:schemeClr val="accent4">
                      <a:lumMod val="50000"/>
                    </a:schemeClr>
                  </a:solidFill>
                  <a:latin typeface="微软雅黑" panose="020B0503020204020204" pitchFamily="34" charset="-122"/>
                  <a:ea typeface="微软雅黑" panose="020B0503020204020204" pitchFamily="34" charset="-122"/>
                </a:rPr>
                <a:t>XXX</a:t>
              </a:r>
              <a:endParaRPr lang="en-US" altLang="zh-CN" sz="2000" dirty="0">
                <a:solidFill>
                  <a:schemeClr val="accent4">
                    <a:lumMod val="50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9"/>
                                            </p:tgtEl>
                                          </p:cBhvr>
                                        </p:cmd>
                                      </p:childTnLst>
                                    </p:cTn>
                                  </p:par>
                                  <p:par>
                                    <p:cTn id="7" presetID="22" presetClass="entr" presetSubtype="1" fill="hold" nodeType="withEffect">
                                      <p:stCondLst>
                                        <p:cond delay="0"/>
                                      </p:stCondLst>
                                      <p:childTnLst>
                                        <p:set>
                                          <p:cBhvr>
                                            <p:cTn id="8" dur="1" fill="hold">
                                              <p:stCondLst>
                                                <p:cond delay="0"/>
                                              </p:stCondLst>
                                            </p:cTn>
                                            <p:tgtEl>
                                              <p:spTgt spid="6"/>
                                            </p:tgtEl>
                                            <p:attrNameLst>
                                              <p:attrName>style.visibility</p:attrName>
                                            </p:attrNameLst>
                                          </p:cBhvr>
                                          <p:to>
                                            <p:strVal val="visible"/>
                                          </p:to>
                                        </p:set>
                                        <p:animEffect transition="in" filter="wipe(up)">
                                          <p:cBhvr>
                                            <p:cTn id="9" dur="500"/>
                                            <p:tgtEl>
                                              <p:spTgt spid="6"/>
                                            </p:tgtEl>
                                          </p:cBhvr>
                                        </p:animEffect>
                                      </p:childTnLst>
                                    </p:cTn>
                                  </p:par>
                                </p:childTnLst>
                              </p:cTn>
                            </p:par>
                            <p:par>
                              <p:cTn id="10" fill="hold">
                                <p:stCondLst>
                                  <p:cond delay="0"/>
                                </p:stCondLst>
                                <p:childTnLst>
                                  <p:par>
                                    <p:cTn id="11" presetID="10" presetClass="entr" presetSubtype="0" fill="hold" grpId="0" nodeType="after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fade">
                                          <p:cBhvr>
                                            <p:cTn id="13" dur="1000"/>
                                            <p:tgtEl>
                                              <p:spTgt spid="45"/>
                                            </p:tgtEl>
                                          </p:cBhvr>
                                        </p:animEffect>
                                      </p:childTnLst>
                                    </p:cTn>
                                  </p:par>
                                  <p:par>
                                    <p:cTn id="14" presetID="16" presetClass="entr" presetSubtype="21" fill="hold" nodeType="withEffect">
                                      <p:stCondLst>
                                        <p:cond delay="0"/>
                                      </p:stCondLst>
                                      <p:childTnLst>
                                        <p:set>
                                          <p:cBhvr>
                                            <p:cTn id="15" dur="1" fill="hold">
                                              <p:stCondLst>
                                                <p:cond delay="0"/>
                                              </p:stCondLst>
                                            </p:cTn>
                                            <p:tgtEl>
                                              <p:spTgt spid="71"/>
                                            </p:tgtEl>
                                            <p:attrNameLst>
                                              <p:attrName>style.visibility</p:attrName>
                                            </p:attrNameLst>
                                          </p:cBhvr>
                                          <p:to>
                                            <p:strVal val="visible"/>
                                          </p:to>
                                        </p:set>
                                        <p:animEffect transition="in" filter="barn(inVertical)">
                                          <p:cBhvr>
                                            <p:cTn id="16" dur="500"/>
                                            <p:tgtEl>
                                              <p:spTgt spid="71"/>
                                            </p:tgtEl>
                                          </p:cBhvr>
                                        </p:animEffect>
                                      </p:childTnLst>
                                    </p:cTn>
                                  </p:par>
                                </p:childTnLst>
                              </p:cTn>
                            </p:par>
                            <p:par>
                              <p:cTn id="17" fill="hold">
                                <p:stCondLst>
                                  <p:cond delay="1000"/>
                                </p:stCondLst>
                                <p:childTnLst>
                                  <p:par>
                                    <p:cTn id="18" presetID="23" presetClass="entr" presetSubtype="36" fill="hold" grpId="0" nodeType="afterEffect">
                                      <p:stCondLst>
                                        <p:cond delay="0"/>
                                      </p:stCondLst>
                                      <p:childTnLst>
                                        <p:set>
                                          <p:cBhvr>
                                            <p:cTn id="19" dur="1" fill="hold">
                                              <p:stCondLst>
                                                <p:cond delay="0"/>
                                              </p:stCondLst>
                                            </p:cTn>
                                            <p:tgtEl>
                                              <p:spTgt spid="68"/>
                                            </p:tgtEl>
                                            <p:attrNameLst>
                                              <p:attrName>style.visibility</p:attrName>
                                            </p:attrNameLst>
                                          </p:cBhvr>
                                          <p:to>
                                            <p:strVal val="visible"/>
                                          </p:to>
                                        </p:set>
                                        <p:anim calcmode="lin" valueType="num">
                                          <p:cBhvr>
                                            <p:cTn id="20" dur="500" fill="hold"/>
                                            <p:tgtEl>
                                              <p:spTgt spid="68"/>
                                            </p:tgtEl>
                                            <p:attrNameLst>
                                              <p:attrName>ppt_w</p:attrName>
                                            </p:attrNameLst>
                                          </p:cBhvr>
                                          <p:tavLst>
                                            <p:tav tm="0">
                                              <p:val>
                                                <p:strVal val="(6*min(max(#ppt_w*#ppt_h,.3),1)-7.4)/-.7*#ppt_w"/>
                                              </p:val>
                                            </p:tav>
                                            <p:tav tm="100000">
                                              <p:val>
                                                <p:strVal val="#ppt_w"/>
                                              </p:val>
                                            </p:tav>
                                          </p:tavLst>
                                        </p:anim>
                                        <p:anim calcmode="lin" valueType="num">
                                          <p:cBhvr>
                                            <p:cTn id="21" dur="500" fill="hold"/>
                                            <p:tgtEl>
                                              <p:spTgt spid="68"/>
                                            </p:tgtEl>
                                            <p:attrNameLst>
                                              <p:attrName>ppt_h</p:attrName>
                                            </p:attrNameLst>
                                          </p:cBhvr>
                                          <p:tavLst>
                                            <p:tav tm="0">
                                              <p:val>
                                                <p:strVal val="(6*min(max(#ppt_w*#ppt_h,.3),1)-7.4)/-.7*#ppt_h"/>
                                              </p:val>
                                            </p:tav>
                                            <p:tav tm="100000">
                                              <p:val>
                                                <p:strVal val="#ppt_h"/>
                                              </p:val>
                                            </p:tav>
                                          </p:tavLst>
                                        </p:anim>
                                        <p:anim calcmode="lin" valueType="num">
                                          <p:cBhvr>
                                            <p:cTn id="22" dur="500" fill="hold"/>
                                            <p:tgtEl>
                                              <p:spTgt spid="68"/>
                                            </p:tgtEl>
                                            <p:attrNameLst>
                                              <p:attrName>ppt_x</p:attrName>
                                            </p:attrNameLst>
                                          </p:cBhvr>
                                          <p:tavLst>
                                            <p:tav tm="0">
                                              <p:val>
                                                <p:fltVal val="0.5"/>
                                              </p:val>
                                            </p:tav>
                                            <p:tav tm="100000">
                                              <p:val>
                                                <p:strVal val="#ppt_x"/>
                                              </p:val>
                                            </p:tav>
                                          </p:tavLst>
                                        </p:anim>
                                        <p:anim calcmode="lin" valueType="num">
                                          <p:cBhvr>
                                            <p:cTn id="23" dur="500" fill="hold"/>
                                            <p:tgtEl>
                                              <p:spTgt spid="68"/>
                                            </p:tgtEl>
                                            <p:attrNameLst>
                                              <p:attrName>ppt_y</p:attrName>
                                            </p:attrNameLst>
                                          </p:cBhvr>
                                          <p:tavLst>
                                            <p:tav tm="0">
                                              <p:val>
                                                <p:strVal val="1+(6*min(max(#ppt_w*#ppt_h,.3),1)-7.4)/-.7*#ppt_h/2"/>
                                              </p:val>
                                            </p:tav>
                                            <p:tav tm="100000">
                                              <p:val>
                                                <p:strVal val="#ppt_y"/>
                                              </p:val>
                                            </p:tav>
                                          </p:tavLst>
                                        </p:anim>
                                      </p:childTnLst>
                                    </p:cTn>
                                  </p:par>
                                </p:childTnLst>
                              </p:cTn>
                            </p:par>
                            <p:par>
                              <p:cTn id="24" fill="hold">
                                <p:stCondLst>
                                  <p:cond delay="1500"/>
                                </p:stCondLst>
                                <p:childTnLst>
                                  <p:par>
                                    <p:cTn id="25" presetID="26" presetClass="emph" presetSubtype="0" fill="hold" grpId="1" nodeType="afterEffect">
                                      <p:stCondLst>
                                        <p:cond delay="0"/>
                                      </p:stCondLst>
                                      <p:childTnLst>
                                        <p:animEffect transition="out" filter="fade">
                                          <p:cBhvr>
                                            <p:cTn id="26" dur="500" tmFilter="0, 0; .2, .5; .8, .5; 1, 0"/>
                                            <p:tgtEl>
                                              <p:spTgt spid="68"/>
                                            </p:tgtEl>
                                          </p:cBhvr>
                                        </p:animEffect>
                                        <p:animScale>
                                          <p:cBhvr>
                                            <p:cTn id="27" dur="250" autoRev="1" fill="hold"/>
                                            <p:tgtEl>
                                              <p:spTgt spid="68"/>
                                            </p:tgtEl>
                                          </p:cBhvr>
                                          <p:by x="105000" y="105000"/>
                                        </p:animScale>
                                      </p:childTnLst>
                                    </p:cTn>
                                  </p:par>
                                </p:childTnLst>
                              </p:cTn>
                            </p:par>
                            <p:par>
                              <p:cTn id="28" fill="hold">
                                <p:stCondLst>
                                  <p:cond delay="2000"/>
                                </p:stCondLst>
                                <p:childTnLst>
                                  <p:par>
                                    <p:cTn id="29" presetID="2" presetClass="entr" presetSubtype="4" fill="hold" nodeType="afterEffect" p14:presetBounceEnd="80000">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14:bounceEnd="80000">
                                          <p:cBhvr additive="base">
                                            <p:cTn id="31" dur="600" fill="hold"/>
                                            <p:tgtEl>
                                              <p:spTgt spid="29"/>
                                            </p:tgtEl>
                                            <p:attrNameLst>
                                              <p:attrName>ppt_x</p:attrName>
                                            </p:attrNameLst>
                                          </p:cBhvr>
                                          <p:tavLst>
                                            <p:tav tm="0">
                                              <p:val>
                                                <p:strVal val="#ppt_x"/>
                                              </p:val>
                                            </p:tav>
                                            <p:tav tm="100000">
                                              <p:val>
                                                <p:strVal val="#ppt_x"/>
                                              </p:val>
                                            </p:tav>
                                          </p:tavLst>
                                        </p:anim>
                                        <p:anim calcmode="lin" valueType="num" p14:bounceEnd="80000">
                                          <p:cBhvr additive="base">
                                            <p:cTn id="32" dur="600" fill="hold"/>
                                            <p:tgtEl>
                                              <p:spTgt spid="29"/>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2" presetClass="entr" presetSubtype="4" fill="hold" nodeType="afterEffect" p14:presetBounceEnd="80000">
                                      <p:stCondLst>
                                        <p:cond delay="0"/>
                                      </p:stCondLst>
                                      <p:childTnLst>
                                        <p:set>
                                          <p:cBhvr>
                                            <p:cTn id="35" dur="1" fill="hold">
                                              <p:stCondLst>
                                                <p:cond delay="0"/>
                                              </p:stCondLst>
                                            </p:cTn>
                                            <p:tgtEl>
                                              <p:spTgt spid="34"/>
                                            </p:tgtEl>
                                            <p:attrNameLst>
                                              <p:attrName>style.visibility</p:attrName>
                                            </p:attrNameLst>
                                          </p:cBhvr>
                                          <p:to>
                                            <p:strVal val="visible"/>
                                          </p:to>
                                        </p:set>
                                        <p:anim calcmode="lin" valueType="num" p14:bounceEnd="80000">
                                          <p:cBhvr additive="base">
                                            <p:cTn id="36" dur="600" fill="hold"/>
                                            <p:tgtEl>
                                              <p:spTgt spid="34"/>
                                            </p:tgtEl>
                                            <p:attrNameLst>
                                              <p:attrName>ppt_x</p:attrName>
                                            </p:attrNameLst>
                                          </p:cBhvr>
                                          <p:tavLst>
                                            <p:tav tm="0">
                                              <p:val>
                                                <p:strVal val="#ppt_x"/>
                                              </p:val>
                                            </p:tav>
                                            <p:tav tm="100000">
                                              <p:val>
                                                <p:strVal val="#ppt_x"/>
                                              </p:val>
                                            </p:tav>
                                          </p:tavLst>
                                        </p:anim>
                                        <p:anim calcmode="lin" valueType="num" p14:bounceEnd="80000">
                                          <p:cBhvr additive="base">
                                            <p:cTn id="37" dur="6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numSld="999">
                    <p:cTn id="38" fill="hold" display="0">
                      <p:stCondLst>
                        <p:cond delay="indefinite"/>
                      </p:stCondLst>
                      <p:endCondLst>
                        <p:cond evt="onPrev" delay="0">
                          <p:tgtEl>
                            <p:sldTgt/>
                          </p:tgtEl>
                        </p:cond>
                        <p:cond evt="onStopAudio" delay="0">
                          <p:tgtEl>
                            <p:sldTgt/>
                          </p:tgtEl>
                        </p:cond>
                      </p:endCondLst>
                    </p:cTn>
                    <p:tgtEl>
                      <p:spTgt spid="9"/>
                    </p:tgtEl>
                  </p:cMediaNode>
                </p:audio>
              </p:childTnLst>
            </p:cTn>
          </p:par>
        </p:tnLst>
        <p:bldLst>
          <p:bldP spid="45" grpId="0"/>
          <p:bldP spid="68" grpId="0"/>
          <p:bldP spid="68" grpId="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9"/>
                                            </p:tgtEl>
                                          </p:cBhvr>
                                        </p:cmd>
                                      </p:childTnLst>
                                    </p:cTn>
                                  </p:par>
                                  <p:par>
                                    <p:cTn id="7" presetID="22" presetClass="entr" presetSubtype="1" fill="hold" nodeType="withEffect">
                                      <p:stCondLst>
                                        <p:cond delay="0"/>
                                      </p:stCondLst>
                                      <p:childTnLst>
                                        <p:set>
                                          <p:cBhvr>
                                            <p:cTn id="8" dur="1" fill="hold">
                                              <p:stCondLst>
                                                <p:cond delay="0"/>
                                              </p:stCondLst>
                                            </p:cTn>
                                            <p:tgtEl>
                                              <p:spTgt spid="6"/>
                                            </p:tgtEl>
                                            <p:attrNameLst>
                                              <p:attrName>style.visibility</p:attrName>
                                            </p:attrNameLst>
                                          </p:cBhvr>
                                          <p:to>
                                            <p:strVal val="visible"/>
                                          </p:to>
                                        </p:set>
                                        <p:animEffect transition="in" filter="wipe(up)">
                                          <p:cBhvr>
                                            <p:cTn id="9" dur="500"/>
                                            <p:tgtEl>
                                              <p:spTgt spid="6"/>
                                            </p:tgtEl>
                                          </p:cBhvr>
                                        </p:animEffect>
                                      </p:childTnLst>
                                    </p:cTn>
                                  </p:par>
                                </p:childTnLst>
                              </p:cTn>
                            </p:par>
                            <p:par>
                              <p:cTn id="10" fill="hold">
                                <p:stCondLst>
                                  <p:cond delay="0"/>
                                </p:stCondLst>
                                <p:childTnLst>
                                  <p:par>
                                    <p:cTn id="11" presetID="10" presetClass="entr" presetSubtype="0" fill="hold" grpId="0" nodeType="after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fade">
                                          <p:cBhvr>
                                            <p:cTn id="13" dur="1000"/>
                                            <p:tgtEl>
                                              <p:spTgt spid="45"/>
                                            </p:tgtEl>
                                          </p:cBhvr>
                                        </p:animEffect>
                                      </p:childTnLst>
                                    </p:cTn>
                                  </p:par>
                                  <p:par>
                                    <p:cTn id="14" presetID="16" presetClass="entr" presetSubtype="21" fill="hold" nodeType="withEffect">
                                      <p:stCondLst>
                                        <p:cond delay="0"/>
                                      </p:stCondLst>
                                      <p:childTnLst>
                                        <p:set>
                                          <p:cBhvr>
                                            <p:cTn id="15" dur="1" fill="hold">
                                              <p:stCondLst>
                                                <p:cond delay="0"/>
                                              </p:stCondLst>
                                            </p:cTn>
                                            <p:tgtEl>
                                              <p:spTgt spid="71"/>
                                            </p:tgtEl>
                                            <p:attrNameLst>
                                              <p:attrName>style.visibility</p:attrName>
                                            </p:attrNameLst>
                                          </p:cBhvr>
                                          <p:to>
                                            <p:strVal val="visible"/>
                                          </p:to>
                                        </p:set>
                                        <p:animEffect transition="in" filter="barn(inVertical)">
                                          <p:cBhvr>
                                            <p:cTn id="16" dur="500"/>
                                            <p:tgtEl>
                                              <p:spTgt spid="71"/>
                                            </p:tgtEl>
                                          </p:cBhvr>
                                        </p:animEffect>
                                      </p:childTnLst>
                                    </p:cTn>
                                  </p:par>
                                </p:childTnLst>
                              </p:cTn>
                            </p:par>
                            <p:par>
                              <p:cTn id="17" fill="hold">
                                <p:stCondLst>
                                  <p:cond delay="1000"/>
                                </p:stCondLst>
                                <p:childTnLst>
                                  <p:par>
                                    <p:cTn id="18" presetID="23" presetClass="entr" presetSubtype="36" fill="hold" grpId="0" nodeType="afterEffect">
                                      <p:stCondLst>
                                        <p:cond delay="0"/>
                                      </p:stCondLst>
                                      <p:childTnLst>
                                        <p:set>
                                          <p:cBhvr>
                                            <p:cTn id="19" dur="1" fill="hold">
                                              <p:stCondLst>
                                                <p:cond delay="0"/>
                                              </p:stCondLst>
                                            </p:cTn>
                                            <p:tgtEl>
                                              <p:spTgt spid="68"/>
                                            </p:tgtEl>
                                            <p:attrNameLst>
                                              <p:attrName>style.visibility</p:attrName>
                                            </p:attrNameLst>
                                          </p:cBhvr>
                                          <p:to>
                                            <p:strVal val="visible"/>
                                          </p:to>
                                        </p:set>
                                        <p:anim calcmode="lin" valueType="num">
                                          <p:cBhvr>
                                            <p:cTn id="20" dur="500" fill="hold"/>
                                            <p:tgtEl>
                                              <p:spTgt spid="68"/>
                                            </p:tgtEl>
                                            <p:attrNameLst>
                                              <p:attrName>ppt_w</p:attrName>
                                            </p:attrNameLst>
                                          </p:cBhvr>
                                          <p:tavLst>
                                            <p:tav tm="0">
                                              <p:val>
                                                <p:strVal val="(6*min(max(#ppt_w*#ppt_h,.3),1)-7.4)/-.7*#ppt_w"/>
                                              </p:val>
                                            </p:tav>
                                            <p:tav tm="100000">
                                              <p:val>
                                                <p:strVal val="#ppt_w"/>
                                              </p:val>
                                            </p:tav>
                                          </p:tavLst>
                                        </p:anim>
                                        <p:anim calcmode="lin" valueType="num">
                                          <p:cBhvr>
                                            <p:cTn id="21" dur="500" fill="hold"/>
                                            <p:tgtEl>
                                              <p:spTgt spid="68"/>
                                            </p:tgtEl>
                                            <p:attrNameLst>
                                              <p:attrName>ppt_h</p:attrName>
                                            </p:attrNameLst>
                                          </p:cBhvr>
                                          <p:tavLst>
                                            <p:tav tm="0">
                                              <p:val>
                                                <p:strVal val="(6*min(max(#ppt_w*#ppt_h,.3),1)-7.4)/-.7*#ppt_h"/>
                                              </p:val>
                                            </p:tav>
                                            <p:tav tm="100000">
                                              <p:val>
                                                <p:strVal val="#ppt_h"/>
                                              </p:val>
                                            </p:tav>
                                          </p:tavLst>
                                        </p:anim>
                                        <p:anim calcmode="lin" valueType="num">
                                          <p:cBhvr>
                                            <p:cTn id="22" dur="500" fill="hold"/>
                                            <p:tgtEl>
                                              <p:spTgt spid="68"/>
                                            </p:tgtEl>
                                            <p:attrNameLst>
                                              <p:attrName>ppt_x</p:attrName>
                                            </p:attrNameLst>
                                          </p:cBhvr>
                                          <p:tavLst>
                                            <p:tav tm="0">
                                              <p:val>
                                                <p:fltVal val="0.5"/>
                                              </p:val>
                                            </p:tav>
                                            <p:tav tm="100000">
                                              <p:val>
                                                <p:strVal val="#ppt_x"/>
                                              </p:val>
                                            </p:tav>
                                          </p:tavLst>
                                        </p:anim>
                                        <p:anim calcmode="lin" valueType="num">
                                          <p:cBhvr>
                                            <p:cTn id="23" dur="500" fill="hold"/>
                                            <p:tgtEl>
                                              <p:spTgt spid="68"/>
                                            </p:tgtEl>
                                            <p:attrNameLst>
                                              <p:attrName>ppt_y</p:attrName>
                                            </p:attrNameLst>
                                          </p:cBhvr>
                                          <p:tavLst>
                                            <p:tav tm="0">
                                              <p:val>
                                                <p:strVal val="1+(6*min(max(#ppt_w*#ppt_h,.3),1)-7.4)/-.7*#ppt_h/2"/>
                                              </p:val>
                                            </p:tav>
                                            <p:tav tm="100000">
                                              <p:val>
                                                <p:strVal val="#ppt_y"/>
                                              </p:val>
                                            </p:tav>
                                          </p:tavLst>
                                        </p:anim>
                                      </p:childTnLst>
                                    </p:cTn>
                                  </p:par>
                                </p:childTnLst>
                              </p:cTn>
                            </p:par>
                            <p:par>
                              <p:cTn id="24" fill="hold">
                                <p:stCondLst>
                                  <p:cond delay="1500"/>
                                </p:stCondLst>
                                <p:childTnLst>
                                  <p:par>
                                    <p:cTn id="25" presetID="26" presetClass="emph" presetSubtype="0" fill="hold" grpId="1" nodeType="afterEffect">
                                      <p:stCondLst>
                                        <p:cond delay="0"/>
                                      </p:stCondLst>
                                      <p:childTnLst>
                                        <p:animEffect transition="out" filter="fade">
                                          <p:cBhvr>
                                            <p:cTn id="26" dur="500" tmFilter="0, 0; .2, .5; .8, .5; 1, 0"/>
                                            <p:tgtEl>
                                              <p:spTgt spid="68"/>
                                            </p:tgtEl>
                                          </p:cBhvr>
                                        </p:animEffect>
                                        <p:animScale>
                                          <p:cBhvr>
                                            <p:cTn id="27" dur="250" autoRev="1" fill="hold"/>
                                            <p:tgtEl>
                                              <p:spTgt spid="68"/>
                                            </p:tgtEl>
                                          </p:cBhvr>
                                          <p:by x="105000" y="105000"/>
                                        </p:animScale>
                                      </p:childTnLst>
                                    </p:cTn>
                                  </p:par>
                                </p:childTnLst>
                              </p:cTn>
                            </p:par>
                            <p:par>
                              <p:cTn id="28" fill="hold">
                                <p:stCondLst>
                                  <p:cond delay="2000"/>
                                </p:stCondLst>
                                <p:childTnLst>
                                  <p:par>
                                    <p:cTn id="29" presetID="2" presetClass="entr" presetSubtype="4" fill="hold" nodeType="after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additive="base">
                                            <p:cTn id="31" dur="600" fill="hold"/>
                                            <p:tgtEl>
                                              <p:spTgt spid="29"/>
                                            </p:tgtEl>
                                            <p:attrNameLst>
                                              <p:attrName>ppt_x</p:attrName>
                                            </p:attrNameLst>
                                          </p:cBhvr>
                                          <p:tavLst>
                                            <p:tav tm="0">
                                              <p:val>
                                                <p:strVal val="#ppt_x"/>
                                              </p:val>
                                            </p:tav>
                                            <p:tav tm="100000">
                                              <p:val>
                                                <p:strVal val="#ppt_x"/>
                                              </p:val>
                                            </p:tav>
                                          </p:tavLst>
                                        </p:anim>
                                        <p:anim calcmode="lin" valueType="num">
                                          <p:cBhvr additive="base">
                                            <p:cTn id="32" dur="600" fill="hold"/>
                                            <p:tgtEl>
                                              <p:spTgt spid="29"/>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2" presetClass="entr" presetSubtype="4" fill="hold" nodeType="afterEffect">
                                      <p:stCondLst>
                                        <p:cond delay="0"/>
                                      </p:stCondLst>
                                      <p:childTnLst>
                                        <p:set>
                                          <p:cBhvr>
                                            <p:cTn id="35" dur="1" fill="hold">
                                              <p:stCondLst>
                                                <p:cond delay="0"/>
                                              </p:stCondLst>
                                            </p:cTn>
                                            <p:tgtEl>
                                              <p:spTgt spid="34"/>
                                            </p:tgtEl>
                                            <p:attrNameLst>
                                              <p:attrName>style.visibility</p:attrName>
                                            </p:attrNameLst>
                                          </p:cBhvr>
                                          <p:to>
                                            <p:strVal val="visible"/>
                                          </p:to>
                                        </p:set>
                                        <p:anim calcmode="lin" valueType="num">
                                          <p:cBhvr additive="base">
                                            <p:cTn id="36" dur="600" fill="hold"/>
                                            <p:tgtEl>
                                              <p:spTgt spid="34"/>
                                            </p:tgtEl>
                                            <p:attrNameLst>
                                              <p:attrName>ppt_x</p:attrName>
                                            </p:attrNameLst>
                                          </p:cBhvr>
                                          <p:tavLst>
                                            <p:tav tm="0">
                                              <p:val>
                                                <p:strVal val="#ppt_x"/>
                                              </p:val>
                                            </p:tav>
                                            <p:tav tm="100000">
                                              <p:val>
                                                <p:strVal val="#ppt_x"/>
                                              </p:val>
                                            </p:tav>
                                          </p:tavLst>
                                        </p:anim>
                                        <p:anim calcmode="lin" valueType="num">
                                          <p:cBhvr additive="base">
                                            <p:cTn id="37" dur="6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numSld="999">
                    <p:cTn id="38" fill="hold" display="0">
                      <p:stCondLst>
                        <p:cond delay="indefinite"/>
                      </p:stCondLst>
                      <p:endCondLst>
                        <p:cond evt="onPrev" delay="0">
                          <p:tgtEl>
                            <p:sldTgt/>
                          </p:tgtEl>
                        </p:cond>
                        <p:cond evt="onStopAudio" delay="0">
                          <p:tgtEl>
                            <p:sldTgt/>
                          </p:tgtEl>
                        </p:cond>
                      </p:endCondLst>
                    </p:cTn>
                    <p:tgtEl>
                      <p:spTgt spid="9"/>
                    </p:tgtEl>
                  </p:cMediaNode>
                </p:audio>
              </p:childTnLst>
            </p:cTn>
          </p:par>
        </p:tnLst>
        <p:bldLst>
          <p:bldP spid="45" grpId="0"/>
          <p:bldP spid="68" grpId="0"/>
          <p:bldP spid="68" grpId="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3007076" y="7258718"/>
            <a:ext cx="1169398" cy="492557"/>
          </a:xfrm>
          <a:prstGeom prst="rect">
            <a:avLst/>
          </a:prstGeom>
          <a:noFill/>
        </p:spPr>
        <p:txBody>
          <a:bodyPr wrap="none" lIns="121917" tIns="60958" rIns="121917" bIns="60958" rtlCol="0">
            <a:spAutoFit/>
          </a:bodyPr>
          <a:lstStyle/>
          <a:p>
            <a:r>
              <a:rPr lang="zh-CN" altLang="en-US" dirty="0" smtClean="0"/>
              <a:t>延时符</a:t>
            </a:r>
            <a:endParaRPr lang="zh-CN" altLang="en-US" dirty="0"/>
          </a:p>
        </p:txBody>
      </p:sp>
      <p:sp>
        <p:nvSpPr>
          <p:cNvPr id="7" name="TextBox 38"/>
          <p:cNvSpPr txBox="1">
            <a:spLocks noChangeArrowheads="1"/>
          </p:cNvSpPr>
          <p:nvPr/>
        </p:nvSpPr>
        <p:spPr bwMode="auto">
          <a:xfrm>
            <a:off x="4089246" y="2608453"/>
            <a:ext cx="6134100" cy="326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just" fontAlgn="base">
              <a:lnSpc>
                <a:spcPct val="150000"/>
              </a:lnSpc>
              <a:spcBef>
                <a:spcPct val="0"/>
              </a:spcBef>
              <a:spcAft>
                <a:spcPct val="0"/>
              </a:spcAft>
            </a:pPr>
            <a:r>
              <a:rPr lang="zh-CN" altLang="en-US" sz="2000" dirty="0">
                <a:solidFill>
                  <a:srgbClr val="000000">
                    <a:lumMod val="95000"/>
                    <a:lumOff val="5000"/>
                  </a:srgbClr>
                </a:solidFill>
                <a:latin typeface="微软雅黑" panose="020B0503020204020204" pitchFamily="34" charset="-122"/>
                <a:ea typeface="微软雅黑" panose="020B0503020204020204" pitchFamily="34" charset="-122"/>
              </a:rPr>
              <a:t>回顾这一年的工作，在取得成绩的同时，我们也找到了工作中的不足和问题，主要反映于</a:t>
            </a:r>
            <a:r>
              <a:rPr lang="en-US" altLang="zh-CN" sz="2000" dirty="0">
                <a:solidFill>
                  <a:srgbClr val="000000">
                    <a:lumMod val="95000"/>
                    <a:lumOff val="5000"/>
                  </a:srgbClr>
                </a:solidFill>
                <a:latin typeface="微软雅黑" panose="020B0503020204020204" pitchFamily="34" charset="-122"/>
                <a:ea typeface="微软雅黑" panose="020B0503020204020204" pitchFamily="34" charset="-122"/>
              </a:rPr>
              <a:t>xx</a:t>
            </a:r>
            <a:r>
              <a:rPr lang="zh-CN" altLang="en-US" sz="2000" dirty="0">
                <a:solidFill>
                  <a:srgbClr val="000000">
                    <a:lumMod val="95000"/>
                    <a:lumOff val="5000"/>
                  </a:srgbClr>
                </a:solidFill>
                <a:latin typeface="微软雅黑" panose="020B0503020204020204" pitchFamily="34" charset="-122"/>
                <a:ea typeface="微软雅黑" panose="020B0503020204020204" pitchFamily="34" charset="-122"/>
              </a:rPr>
              <a:t>及</a:t>
            </a:r>
            <a:r>
              <a:rPr lang="en-US" altLang="zh-CN" sz="2000" dirty="0">
                <a:solidFill>
                  <a:srgbClr val="000000">
                    <a:lumMod val="95000"/>
                    <a:lumOff val="5000"/>
                  </a:srgbClr>
                </a:solidFill>
                <a:latin typeface="微软雅黑" panose="020B0503020204020204" pitchFamily="34" charset="-122"/>
                <a:ea typeface="微软雅黑" panose="020B0503020204020204" pitchFamily="34" charset="-122"/>
              </a:rPr>
              <a:t>xxx</a:t>
            </a:r>
            <a:r>
              <a:rPr lang="zh-CN" altLang="en-US" sz="2000" dirty="0">
                <a:solidFill>
                  <a:srgbClr val="000000">
                    <a:lumMod val="95000"/>
                    <a:lumOff val="5000"/>
                  </a:srgbClr>
                </a:solidFill>
                <a:latin typeface="微软雅黑" panose="020B0503020204020204" pitchFamily="34" charset="-122"/>
                <a:ea typeface="微软雅黑" panose="020B0503020204020204" pitchFamily="34" charset="-122"/>
              </a:rPr>
              <a:t>的风格、定型还有待进一步探索，尤其是网上的公司产品库充分体现我们</a:t>
            </a:r>
            <a:r>
              <a:rPr lang="en-US" altLang="zh-CN" sz="2000" dirty="0" err="1">
                <a:solidFill>
                  <a:srgbClr val="000000">
                    <a:lumMod val="95000"/>
                    <a:lumOff val="5000"/>
                  </a:srgbClr>
                </a:solidFill>
                <a:latin typeface="微软雅黑" panose="020B0503020204020204" pitchFamily="34" charset="-122"/>
                <a:ea typeface="微软雅黑" panose="020B0503020204020204" pitchFamily="34" charset="-122"/>
              </a:rPr>
              <a:t>xxxxx</a:t>
            </a:r>
            <a:r>
              <a:rPr lang="zh-CN" altLang="en-US" sz="2000" dirty="0">
                <a:solidFill>
                  <a:srgbClr val="000000">
                    <a:lumMod val="95000"/>
                    <a:lumOff val="5000"/>
                  </a:srgbClr>
                </a:solidFill>
                <a:latin typeface="微软雅黑" panose="020B0503020204020204" pitchFamily="34" charset="-122"/>
                <a:ea typeface="微软雅黑" panose="020B0503020204020204" pitchFamily="34" charset="-122"/>
              </a:rPr>
              <a:t>和我们这个平台能为客户提供良好的商机和快捷方便的信息、导航的功能发挥。展望新的一年，我们将继续努力，力争各项工作更上一个新台阶。</a:t>
            </a:r>
            <a:endParaRPr lang="zh-CN" altLang="en-US" sz="2000" dirty="0">
              <a:solidFill>
                <a:srgbClr val="000000">
                  <a:lumMod val="95000"/>
                  <a:lumOff val="5000"/>
                </a:srgbClr>
              </a:solidFill>
              <a:latin typeface="微软雅黑" panose="020B0503020204020204" pitchFamily="34" charset="-122"/>
              <a:ea typeface="微软雅黑" panose="020B0503020204020204" pitchFamily="34" charset="-122"/>
            </a:endParaRPr>
          </a:p>
        </p:txBody>
      </p:sp>
      <p:pic>
        <p:nvPicPr>
          <p:cNvPr id="8" name="图片 39"/>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406574" y="2457635"/>
            <a:ext cx="2520280" cy="2520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40"/>
          <p:cNvSpPr txBox="1">
            <a:spLocks noChangeArrowheads="1"/>
          </p:cNvSpPr>
          <p:nvPr/>
        </p:nvSpPr>
        <p:spPr bwMode="auto">
          <a:xfrm>
            <a:off x="4514850" y="1565275"/>
            <a:ext cx="646160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3200" b="1" dirty="0">
                <a:solidFill>
                  <a:srgbClr val="2174DA"/>
                </a:solidFill>
                <a:latin typeface="微软雅黑" panose="020B0503020204020204" pitchFamily="34" charset="-122"/>
                <a:ea typeface="微软雅黑" panose="020B0503020204020204" pitchFamily="34" charset="-122"/>
              </a:rPr>
              <a:t>深入财务分析，科学财务审核</a:t>
            </a:r>
            <a:endParaRPr lang="zh-CN" altLang="en-US" sz="3200" b="1" dirty="0">
              <a:solidFill>
                <a:srgbClr val="2174DA"/>
              </a:solidFill>
              <a:latin typeface="微软雅黑" panose="020B0503020204020204" pitchFamily="34" charset="-122"/>
              <a:ea typeface="微软雅黑" panose="020B0503020204020204" pitchFamily="34" charset="-122"/>
            </a:endParaRPr>
          </a:p>
        </p:txBody>
      </p:sp>
      <p:pic>
        <p:nvPicPr>
          <p:cNvPr id="12" name="Group 10"/>
          <p:cNvPicPr>
            <a:picLocks noChangeArrowheads="1"/>
          </p:cNvPicPr>
          <p:nvPr/>
        </p:nvPicPr>
        <p:blipFill>
          <a:blip r:embed="rId2">
            <a:extLst>
              <a:ext uri="{BEBA8EAE-BF5A-486C-A8C5-ECC9F3942E4B}">
                <a14:imgProps xmlns:a14="http://schemas.microsoft.com/office/drawing/2010/main">
                  <a14:imgLayer r:embed="rId3">
                    <a14:imgEffect>
                      <a14:saturation sat="300000"/>
                    </a14:imgEffect>
                  </a14:imgLayer>
                </a14:imgProps>
              </a:ext>
              <a:ext uri="{28A0092B-C50C-407E-A947-70E740481C1C}">
                <a14:useLocalDpi xmlns:a14="http://schemas.microsoft.com/office/drawing/2010/main" val="0"/>
              </a:ext>
            </a:extLst>
          </a:blip>
          <a:srcRect/>
          <a:stretch>
            <a:fillRect/>
          </a:stretch>
        </p:blipFill>
        <p:spPr bwMode="auto">
          <a:xfrm>
            <a:off x="3865563" y="1579563"/>
            <a:ext cx="620712" cy="620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直接连接符 44"/>
          <p:cNvCxnSpPr>
            <a:cxnSpLocks noChangeShapeType="1"/>
          </p:cNvCxnSpPr>
          <p:nvPr/>
        </p:nvCxnSpPr>
        <p:spPr bwMode="auto">
          <a:xfrm>
            <a:off x="3865563" y="2344738"/>
            <a:ext cx="6553200" cy="0"/>
          </a:xfrm>
          <a:prstGeom prst="line">
            <a:avLst/>
          </a:prstGeom>
          <a:noFill/>
          <a:ln w="9525" cmpd="sng">
            <a:solidFill>
              <a:srgbClr val="545253"/>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 name="矩形 45"/>
          <p:cNvSpPr>
            <a:spLocks noChangeArrowheads="1"/>
          </p:cNvSpPr>
          <p:nvPr/>
        </p:nvSpPr>
        <p:spPr bwMode="auto">
          <a:xfrm>
            <a:off x="11642725" y="260350"/>
            <a:ext cx="554038" cy="504825"/>
          </a:xfrm>
          <a:prstGeom prst="rect">
            <a:avLst/>
          </a:prstGeom>
          <a:solidFill>
            <a:srgbClr val="0070BC"/>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545253"/>
              </a:solidFill>
              <a:effectLst/>
              <a:uLnTx/>
              <a:uFillTx/>
              <a:latin typeface="Arial" panose="020B0604020202020204" pitchFamily="34" charset="0"/>
              <a:ea typeface="宋体" panose="02010600030101010101" pitchFamily="2" charset="-122"/>
            </a:endParaRPr>
          </a:p>
        </p:txBody>
      </p:sp>
      <p:sp>
        <p:nvSpPr>
          <p:cNvPr id="15" name="TextBox 46"/>
          <p:cNvSpPr txBox="1">
            <a:spLocks noChangeArrowheads="1"/>
          </p:cNvSpPr>
          <p:nvPr/>
        </p:nvSpPr>
        <p:spPr bwMode="auto">
          <a:xfrm>
            <a:off x="10739438" y="158750"/>
            <a:ext cx="9032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2800" b="1" smtClean="0">
                <a:solidFill>
                  <a:srgbClr val="545253"/>
                </a:solidFill>
                <a:latin typeface="微软雅黑" panose="020B0503020204020204" pitchFamily="34" charset="-122"/>
                <a:ea typeface="微软雅黑" panose="020B0503020204020204" pitchFamily="34" charset="-122"/>
              </a:rPr>
              <a:t>前言</a:t>
            </a:r>
            <a:endParaRPr lang="zh-CN" altLang="en-US" sz="2800" b="1" smtClean="0">
              <a:solidFill>
                <a:srgbClr val="545253"/>
              </a:solidFill>
              <a:latin typeface="微软雅黑" panose="020B0503020204020204" pitchFamily="34" charset="-122"/>
              <a:ea typeface="微软雅黑" panose="020B0503020204020204" pitchFamily="34" charset="-122"/>
            </a:endParaRPr>
          </a:p>
        </p:txBody>
      </p:sp>
      <p:sp>
        <p:nvSpPr>
          <p:cNvPr id="16" name="TextBox 47"/>
          <p:cNvSpPr txBox="1">
            <a:spLocks noChangeArrowheads="1"/>
          </p:cNvSpPr>
          <p:nvPr/>
        </p:nvSpPr>
        <p:spPr bwMode="auto">
          <a:xfrm>
            <a:off x="10534650" y="528638"/>
            <a:ext cx="11080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800" b="0" i="0" u="none" strike="noStrike" kern="0" cap="none" spc="0" normalizeH="0" baseline="0" noProof="0" smtClean="0">
                <a:ln>
                  <a:noFill/>
                </a:ln>
                <a:solidFill>
                  <a:srgbClr val="545253"/>
                </a:solidFill>
                <a:effectLst/>
                <a:uLnTx/>
                <a:uFillTx/>
                <a:latin typeface="Arial" panose="020B0604020202020204" pitchFamily="34" charset="0"/>
                <a:ea typeface="宋体" panose="02010600030101010101" pitchFamily="2" charset="-122"/>
              </a:rPr>
              <a:t>Prologue</a:t>
            </a:r>
            <a:endParaRPr kumimoji="0" lang="zh-CN" altLang="en-US" sz="1800" b="0" i="0" u="none" strike="noStrike" kern="0" cap="none" spc="0" normalizeH="0" baseline="0" noProof="0" smtClean="0">
              <a:ln>
                <a:noFill/>
              </a:ln>
              <a:solidFill>
                <a:srgbClr val="545253"/>
              </a:solidFill>
              <a:effectLst/>
              <a:uLnTx/>
              <a:uFillTx/>
              <a:latin typeface="Arial" panose="020B0604020202020204" pitchFamily="34" charset="0"/>
              <a:ea typeface="宋体" panose="02010600030101010101" pitchFamily="2" charset="-122"/>
            </a:endParaRPr>
          </a:p>
        </p:txBody>
      </p:sp>
      <p:grpSp>
        <p:nvGrpSpPr>
          <p:cNvPr id="17" name="Group 10"/>
          <p:cNvGrpSpPr/>
          <p:nvPr/>
        </p:nvGrpSpPr>
        <p:grpSpPr bwMode="auto">
          <a:xfrm>
            <a:off x="0" y="6642100"/>
            <a:ext cx="12196763" cy="215900"/>
            <a:chOff x="0" y="0"/>
            <a:chExt cx="12320588" cy="323850"/>
          </a:xfrm>
          <a:solidFill>
            <a:srgbClr val="0070BC"/>
          </a:solidFill>
        </p:grpSpPr>
        <p:sp>
          <p:nvSpPr>
            <p:cNvPr id="20" name="Rectangle 28"/>
            <p:cNvSpPr>
              <a:spLocks noChangeArrowheads="1"/>
            </p:cNvSpPr>
            <p:nvPr/>
          </p:nvSpPr>
          <p:spPr bwMode="auto">
            <a:xfrm>
              <a:off x="7391400" y="0"/>
              <a:ext cx="2463800" cy="323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545253"/>
                </a:solidFill>
                <a:effectLst/>
                <a:uLnTx/>
                <a:uFillTx/>
                <a:latin typeface="Arial" panose="020B0604020202020204" pitchFamily="34" charset="0"/>
                <a:ea typeface="宋体" panose="02010600030101010101" pitchFamily="2" charset="-122"/>
              </a:endParaRPr>
            </a:p>
          </p:txBody>
        </p:sp>
        <p:sp>
          <p:nvSpPr>
            <p:cNvPr id="21" name="Rectangle 29"/>
            <p:cNvSpPr>
              <a:spLocks noChangeArrowheads="1"/>
            </p:cNvSpPr>
            <p:nvPr/>
          </p:nvSpPr>
          <p:spPr bwMode="auto">
            <a:xfrm>
              <a:off x="9855200" y="0"/>
              <a:ext cx="2465388" cy="323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545253"/>
                </a:solidFill>
                <a:effectLst/>
                <a:uLnTx/>
                <a:uFillTx/>
                <a:latin typeface="Arial" panose="020B0604020202020204" pitchFamily="34" charset="0"/>
                <a:ea typeface="宋体" panose="02010600030101010101" pitchFamily="2" charset="-122"/>
              </a:endParaRPr>
            </a:p>
          </p:txBody>
        </p:sp>
        <p:sp>
          <p:nvSpPr>
            <p:cNvPr id="22" name="Rectangle 30"/>
            <p:cNvSpPr>
              <a:spLocks noChangeArrowheads="1"/>
            </p:cNvSpPr>
            <p:nvPr/>
          </p:nvSpPr>
          <p:spPr bwMode="auto">
            <a:xfrm>
              <a:off x="4927600" y="0"/>
              <a:ext cx="2463800" cy="323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545253"/>
                </a:solidFill>
                <a:effectLst/>
                <a:uLnTx/>
                <a:uFillTx/>
                <a:latin typeface="Arial" panose="020B0604020202020204" pitchFamily="34" charset="0"/>
                <a:ea typeface="宋体" panose="02010600030101010101" pitchFamily="2" charset="-122"/>
              </a:endParaRPr>
            </a:p>
          </p:txBody>
        </p:sp>
        <p:sp>
          <p:nvSpPr>
            <p:cNvPr id="23" name="Rectangle 31"/>
            <p:cNvSpPr>
              <a:spLocks noChangeArrowheads="1"/>
            </p:cNvSpPr>
            <p:nvPr/>
          </p:nvSpPr>
          <p:spPr bwMode="auto">
            <a:xfrm>
              <a:off x="2463800" y="0"/>
              <a:ext cx="2463800" cy="323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545253"/>
                </a:solidFill>
                <a:effectLst/>
                <a:uLnTx/>
                <a:uFillTx/>
                <a:latin typeface="Arial" panose="020B0604020202020204" pitchFamily="34" charset="0"/>
                <a:ea typeface="宋体" panose="02010600030101010101" pitchFamily="2" charset="-122"/>
              </a:endParaRPr>
            </a:p>
          </p:txBody>
        </p:sp>
        <p:sp>
          <p:nvSpPr>
            <p:cNvPr id="24" name="Rectangle 32"/>
            <p:cNvSpPr>
              <a:spLocks noChangeArrowheads="1"/>
            </p:cNvSpPr>
            <p:nvPr/>
          </p:nvSpPr>
          <p:spPr bwMode="auto">
            <a:xfrm>
              <a:off x="0" y="0"/>
              <a:ext cx="2463800" cy="323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545253"/>
                </a:solidFill>
                <a:effectLst/>
                <a:uLnTx/>
                <a:uFillTx/>
                <a:latin typeface="Arial" panose="020B0604020202020204" pitchFamily="34" charset="0"/>
                <a:ea typeface="宋体" panose="02010600030101010101" pitchFamily="2" charset="-122"/>
              </a:endParaRPr>
            </a:p>
          </p:txBody>
        </p:sp>
      </p:grpSp>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6973" y="4136742"/>
            <a:ext cx="3784127" cy="2374603"/>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 calcmode="lin" valueType="num">
                                      <p:cBhvr>
                                        <p:cTn id="9" dur="500" fill="hold"/>
                                        <p:tgtEl>
                                          <p:spTgt spid="8"/>
                                        </p:tgtEl>
                                        <p:attrNameLst>
                                          <p:attrName>style.rotation</p:attrName>
                                        </p:attrNameLst>
                                      </p:cBhvr>
                                      <p:tavLst>
                                        <p:tav tm="0">
                                          <p:val>
                                            <p:fltVal val="360"/>
                                          </p:val>
                                        </p:tav>
                                        <p:tav tm="100000">
                                          <p:val>
                                            <p:fltVal val="0"/>
                                          </p:val>
                                        </p:tav>
                                      </p:tavLst>
                                    </p:anim>
                                    <p:animEffect transition="in" filter="fade">
                                      <p:cBhvr>
                                        <p:cTn id="10" dur="500"/>
                                        <p:tgtEl>
                                          <p:spTgt spid="8"/>
                                        </p:tgtEl>
                                      </p:cBhvr>
                                    </p:animEffect>
                                  </p:childTnLst>
                                </p:cTn>
                              </p:par>
                            </p:childTnLst>
                          </p:cTn>
                        </p:par>
                        <p:par>
                          <p:cTn id="11" fill="hold">
                            <p:stCondLst>
                              <p:cond delay="500"/>
                            </p:stCondLst>
                            <p:childTnLst>
                              <p:par>
                                <p:cTn id="12" presetID="2" presetClass="entr" presetSubtype="4"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ppt_x"/>
                                          </p:val>
                                        </p:tav>
                                        <p:tav tm="100000">
                                          <p:val>
                                            <p:strVal val="#ppt_x"/>
                                          </p:val>
                                        </p:tav>
                                      </p:tavLst>
                                    </p:anim>
                                    <p:anim calcmode="lin" valueType="num">
                                      <p:cBhvr additive="base">
                                        <p:cTn id="15" dur="500" fill="hold"/>
                                        <p:tgtEl>
                                          <p:spTgt spid="2"/>
                                        </p:tgtEl>
                                        <p:attrNameLst>
                                          <p:attrName>ppt_y</p:attrName>
                                        </p:attrNameLst>
                                      </p:cBhvr>
                                      <p:tavLst>
                                        <p:tav tm="0">
                                          <p:val>
                                            <p:strVal val="1+#ppt_h/2"/>
                                          </p:val>
                                        </p:tav>
                                        <p:tav tm="100000">
                                          <p:val>
                                            <p:strVal val="#ppt_y"/>
                                          </p:val>
                                        </p:tav>
                                      </p:tavLst>
                                    </p:anim>
                                  </p:childTnLst>
                                </p:cTn>
                              </p:par>
                            </p:childTnLst>
                          </p:cTn>
                        </p:par>
                        <p:par>
                          <p:cTn id="16" fill="hold">
                            <p:stCondLst>
                              <p:cond delay="1000"/>
                            </p:stCondLst>
                            <p:childTnLst>
                              <p:par>
                                <p:cTn id="17" presetID="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0-#ppt_w/2"/>
                                          </p:val>
                                        </p:tav>
                                        <p:tav tm="100000">
                                          <p:val>
                                            <p:strVal val="#ppt_x"/>
                                          </p:val>
                                        </p:tav>
                                      </p:tavLst>
                                    </p:anim>
                                    <p:anim calcmode="lin" valueType="num">
                                      <p:cBhvr additive="base">
                                        <p:cTn id="20" dur="500" fill="hold"/>
                                        <p:tgtEl>
                                          <p:spTgt spid="14"/>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31" presetClass="entr" presetSubtype="0"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p:cTn id="24" dur="400" fill="hold"/>
                                        <p:tgtEl>
                                          <p:spTgt spid="15"/>
                                        </p:tgtEl>
                                        <p:attrNameLst>
                                          <p:attrName>ppt_w</p:attrName>
                                        </p:attrNameLst>
                                      </p:cBhvr>
                                      <p:tavLst>
                                        <p:tav tm="0">
                                          <p:val>
                                            <p:fltVal val="0"/>
                                          </p:val>
                                        </p:tav>
                                        <p:tav tm="100000">
                                          <p:val>
                                            <p:strVal val="#ppt_w"/>
                                          </p:val>
                                        </p:tav>
                                      </p:tavLst>
                                    </p:anim>
                                    <p:anim calcmode="lin" valueType="num">
                                      <p:cBhvr>
                                        <p:cTn id="25" dur="400" fill="hold"/>
                                        <p:tgtEl>
                                          <p:spTgt spid="15"/>
                                        </p:tgtEl>
                                        <p:attrNameLst>
                                          <p:attrName>ppt_h</p:attrName>
                                        </p:attrNameLst>
                                      </p:cBhvr>
                                      <p:tavLst>
                                        <p:tav tm="0">
                                          <p:val>
                                            <p:fltVal val="0"/>
                                          </p:val>
                                        </p:tav>
                                        <p:tav tm="100000">
                                          <p:val>
                                            <p:strVal val="#ppt_h"/>
                                          </p:val>
                                        </p:tav>
                                      </p:tavLst>
                                    </p:anim>
                                    <p:anim calcmode="lin" valueType="num">
                                      <p:cBhvr>
                                        <p:cTn id="26" dur="400" fill="hold"/>
                                        <p:tgtEl>
                                          <p:spTgt spid="15"/>
                                        </p:tgtEl>
                                        <p:attrNameLst>
                                          <p:attrName>style.rotation</p:attrName>
                                        </p:attrNameLst>
                                      </p:cBhvr>
                                      <p:tavLst>
                                        <p:tav tm="0">
                                          <p:val>
                                            <p:fltVal val="90"/>
                                          </p:val>
                                        </p:tav>
                                        <p:tav tm="100000">
                                          <p:val>
                                            <p:fltVal val="0"/>
                                          </p:val>
                                        </p:tav>
                                      </p:tavLst>
                                    </p:anim>
                                    <p:animEffect transition="in" filter="fade">
                                      <p:cBhvr>
                                        <p:cTn id="27" dur="400"/>
                                        <p:tgtEl>
                                          <p:spTgt spid="15"/>
                                        </p:tgtEl>
                                      </p:cBhvr>
                                    </p:animEffect>
                                  </p:childTnLst>
                                </p:cTn>
                              </p:par>
                              <p:par>
                                <p:cTn id="28" presetID="31" presetClass="entr" presetSubtype="0"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p:cTn id="30" dur="400" fill="hold"/>
                                        <p:tgtEl>
                                          <p:spTgt spid="16"/>
                                        </p:tgtEl>
                                        <p:attrNameLst>
                                          <p:attrName>ppt_w</p:attrName>
                                        </p:attrNameLst>
                                      </p:cBhvr>
                                      <p:tavLst>
                                        <p:tav tm="0">
                                          <p:val>
                                            <p:fltVal val="0"/>
                                          </p:val>
                                        </p:tav>
                                        <p:tav tm="100000">
                                          <p:val>
                                            <p:strVal val="#ppt_w"/>
                                          </p:val>
                                        </p:tav>
                                      </p:tavLst>
                                    </p:anim>
                                    <p:anim calcmode="lin" valueType="num">
                                      <p:cBhvr>
                                        <p:cTn id="31" dur="400" fill="hold"/>
                                        <p:tgtEl>
                                          <p:spTgt spid="16"/>
                                        </p:tgtEl>
                                        <p:attrNameLst>
                                          <p:attrName>ppt_h</p:attrName>
                                        </p:attrNameLst>
                                      </p:cBhvr>
                                      <p:tavLst>
                                        <p:tav tm="0">
                                          <p:val>
                                            <p:fltVal val="0"/>
                                          </p:val>
                                        </p:tav>
                                        <p:tav tm="100000">
                                          <p:val>
                                            <p:strVal val="#ppt_h"/>
                                          </p:val>
                                        </p:tav>
                                      </p:tavLst>
                                    </p:anim>
                                    <p:anim calcmode="lin" valueType="num">
                                      <p:cBhvr>
                                        <p:cTn id="32" dur="400" fill="hold"/>
                                        <p:tgtEl>
                                          <p:spTgt spid="16"/>
                                        </p:tgtEl>
                                        <p:attrNameLst>
                                          <p:attrName>style.rotation</p:attrName>
                                        </p:attrNameLst>
                                      </p:cBhvr>
                                      <p:tavLst>
                                        <p:tav tm="0">
                                          <p:val>
                                            <p:fltVal val="90"/>
                                          </p:val>
                                        </p:tav>
                                        <p:tav tm="100000">
                                          <p:val>
                                            <p:fltVal val="0"/>
                                          </p:val>
                                        </p:tav>
                                      </p:tavLst>
                                    </p:anim>
                                    <p:animEffect transition="in" filter="fade">
                                      <p:cBhvr>
                                        <p:cTn id="33" dur="400"/>
                                        <p:tgtEl>
                                          <p:spTgt spid="16"/>
                                        </p:tgtEl>
                                      </p:cBhvr>
                                    </p:animEffect>
                                  </p:childTnLst>
                                </p:cTn>
                              </p:par>
                            </p:childTnLst>
                          </p:cTn>
                        </p:par>
                        <p:par>
                          <p:cTn id="34" fill="hold">
                            <p:stCondLst>
                              <p:cond delay="2000"/>
                            </p:stCondLst>
                            <p:childTnLst>
                              <p:par>
                                <p:cTn id="35" presetID="2" presetClass="entr" presetSubtype="9" fill="hold"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0-#ppt_w/2"/>
                                          </p:val>
                                        </p:tav>
                                        <p:tav tm="100000">
                                          <p:val>
                                            <p:strVal val="#ppt_x"/>
                                          </p:val>
                                        </p:tav>
                                      </p:tavLst>
                                    </p:anim>
                                    <p:anim calcmode="lin" valueType="num">
                                      <p:cBhvr additive="base">
                                        <p:cTn id="38" dur="500" fill="hold"/>
                                        <p:tgtEl>
                                          <p:spTgt spid="12"/>
                                        </p:tgtEl>
                                        <p:attrNameLst>
                                          <p:attrName>ppt_y</p:attrName>
                                        </p:attrNameLst>
                                      </p:cBhvr>
                                      <p:tavLst>
                                        <p:tav tm="0">
                                          <p:val>
                                            <p:strVal val="0-#ppt_h/2"/>
                                          </p:val>
                                        </p:tav>
                                        <p:tav tm="100000">
                                          <p:val>
                                            <p:strVal val="#ppt_y"/>
                                          </p:val>
                                        </p:tav>
                                      </p:tavLst>
                                    </p:anim>
                                  </p:childTnLst>
                                </p:cTn>
                              </p:par>
                            </p:childTnLst>
                          </p:cTn>
                        </p:par>
                        <p:par>
                          <p:cTn id="39" fill="hold">
                            <p:stCondLst>
                              <p:cond delay="2500"/>
                            </p:stCondLst>
                            <p:childTnLst>
                              <p:par>
                                <p:cTn id="40" presetID="26" presetClass="emph" presetSubtype="0" fill="hold" nodeType="afterEffect">
                                  <p:stCondLst>
                                    <p:cond delay="0"/>
                                  </p:stCondLst>
                                  <p:childTnLst>
                                    <p:animEffect transition="out" filter="fade">
                                      <p:cBhvr>
                                        <p:cTn id="41" dur="500" tmFilter="0, 0; .2, .5; .8, .5; 1, 0"/>
                                        <p:tgtEl>
                                          <p:spTgt spid="12"/>
                                        </p:tgtEl>
                                      </p:cBhvr>
                                    </p:animEffect>
                                    <p:animScale>
                                      <p:cBhvr>
                                        <p:cTn id="42" dur="250" autoRev="1" fill="hold"/>
                                        <p:tgtEl>
                                          <p:spTgt spid="12"/>
                                        </p:tgtEl>
                                      </p:cBhvr>
                                      <p:by x="105000" y="105000"/>
                                    </p:animScale>
                                  </p:childTnLst>
                                </p:cTn>
                              </p:par>
                            </p:childTnLst>
                          </p:cTn>
                        </p:par>
                        <p:par>
                          <p:cTn id="43" fill="hold">
                            <p:stCondLst>
                              <p:cond delay="3000"/>
                            </p:stCondLst>
                            <p:childTnLst>
                              <p:par>
                                <p:cTn id="44" presetID="56" presetClass="entr" presetSubtype="0" fill="hold" grpId="0" nodeType="afterEffect">
                                  <p:stCondLst>
                                    <p:cond delay="0"/>
                                  </p:stCondLst>
                                  <p:iterate type="lt">
                                    <p:tmPct val="10000"/>
                                  </p:iterate>
                                  <p:childTnLst>
                                    <p:set>
                                      <p:cBhvr>
                                        <p:cTn id="45" dur="1" fill="hold">
                                          <p:stCondLst>
                                            <p:cond delay="0"/>
                                          </p:stCondLst>
                                        </p:cTn>
                                        <p:tgtEl>
                                          <p:spTgt spid="11"/>
                                        </p:tgtEl>
                                        <p:attrNameLst>
                                          <p:attrName>style.visibility</p:attrName>
                                        </p:attrNameLst>
                                      </p:cBhvr>
                                      <p:to>
                                        <p:strVal val="visible"/>
                                      </p:to>
                                    </p:set>
                                    <p:anim by="(-#ppt_w*2)" calcmode="lin" valueType="num">
                                      <p:cBhvr rctx="PPT">
                                        <p:cTn id="46" dur="500" autoRev="1" fill="hold">
                                          <p:stCondLst>
                                            <p:cond delay="0"/>
                                          </p:stCondLst>
                                        </p:cTn>
                                        <p:tgtEl>
                                          <p:spTgt spid="11"/>
                                        </p:tgtEl>
                                        <p:attrNameLst>
                                          <p:attrName>ppt_w</p:attrName>
                                        </p:attrNameLst>
                                      </p:cBhvr>
                                    </p:anim>
                                    <p:anim by="(#ppt_w*0.50)" calcmode="lin" valueType="num">
                                      <p:cBhvr>
                                        <p:cTn id="47" dur="500" decel="50000" autoRev="1" fill="hold">
                                          <p:stCondLst>
                                            <p:cond delay="0"/>
                                          </p:stCondLst>
                                        </p:cTn>
                                        <p:tgtEl>
                                          <p:spTgt spid="11"/>
                                        </p:tgtEl>
                                        <p:attrNameLst>
                                          <p:attrName>ppt_x</p:attrName>
                                        </p:attrNameLst>
                                      </p:cBhvr>
                                    </p:anim>
                                    <p:anim from="(-#ppt_h/2)" to="(#ppt_y)" calcmode="lin" valueType="num">
                                      <p:cBhvr>
                                        <p:cTn id="48" dur="1000" fill="hold">
                                          <p:stCondLst>
                                            <p:cond delay="0"/>
                                          </p:stCondLst>
                                        </p:cTn>
                                        <p:tgtEl>
                                          <p:spTgt spid="11"/>
                                        </p:tgtEl>
                                        <p:attrNameLst>
                                          <p:attrName>ppt_y</p:attrName>
                                        </p:attrNameLst>
                                      </p:cBhvr>
                                    </p:anim>
                                    <p:animRot by="21600000">
                                      <p:cBhvr>
                                        <p:cTn id="49" dur="1000" fill="hold">
                                          <p:stCondLst>
                                            <p:cond delay="0"/>
                                          </p:stCondLst>
                                        </p:cTn>
                                        <p:tgtEl>
                                          <p:spTgt spid="11"/>
                                        </p:tgtEl>
                                        <p:attrNameLst>
                                          <p:attrName>r</p:attrName>
                                        </p:attrNameLst>
                                      </p:cBhvr>
                                    </p:animRot>
                                  </p:childTnLst>
                                </p:cTn>
                              </p:par>
                            </p:childTnLst>
                          </p:cTn>
                        </p:par>
                        <p:par>
                          <p:cTn id="50" fill="hold">
                            <p:stCondLst>
                              <p:cond delay="4600"/>
                            </p:stCondLst>
                            <p:childTnLst>
                              <p:par>
                                <p:cTn id="51" presetID="22" presetClass="entr" presetSubtype="8" fill="hold"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left)">
                                      <p:cBhvr>
                                        <p:cTn id="53" dur="500"/>
                                        <p:tgtEl>
                                          <p:spTgt spid="13"/>
                                        </p:tgtEl>
                                      </p:cBhvr>
                                    </p:animEffect>
                                  </p:childTnLst>
                                </p:cTn>
                              </p:par>
                            </p:childTnLst>
                          </p:cTn>
                        </p:par>
                        <p:par>
                          <p:cTn id="54" fill="hold">
                            <p:stCondLst>
                              <p:cond delay="5100"/>
                            </p:stCondLst>
                            <p:childTnLst>
                              <p:par>
                                <p:cTn id="55" presetID="22" presetClass="entr" presetSubtype="1" fill="hold" grpId="0" nodeType="after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wipe(up)">
                                      <p:cBhvr>
                                        <p:cTn id="57" dur="2000"/>
                                        <p:tgtEl>
                                          <p:spTgt spid="7"/>
                                        </p:tgtEl>
                                      </p:cBhvr>
                                    </p:animEffect>
                                  </p:childTnLst>
                                </p:cTn>
                              </p:par>
                            </p:childTnLst>
                          </p:cTn>
                        </p:par>
                        <p:par>
                          <p:cTn id="58" fill="hold">
                            <p:stCondLst>
                              <p:cond delay="7100"/>
                            </p:stCondLst>
                            <p:childTnLst>
                              <p:par>
                                <p:cTn id="59" presetID="26" presetClass="emph" presetSubtype="0" fill="hold" grpId="1" nodeType="afterEffect">
                                  <p:stCondLst>
                                    <p:cond delay="0"/>
                                  </p:stCondLst>
                                  <p:childTnLst>
                                    <p:animEffect transition="out" filter="fade">
                                      <p:cBhvr>
                                        <p:cTn id="60" dur="500" tmFilter="0, 0; .2, .5; .8, .5; 1, 0"/>
                                        <p:tgtEl>
                                          <p:spTgt spid="7"/>
                                        </p:tgtEl>
                                      </p:cBhvr>
                                    </p:animEffect>
                                    <p:animScale>
                                      <p:cBhvr>
                                        <p:cTn id="61" dur="250" autoRev="1"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P spid="7" grpId="1"/>
      <p:bldP spid="11" grpId="0" autoUpdateAnimBg="0"/>
      <p:bldP spid="14" grpId="0" animBg="1" autoUpdateAnimBg="0"/>
      <p:bldP spid="15" grpId="0" autoUpdateAnimBg="0"/>
      <p:bldP spid="16"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48"/>
          <p:cNvGrpSpPr/>
          <p:nvPr/>
        </p:nvGrpSpPr>
        <p:grpSpPr>
          <a:xfrm>
            <a:off x="2955953" y="1626771"/>
            <a:ext cx="7459172" cy="746661"/>
            <a:chOff x="3203847" y="1257430"/>
            <a:chExt cx="4123616" cy="412624"/>
          </a:xfrm>
          <a:solidFill>
            <a:schemeClr val="accent1"/>
          </a:solidFill>
        </p:grpSpPr>
        <p:sp>
          <p:nvSpPr>
            <p:cNvPr id="73" name="圆角矩形 72"/>
            <p:cNvSpPr/>
            <p:nvPr/>
          </p:nvSpPr>
          <p:spPr>
            <a:xfrm>
              <a:off x="3203847" y="1257430"/>
              <a:ext cx="4123616" cy="412624"/>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74" name="矩形 73"/>
            <p:cNvSpPr/>
            <p:nvPr/>
          </p:nvSpPr>
          <p:spPr>
            <a:xfrm>
              <a:off x="4112076" y="1326728"/>
              <a:ext cx="1824822" cy="280640"/>
            </a:xfrm>
            <a:prstGeom prst="rect">
              <a:avLst/>
            </a:prstGeom>
            <a:noFill/>
            <a:ln>
              <a:noFill/>
            </a:ln>
          </p:spPr>
          <p:txBody>
            <a:bodyPr wrap="none">
              <a:spAutoFit/>
            </a:bodyPr>
            <a:lstStyle/>
            <a:p>
              <a:r>
                <a:rPr lang="zh-CN" altLang="en-US" sz="2700" b="1" dirty="0" smtClean="0">
                  <a:latin typeface="微软雅黑" panose="020B0503020204020204" pitchFamily="34" charset="-122"/>
                  <a:ea typeface="微软雅黑" panose="020B0503020204020204" pitchFamily="34" charset="-122"/>
                </a:rPr>
                <a:t>单击填加文本或标题</a:t>
              </a:r>
              <a:endParaRPr lang="zh-CN" altLang="en-US" sz="2700" b="1" dirty="0">
                <a:latin typeface="微软雅黑" panose="020B0503020204020204" pitchFamily="34" charset="-122"/>
                <a:ea typeface="微软雅黑" panose="020B0503020204020204" pitchFamily="34" charset="-122"/>
              </a:endParaRPr>
            </a:p>
          </p:txBody>
        </p:sp>
      </p:grpSp>
      <p:grpSp>
        <p:nvGrpSpPr>
          <p:cNvPr id="75" name="组合 74"/>
          <p:cNvGrpSpPr/>
          <p:nvPr/>
        </p:nvGrpSpPr>
        <p:grpSpPr>
          <a:xfrm>
            <a:off x="2955954" y="2804525"/>
            <a:ext cx="7459170" cy="746661"/>
            <a:chOff x="3203848" y="1942038"/>
            <a:chExt cx="4123615" cy="412624"/>
          </a:xfrm>
          <a:solidFill>
            <a:schemeClr val="accent1"/>
          </a:solidFill>
        </p:grpSpPr>
        <p:sp>
          <p:nvSpPr>
            <p:cNvPr id="76" name="圆角矩形 75"/>
            <p:cNvSpPr/>
            <p:nvPr/>
          </p:nvSpPr>
          <p:spPr>
            <a:xfrm>
              <a:off x="3203848" y="1942038"/>
              <a:ext cx="4123615" cy="412624"/>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77" name="矩形 76"/>
            <p:cNvSpPr/>
            <p:nvPr/>
          </p:nvSpPr>
          <p:spPr>
            <a:xfrm>
              <a:off x="4119059" y="2012303"/>
              <a:ext cx="1824822" cy="280640"/>
            </a:xfrm>
            <a:prstGeom prst="rect">
              <a:avLst/>
            </a:prstGeom>
            <a:noFill/>
          </p:spPr>
          <p:txBody>
            <a:bodyPr wrap="none">
              <a:spAutoFit/>
            </a:bodyPr>
            <a:lstStyle/>
            <a:p>
              <a:r>
                <a:rPr lang="zh-CN" altLang="en-US" sz="2700" b="1" dirty="0">
                  <a:latin typeface="微软雅黑" panose="020B0503020204020204" pitchFamily="34" charset="-122"/>
                  <a:ea typeface="微软雅黑" panose="020B0503020204020204" pitchFamily="34" charset="-122"/>
                </a:rPr>
                <a:t>单击填加文本或标题</a:t>
              </a:r>
              <a:endParaRPr lang="zh-CN" altLang="en-US" sz="2700" b="1" dirty="0">
                <a:latin typeface="微软雅黑" panose="020B0503020204020204" pitchFamily="34" charset="-122"/>
                <a:ea typeface="微软雅黑" panose="020B0503020204020204" pitchFamily="34" charset="-122"/>
              </a:endParaRPr>
            </a:p>
          </p:txBody>
        </p:sp>
      </p:grpSp>
      <p:grpSp>
        <p:nvGrpSpPr>
          <p:cNvPr id="78" name="组合 77"/>
          <p:cNvGrpSpPr/>
          <p:nvPr/>
        </p:nvGrpSpPr>
        <p:grpSpPr>
          <a:xfrm>
            <a:off x="2955954" y="5083956"/>
            <a:ext cx="7459170" cy="746661"/>
            <a:chOff x="3203848" y="3311254"/>
            <a:chExt cx="4123615" cy="412624"/>
          </a:xfrm>
          <a:solidFill>
            <a:schemeClr val="accent1"/>
          </a:solidFill>
        </p:grpSpPr>
        <p:sp>
          <p:nvSpPr>
            <p:cNvPr id="79" name="圆角矩形 78"/>
            <p:cNvSpPr/>
            <p:nvPr/>
          </p:nvSpPr>
          <p:spPr>
            <a:xfrm>
              <a:off x="3203848" y="3311254"/>
              <a:ext cx="4123615" cy="412624"/>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80" name="矩形 79"/>
            <p:cNvSpPr/>
            <p:nvPr/>
          </p:nvSpPr>
          <p:spPr>
            <a:xfrm>
              <a:off x="4112076" y="3381519"/>
              <a:ext cx="1824822" cy="280640"/>
            </a:xfrm>
            <a:prstGeom prst="rect">
              <a:avLst/>
            </a:prstGeom>
            <a:noFill/>
          </p:spPr>
          <p:txBody>
            <a:bodyPr wrap="none">
              <a:spAutoFit/>
            </a:bodyPr>
            <a:lstStyle/>
            <a:p>
              <a:r>
                <a:rPr lang="zh-CN" altLang="en-US" sz="2700" b="1" dirty="0">
                  <a:latin typeface="微软雅黑" panose="020B0503020204020204" pitchFamily="34" charset="-122"/>
                  <a:ea typeface="微软雅黑" panose="020B0503020204020204" pitchFamily="34" charset="-122"/>
                </a:rPr>
                <a:t>单击填加文本或标题</a:t>
              </a:r>
              <a:endParaRPr lang="zh-CN" altLang="en-US" sz="2700" b="1" dirty="0">
                <a:latin typeface="微软雅黑" panose="020B0503020204020204" pitchFamily="34" charset="-122"/>
                <a:ea typeface="微软雅黑" panose="020B0503020204020204" pitchFamily="34" charset="-122"/>
              </a:endParaRPr>
            </a:p>
          </p:txBody>
        </p:sp>
      </p:grpSp>
      <p:grpSp>
        <p:nvGrpSpPr>
          <p:cNvPr id="81" name="组合 80"/>
          <p:cNvGrpSpPr/>
          <p:nvPr/>
        </p:nvGrpSpPr>
        <p:grpSpPr>
          <a:xfrm>
            <a:off x="2955954" y="3931561"/>
            <a:ext cx="7459170" cy="746661"/>
            <a:chOff x="3203848" y="2626646"/>
            <a:chExt cx="4123615" cy="412624"/>
          </a:xfrm>
          <a:solidFill>
            <a:schemeClr val="accent1"/>
          </a:solidFill>
        </p:grpSpPr>
        <p:sp>
          <p:nvSpPr>
            <p:cNvPr id="82" name="圆角矩形 81"/>
            <p:cNvSpPr/>
            <p:nvPr/>
          </p:nvSpPr>
          <p:spPr>
            <a:xfrm>
              <a:off x="3203848" y="2626646"/>
              <a:ext cx="4123615" cy="412624"/>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83" name="矩形 82"/>
            <p:cNvSpPr/>
            <p:nvPr/>
          </p:nvSpPr>
          <p:spPr>
            <a:xfrm>
              <a:off x="4119059" y="2696911"/>
              <a:ext cx="1824822" cy="280640"/>
            </a:xfrm>
            <a:prstGeom prst="rect">
              <a:avLst/>
            </a:prstGeom>
            <a:noFill/>
          </p:spPr>
          <p:txBody>
            <a:bodyPr wrap="none">
              <a:spAutoFit/>
            </a:bodyPr>
            <a:lstStyle/>
            <a:p>
              <a:r>
                <a:rPr lang="zh-CN" altLang="en-US" sz="2700" b="1" dirty="0">
                  <a:latin typeface="微软雅黑" panose="020B0503020204020204" pitchFamily="34" charset="-122"/>
                  <a:ea typeface="微软雅黑" panose="020B0503020204020204" pitchFamily="34" charset="-122"/>
                </a:rPr>
                <a:t>单击填加文本或标题</a:t>
              </a:r>
              <a:endParaRPr lang="zh-CN" altLang="en-US" sz="2700" b="1" dirty="0">
                <a:latin typeface="微软雅黑" panose="020B0503020204020204" pitchFamily="34" charset="-122"/>
                <a:ea typeface="微软雅黑" panose="020B0503020204020204" pitchFamily="34" charset="-122"/>
              </a:endParaRPr>
            </a:p>
          </p:txBody>
        </p:sp>
      </p:grpSp>
      <p:sp>
        <p:nvSpPr>
          <p:cNvPr id="84" name="圆角矩形 10"/>
          <p:cNvSpPr/>
          <p:nvPr/>
        </p:nvSpPr>
        <p:spPr>
          <a:xfrm>
            <a:off x="2063285" y="1626771"/>
            <a:ext cx="1375676" cy="746661"/>
          </a:xfrm>
          <a:custGeom>
            <a:avLst/>
            <a:gdLst/>
            <a:ahLst/>
            <a:cxnLst/>
            <a:rect l="l" t="t" r="r" b="b"/>
            <a:pathLst>
              <a:path w="760508" h="412624">
                <a:moveTo>
                  <a:pt x="68772" y="0"/>
                </a:moveTo>
                <a:lnTo>
                  <a:pt x="322746" y="0"/>
                </a:lnTo>
                <a:lnTo>
                  <a:pt x="397990" y="0"/>
                </a:lnTo>
                <a:lnTo>
                  <a:pt x="554196" y="0"/>
                </a:lnTo>
                <a:lnTo>
                  <a:pt x="760508" y="206312"/>
                </a:lnTo>
                <a:lnTo>
                  <a:pt x="554196" y="412624"/>
                </a:lnTo>
                <a:lnTo>
                  <a:pt x="397990" y="412624"/>
                </a:lnTo>
                <a:lnTo>
                  <a:pt x="322746" y="412624"/>
                </a:lnTo>
                <a:lnTo>
                  <a:pt x="68772" y="412624"/>
                </a:lnTo>
                <a:cubicBezTo>
                  <a:pt x="30790" y="412624"/>
                  <a:pt x="0" y="381834"/>
                  <a:pt x="0" y="343852"/>
                </a:cubicBezTo>
                <a:lnTo>
                  <a:pt x="0" y="68772"/>
                </a:lnTo>
                <a:cubicBezTo>
                  <a:pt x="0" y="30790"/>
                  <a:pt x="30790" y="0"/>
                  <a:pt x="68772" y="0"/>
                </a:cubicBezTo>
                <a:close/>
              </a:path>
            </a:pathLst>
          </a:custGeom>
          <a:solidFill>
            <a:srgbClr val="0070BC"/>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sz="2700" b="1" dirty="0">
                <a:latin typeface="微软雅黑" panose="020B0503020204020204" pitchFamily="34" charset="-122"/>
                <a:ea typeface="微软雅黑" panose="020B0503020204020204" pitchFamily="34" charset="-122"/>
              </a:rPr>
              <a:t>1.</a:t>
            </a:r>
            <a:endParaRPr lang="zh-CN" altLang="en-US" sz="2700" b="1" dirty="0">
              <a:latin typeface="微软雅黑" panose="020B0503020204020204" pitchFamily="34" charset="-122"/>
              <a:ea typeface="微软雅黑" panose="020B0503020204020204" pitchFamily="34" charset="-122"/>
            </a:endParaRPr>
          </a:p>
        </p:txBody>
      </p:sp>
      <p:sp>
        <p:nvSpPr>
          <p:cNvPr id="85" name="圆角矩形 10"/>
          <p:cNvSpPr/>
          <p:nvPr/>
        </p:nvSpPr>
        <p:spPr>
          <a:xfrm>
            <a:off x="2063285" y="2804525"/>
            <a:ext cx="1375676" cy="746661"/>
          </a:xfrm>
          <a:custGeom>
            <a:avLst/>
            <a:gdLst/>
            <a:ahLst/>
            <a:cxnLst/>
            <a:rect l="l" t="t" r="r" b="b"/>
            <a:pathLst>
              <a:path w="760508" h="412624">
                <a:moveTo>
                  <a:pt x="68772" y="0"/>
                </a:moveTo>
                <a:lnTo>
                  <a:pt x="322746" y="0"/>
                </a:lnTo>
                <a:lnTo>
                  <a:pt x="397990" y="0"/>
                </a:lnTo>
                <a:lnTo>
                  <a:pt x="554196" y="0"/>
                </a:lnTo>
                <a:lnTo>
                  <a:pt x="760508" y="206312"/>
                </a:lnTo>
                <a:lnTo>
                  <a:pt x="554196" y="412624"/>
                </a:lnTo>
                <a:lnTo>
                  <a:pt x="397990" y="412624"/>
                </a:lnTo>
                <a:lnTo>
                  <a:pt x="322746" y="412624"/>
                </a:lnTo>
                <a:lnTo>
                  <a:pt x="68772" y="412624"/>
                </a:lnTo>
                <a:cubicBezTo>
                  <a:pt x="30790" y="412624"/>
                  <a:pt x="0" y="381834"/>
                  <a:pt x="0" y="343852"/>
                </a:cubicBezTo>
                <a:lnTo>
                  <a:pt x="0" y="68772"/>
                </a:lnTo>
                <a:cubicBezTo>
                  <a:pt x="0" y="30790"/>
                  <a:pt x="30790" y="0"/>
                  <a:pt x="68772" y="0"/>
                </a:cubicBezTo>
                <a:close/>
              </a:path>
            </a:pathLst>
          </a:custGeom>
          <a:solidFill>
            <a:srgbClr val="0070BC"/>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sz="2700" b="1" dirty="0">
                <a:latin typeface="微软雅黑" panose="020B0503020204020204" pitchFamily="34" charset="-122"/>
                <a:ea typeface="微软雅黑" panose="020B0503020204020204" pitchFamily="34" charset="-122"/>
              </a:rPr>
              <a:t>2.</a:t>
            </a:r>
            <a:endParaRPr lang="zh-CN" altLang="en-US" sz="2700" b="1" dirty="0">
              <a:latin typeface="微软雅黑" panose="020B0503020204020204" pitchFamily="34" charset="-122"/>
              <a:ea typeface="微软雅黑" panose="020B0503020204020204" pitchFamily="34" charset="-122"/>
            </a:endParaRPr>
          </a:p>
        </p:txBody>
      </p:sp>
      <p:sp>
        <p:nvSpPr>
          <p:cNvPr id="86" name="圆角矩形 10"/>
          <p:cNvSpPr/>
          <p:nvPr/>
        </p:nvSpPr>
        <p:spPr>
          <a:xfrm>
            <a:off x="2063285" y="5083956"/>
            <a:ext cx="1375676" cy="746661"/>
          </a:xfrm>
          <a:custGeom>
            <a:avLst/>
            <a:gdLst/>
            <a:ahLst/>
            <a:cxnLst/>
            <a:rect l="l" t="t" r="r" b="b"/>
            <a:pathLst>
              <a:path w="760508" h="412624">
                <a:moveTo>
                  <a:pt x="68772" y="0"/>
                </a:moveTo>
                <a:lnTo>
                  <a:pt x="322746" y="0"/>
                </a:lnTo>
                <a:lnTo>
                  <a:pt x="397990" y="0"/>
                </a:lnTo>
                <a:lnTo>
                  <a:pt x="554196" y="0"/>
                </a:lnTo>
                <a:lnTo>
                  <a:pt x="760508" y="206312"/>
                </a:lnTo>
                <a:lnTo>
                  <a:pt x="554196" y="412624"/>
                </a:lnTo>
                <a:lnTo>
                  <a:pt x="397990" y="412624"/>
                </a:lnTo>
                <a:lnTo>
                  <a:pt x="322746" y="412624"/>
                </a:lnTo>
                <a:lnTo>
                  <a:pt x="68772" y="412624"/>
                </a:lnTo>
                <a:cubicBezTo>
                  <a:pt x="30790" y="412624"/>
                  <a:pt x="0" y="381834"/>
                  <a:pt x="0" y="343852"/>
                </a:cubicBezTo>
                <a:lnTo>
                  <a:pt x="0" y="68772"/>
                </a:lnTo>
                <a:cubicBezTo>
                  <a:pt x="0" y="30790"/>
                  <a:pt x="30790" y="0"/>
                  <a:pt x="68772" y="0"/>
                </a:cubicBezTo>
                <a:close/>
              </a:path>
            </a:pathLst>
          </a:custGeom>
          <a:solidFill>
            <a:srgbClr val="0070BC"/>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sz="2700" b="1" dirty="0">
                <a:latin typeface="微软雅黑" panose="020B0503020204020204" pitchFamily="34" charset="-122"/>
                <a:ea typeface="微软雅黑" panose="020B0503020204020204" pitchFamily="34" charset="-122"/>
              </a:rPr>
              <a:t>4.</a:t>
            </a:r>
            <a:endParaRPr lang="zh-CN" altLang="en-US" sz="2700" b="1" dirty="0">
              <a:latin typeface="微软雅黑" panose="020B0503020204020204" pitchFamily="34" charset="-122"/>
              <a:ea typeface="微软雅黑" panose="020B0503020204020204" pitchFamily="34" charset="-122"/>
            </a:endParaRPr>
          </a:p>
        </p:txBody>
      </p:sp>
      <p:sp>
        <p:nvSpPr>
          <p:cNvPr id="87" name="圆角矩形 10"/>
          <p:cNvSpPr/>
          <p:nvPr/>
        </p:nvSpPr>
        <p:spPr>
          <a:xfrm>
            <a:off x="2063285" y="3931561"/>
            <a:ext cx="1375676" cy="746661"/>
          </a:xfrm>
          <a:custGeom>
            <a:avLst/>
            <a:gdLst/>
            <a:ahLst/>
            <a:cxnLst/>
            <a:rect l="l" t="t" r="r" b="b"/>
            <a:pathLst>
              <a:path w="760508" h="412624">
                <a:moveTo>
                  <a:pt x="68772" y="0"/>
                </a:moveTo>
                <a:lnTo>
                  <a:pt x="322746" y="0"/>
                </a:lnTo>
                <a:lnTo>
                  <a:pt x="397990" y="0"/>
                </a:lnTo>
                <a:lnTo>
                  <a:pt x="554196" y="0"/>
                </a:lnTo>
                <a:lnTo>
                  <a:pt x="760508" y="206312"/>
                </a:lnTo>
                <a:lnTo>
                  <a:pt x="554196" y="412624"/>
                </a:lnTo>
                <a:lnTo>
                  <a:pt x="397990" y="412624"/>
                </a:lnTo>
                <a:lnTo>
                  <a:pt x="322746" y="412624"/>
                </a:lnTo>
                <a:lnTo>
                  <a:pt x="68772" y="412624"/>
                </a:lnTo>
                <a:cubicBezTo>
                  <a:pt x="30790" y="412624"/>
                  <a:pt x="0" y="381834"/>
                  <a:pt x="0" y="343852"/>
                </a:cubicBezTo>
                <a:lnTo>
                  <a:pt x="0" y="68772"/>
                </a:lnTo>
                <a:cubicBezTo>
                  <a:pt x="0" y="30790"/>
                  <a:pt x="30790" y="0"/>
                  <a:pt x="68772" y="0"/>
                </a:cubicBezTo>
                <a:close/>
              </a:path>
            </a:pathLst>
          </a:custGeom>
          <a:solidFill>
            <a:srgbClr val="0070BC"/>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sz="2700" b="1" dirty="0">
                <a:latin typeface="微软雅黑" panose="020B0503020204020204" pitchFamily="34" charset="-122"/>
                <a:ea typeface="微软雅黑" panose="020B0503020204020204" pitchFamily="34" charset="-122"/>
              </a:rPr>
              <a:t>3.</a:t>
            </a:r>
            <a:endParaRPr lang="zh-CN" altLang="en-US" sz="2700" b="1" dirty="0">
              <a:latin typeface="微软雅黑" panose="020B0503020204020204" pitchFamily="34" charset="-122"/>
              <a:ea typeface="微软雅黑" panose="020B0503020204020204" pitchFamily="34" charset="-122"/>
            </a:endParaRPr>
          </a:p>
        </p:txBody>
      </p:sp>
      <p:sp>
        <p:nvSpPr>
          <p:cNvPr id="95" name="五边形 94"/>
          <p:cNvSpPr/>
          <p:nvPr/>
        </p:nvSpPr>
        <p:spPr>
          <a:xfrm>
            <a:off x="0" y="452774"/>
            <a:ext cx="1871287" cy="480164"/>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96" name="标题 1"/>
          <p:cNvSpPr txBox="1"/>
          <p:nvPr/>
        </p:nvSpPr>
        <p:spPr>
          <a:xfrm>
            <a:off x="307737" y="404758"/>
            <a:ext cx="1440403"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目录页</a:t>
            </a:r>
            <a:endParaRPr lang="zh-CN" altLang="en-US" sz="2700" dirty="0"/>
          </a:p>
        </p:txBody>
      </p:sp>
      <p:sp>
        <p:nvSpPr>
          <p:cNvPr id="97" name="燕尾形 96"/>
          <p:cNvSpPr/>
          <p:nvPr/>
        </p:nvSpPr>
        <p:spPr>
          <a:xfrm>
            <a:off x="1748140"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endParaRPr>
          </a:p>
        </p:txBody>
      </p:sp>
      <p:sp>
        <p:nvSpPr>
          <p:cNvPr id="98" name="燕尾形 97"/>
          <p:cNvSpPr/>
          <p:nvPr/>
        </p:nvSpPr>
        <p:spPr>
          <a:xfrm>
            <a:off x="2036134"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5"/>
                                        </p:tgtEl>
                                        <p:attrNameLst>
                                          <p:attrName>style.visibility</p:attrName>
                                        </p:attrNameLst>
                                      </p:cBhvr>
                                      <p:to>
                                        <p:strVal val="visible"/>
                                      </p:to>
                                    </p:set>
                                    <p:anim calcmode="lin" valueType="num">
                                      <p:cBhvr additive="base">
                                        <p:cTn id="7" dur="500" fill="hold"/>
                                        <p:tgtEl>
                                          <p:spTgt spid="95"/>
                                        </p:tgtEl>
                                        <p:attrNameLst>
                                          <p:attrName>ppt_x</p:attrName>
                                        </p:attrNameLst>
                                      </p:cBhvr>
                                      <p:tavLst>
                                        <p:tav tm="0">
                                          <p:val>
                                            <p:strVal val="0-#ppt_w/2"/>
                                          </p:val>
                                        </p:tav>
                                        <p:tav tm="100000">
                                          <p:val>
                                            <p:strVal val="#ppt_x"/>
                                          </p:val>
                                        </p:tav>
                                      </p:tavLst>
                                    </p:anim>
                                    <p:anim calcmode="lin" valueType="num">
                                      <p:cBhvr additive="base">
                                        <p:cTn id="8" dur="500" fill="hold"/>
                                        <p:tgtEl>
                                          <p:spTgt spid="9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6"/>
                                        </p:tgtEl>
                                        <p:attrNameLst>
                                          <p:attrName>style.visibility</p:attrName>
                                        </p:attrNameLst>
                                      </p:cBhvr>
                                      <p:to>
                                        <p:strVal val="visible"/>
                                      </p:to>
                                    </p:set>
                                    <p:anim calcmode="lin" valueType="num">
                                      <p:cBhvr additive="base">
                                        <p:cTn id="13" dur="500" fill="hold"/>
                                        <p:tgtEl>
                                          <p:spTgt spid="96"/>
                                        </p:tgtEl>
                                        <p:attrNameLst>
                                          <p:attrName>ppt_x</p:attrName>
                                        </p:attrNameLst>
                                      </p:cBhvr>
                                      <p:tavLst>
                                        <p:tav tm="0">
                                          <p:val>
                                            <p:strVal val="0-#ppt_w/2"/>
                                          </p:val>
                                        </p:tav>
                                        <p:tav tm="100000">
                                          <p:val>
                                            <p:strVal val="#ppt_x"/>
                                          </p:val>
                                        </p:tav>
                                      </p:tavLst>
                                    </p:anim>
                                    <p:anim calcmode="lin" valueType="num">
                                      <p:cBhvr additive="base">
                                        <p:cTn id="14" dur="500" fill="hold"/>
                                        <p:tgtEl>
                                          <p:spTgt spid="96"/>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97"/>
                                        </p:tgtEl>
                                        <p:attrNameLst>
                                          <p:attrName>style.visibility</p:attrName>
                                        </p:attrNameLst>
                                      </p:cBhvr>
                                      <p:to>
                                        <p:strVal val="visible"/>
                                      </p:to>
                                    </p:set>
                                    <p:anim calcmode="lin" valueType="num">
                                      <p:cBhvr additive="base">
                                        <p:cTn id="18" dur="500" fill="hold"/>
                                        <p:tgtEl>
                                          <p:spTgt spid="97"/>
                                        </p:tgtEl>
                                        <p:attrNameLst>
                                          <p:attrName>ppt_x</p:attrName>
                                        </p:attrNameLst>
                                      </p:cBhvr>
                                      <p:tavLst>
                                        <p:tav tm="0">
                                          <p:val>
                                            <p:strVal val="1+#ppt_w/2"/>
                                          </p:val>
                                        </p:tav>
                                        <p:tav tm="100000">
                                          <p:val>
                                            <p:strVal val="#ppt_x"/>
                                          </p:val>
                                        </p:tav>
                                      </p:tavLst>
                                    </p:anim>
                                    <p:anim calcmode="lin" valueType="num">
                                      <p:cBhvr additive="base">
                                        <p:cTn id="19" dur="500" fill="hold"/>
                                        <p:tgtEl>
                                          <p:spTgt spid="97"/>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98"/>
                                        </p:tgtEl>
                                        <p:attrNameLst>
                                          <p:attrName>style.visibility</p:attrName>
                                        </p:attrNameLst>
                                      </p:cBhvr>
                                      <p:to>
                                        <p:strVal val="visible"/>
                                      </p:to>
                                    </p:set>
                                    <p:anim calcmode="lin" valueType="num">
                                      <p:cBhvr additive="base">
                                        <p:cTn id="23" dur="500" fill="hold"/>
                                        <p:tgtEl>
                                          <p:spTgt spid="98"/>
                                        </p:tgtEl>
                                        <p:attrNameLst>
                                          <p:attrName>ppt_x</p:attrName>
                                        </p:attrNameLst>
                                      </p:cBhvr>
                                      <p:tavLst>
                                        <p:tav tm="0">
                                          <p:val>
                                            <p:strVal val="1+#ppt_w/2"/>
                                          </p:val>
                                        </p:tav>
                                        <p:tav tm="100000">
                                          <p:val>
                                            <p:strVal val="#ppt_x"/>
                                          </p:val>
                                        </p:tav>
                                      </p:tavLst>
                                    </p:anim>
                                    <p:anim calcmode="lin" valueType="num">
                                      <p:cBhvr additive="base">
                                        <p:cTn id="24" dur="500" fill="hold"/>
                                        <p:tgtEl>
                                          <p:spTgt spid="98"/>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 presetClass="entr" presetSubtype="8" fill="hold" grpId="0" nodeType="afterEffect">
                                  <p:stCondLst>
                                    <p:cond delay="0"/>
                                  </p:stCondLst>
                                  <p:childTnLst>
                                    <p:set>
                                      <p:cBhvr>
                                        <p:cTn id="27" dur="1" fill="hold">
                                          <p:stCondLst>
                                            <p:cond delay="0"/>
                                          </p:stCondLst>
                                        </p:cTn>
                                        <p:tgtEl>
                                          <p:spTgt spid="84"/>
                                        </p:tgtEl>
                                        <p:attrNameLst>
                                          <p:attrName>style.visibility</p:attrName>
                                        </p:attrNameLst>
                                      </p:cBhvr>
                                      <p:to>
                                        <p:strVal val="visible"/>
                                      </p:to>
                                    </p:set>
                                    <p:anim calcmode="lin" valueType="num">
                                      <p:cBhvr additive="base">
                                        <p:cTn id="28" dur="500" fill="hold"/>
                                        <p:tgtEl>
                                          <p:spTgt spid="84"/>
                                        </p:tgtEl>
                                        <p:attrNameLst>
                                          <p:attrName>ppt_x</p:attrName>
                                        </p:attrNameLst>
                                      </p:cBhvr>
                                      <p:tavLst>
                                        <p:tav tm="0">
                                          <p:val>
                                            <p:strVal val="0-#ppt_w/2"/>
                                          </p:val>
                                        </p:tav>
                                        <p:tav tm="100000">
                                          <p:val>
                                            <p:strVal val="#ppt_x"/>
                                          </p:val>
                                        </p:tav>
                                      </p:tavLst>
                                    </p:anim>
                                    <p:anim calcmode="lin" valueType="num">
                                      <p:cBhvr additive="base">
                                        <p:cTn id="29" dur="500" fill="hold"/>
                                        <p:tgtEl>
                                          <p:spTgt spid="84"/>
                                        </p:tgtEl>
                                        <p:attrNameLst>
                                          <p:attrName>ppt_y</p:attrName>
                                        </p:attrNameLst>
                                      </p:cBhvr>
                                      <p:tavLst>
                                        <p:tav tm="0">
                                          <p:val>
                                            <p:strVal val="#ppt_y"/>
                                          </p:val>
                                        </p:tav>
                                        <p:tav tm="100000">
                                          <p:val>
                                            <p:strVal val="#ppt_y"/>
                                          </p:val>
                                        </p:tav>
                                      </p:tavLst>
                                    </p:anim>
                                  </p:childTnLst>
                                </p:cTn>
                              </p:par>
                              <p:par>
                                <p:cTn id="30" presetID="2" presetClass="entr" presetSubtype="8" fill="hold" nodeType="withEffect">
                                  <p:stCondLst>
                                    <p:cond delay="200"/>
                                  </p:stCondLst>
                                  <p:childTnLst>
                                    <p:set>
                                      <p:cBhvr>
                                        <p:cTn id="31" dur="1" fill="hold">
                                          <p:stCondLst>
                                            <p:cond delay="0"/>
                                          </p:stCondLst>
                                        </p:cTn>
                                        <p:tgtEl>
                                          <p:spTgt spid="49"/>
                                        </p:tgtEl>
                                        <p:attrNameLst>
                                          <p:attrName>style.visibility</p:attrName>
                                        </p:attrNameLst>
                                      </p:cBhvr>
                                      <p:to>
                                        <p:strVal val="visible"/>
                                      </p:to>
                                    </p:set>
                                    <p:anim calcmode="lin" valueType="num">
                                      <p:cBhvr additive="base">
                                        <p:cTn id="32" dur="500" fill="hold"/>
                                        <p:tgtEl>
                                          <p:spTgt spid="49"/>
                                        </p:tgtEl>
                                        <p:attrNameLst>
                                          <p:attrName>ppt_x</p:attrName>
                                        </p:attrNameLst>
                                      </p:cBhvr>
                                      <p:tavLst>
                                        <p:tav tm="0">
                                          <p:val>
                                            <p:strVal val="0-#ppt_w/2"/>
                                          </p:val>
                                        </p:tav>
                                        <p:tav tm="100000">
                                          <p:val>
                                            <p:strVal val="#ppt_x"/>
                                          </p:val>
                                        </p:tav>
                                      </p:tavLst>
                                    </p:anim>
                                    <p:anim calcmode="lin" valueType="num">
                                      <p:cBhvr additive="base">
                                        <p:cTn id="33" dur="500" fill="hold"/>
                                        <p:tgtEl>
                                          <p:spTgt spid="49"/>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200"/>
                                  </p:stCondLst>
                                  <p:childTnLst>
                                    <p:set>
                                      <p:cBhvr>
                                        <p:cTn id="35" dur="1" fill="hold">
                                          <p:stCondLst>
                                            <p:cond delay="0"/>
                                          </p:stCondLst>
                                        </p:cTn>
                                        <p:tgtEl>
                                          <p:spTgt spid="85"/>
                                        </p:tgtEl>
                                        <p:attrNameLst>
                                          <p:attrName>style.visibility</p:attrName>
                                        </p:attrNameLst>
                                      </p:cBhvr>
                                      <p:to>
                                        <p:strVal val="visible"/>
                                      </p:to>
                                    </p:set>
                                    <p:anim calcmode="lin" valueType="num">
                                      <p:cBhvr additive="base">
                                        <p:cTn id="36" dur="500" fill="hold"/>
                                        <p:tgtEl>
                                          <p:spTgt spid="85"/>
                                        </p:tgtEl>
                                        <p:attrNameLst>
                                          <p:attrName>ppt_x</p:attrName>
                                        </p:attrNameLst>
                                      </p:cBhvr>
                                      <p:tavLst>
                                        <p:tav tm="0">
                                          <p:val>
                                            <p:strVal val="0-#ppt_w/2"/>
                                          </p:val>
                                        </p:tav>
                                        <p:tav tm="100000">
                                          <p:val>
                                            <p:strVal val="#ppt_x"/>
                                          </p:val>
                                        </p:tav>
                                      </p:tavLst>
                                    </p:anim>
                                    <p:anim calcmode="lin" valueType="num">
                                      <p:cBhvr additive="base">
                                        <p:cTn id="37" dur="500" fill="hold"/>
                                        <p:tgtEl>
                                          <p:spTgt spid="85"/>
                                        </p:tgtEl>
                                        <p:attrNameLst>
                                          <p:attrName>ppt_y</p:attrName>
                                        </p:attrNameLst>
                                      </p:cBhvr>
                                      <p:tavLst>
                                        <p:tav tm="0">
                                          <p:val>
                                            <p:strVal val="#ppt_y"/>
                                          </p:val>
                                        </p:tav>
                                        <p:tav tm="100000">
                                          <p:val>
                                            <p:strVal val="#ppt_y"/>
                                          </p:val>
                                        </p:tav>
                                      </p:tavLst>
                                    </p:anim>
                                  </p:childTnLst>
                                </p:cTn>
                              </p:par>
                              <p:par>
                                <p:cTn id="38" presetID="2" presetClass="entr" presetSubtype="8" fill="hold" nodeType="withEffect">
                                  <p:stCondLst>
                                    <p:cond delay="500"/>
                                  </p:stCondLst>
                                  <p:childTnLst>
                                    <p:set>
                                      <p:cBhvr>
                                        <p:cTn id="39" dur="1" fill="hold">
                                          <p:stCondLst>
                                            <p:cond delay="0"/>
                                          </p:stCondLst>
                                        </p:cTn>
                                        <p:tgtEl>
                                          <p:spTgt spid="75"/>
                                        </p:tgtEl>
                                        <p:attrNameLst>
                                          <p:attrName>style.visibility</p:attrName>
                                        </p:attrNameLst>
                                      </p:cBhvr>
                                      <p:to>
                                        <p:strVal val="visible"/>
                                      </p:to>
                                    </p:set>
                                    <p:anim calcmode="lin" valueType="num">
                                      <p:cBhvr additive="base">
                                        <p:cTn id="40" dur="500" fill="hold"/>
                                        <p:tgtEl>
                                          <p:spTgt spid="75"/>
                                        </p:tgtEl>
                                        <p:attrNameLst>
                                          <p:attrName>ppt_x</p:attrName>
                                        </p:attrNameLst>
                                      </p:cBhvr>
                                      <p:tavLst>
                                        <p:tav tm="0">
                                          <p:val>
                                            <p:strVal val="0-#ppt_w/2"/>
                                          </p:val>
                                        </p:tav>
                                        <p:tav tm="100000">
                                          <p:val>
                                            <p:strVal val="#ppt_x"/>
                                          </p:val>
                                        </p:tav>
                                      </p:tavLst>
                                    </p:anim>
                                    <p:anim calcmode="lin" valueType="num">
                                      <p:cBhvr additive="base">
                                        <p:cTn id="41" dur="500" fill="hold"/>
                                        <p:tgtEl>
                                          <p:spTgt spid="75"/>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500"/>
                                  </p:stCondLst>
                                  <p:childTnLst>
                                    <p:set>
                                      <p:cBhvr>
                                        <p:cTn id="43" dur="1" fill="hold">
                                          <p:stCondLst>
                                            <p:cond delay="0"/>
                                          </p:stCondLst>
                                        </p:cTn>
                                        <p:tgtEl>
                                          <p:spTgt spid="87"/>
                                        </p:tgtEl>
                                        <p:attrNameLst>
                                          <p:attrName>style.visibility</p:attrName>
                                        </p:attrNameLst>
                                      </p:cBhvr>
                                      <p:to>
                                        <p:strVal val="visible"/>
                                      </p:to>
                                    </p:set>
                                    <p:anim calcmode="lin" valueType="num">
                                      <p:cBhvr additive="base">
                                        <p:cTn id="44" dur="500" fill="hold"/>
                                        <p:tgtEl>
                                          <p:spTgt spid="87"/>
                                        </p:tgtEl>
                                        <p:attrNameLst>
                                          <p:attrName>ppt_x</p:attrName>
                                        </p:attrNameLst>
                                      </p:cBhvr>
                                      <p:tavLst>
                                        <p:tav tm="0">
                                          <p:val>
                                            <p:strVal val="0-#ppt_w/2"/>
                                          </p:val>
                                        </p:tav>
                                        <p:tav tm="100000">
                                          <p:val>
                                            <p:strVal val="#ppt_x"/>
                                          </p:val>
                                        </p:tav>
                                      </p:tavLst>
                                    </p:anim>
                                    <p:anim calcmode="lin" valueType="num">
                                      <p:cBhvr additive="base">
                                        <p:cTn id="45" dur="500" fill="hold"/>
                                        <p:tgtEl>
                                          <p:spTgt spid="87"/>
                                        </p:tgtEl>
                                        <p:attrNameLst>
                                          <p:attrName>ppt_y</p:attrName>
                                        </p:attrNameLst>
                                      </p:cBhvr>
                                      <p:tavLst>
                                        <p:tav tm="0">
                                          <p:val>
                                            <p:strVal val="#ppt_y"/>
                                          </p:val>
                                        </p:tav>
                                        <p:tav tm="100000">
                                          <p:val>
                                            <p:strVal val="#ppt_y"/>
                                          </p:val>
                                        </p:tav>
                                      </p:tavLst>
                                    </p:anim>
                                  </p:childTnLst>
                                </p:cTn>
                              </p:par>
                              <p:par>
                                <p:cTn id="46" presetID="2" presetClass="entr" presetSubtype="8" fill="hold" nodeType="withEffect">
                                  <p:stCondLst>
                                    <p:cond delay="800"/>
                                  </p:stCondLst>
                                  <p:childTnLst>
                                    <p:set>
                                      <p:cBhvr>
                                        <p:cTn id="47" dur="1" fill="hold">
                                          <p:stCondLst>
                                            <p:cond delay="0"/>
                                          </p:stCondLst>
                                        </p:cTn>
                                        <p:tgtEl>
                                          <p:spTgt spid="81"/>
                                        </p:tgtEl>
                                        <p:attrNameLst>
                                          <p:attrName>style.visibility</p:attrName>
                                        </p:attrNameLst>
                                      </p:cBhvr>
                                      <p:to>
                                        <p:strVal val="visible"/>
                                      </p:to>
                                    </p:set>
                                    <p:anim calcmode="lin" valueType="num">
                                      <p:cBhvr additive="base">
                                        <p:cTn id="48" dur="500" fill="hold"/>
                                        <p:tgtEl>
                                          <p:spTgt spid="81"/>
                                        </p:tgtEl>
                                        <p:attrNameLst>
                                          <p:attrName>ppt_x</p:attrName>
                                        </p:attrNameLst>
                                      </p:cBhvr>
                                      <p:tavLst>
                                        <p:tav tm="0">
                                          <p:val>
                                            <p:strVal val="0-#ppt_w/2"/>
                                          </p:val>
                                        </p:tav>
                                        <p:tav tm="100000">
                                          <p:val>
                                            <p:strVal val="#ppt_x"/>
                                          </p:val>
                                        </p:tav>
                                      </p:tavLst>
                                    </p:anim>
                                    <p:anim calcmode="lin" valueType="num">
                                      <p:cBhvr additive="base">
                                        <p:cTn id="49" dur="500" fill="hold"/>
                                        <p:tgtEl>
                                          <p:spTgt spid="81"/>
                                        </p:tgtEl>
                                        <p:attrNameLst>
                                          <p:attrName>ppt_y</p:attrName>
                                        </p:attrNameLst>
                                      </p:cBhvr>
                                      <p:tavLst>
                                        <p:tav tm="0">
                                          <p:val>
                                            <p:strVal val="#ppt_y"/>
                                          </p:val>
                                        </p:tav>
                                        <p:tav tm="100000">
                                          <p:val>
                                            <p:strVal val="#ppt_y"/>
                                          </p:val>
                                        </p:tav>
                                      </p:tavLst>
                                    </p:anim>
                                  </p:childTnLst>
                                </p:cTn>
                              </p:par>
                              <p:par>
                                <p:cTn id="50" presetID="2" presetClass="entr" presetSubtype="8" fill="hold" grpId="0" nodeType="withEffect">
                                  <p:stCondLst>
                                    <p:cond delay="800"/>
                                  </p:stCondLst>
                                  <p:childTnLst>
                                    <p:set>
                                      <p:cBhvr>
                                        <p:cTn id="51" dur="1" fill="hold">
                                          <p:stCondLst>
                                            <p:cond delay="0"/>
                                          </p:stCondLst>
                                        </p:cTn>
                                        <p:tgtEl>
                                          <p:spTgt spid="86"/>
                                        </p:tgtEl>
                                        <p:attrNameLst>
                                          <p:attrName>style.visibility</p:attrName>
                                        </p:attrNameLst>
                                      </p:cBhvr>
                                      <p:to>
                                        <p:strVal val="visible"/>
                                      </p:to>
                                    </p:set>
                                    <p:anim calcmode="lin" valueType="num">
                                      <p:cBhvr additive="base">
                                        <p:cTn id="52" dur="500" fill="hold"/>
                                        <p:tgtEl>
                                          <p:spTgt spid="86"/>
                                        </p:tgtEl>
                                        <p:attrNameLst>
                                          <p:attrName>ppt_x</p:attrName>
                                        </p:attrNameLst>
                                      </p:cBhvr>
                                      <p:tavLst>
                                        <p:tav tm="0">
                                          <p:val>
                                            <p:strVal val="0-#ppt_w/2"/>
                                          </p:val>
                                        </p:tav>
                                        <p:tav tm="100000">
                                          <p:val>
                                            <p:strVal val="#ppt_x"/>
                                          </p:val>
                                        </p:tav>
                                      </p:tavLst>
                                    </p:anim>
                                    <p:anim calcmode="lin" valueType="num">
                                      <p:cBhvr additive="base">
                                        <p:cTn id="53" dur="500" fill="hold"/>
                                        <p:tgtEl>
                                          <p:spTgt spid="86"/>
                                        </p:tgtEl>
                                        <p:attrNameLst>
                                          <p:attrName>ppt_y</p:attrName>
                                        </p:attrNameLst>
                                      </p:cBhvr>
                                      <p:tavLst>
                                        <p:tav tm="0">
                                          <p:val>
                                            <p:strVal val="#ppt_y"/>
                                          </p:val>
                                        </p:tav>
                                        <p:tav tm="100000">
                                          <p:val>
                                            <p:strVal val="#ppt_y"/>
                                          </p:val>
                                        </p:tav>
                                      </p:tavLst>
                                    </p:anim>
                                  </p:childTnLst>
                                </p:cTn>
                              </p:par>
                              <p:par>
                                <p:cTn id="54" presetID="2" presetClass="entr" presetSubtype="8" fill="hold" nodeType="withEffect">
                                  <p:stCondLst>
                                    <p:cond delay="1100"/>
                                  </p:stCondLst>
                                  <p:childTnLst>
                                    <p:set>
                                      <p:cBhvr>
                                        <p:cTn id="55" dur="1" fill="hold">
                                          <p:stCondLst>
                                            <p:cond delay="0"/>
                                          </p:stCondLst>
                                        </p:cTn>
                                        <p:tgtEl>
                                          <p:spTgt spid="78"/>
                                        </p:tgtEl>
                                        <p:attrNameLst>
                                          <p:attrName>style.visibility</p:attrName>
                                        </p:attrNameLst>
                                      </p:cBhvr>
                                      <p:to>
                                        <p:strVal val="visible"/>
                                      </p:to>
                                    </p:set>
                                    <p:anim calcmode="lin" valueType="num">
                                      <p:cBhvr additive="base">
                                        <p:cTn id="56" dur="500" fill="hold"/>
                                        <p:tgtEl>
                                          <p:spTgt spid="78"/>
                                        </p:tgtEl>
                                        <p:attrNameLst>
                                          <p:attrName>ppt_x</p:attrName>
                                        </p:attrNameLst>
                                      </p:cBhvr>
                                      <p:tavLst>
                                        <p:tav tm="0">
                                          <p:val>
                                            <p:strVal val="0-#ppt_w/2"/>
                                          </p:val>
                                        </p:tav>
                                        <p:tav tm="100000">
                                          <p:val>
                                            <p:strVal val="#ppt_x"/>
                                          </p:val>
                                        </p:tav>
                                      </p:tavLst>
                                    </p:anim>
                                    <p:anim calcmode="lin" valueType="num">
                                      <p:cBhvr additive="base">
                                        <p:cTn id="57" dur="500" fill="hold"/>
                                        <p:tgtEl>
                                          <p:spTgt spid="78"/>
                                        </p:tgtEl>
                                        <p:attrNameLst>
                                          <p:attrName>ppt_y</p:attrName>
                                        </p:attrNameLst>
                                      </p:cBhvr>
                                      <p:tavLst>
                                        <p:tav tm="0">
                                          <p:val>
                                            <p:strVal val="#ppt_y"/>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xit" presetSubtype="8" fill="hold" grpId="1" nodeType="clickEffect">
                                  <p:stCondLst>
                                    <p:cond delay="0"/>
                                  </p:stCondLst>
                                  <p:childTnLst>
                                    <p:anim calcmode="lin" valueType="num">
                                      <p:cBhvr additive="base">
                                        <p:cTn id="61" dur="500"/>
                                        <p:tgtEl>
                                          <p:spTgt spid="96"/>
                                        </p:tgtEl>
                                        <p:attrNameLst>
                                          <p:attrName>ppt_x</p:attrName>
                                        </p:attrNameLst>
                                      </p:cBhvr>
                                      <p:tavLst>
                                        <p:tav tm="0">
                                          <p:val>
                                            <p:strVal val="ppt_x"/>
                                          </p:val>
                                        </p:tav>
                                        <p:tav tm="100000">
                                          <p:val>
                                            <p:strVal val="0-ppt_w/2"/>
                                          </p:val>
                                        </p:tav>
                                      </p:tavLst>
                                    </p:anim>
                                    <p:anim calcmode="lin" valueType="num">
                                      <p:cBhvr additive="base">
                                        <p:cTn id="62" dur="500"/>
                                        <p:tgtEl>
                                          <p:spTgt spid="96"/>
                                        </p:tgtEl>
                                        <p:attrNameLst>
                                          <p:attrName>ppt_y</p:attrName>
                                        </p:attrNameLst>
                                      </p:cBhvr>
                                      <p:tavLst>
                                        <p:tav tm="0">
                                          <p:val>
                                            <p:strVal val="ppt_y"/>
                                          </p:val>
                                        </p:tav>
                                        <p:tav tm="100000">
                                          <p:val>
                                            <p:strVal val="ppt_y"/>
                                          </p:val>
                                        </p:tav>
                                      </p:tavLst>
                                    </p:anim>
                                    <p:set>
                                      <p:cBhvr>
                                        <p:cTn id="63" dur="1" fill="hold">
                                          <p:stCondLst>
                                            <p:cond delay="499"/>
                                          </p:stCondLst>
                                        </p:cTn>
                                        <p:tgtEl>
                                          <p:spTgt spid="9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5" grpId="0" animBg="1"/>
      <p:bldP spid="86" grpId="0" animBg="1"/>
      <p:bldP spid="87" grpId="0" animBg="1"/>
      <p:bldP spid="95" grpId="0" animBg="1"/>
      <p:bldP spid="96" grpId="0"/>
      <p:bldP spid="96" grpId="1"/>
      <p:bldP spid="97" grpId="0" animBg="1"/>
      <p:bldP spid="9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五边形 7"/>
          <p:cNvSpPr/>
          <p:nvPr/>
        </p:nvSpPr>
        <p:spPr>
          <a:xfrm>
            <a:off x="0" y="452774"/>
            <a:ext cx="1871287" cy="480164"/>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91" name="标题 1"/>
          <p:cNvSpPr txBox="1"/>
          <p:nvPr/>
        </p:nvSpPr>
        <p:spPr>
          <a:xfrm>
            <a:off x="307737" y="404758"/>
            <a:ext cx="1440403"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过渡页</a:t>
            </a:r>
            <a:endParaRPr lang="zh-CN" altLang="en-US" sz="2700" dirty="0"/>
          </a:p>
        </p:txBody>
      </p:sp>
      <p:sp>
        <p:nvSpPr>
          <p:cNvPr id="10" name="燕尾形 9"/>
          <p:cNvSpPr/>
          <p:nvPr/>
        </p:nvSpPr>
        <p:spPr>
          <a:xfrm>
            <a:off x="1748140"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endParaRPr>
          </a:p>
        </p:txBody>
      </p:sp>
      <p:sp>
        <p:nvSpPr>
          <p:cNvPr id="94" name="燕尾形 93"/>
          <p:cNvSpPr/>
          <p:nvPr/>
        </p:nvSpPr>
        <p:spPr>
          <a:xfrm>
            <a:off x="2036134"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endParaRPr>
          </a:p>
        </p:txBody>
      </p:sp>
      <p:grpSp>
        <p:nvGrpSpPr>
          <p:cNvPr id="39" name="组合 38"/>
          <p:cNvGrpSpPr/>
          <p:nvPr/>
        </p:nvGrpSpPr>
        <p:grpSpPr>
          <a:xfrm>
            <a:off x="2955954" y="2804529"/>
            <a:ext cx="7459170" cy="746662"/>
            <a:chOff x="3203848" y="1942036"/>
            <a:chExt cx="4123615" cy="412624"/>
          </a:xfrm>
          <a:solidFill>
            <a:schemeClr val="accent1"/>
          </a:solidFill>
        </p:grpSpPr>
        <p:sp>
          <p:nvSpPr>
            <p:cNvPr id="40" name="圆角矩形 39"/>
            <p:cNvSpPr/>
            <p:nvPr/>
          </p:nvSpPr>
          <p:spPr>
            <a:xfrm>
              <a:off x="3203848" y="1942036"/>
              <a:ext cx="4123615" cy="412624"/>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1" name="矩形 40"/>
            <p:cNvSpPr/>
            <p:nvPr/>
          </p:nvSpPr>
          <p:spPr>
            <a:xfrm>
              <a:off x="4119059" y="2012303"/>
              <a:ext cx="1824822" cy="280640"/>
            </a:xfrm>
            <a:prstGeom prst="rect">
              <a:avLst/>
            </a:prstGeom>
            <a:noFill/>
          </p:spPr>
          <p:txBody>
            <a:bodyPr wrap="none">
              <a:spAutoFit/>
            </a:bodyPr>
            <a:lstStyle/>
            <a:p>
              <a:r>
                <a:rPr lang="zh-CN" altLang="en-US" sz="2700" b="1" dirty="0">
                  <a:latin typeface="微软雅黑" panose="020B0503020204020204" pitchFamily="34" charset="-122"/>
                  <a:ea typeface="微软雅黑" panose="020B0503020204020204" pitchFamily="34" charset="-122"/>
                </a:rPr>
                <a:t>单击填加文本或标题</a:t>
              </a:r>
              <a:endParaRPr lang="zh-CN" altLang="en-US" sz="2700" b="1" dirty="0">
                <a:latin typeface="微软雅黑" panose="020B0503020204020204" pitchFamily="34" charset="-122"/>
                <a:ea typeface="微软雅黑" panose="020B0503020204020204" pitchFamily="34" charset="-122"/>
              </a:endParaRPr>
            </a:p>
          </p:txBody>
        </p:sp>
      </p:grpSp>
      <p:grpSp>
        <p:nvGrpSpPr>
          <p:cNvPr id="42" name="组合 41"/>
          <p:cNvGrpSpPr/>
          <p:nvPr/>
        </p:nvGrpSpPr>
        <p:grpSpPr>
          <a:xfrm>
            <a:off x="2955954" y="5083955"/>
            <a:ext cx="7459170" cy="746656"/>
            <a:chOff x="3203848" y="3311254"/>
            <a:chExt cx="4123615" cy="412621"/>
          </a:xfrm>
          <a:solidFill>
            <a:schemeClr val="accent1"/>
          </a:solidFill>
        </p:grpSpPr>
        <p:sp>
          <p:nvSpPr>
            <p:cNvPr id="43" name="圆角矩形 42"/>
            <p:cNvSpPr/>
            <p:nvPr/>
          </p:nvSpPr>
          <p:spPr>
            <a:xfrm>
              <a:off x="3203848" y="3311254"/>
              <a:ext cx="4123615" cy="412621"/>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4" name="矩形 43"/>
            <p:cNvSpPr/>
            <p:nvPr/>
          </p:nvSpPr>
          <p:spPr>
            <a:xfrm>
              <a:off x="4112076" y="3381519"/>
              <a:ext cx="1824822" cy="280640"/>
            </a:xfrm>
            <a:prstGeom prst="rect">
              <a:avLst/>
            </a:prstGeom>
            <a:noFill/>
          </p:spPr>
          <p:txBody>
            <a:bodyPr wrap="none">
              <a:spAutoFit/>
            </a:bodyPr>
            <a:lstStyle/>
            <a:p>
              <a:r>
                <a:rPr lang="zh-CN" altLang="en-US" sz="2700" b="1" dirty="0">
                  <a:latin typeface="微软雅黑" panose="020B0503020204020204" pitchFamily="34" charset="-122"/>
                  <a:ea typeface="微软雅黑" panose="020B0503020204020204" pitchFamily="34" charset="-122"/>
                </a:rPr>
                <a:t>单击填加文本或标题</a:t>
              </a:r>
              <a:endParaRPr lang="zh-CN" altLang="en-US" sz="2700" b="1" dirty="0">
                <a:latin typeface="微软雅黑" panose="020B0503020204020204" pitchFamily="34" charset="-122"/>
                <a:ea typeface="微软雅黑" panose="020B0503020204020204" pitchFamily="34" charset="-122"/>
              </a:endParaRPr>
            </a:p>
          </p:txBody>
        </p:sp>
      </p:grpSp>
      <p:grpSp>
        <p:nvGrpSpPr>
          <p:cNvPr id="45" name="组合 44"/>
          <p:cNvGrpSpPr/>
          <p:nvPr/>
        </p:nvGrpSpPr>
        <p:grpSpPr>
          <a:xfrm>
            <a:off x="2955954" y="3931565"/>
            <a:ext cx="7459170" cy="746657"/>
            <a:chOff x="3203848" y="2626644"/>
            <a:chExt cx="4123615" cy="412621"/>
          </a:xfrm>
          <a:solidFill>
            <a:schemeClr val="bg1">
              <a:lumMod val="50000"/>
            </a:schemeClr>
          </a:solidFill>
        </p:grpSpPr>
        <p:sp>
          <p:nvSpPr>
            <p:cNvPr id="46" name="圆角矩形 45"/>
            <p:cNvSpPr/>
            <p:nvPr/>
          </p:nvSpPr>
          <p:spPr>
            <a:xfrm>
              <a:off x="3203848" y="2626644"/>
              <a:ext cx="4123615" cy="412621"/>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7" name="矩形 46"/>
            <p:cNvSpPr/>
            <p:nvPr/>
          </p:nvSpPr>
          <p:spPr>
            <a:xfrm>
              <a:off x="4119059" y="2696911"/>
              <a:ext cx="1824822" cy="280640"/>
            </a:xfrm>
            <a:prstGeom prst="rect">
              <a:avLst/>
            </a:prstGeom>
            <a:noFill/>
          </p:spPr>
          <p:txBody>
            <a:bodyPr wrap="none">
              <a:spAutoFit/>
            </a:bodyPr>
            <a:lstStyle/>
            <a:p>
              <a:r>
                <a:rPr lang="zh-CN" altLang="en-US" sz="2700" b="1" dirty="0">
                  <a:latin typeface="微软雅黑" panose="020B0503020204020204" pitchFamily="34" charset="-122"/>
                  <a:ea typeface="微软雅黑" panose="020B0503020204020204" pitchFamily="34" charset="-122"/>
                </a:rPr>
                <a:t>单击填加文本或标题</a:t>
              </a:r>
              <a:endParaRPr lang="zh-CN" altLang="en-US" sz="2700" b="1" dirty="0">
                <a:latin typeface="微软雅黑" panose="020B0503020204020204" pitchFamily="34" charset="-122"/>
                <a:ea typeface="微软雅黑" panose="020B0503020204020204" pitchFamily="34" charset="-122"/>
              </a:endParaRPr>
            </a:p>
          </p:txBody>
        </p:sp>
      </p:grpSp>
      <p:grpSp>
        <p:nvGrpSpPr>
          <p:cNvPr id="48" name="组合 47"/>
          <p:cNvGrpSpPr/>
          <p:nvPr/>
        </p:nvGrpSpPr>
        <p:grpSpPr>
          <a:xfrm>
            <a:off x="2063286" y="1626771"/>
            <a:ext cx="8351839" cy="746661"/>
            <a:chOff x="2195736" y="1500982"/>
            <a:chExt cx="6264695" cy="559866"/>
          </a:xfrm>
        </p:grpSpPr>
        <p:grpSp>
          <p:nvGrpSpPr>
            <p:cNvPr id="50" name="组合 49"/>
            <p:cNvGrpSpPr/>
            <p:nvPr/>
          </p:nvGrpSpPr>
          <p:grpSpPr>
            <a:xfrm>
              <a:off x="2865325" y="1500982"/>
              <a:ext cx="5595106" cy="559866"/>
              <a:chOff x="3203848" y="1257430"/>
              <a:chExt cx="4123615" cy="412624"/>
            </a:xfrm>
          </p:grpSpPr>
          <p:sp>
            <p:nvSpPr>
              <p:cNvPr id="52" name="圆角矩形 51"/>
              <p:cNvSpPr/>
              <p:nvPr/>
            </p:nvSpPr>
            <p:spPr>
              <a:xfrm>
                <a:off x="3203848" y="1257430"/>
                <a:ext cx="4123615" cy="412624"/>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53" name="矩形 52"/>
              <p:cNvSpPr/>
              <p:nvPr/>
            </p:nvSpPr>
            <p:spPr>
              <a:xfrm>
                <a:off x="4112076" y="1326728"/>
                <a:ext cx="1824822" cy="280640"/>
              </a:xfrm>
              <a:prstGeom prst="rect">
                <a:avLst/>
              </a:prstGeom>
            </p:spPr>
            <p:txBody>
              <a:bodyPr wrap="none">
                <a:spAutoFit/>
              </a:bodyPr>
              <a:lstStyle/>
              <a:p>
                <a:r>
                  <a:rPr lang="zh-CN" altLang="en-US" sz="2700" b="1" dirty="0">
                    <a:latin typeface="微软雅黑" panose="020B0503020204020204" pitchFamily="34" charset="-122"/>
                    <a:ea typeface="微软雅黑" panose="020B0503020204020204" pitchFamily="34" charset="-122"/>
                  </a:rPr>
                  <a:t>单击填加文本或标题</a:t>
                </a:r>
                <a:endParaRPr lang="zh-CN" altLang="en-US" sz="2700" b="1" dirty="0">
                  <a:latin typeface="微软雅黑" panose="020B0503020204020204" pitchFamily="34" charset="-122"/>
                  <a:ea typeface="微软雅黑" panose="020B0503020204020204" pitchFamily="34" charset="-122"/>
                </a:endParaRPr>
              </a:p>
            </p:txBody>
          </p:sp>
        </p:grpSp>
        <p:sp>
          <p:nvSpPr>
            <p:cNvPr id="51" name="圆角矩形 10"/>
            <p:cNvSpPr/>
            <p:nvPr/>
          </p:nvSpPr>
          <p:spPr>
            <a:xfrm>
              <a:off x="2195736" y="1500982"/>
              <a:ext cx="1031891" cy="559866"/>
            </a:xfrm>
            <a:custGeom>
              <a:avLst/>
              <a:gdLst/>
              <a:ahLst/>
              <a:cxnLst/>
              <a:rect l="l" t="t" r="r" b="b"/>
              <a:pathLst>
                <a:path w="760508" h="412624">
                  <a:moveTo>
                    <a:pt x="68772" y="0"/>
                  </a:moveTo>
                  <a:lnTo>
                    <a:pt x="322746" y="0"/>
                  </a:lnTo>
                  <a:lnTo>
                    <a:pt x="397990" y="0"/>
                  </a:lnTo>
                  <a:lnTo>
                    <a:pt x="554196" y="0"/>
                  </a:lnTo>
                  <a:lnTo>
                    <a:pt x="760508" y="206312"/>
                  </a:lnTo>
                  <a:lnTo>
                    <a:pt x="554196" y="412624"/>
                  </a:lnTo>
                  <a:lnTo>
                    <a:pt x="397990" y="412624"/>
                  </a:lnTo>
                  <a:lnTo>
                    <a:pt x="322746" y="412624"/>
                  </a:lnTo>
                  <a:lnTo>
                    <a:pt x="68772" y="412624"/>
                  </a:lnTo>
                  <a:cubicBezTo>
                    <a:pt x="30790" y="412624"/>
                    <a:pt x="0" y="381834"/>
                    <a:pt x="0" y="343852"/>
                  </a:cubicBezTo>
                  <a:lnTo>
                    <a:pt x="0" y="68772"/>
                  </a:lnTo>
                  <a:cubicBezTo>
                    <a:pt x="0" y="30790"/>
                    <a:pt x="30790" y="0"/>
                    <a:pt x="68772" y="0"/>
                  </a:cubicBezTo>
                  <a:close/>
                </a:path>
              </a:pathLst>
            </a:custGeom>
            <a:solidFill>
              <a:srgbClr val="0070BC"/>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00" b="1" dirty="0">
                  <a:latin typeface="微软雅黑" panose="020B0503020204020204" pitchFamily="34" charset="-122"/>
                  <a:ea typeface="微软雅黑" panose="020B0503020204020204" pitchFamily="34" charset="-122"/>
                </a:rPr>
                <a:t>1.</a:t>
              </a:r>
              <a:endParaRPr lang="zh-CN" altLang="en-US" sz="2700" b="1" dirty="0">
                <a:latin typeface="微软雅黑" panose="020B0503020204020204" pitchFamily="34" charset="-122"/>
                <a:ea typeface="微软雅黑" panose="020B0503020204020204" pitchFamily="34" charset="-122"/>
              </a:endParaRPr>
            </a:p>
          </p:txBody>
        </p:sp>
      </p:grpSp>
      <p:sp>
        <p:nvSpPr>
          <p:cNvPr id="54" name="圆角矩形 10"/>
          <p:cNvSpPr/>
          <p:nvPr/>
        </p:nvSpPr>
        <p:spPr>
          <a:xfrm>
            <a:off x="2063285" y="2804525"/>
            <a:ext cx="1375676" cy="746661"/>
          </a:xfrm>
          <a:custGeom>
            <a:avLst/>
            <a:gdLst/>
            <a:ahLst/>
            <a:cxnLst/>
            <a:rect l="l" t="t" r="r" b="b"/>
            <a:pathLst>
              <a:path w="760508" h="412624">
                <a:moveTo>
                  <a:pt x="68772" y="0"/>
                </a:moveTo>
                <a:lnTo>
                  <a:pt x="322746" y="0"/>
                </a:lnTo>
                <a:lnTo>
                  <a:pt x="397990" y="0"/>
                </a:lnTo>
                <a:lnTo>
                  <a:pt x="554196" y="0"/>
                </a:lnTo>
                <a:lnTo>
                  <a:pt x="760508" y="206312"/>
                </a:lnTo>
                <a:lnTo>
                  <a:pt x="554196" y="412624"/>
                </a:lnTo>
                <a:lnTo>
                  <a:pt x="397990" y="412624"/>
                </a:lnTo>
                <a:lnTo>
                  <a:pt x="322746" y="412624"/>
                </a:lnTo>
                <a:lnTo>
                  <a:pt x="68772" y="412624"/>
                </a:lnTo>
                <a:cubicBezTo>
                  <a:pt x="30790" y="412624"/>
                  <a:pt x="0" y="381834"/>
                  <a:pt x="0" y="343852"/>
                </a:cubicBezTo>
                <a:lnTo>
                  <a:pt x="0" y="68772"/>
                </a:lnTo>
                <a:cubicBezTo>
                  <a:pt x="0" y="30790"/>
                  <a:pt x="30790" y="0"/>
                  <a:pt x="68772" y="0"/>
                </a:cubicBezTo>
                <a:close/>
              </a:path>
            </a:pathLst>
          </a:custGeom>
          <a:solidFill>
            <a:srgbClr val="0070BC"/>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sz="2700" b="1" dirty="0">
                <a:latin typeface="微软雅黑" panose="020B0503020204020204" pitchFamily="34" charset="-122"/>
                <a:ea typeface="微软雅黑" panose="020B0503020204020204" pitchFamily="34" charset="-122"/>
              </a:rPr>
              <a:t>2.</a:t>
            </a:r>
            <a:endParaRPr lang="zh-CN" altLang="en-US" sz="2700" b="1" dirty="0">
              <a:latin typeface="微软雅黑" panose="020B0503020204020204" pitchFamily="34" charset="-122"/>
              <a:ea typeface="微软雅黑" panose="020B0503020204020204" pitchFamily="34" charset="-122"/>
            </a:endParaRPr>
          </a:p>
        </p:txBody>
      </p:sp>
      <p:sp>
        <p:nvSpPr>
          <p:cNvPr id="55" name="圆角矩形 10"/>
          <p:cNvSpPr/>
          <p:nvPr/>
        </p:nvSpPr>
        <p:spPr>
          <a:xfrm>
            <a:off x="2063285" y="5083956"/>
            <a:ext cx="1375676" cy="746661"/>
          </a:xfrm>
          <a:custGeom>
            <a:avLst/>
            <a:gdLst/>
            <a:ahLst/>
            <a:cxnLst/>
            <a:rect l="l" t="t" r="r" b="b"/>
            <a:pathLst>
              <a:path w="760508" h="412624">
                <a:moveTo>
                  <a:pt x="68772" y="0"/>
                </a:moveTo>
                <a:lnTo>
                  <a:pt x="322746" y="0"/>
                </a:lnTo>
                <a:lnTo>
                  <a:pt x="397990" y="0"/>
                </a:lnTo>
                <a:lnTo>
                  <a:pt x="554196" y="0"/>
                </a:lnTo>
                <a:lnTo>
                  <a:pt x="760508" y="206312"/>
                </a:lnTo>
                <a:lnTo>
                  <a:pt x="554196" y="412624"/>
                </a:lnTo>
                <a:lnTo>
                  <a:pt x="397990" y="412624"/>
                </a:lnTo>
                <a:lnTo>
                  <a:pt x="322746" y="412624"/>
                </a:lnTo>
                <a:lnTo>
                  <a:pt x="68772" y="412624"/>
                </a:lnTo>
                <a:cubicBezTo>
                  <a:pt x="30790" y="412624"/>
                  <a:pt x="0" y="381834"/>
                  <a:pt x="0" y="343852"/>
                </a:cubicBezTo>
                <a:lnTo>
                  <a:pt x="0" y="68772"/>
                </a:lnTo>
                <a:cubicBezTo>
                  <a:pt x="0" y="30790"/>
                  <a:pt x="30790" y="0"/>
                  <a:pt x="68772" y="0"/>
                </a:cubicBezTo>
                <a:close/>
              </a:path>
            </a:pathLst>
          </a:custGeom>
          <a:solidFill>
            <a:srgbClr val="0070BC"/>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sz="2700" b="1" dirty="0">
                <a:latin typeface="微软雅黑" panose="020B0503020204020204" pitchFamily="34" charset="-122"/>
                <a:ea typeface="微软雅黑" panose="020B0503020204020204" pitchFamily="34" charset="-122"/>
              </a:rPr>
              <a:t>4.</a:t>
            </a:r>
            <a:endParaRPr lang="zh-CN" altLang="en-US" sz="2700" b="1" dirty="0">
              <a:latin typeface="微软雅黑" panose="020B0503020204020204" pitchFamily="34" charset="-122"/>
              <a:ea typeface="微软雅黑" panose="020B0503020204020204" pitchFamily="34" charset="-122"/>
            </a:endParaRPr>
          </a:p>
        </p:txBody>
      </p:sp>
      <p:sp>
        <p:nvSpPr>
          <p:cNvPr id="56" name="圆角矩形 10"/>
          <p:cNvSpPr/>
          <p:nvPr/>
        </p:nvSpPr>
        <p:spPr>
          <a:xfrm>
            <a:off x="2063285" y="3931561"/>
            <a:ext cx="1375676" cy="746661"/>
          </a:xfrm>
          <a:custGeom>
            <a:avLst/>
            <a:gdLst/>
            <a:ahLst/>
            <a:cxnLst/>
            <a:rect l="l" t="t" r="r" b="b"/>
            <a:pathLst>
              <a:path w="760508" h="412624">
                <a:moveTo>
                  <a:pt x="68772" y="0"/>
                </a:moveTo>
                <a:lnTo>
                  <a:pt x="322746" y="0"/>
                </a:lnTo>
                <a:lnTo>
                  <a:pt x="397990" y="0"/>
                </a:lnTo>
                <a:lnTo>
                  <a:pt x="554196" y="0"/>
                </a:lnTo>
                <a:lnTo>
                  <a:pt x="760508" y="206312"/>
                </a:lnTo>
                <a:lnTo>
                  <a:pt x="554196" y="412624"/>
                </a:lnTo>
                <a:lnTo>
                  <a:pt x="397990" y="412624"/>
                </a:lnTo>
                <a:lnTo>
                  <a:pt x="322746" y="412624"/>
                </a:lnTo>
                <a:lnTo>
                  <a:pt x="68772" y="412624"/>
                </a:lnTo>
                <a:cubicBezTo>
                  <a:pt x="30790" y="412624"/>
                  <a:pt x="0" y="381834"/>
                  <a:pt x="0" y="343852"/>
                </a:cubicBezTo>
                <a:lnTo>
                  <a:pt x="0" y="68772"/>
                </a:lnTo>
                <a:cubicBezTo>
                  <a:pt x="0" y="30790"/>
                  <a:pt x="30790" y="0"/>
                  <a:pt x="68772" y="0"/>
                </a:cubicBezTo>
                <a:close/>
              </a:path>
            </a:pathLst>
          </a:custGeom>
          <a:solidFill>
            <a:srgbClr val="0070BC"/>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sz="2700" b="1" dirty="0">
                <a:latin typeface="微软雅黑" panose="020B0503020204020204" pitchFamily="34" charset="-122"/>
                <a:ea typeface="微软雅黑" panose="020B0503020204020204" pitchFamily="34" charset="-122"/>
              </a:rPr>
              <a:t>3.</a:t>
            </a:r>
            <a:endParaRPr lang="zh-CN" altLang="en-US" sz="2700" b="1" dirty="0">
              <a:latin typeface="微软雅黑" panose="020B0503020204020204" pitchFamily="34" charset="-122"/>
              <a:ea typeface="微软雅黑" panose="020B0503020204020204" pitchFamily="34"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 calcmode="lin" valueType="num">
                                      <p:cBhvr additive="base">
                                        <p:cTn id="7" dur="500" fill="hold"/>
                                        <p:tgtEl>
                                          <p:spTgt spid="91"/>
                                        </p:tgtEl>
                                        <p:attrNameLst>
                                          <p:attrName>ppt_x</p:attrName>
                                        </p:attrNameLst>
                                      </p:cBhvr>
                                      <p:tavLst>
                                        <p:tav tm="0">
                                          <p:val>
                                            <p:strVal val="0-#ppt_w/2"/>
                                          </p:val>
                                        </p:tav>
                                        <p:tav tm="100000">
                                          <p:val>
                                            <p:strVal val="#ppt_x"/>
                                          </p:val>
                                        </p:tav>
                                      </p:tavLst>
                                    </p:anim>
                                    <p:anim calcmode="lin" valueType="num">
                                      <p:cBhvr additive="base">
                                        <p:cTn id="8" dur="500" fill="hold"/>
                                        <p:tgtEl>
                                          <p:spTgt spid="9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63" presetClass="path" presetSubtype="0" accel="50000" decel="50000" fill="hold" grpId="0" nodeType="afterEffect">
                                  <p:stCondLst>
                                    <p:cond delay="0"/>
                                  </p:stCondLst>
                                  <p:childTnLst>
                                    <p:animMotion origin="layout" path="M -4.44444E-6 -9.57677E-7 L 0.62865 -9.57677E-7 " pathEditMode="relative" rAng="0" ptsTypes="AA">
                                      <p:cBhvr>
                                        <p:cTn id="11" dur="1000" fill="hold"/>
                                        <p:tgtEl>
                                          <p:spTgt spid="54"/>
                                        </p:tgtEl>
                                        <p:attrNameLst>
                                          <p:attrName>ppt_x</p:attrName>
                                          <p:attrName>ppt_y</p:attrName>
                                        </p:attrNameLst>
                                      </p:cBhvr>
                                      <p:rCtr x="31424" y="0"/>
                                    </p:animMotion>
                                  </p:childTnLst>
                                </p:cTn>
                              </p:par>
                              <p:par>
                                <p:cTn id="12" presetID="63" presetClass="path" presetSubtype="0" accel="50000" decel="50000" fill="hold" grpId="0" nodeType="withEffect">
                                  <p:stCondLst>
                                    <p:cond delay="0"/>
                                  </p:stCondLst>
                                  <p:childTnLst>
                                    <p:animMotion origin="layout" path="M -4.44444E-6 -1.384E-6 L 0.62865 -1.384E-6 " pathEditMode="relative" rAng="0" ptsTypes="AA">
                                      <p:cBhvr>
                                        <p:cTn id="13" dur="1000" fill="hold"/>
                                        <p:tgtEl>
                                          <p:spTgt spid="56"/>
                                        </p:tgtEl>
                                        <p:attrNameLst>
                                          <p:attrName>ppt_x</p:attrName>
                                          <p:attrName>ppt_y</p:attrName>
                                        </p:attrNameLst>
                                      </p:cBhvr>
                                      <p:rCtr x="31424" y="0"/>
                                    </p:animMotion>
                                  </p:childTnLst>
                                </p:cTn>
                              </p:par>
                              <p:par>
                                <p:cTn id="14" presetID="63" presetClass="path" presetSubtype="0" accel="50000" decel="50000" fill="hold" grpId="0" nodeType="withEffect">
                                  <p:stCondLst>
                                    <p:cond delay="0"/>
                                  </p:stCondLst>
                                  <p:childTnLst>
                                    <p:animMotion origin="layout" path="M -4.44444E-6 1.77325E-6 L 0.62865 1.77325E-6 " pathEditMode="relative" rAng="0" ptsTypes="AA">
                                      <p:cBhvr>
                                        <p:cTn id="15" dur="1000" fill="hold"/>
                                        <p:tgtEl>
                                          <p:spTgt spid="55"/>
                                        </p:tgtEl>
                                        <p:attrNameLst>
                                          <p:attrName>ppt_x</p:attrName>
                                          <p:attrName>ppt_y</p:attrName>
                                        </p:attrNameLst>
                                      </p:cBhvr>
                                      <p:rCtr x="31424" y="0"/>
                                    </p:animMotion>
                                  </p:childTnLst>
                                </p:cTn>
                              </p:par>
                            </p:childTnLst>
                          </p:cTn>
                        </p:par>
                        <p:par>
                          <p:cTn id="16" fill="hold">
                            <p:stCondLst>
                              <p:cond delay="1500"/>
                            </p:stCondLst>
                            <p:childTnLst>
                              <p:par>
                                <p:cTn id="17" presetID="2" presetClass="exit" presetSubtype="2" fill="hold" grpId="1" nodeType="afterEffect">
                                  <p:stCondLst>
                                    <p:cond delay="0"/>
                                  </p:stCondLst>
                                  <p:childTnLst>
                                    <p:anim calcmode="lin" valueType="num">
                                      <p:cBhvr additive="base">
                                        <p:cTn id="18" dur="500"/>
                                        <p:tgtEl>
                                          <p:spTgt spid="54"/>
                                        </p:tgtEl>
                                        <p:attrNameLst>
                                          <p:attrName>ppt_x</p:attrName>
                                        </p:attrNameLst>
                                      </p:cBhvr>
                                      <p:tavLst>
                                        <p:tav tm="0">
                                          <p:val>
                                            <p:strVal val="ppt_x"/>
                                          </p:val>
                                        </p:tav>
                                        <p:tav tm="100000">
                                          <p:val>
                                            <p:strVal val="1+ppt_w/2"/>
                                          </p:val>
                                        </p:tav>
                                      </p:tavLst>
                                    </p:anim>
                                    <p:anim calcmode="lin" valueType="num">
                                      <p:cBhvr additive="base">
                                        <p:cTn id="19" dur="500"/>
                                        <p:tgtEl>
                                          <p:spTgt spid="54"/>
                                        </p:tgtEl>
                                        <p:attrNameLst>
                                          <p:attrName>ppt_y</p:attrName>
                                        </p:attrNameLst>
                                      </p:cBhvr>
                                      <p:tavLst>
                                        <p:tav tm="0">
                                          <p:val>
                                            <p:strVal val="ppt_y"/>
                                          </p:val>
                                        </p:tav>
                                        <p:tav tm="100000">
                                          <p:val>
                                            <p:strVal val="ppt_y"/>
                                          </p:val>
                                        </p:tav>
                                      </p:tavLst>
                                    </p:anim>
                                    <p:set>
                                      <p:cBhvr>
                                        <p:cTn id="20" dur="1" fill="hold">
                                          <p:stCondLst>
                                            <p:cond delay="499"/>
                                          </p:stCondLst>
                                        </p:cTn>
                                        <p:tgtEl>
                                          <p:spTgt spid="54"/>
                                        </p:tgtEl>
                                        <p:attrNameLst>
                                          <p:attrName>style.visibility</p:attrName>
                                        </p:attrNameLst>
                                      </p:cBhvr>
                                      <p:to>
                                        <p:strVal val="hidden"/>
                                      </p:to>
                                    </p:set>
                                  </p:childTnLst>
                                </p:cTn>
                              </p:par>
                              <p:par>
                                <p:cTn id="21" presetID="2" presetClass="exit" presetSubtype="2" fill="hold" nodeType="withEffect">
                                  <p:stCondLst>
                                    <p:cond delay="0"/>
                                  </p:stCondLst>
                                  <p:childTnLst>
                                    <p:anim calcmode="lin" valueType="num">
                                      <p:cBhvr additive="base">
                                        <p:cTn id="22" dur="500"/>
                                        <p:tgtEl>
                                          <p:spTgt spid="39"/>
                                        </p:tgtEl>
                                        <p:attrNameLst>
                                          <p:attrName>ppt_x</p:attrName>
                                        </p:attrNameLst>
                                      </p:cBhvr>
                                      <p:tavLst>
                                        <p:tav tm="0">
                                          <p:val>
                                            <p:strVal val="ppt_x"/>
                                          </p:val>
                                        </p:tav>
                                        <p:tav tm="100000">
                                          <p:val>
                                            <p:strVal val="1+ppt_w/2"/>
                                          </p:val>
                                        </p:tav>
                                      </p:tavLst>
                                    </p:anim>
                                    <p:anim calcmode="lin" valueType="num">
                                      <p:cBhvr additive="base">
                                        <p:cTn id="23" dur="500"/>
                                        <p:tgtEl>
                                          <p:spTgt spid="39"/>
                                        </p:tgtEl>
                                        <p:attrNameLst>
                                          <p:attrName>ppt_y</p:attrName>
                                        </p:attrNameLst>
                                      </p:cBhvr>
                                      <p:tavLst>
                                        <p:tav tm="0">
                                          <p:val>
                                            <p:strVal val="ppt_y"/>
                                          </p:val>
                                        </p:tav>
                                        <p:tav tm="100000">
                                          <p:val>
                                            <p:strVal val="ppt_y"/>
                                          </p:val>
                                        </p:tav>
                                      </p:tavLst>
                                    </p:anim>
                                    <p:set>
                                      <p:cBhvr>
                                        <p:cTn id="24" dur="1" fill="hold">
                                          <p:stCondLst>
                                            <p:cond delay="499"/>
                                          </p:stCondLst>
                                        </p:cTn>
                                        <p:tgtEl>
                                          <p:spTgt spid="39"/>
                                        </p:tgtEl>
                                        <p:attrNameLst>
                                          <p:attrName>style.visibility</p:attrName>
                                        </p:attrNameLst>
                                      </p:cBhvr>
                                      <p:to>
                                        <p:strVal val="hidden"/>
                                      </p:to>
                                    </p:set>
                                  </p:childTnLst>
                                </p:cTn>
                              </p:par>
                              <p:par>
                                <p:cTn id="25" presetID="2" presetClass="exit" presetSubtype="2" fill="hold" grpId="1" nodeType="withEffect">
                                  <p:stCondLst>
                                    <p:cond delay="0"/>
                                  </p:stCondLst>
                                  <p:childTnLst>
                                    <p:anim calcmode="lin" valueType="num">
                                      <p:cBhvr additive="base">
                                        <p:cTn id="26" dur="500"/>
                                        <p:tgtEl>
                                          <p:spTgt spid="56"/>
                                        </p:tgtEl>
                                        <p:attrNameLst>
                                          <p:attrName>ppt_x</p:attrName>
                                        </p:attrNameLst>
                                      </p:cBhvr>
                                      <p:tavLst>
                                        <p:tav tm="0">
                                          <p:val>
                                            <p:strVal val="ppt_x"/>
                                          </p:val>
                                        </p:tav>
                                        <p:tav tm="100000">
                                          <p:val>
                                            <p:strVal val="1+ppt_w/2"/>
                                          </p:val>
                                        </p:tav>
                                      </p:tavLst>
                                    </p:anim>
                                    <p:anim calcmode="lin" valueType="num">
                                      <p:cBhvr additive="base">
                                        <p:cTn id="27" dur="500"/>
                                        <p:tgtEl>
                                          <p:spTgt spid="56"/>
                                        </p:tgtEl>
                                        <p:attrNameLst>
                                          <p:attrName>ppt_y</p:attrName>
                                        </p:attrNameLst>
                                      </p:cBhvr>
                                      <p:tavLst>
                                        <p:tav tm="0">
                                          <p:val>
                                            <p:strVal val="ppt_y"/>
                                          </p:val>
                                        </p:tav>
                                        <p:tav tm="100000">
                                          <p:val>
                                            <p:strVal val="ppt_y"/>
                                          </p:val>
                                        </p:tav>
                                      </p:tavLst>
                                    </p:anim>
                                    <p:set>
                                      <p:cBhvr>
                                        <p:cTn id="28" dur="1" fill="hold">
                                          <p:stCondLst>
                                            <p:cond delay="499"/>
                                          </p:stCondLst>
                                        </p:cTn>
                                        <p:tgtEl>
                                          <p:spTgt spid="56"/>
                                        </p:tgtEl>
                                        <p:attrNameLst>
                                          <p:attrName>style.visibility</p:attrName>
                                        </p:attrNameLst>
                                      </p:cBhvr>
                                      <p:to>
                                        <p:strVal val="hidden"/>
                                      </p:to>
                                    </p:set>
                                  </p:childTnLst>
                                </p:cTn>
                              </p:par>
                              <p:par>
                                <p:cTn id="29" presetID="2" presetClass="exit" presetSubtype="2" fill="hold" nodeType="withEffect">
                                  <p:stCondLst>
                                    <p:cond delay="0"/>
                                  </p:stCondLst>
                                  <p:childTnLst>
                                    <p:anim calcmode="lin" valueType="num">
                                      <p:cBhvr additive="base">
                                        <p:cTn id="30" dur="500"/>
                                        <p:tgtEl>
                                          <p:spTgt spid="45"/>
                                        </p:tgtEl>
                                        <p:attrNameLst>
                                          <p:attrName>ppt_x</p:attrName>
                                        </p:attrNameLst>
                                      </p:cBhvr>
                                      <p:tavLst>
                                        <p:tav tm="0">
                                          <p:val>
                                            <p:strVal val="ppt_x"/>
                                          </p:val>
                                        </p:tav>
                                        <p:tav tm="100000">
                                          <p:val>
                                            <p:strVal val="1+ppt_w/2"/>
                                          </p:val>
                                        </p:tav>
                                      </p:tavLst>
                                    </p:anim>
                                    <p:anim calcmode="lin" valueType="num">
                                      <p:cBhvr additive="base">
                                        <p:cTn id="31" dur="500"/>
                                        <p:tgtEl>
                                          <p:spTgt spid="45"/>
                                        </p:tgtEl>
                                        <p:attrNameLst>
                                          <p:attrName>ppt_y</p:attrName>
                                        </p:attrNameLst>
                                      </p:cBhvr>
                                      <p:tavLst>
                                        <p:tav tm="0">
                                          <p:val>
                                            <p:strVal val="ppt_y"/>
                                          </p:val>
                                        </p:tav>
                                        <p:tav tm="100000">
                                          <p:val>
                                            <p:strVal val="ppt_y"/>
                                          </p:val>
                                        </p:tav>
                                      </p:tavLst>
                                    </p:anim>
                                    <p:set>
                                      <p:cBhvr>
                                        <p:cTn id="32" dur="1" fill="hold">
                                          <p:stCondLst>
                                            <p:cond delay="499"/>
                                          </p:stCondLst>
                                        </p:cTn>
                                        <p:tgtEl>
                                          <p:spTgt spid="45"/>
                                        </p:tgtEl>
                                        <p:attrNameLst>
                                          <p:attrName>style.visibility</p:attrName>
                                        </p:attrNameLst>
                                      </p:cBhvr>
                                      <p:to>
                                        <p:strVal val="hidden"/>
                                      </p:to>
                                    </p:set>
                                  </p:childTnLst>
                                </p:cTn>
                              </p:par>
                              <p:par>
                                <p:cTn id="33" presetID="2" presetClass="exit" presetSubtype="2" fill="hold" grpId="1" nodeType="withEffect">
                                  <p:stCondLst>
                                    <p:cond delay="0"/>
                                  </p:stCondLst>
                                  <p:childTnLst>
                                    <p:anim calcmode="lin" valueType="num">
                                      <p:cBhvr additive="base">
                                        <p:cTn id="34" dur="500"/>
                                        <p:tgtEl>
                                          <p:spTgt spid="55"/>
                                        </p:tgtEl>
                                        <p:attrNameLst>
                                          <p:attrName>ppt_x</p:attrName>
                                        </p:attrNameLst>
                                      </p:cBhvr>
                                      <p:tavLst>
                                        <p:tav tm="0">
                                          <p:val>
                                            <p:strVal val="ppt_x"/>
                                          </p:val>
                                        </p:tav>
                                        <p:tav tm="100000">
                                          <p:val>
                                            <p:strVal val="1+ppt_w/2"/>
                                          </p:val>
                                        </p:tav>
                                      </p:tavLst>
                                    </p:anim>
                                    <p:anim calcmode="lin" valueType="num">
                                      <p:cBhvr additive="base">
                                        <p:cTn id="35" dur="500"/>
                                        <p:tgtEl>
                                          <p:spTgt spid="55"/>
                                        </p:tgtEl>
                                        <p:attrNameLst>
                                          <p:attrName>ppt_y</p:attrName>
                                        </p:attrNameLst>
                                      </p:cBhvr>
                                      <p:tavLst>
                                        <p:tav tm="0">
                                          <p:val>
                                            <p:strVal val="ppt_y"/>
                                          </p:val>
                                        </p:tav>
                                        <p:tav tm="100000">
                                          <p:val>
                                            <p:strVal val="ppt_y"/>
                                          </p:val>
                                        </p:tav>
                                      </p:tavLst>
                                    </p:anim>
                                    <p:set>
                                      <p:cBhvr>
                                        <p:cTn id="36" dur="1" fill="hold">
                                          <p:stCondLst>
                                            <p:cond delay="499"/>
                                          </p:stCondLst>
                                        </p:cTn>
                                        <p:tgtEl>
                                          <p:spTgt spid="55"/>
                                        </p:tgtEl>
                                        <p:attrNameLst>
                                          <p:attrName>style.visibility</p:attrName>
                                        </p:attrNameLst>
                                      </p:cBhvr>
                                      <p:to>
                                        <p:strVal val="hidden"/>
                                      </p:to>
                                    </p:set>
                                  </p:childTnLst>
                                </p:cTn>
                              </p:par>
                              <p:par>
                                <p:cTn id="37" presetID="2" presetClass="exit" presetSubtype="2" fill="hold" nodeType="withEffect">
                                  <p:stCondLst>
                                    <p:cond delay="0"/>
                                  </p:stCondLst>
                                  <p:childTnLst>
                                    <p:anim calcmode="lin" valueType="num">
                                      <p:cBhvr additive="base">
                                        <p:cTn id="38" dur="500"/>
                                        <p:tgtEl>
                                          <p:spTgt spid="42"/>
                                        </p:tgtEl>
                                        <p:attrNameLst>
                                          <p:attrName>ppt_x</p:attrName>
                                        </p:attrNameLst>
                                      </p:cBhvr>
                                      <p:tavLst>
                                        <p:tav tm="0">
                                          <p:val>
                                            <p:strVal val="ppt_x"/>
                                          </p:val>
                                        </p:tav>
                                        <p:tav tm="100000">
                                          <p:val>
                                            <p:strVal val="1+ppt_w/2"/>
                                          </p:val>
                                        </p:tav>
                                      </p:tavLst>
                                    </p:anim>
                                    <p:anim calcmode="lin" valueType="num">
                                      <p:cBhvr additive="base">
                                        <p:cTn id="39" dur="500"/>
                                        <p:tgtEl>
                                          <p:spTgt spid="42"/>
                                        </p:tgtEl>
                                        <p:attrNameLst>
                                          <p:attrName>ppt_y</p:attrName>
                                        </p:attrNameLst>
                                      </p:cBhvr>
                                      <p:tavLst>
                                        <p:tav tm="0">
                                          <p:val>
                                            <p:strVal val="ppt_y"/>
                                          </p:val>
                                        </p:tav>
                                        <p:tav tm="100000">
                                          <p:val>
                                            <p:strVal val="ppt_y"/>
                                          </p:val>
                                        </p:tav>
                                      </p:tavLst>
                                    </p:anim>
                                    <p:set>
                                      <p:cBhvr>
                                        <p:cTn id="40" dur="1" fill="hold">
                                          <p:stCondLst>
                                            <p:cond delay="499"/>
                                          </p:stCondLst>
                                        </p:cTn>
                                        <p:tgtEl>
                                          <p:spTgt spid="42"/>
                                        </p:tgtEl>
                                        <p:attrNameLst>
                                          <p:attrName>style.visibility</p:attrName>
                                        </p:attrNameLst>
                                      </p:cBhvr>
                                      <p:to>
                                        <p:strVal val="hidden"/>
                                      </p:to>
                                    </p:set>
                                  </p:childTnLst>
                                </p:cTn>
                              </p:par>
                            </p:childTnLst>
                          </p:cTn>
                        </p:par>
                        <p:par>
                          <p:cTn id="41" fill="hold">
                            <p:stCondLst>
                              <p:cond delay="2000"/>
                            </p:stCondLst>
                            <p:childTnLst>
                              <p:par>
                                <p:cTn id="42" presetID="42" presetClass="path" presetSubtype="0" accel="50000" decel="50000" fill="hold" nodeType="afterEffect">
                                  <p:stCondLst>
                                    <p:cond delay="0"/>
                                  </p:stCondLst>
                                  <p:childTnLst>
                                    <p:animMotion origin="layout" path="M 4.44444E-6 -1.98473E-6 L 4.44444E-6 0.19824 " pathEditMode="relative" rAng="0" ptsTypes="AA">
                                      <p:cBhvr>
                                        <p:cTn id="43" dur="500" fill="hold"/>
                                        <p:tgtEl>
                                          <p:spTgt spid="48"/>
                                        </p:tgtEl>
                                        <p:attrNameLst>
                                          <p:attrName>ppt_x</p:attrName>
                                          <p:attrName>ppt_y</p:attrName>
                                        </p:attrNameLst>
                                      </p:cBhvr>
                                      <p:rCtr x="0" y="990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54" grpId="0" animBg="1"/>
      <p:bldP spid="54" grpId="1" animBg="1"/>
      <p:bldP spid="55" grpId="0" animBg="1"/>
      <p:bldP spid="55" grpId="1" animBg="1"/>
      <p:bldP spid="56" grpId="0" animBg="1"/>
      <p:bldP spid="56"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1" y="452774"/>
            <a:ext cx="4079246" cy="480164"/>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 name="标题 1"/>
          <p:cNvSpPr txBox="1"/>
          <p:nvPr/>
        </p:nvSpPr>
        <p:spPr>
          <a:xfrm>
            <a:off x="527313" y="404758"/>
            <a:ext cx="3291518"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单击此处添加标题</a:t>
            </a:r>
            <a:endParaRPr lang="zh-CN" altLang="en-US" sz="2700" dirty="0"/>
          </a:p>
        </p:txBody>
      </p:sp>
      <p:sp>
        <p:nvSpPr>
          <p:cNvPr id="4" name="燕尾形 3"/>
          <p:cNvSpPr/>
          <p:nvPr/>
        </p:nvSpPr>
        <p:spPr>
          <a:xfrm>
            <a:off x="3956098"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 name="燕尾形 4"/>
          <p:cNvSpPr/>
          <p:nvPr/>
        </p:nvSpPr>
        <p:spPr>
          <a:xfrm>
            <a:off x="4244092"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23" name="任意多边形 22"/>
          <p:cNvSpPr/>
          <p:nvPr/>
        </p:nvSpPr>
        <p:spPr>
          <a:xfrm>
            <a:off x="1512942" y="3900366"/>
            <a:ext cx="2532253" cy="1940933"/>
          </a:xfrm>
          <a:custGeom>
            <a:avLst/>
            <a:gdLst>
              <a:gd name="connsiteX0" fmla="*/ 0 w 1988820"/>
              <a:gd name="connsiteY0" fmla="*/ 0 h 1524000"/>
              <a:gd name="connsiteX1" fmla="*/ 1074420 w 1988820"/>
              <a:gd name="connsiteY1" fmla="*/ 1524000 h 1524000"/>
              <a:gd name="connsiteX2" fmla="*/ 1988820 w 1988820"/>
              <a:gd name="connsiteY2" fmla="*/ 1524000 h 1524000"/>
              <a:gd name="connsiteX3" fmla="*/ 914400 w 1988820"/>
              <a:gd name="connsiteY3" fmla="*/ 7620 h 1524000"/>
              <a:gd name="connsiteX4" fmla="*/ 0 w 1988820"/>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8820" h="1524000">
                <a:moveTo>
                  <a:pt x="0" y="0"/>
                </a:moveTo>
                <a:lnTo>
                  <a:pt x="1074420" y="1524000"/>
                </a:lnTo>
                <a:lnTo>
                  <a:pt x="1988820" y="1524000"/>
                </a:lnTo>
                <a:lnTo>
                  <a:pt x="914400" y="7620"/>
                </a:lnTo>
                <a:lnTo>
                  <a:pt x="0" y="0"/>
                </a:lnTo>
                <a:close/>
              </a:path>
            </a:pathLst>
          </a:custGeom>
          <a:gradFill flip="none" rotWithShape="1">
            <a:gsLst>
              <a:gs pos="100000">
                <a:schemeClr val="tx2"/>
              </a:gs>
              <a:gs pos="0">
                <a:schemeClr val="tx2">
                  <a:lumMod val="5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16418" tIns="58209" rIns="116418" bIns="58209"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4" name="任意多边形 23"/>
          <p:cNvSpPr/>
          <p:nvPr/>
        </p:nvSpPr>
        <p:spPr>
          <a:xfrm>
            <a:off x="3258875" y="3911484"/>
            <a:ext cx="2532253" cy="1917652"/>
          </a:xfrm>
          <a:custGeom>
            <a:avLst/>
            <a:gdLst>
              <a:gd name="connsiteX0" fmla="*/ 0 w 1988820"/>
              <a:gd name="connsiteY0" fmla="*/ 0 h 1524000"/>
              <a:gd name="connsiteX1" fmla="*/ 1074420 w 1988820"/>
              <a:gd name="connsiteY1" fmla="*/ 1524000 h 1524000"/>
              <a:gd name="connsiteX2" fmla="*/ 1988820 w 1988820"/>
              <a:gd name="connsiteY2" fmla="*/ 1524000 h 1524000"/>
              <a:gd name="connsiteX3" fmla="*/ 914400 w 1988820"/>
              <a:gd name="connsiteY3" fmla="*/ 7620 h 1524000"/>
              <a:gd name="connsiteX4" fmla="*/ 0 w 1988820"/>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8820" h="1524000">
                <a:moveTo>
                  <a:pt x="0" y="0"/>
                </a:moveTo>
                <a:lnTo>
                  <a:pt x="1074420" y="1524000"/>
                </a:lnTo>
                <a:lnTo>
                  <a:pt x="1988820" y="1524000"/>
                </a:lnTo>
                <a:lnTo>
                  <a:pt x="914400" y="7620"/>
                </a:lnTo>
                <a:lnTo>
                  <a:pt x="0" y="0"/>
                </a:lnTo>
                <a:close/>
              </a:path>
            </a:pathLst>
          </a:custGeom>
          <a:gradFill flip="none" rotWithShape="1">
            <a:gsLst>
              <a:gs pos="100000">
                <a:schemeClr val="tx2"/>
              </a:gs>
              <a:gs pos="0">
                <a:schemeClr val="tx2">
                  <a:lumMod val="5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16418" tIns="58209" rIns="116418" bIns="58209"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5" name="任意多边形 24"/>
          <p:cNvSpPr/>
          <p:nvPr/>
        </p:nvSpPr>
        <p:spPr>
          <a:xfrm>
            <a:off x="5037249" y="3899845"/>
            <a:ext cx="2532253" cy="1940933"/>
          </a:xfrm>
          <a:custGeom>
            <a:avLst/>
            <a:gdLst>
              <a:gd name="connsiteX0" fmla="*/ 0 w 1988820"/>
              <a:gd name="connsiteY0" fmla="*/ 0 h 1524000"/>
              <a:gd name="connsiteX1" fmla="*/ 1074420 w 1988820"/>
              <a:gd name="connsiteY1" fmla="*/ 1524000 h 1524000"/>
              <a:gd name="connsiteX2" fmla="*/ 1988820 w 1988820"/>
              <a:gd name="connsiteY2" fmla="*/ 1524000 h 1524000"/>
              <a:gd name="connsiteX3" fmla="*/ 914400 w 1988820"/>
              <a:gd name="connsiteY3" fmla="*/ 7620 h 1524000"/>
              <a:gd name="connsiteX4" fmla="*/ 0 w 1988820"/>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8820" h="1524000">
                <a:moveTo>
                  <a:pt x="0" y="0"/>
                </a:moveTo>
                <a:lnTo>
                  <a:pt x="1074420" y="1524000"/>
                </a:lnTo>
                <a:lnTo>
                  <a:pt x="1988820" y="1524000"/>
                </a:lnTo>
                <a:lnTo>
                  <a:pt x="914400" y="7620"/>
                </a:lnTo>
                <a:lnTo>
                  <a:pt x="0" y="0"/>
                </a:lnTo>
                <a:close/>
              </a:path>
            </a:pathLst>
          </a:custGeom>
          <a:gradFill flip="none" rotWithShape="1">
            <a:gsLst>
              <a:gs pos="100000">
                <a:schemeClr val="tx2"/>
              </a:gs>
              <a:gs pos="0">
                <a:schemeClr val="tx2">
                  <a:lumMod val="5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16418" tIns="58209" rIns="116418" bIns="58209"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6" name="任意多边形 25"/>
          <p:cNvSpPr/>
          <p:nvPr/>
        </p:nvSpPr>
        <p:spPr>
          <a:xfrm>
            <a:off x="6834540" y="3911484"/>
            <a:ext cx="2532253" cy="1917653"/>
          </a:xfrm>
          <a:custGeom>
            <a:avLst/>
            <a:gdLst>
              <a:gd name="connsiteX0" fmla="*/ 0 w 1988820"/>
              <a:gd name="connsiteY0" fmla="*/ 0 h 1524000"/>
              <a:gd name="connsiteX1" fmla="*/ 1074420 w 1988820"/>
              <a:gd name="connsiteY1" fmla="*/ 1524000 h 1524000"/>
              <a:gd name="connsiteX2" fmla="*/ 1988820 w 1988820"/>
              <a:gd name="connsiteY2" fmla="*/ 1524000 h 1524000"/>
              <a:gd name="connsiteX3" fmla="*/ 914400 w 1988820"/>
              <a:gd name="connsiteY3" fmla="*/ 7620 h 1524000"/>
              <a:gd name="connsiteX4" fmla="*/ 0 w 1988820"/>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8820" h="1524000">
                <a:moveTo>
                  <a:pt x="0" y="0"/>
                </a:moveTo>
                <a:lnTo>
                  <a:pt x="1074420" y="1524000"/>
                </a:lnTo>
                <a:lnTo>
                  <a:pt x="1988820" y="1524000"/>
                </a:lnTo>
                <a:lnTo>
                  <a:pt x="914400" y="7620"/>
                </a:lnTo>
                <a:lnTo>
                  <a:pt x="0" y="0"/>
                </a:lnTo>
                <a:close/>
              </a:path>
            </a:pathLst>
          </a:custGeom>
          <a:gradFill flip="none" rotWithShape="1">
            <a:gsLst>
              <a:gs pos="100000">
                <a:schemeClr val="tx2"/>
              </a:gs>
              <a:gs pos="0">
                <a:schemeClr val="tx2">
                  <a:lumMod val="5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16418" tIns="58209" rIns="116418" bIns="58209"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7" name="矩形 26"/>
          <p:cNvSpPr/>
          <p:nvPr/>
        </p:nvSpPr>
        <p:spPr>
          <a:xfrm>
            <a:off x="1460108" y="1702284"/>
            <a:ext cx="2696978" cy="487003"/>
          </a:xfrm>
          <a:prstGeom prst="rect">
            <a:avLst/>
          </a:prstGeom>
        </p:spPr>
        <p:txBody>
          <a:bodyPr wrap="none" lIns="116418" tIns="58209" rIns="116418" bIns="58209">
            <a:spAutoFit/>
          </a:bodyPr>
          <a:lstStyle/>
          <a:p>
            <a:r>
              <a:rPr lang="zh-CN" altLang="en-US" b="1" dirty="0" smtClean="0">
                <a:solidFill>
                  <a:schemeClr val="tx2"/>
                </a:solidFill>
                <a:latin typeface="微软雅黑" panose="020B0503020204020204" pitchFamily="34" charset="-122"/>
                <a:ea typeface="微软雅黑" panose="020B0503020204020204" pitchFamily="34" charset="-122"/>
              </a:rPr>
              <a:t>单击</a:t>
            </a:r>
            <a:r>
              <a:rPr lang="zh-CN" altLang="en-US" b="1" dirty="0">
                <a:solidFill>
                  <a:schemeClr val="tx2"/>
                </a:solidFill>
                <a:latin typeface="微软雅黑" panose="020B0503020204020204" pitchFamily="34" charset="-122"/>
                <a:ea typeface="微软雅黑" panose="020B0503020204020204" pitchFamily="34" charset="-122"/>
              </a:rPr>
              <a:t>此处</a:t>
            </a:r>
            <a:r>
              <a:rPr lang="zh-CN" altLang="en-US" b="1" dirty="0" smtClean="0">
                <a:solidFill>
                  <a:schemeClr val="tx2"/>
                </a:solidFill>
                <a:latin typeface="微软雅黑" panose="020B0503020204020204" pitchFamily="34" charset="-122"/>
                <a:ea typeface="微软雅黑" panose="020B0503020204020204" pitchFamily="34" charset="-122"/>
              </a:rPr>
              <a:t>添加标题</a:t>
            </a:r>
            <a:endParaRPr lang="zh-CN" altLang="en-US" b="1" dirty="0">
              <a:solidFill>
                <a:schemeClr val="tx2"/>
              </a:solidFill>
              <a:latin typeface="微软雅黑" panose="020B0503020204020204" pitchFamily="34" charset="-122"/>
              <a:ea typeface="微软雅黑" panose="020B0503020204020204" pitchFamily="34" charset="-122"/>
            </a:endParaRPr>
          </a:p>
        </p:txBody>
      </p:sp>
      <p:cxnSp>
        <p:nvCxnSpPr>
          <p:cNvPr id="28" name="直接连接符 27"/>
          <p:cNvCxnSpPr/>
          <p:nvPr/>
        </p:nvCxnSpPr>
        <p:spPr>
          <a:xfrm>
            <a:off x="1532842" y="2253764"/>
            <a:ext cx="4770534" cy="0"/>
          </a:xfrm>
          <a:prstGeom prst="line">
            <a:avLst/>
          </a:prstGeom>
          <a:noFill/>
          <a:ln w="12700" cap="flat" cmpd="sng" algn="ctr">
            <a:solidFill>
              <a:schemeClr val="tx2"/>
            </a:solidFill>
            <a:prstDash val="dash"/>
            <a:headEnd type="none" w="med" len="med"/>
            <a:tailEnd type="none" w="med" len="med"/>
          </a:ln>
          <a:effectLst/>
        </p:spPr>
      </p:cxnSp>
      <p:sp>
        <p:nvSpPr>
          <p:cNvPr id="29" name="TextBox 28"/>
          <p:cNvSpPr txBox="1"/>
          <p:nvPr/>
        </p:nvSpPr>
        <p:spPr>
          <a:xfrm>
            <a:off x="1448486" y="2344239"/>
            <a:ext cx="6524159" cy="702330"/>
          </a:xfrm>
          <a:prstGeom prst="rect">
            <a:avLst/>
          </a:prstGeom>
          <a:noFill/>
        </p:spPr>
        <p:txBody>
          <a:bodyPr wrap="square" lIns="116418" tIns="58209" rIns="116418" bIns="58209" rtlCol="0">
            <a:spAutoFit/>
          </a:bodyPr>
          <a:lstStyle/>
          <a:p>
            <a:r>
              <a:rPr lang="zh-CN" altLang="en-US" sz="1900" dirty="0">
                <a:solidFill>
                  <a:prstClr val="black">
                    <a:lumMod val="75000"/>
                    <a:lumOff val="25000"/>
                  </a:prst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单击此处添加文本，单击此处添加文本，单击此处添加文本，单击此处添加文本，单击此处添加文本。</a:t>
            </a:r>
            <a:endParaRPr lang="zh-CN" altLang="en-US" sz="1900"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nvGrpSpPr>
          <p:cNvPr id="30" name="组合 29"/>
          <p:cNvGrpSpPr/>
          <p:nvPr/>
        </p:nvGrpSpPr>
        <p:grpSpPr>
          <a:xfrm>
            <a:off x="2885674" y="3919571"/>
            <a:ext cx="1548457" cy="1921728"/>
            <a:chOff x="2190657" y="2872581"/>
            <a:chExt cx="1216152" cy="1508919"/>
          </a:xfrm>
          <a:solidFill>
            <a:schemeClr val="accent2"/>
          </a:solidFill>
        </p:grpSpPr>
        <p:sp>
          <p:nvSpPr>
            <p:cNvPr id="31" name="平行四边形 30"/>
            <p:cNvSpPr/>
            <p:nvPr/>
          </p:nvSpPr>
          <p:spPr>
            <a:xfrm>
              <a:off x="2190657" y="2872581"/>
              <a:ext cx="1216152" cy="1508919"/>
            </a:xfrm>
            <a:prstGeom prst="parallelogram">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2" name="TextBox 31"/>
            <p:cNvSpPr txBox="1"/>
            <p:nvPr/>
          </p:nvSpPr>
          <p:spPr>
            <a:xfrm>
              <a:off x="2444959" y="3439145"/>
              <a:ext cx="707548" cy="362494"/>
            </a:xfrm>
            <a:prstGeom prst="rect">
              <a:avLst/>
            </a:prstGeom>
            <a:grp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文本</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4654930" y="3911485"/>
            <a:ext cx="1548457" cy="1917652"/>
            <a:chOff x="3580223" y="2866231"/>
            <a:chExt cx="1216152" cy="1505719"/>
          </a:xfrm>
          <a:solidFill>
            <a:schemeClr val="accent2"/>
          </a:solidFill>
        </p:grpSpPr>
        <p:sp>
          <p:nvSpPr>
            <p:cNvPr id="34" name="平行四边形 33"/>
            <p:cNvSpPr/>
            <p:nvPr/>
          </p:nvSpPr>
          <p:spPr>
            <a:xfrm>
              <a:off x="3580223" y="2866231"/>
              <a:ext cx="1216152" cy="1505719"/>
            </a:xfrm>
            <a:prstGeom prst="parallelogram">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5" name="TextBox 34"/>
            <p:cNvSpPr txBox="1"/>
            <p:nvPr/>
          </p:nvSpPr>
          <p:spPr>
            <a:xfrm>
              <a:off x="3834525" y="3439145"/>
              <a:ext cx="707548" cy="362494"/>
            </a:xfrm>
            <a:prstGeom prst="rect">
              <a:avLst/>
            </a:prstGeom>
            <a:grp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文本</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6424185" y="3919571"/>
            <a:ext cx="1548457" cy="1917652"/>
            <a:chOff x="4969789" y="2872581"/>
            <a:chExt cx="1216152" cy="1505719"/>
          </a:xfrm>
          <a:solidFill>
            <a:schemeClr val="accent2"/>
          </a:solidFill>
        </p:grpSpPr>
        <p:sp>
          <p:nvSpPr>
            <p:cNvPr id="37" name="平行四边形 36"/>
            <p:cNvSpPr/>
            <p:nvPr/>
          </p:nvSpPr>
          <p:spPr>
            <a:xfrm>
              <a:off x="4969789" y="2872581"/>
              <a:ext cx="1216152" cy="1505719"/>
            </a:xfrm>
            <a:prstGeom prst="parallelogram">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8" name="TextBox 37"/>
            <p:cNvSpPr txBox="1"/>
            <p:nvPr/>
          </p:nvSpPr>
          <p:spPr>
            <a:xfrm>
              <a:off x="5224091" y="3439145"/>
              <a:ext cx="707548" cy="362494"/>
            </a:xfrm>
            <a:prstGeom prst="rect">
              <a:avLst/>
            </a:prstGeom>
            <a:grp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文本</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8788295" y="1512190"/>
            <a:ext cx="1914824" cy="4798591"/>
            <a:chOff x="6826550" y="982331"/>
            <a:chExt cx="1503894" cy="3767801"/>
          </a:xfrm>
          <a:solidFill>
            <a:schemeClr val="accent2"/>
          </a:solidFill>
        </p:grpSpPr>
        <p:sp>
          <p:nvSpPr>
            <p:cNvPr id="40" name="等腰三角形 3"/>
            <p:cNvSpPr/>
            <p:nvPr/>
          </p:nvSpPr>
          <p:spPr>
            <a:xfrm rot="1530055">
              <a:off x="6826550" y="982331"/>
              <a:ext cx="1503894" cy="3767801"/>
            </a:xfrm>
            <a:custGeom>
              <a:avLst/>
              <a:gdLst/>
              <a:ahLst/>
              <a:cxnLst/>
              <a:rect l="l" t="t" r="r" b="b"/>
              <a:pathLst>
                <a:path w="1503894" h="3767801">
                  <a:moveTo>
                    <a:pt x="751947" y="0"/>
                  </a:moveTo>
                  <a:lnTo>
                    <a:pt x="1503894" y="1296461"/>
                  </a:lnTo>
                  <a:lnTo>
                    <a:pt x="1188146" y="1296461"/>
                  </a:lnTo>
                  <a:lnTo>
                    <a:pt x="1170187" y="3352644"/>
                  </a:lnTo>
                  <a:lnTo>
                    <a:pt x="299827" y="3767801"/>
                  </a:lnTo>
                  <a:lnTo>
                    <a:pt x="321413" y="1296461"/>
                  </a:lnTo>
                  <a:lnTo>
                    <a:pt x="0" y="129646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1" name="TextBox 40"/>
            <p:cNvSpPr txBox="1"/>
            <p:nvPr/>
          </p:nvSpPr>
          <p:spPr>
            <a:xfrm rot="17637637">
              <a:off x="6248451" y="2589945"/>
              <a:ext cx="2762492" cy="362590"/>
            </a:xfrm>
            <a:prstGeom prst="rect">
              <a:avLst/>
            </a:prstGeom>
            <a:grpFill/>
          </p:spPr>
          <p:txBody>
            <a:bodyPr wrap="square" rtlCol="0">
              <a:spAutoFit/>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单击此处添加文本</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42" name="组合 41"/>
          <p:cNvGrpSpPr/>
          <p:nvPr/>
        </p:nvGrpSpPr>
        <p:grpSpPr>
          <a:xfrm>
            <a:off x="1116417" y="3911485"/>
            <a:ext cx="1548457" cy="1917652"/>
            <a:chOff x="801091" y="2866231"/>
            <a:chExt cx="1216152" cy="1505719"/>
          </a:xfrm>
          <a:solidFill>
            <a:schemeClr val="accent2"/>
          </a:solidFill>
        </p:grpSpPr>
        <p:sp>
          <p:nvSpPr>
            <p:cNvPr id="43" name="平行四边形 42"/>
            <p:cNvSpPr/>
            <p:nvPr/>
          </p:nvSpPr>
          <p:spPr>
            <a:xfrm>
              <a:off x="801091" y="2866231"/>
              <a:ext cx="1216152" cy="1505719"/>
            </a:xfrm>
            <a:prstGeom prst="parallelogram">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4" name="TextBox 43"/>
            <p:cNvSpPr txBox="1"/>
            <p:nvPr/>
          </p:nvSpPr>
          <p:spPr>
            <a:xfrm>
              <a:off x="1055393" y="3439145"/>
              <a:ext cx="707548" cy="362494"/>
            </a:xfrm>
            <a:prstGeom prst="rect">
              <a:avLst/>
            </a:prstGeom>
            <a:grp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文本</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sp>
        <p:nvSpPr>
          <p:cNvPr id="45" name="TextBox 44"/>
          <p:cNvSpPr txBox="1"/>
          <p:nvPr/>
        </p:nvSpPr>
        <p:spPr>
          <a:xfrm>
            <a:off x="13007076" y="7258718"/>
            <a:ext cx="1169398" cy="492557"/>
          </a:xfrm>
          <a:prstGeom prst="rect">
            <a:avLst/>
          </a:prstGeom>
          <a:noFill/>
        </p:spPr>
        <p:txBody>
          <a:bodyPr wrap="none" lIns="121917" tIns="60958" rIns="121917" bIns="60958"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2" presetClass="entr" presetSubtype="4" fill="hold" nodeType="after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wipe(down)">
                                      <p:cBhvr>
                                        <p:cTn id="28" dur="200"/>
                                        <p:tgtEl>
                                          <p:spTgt spid="42"/>
                                        </p:tgtEl>
                                      </p:cBhvr>
                                    </p:animEffect>
                                  </p:childTnLst>
                                </p:cTn>
                              </p:par>
                            </p:childTnLst>
                          </p:cTn>
                        </p:par>
                        <p:par>
                          <p:cTn id="29" fill="hold">
                            <p:stCondLst>
                              <p:cond delay="2000"/>
                            </p:stCondLst>
                            <p:childTnLst>
                              <p:par>
                                <p:cTn id="30" presetID="22" presetClass="entr" presetSubtype="1"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wipe(up)">
                                      <p:cBhvr>
                                        <p:cTn id="32" dur="200"/>
                                        <p:tgtEl>
                                          <p:spTgt spid="23"/>
                                        </p:tgtEl>
                                      </p:cBhvr>
                                    </p:animEffect>
                                  </p:childTnLst>
                                </p:cTn>
                              </p:par>
                            </p:childTnLst>
                          </p:cTn>
                        </p:par>
                        <p:par>
                          <p:cTn id="33" fill="hold">
                            <p:stCondLst>
                              <p:cond delay="2500"/>
                            </p:stCondLst>
                            <p:childTnLst>
                              <p:par>
                                <p:cTn id="34" presetID="22" presetClass="entr" presetSubtype="4" fill="hold"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wipe(down)">
                                      <p:cBhvr>
                                        <p:cTn id="36" dur="200"/>
                                        <p:tgtEl>
                                          <p:spTgt spid="30"/>
                                        </p:tgtEl>
                                      </p:cBhvr>
                                    </p:animEffect>
                                  </p:childTnLst>
                                </p:cTn>
                              </p:par>
                            </p:childTnLst>
                          </p:cTn>
                        </p:par>
                        <p:par>
                          <p:cTn id="37" fill="hold">
                            <p:stCondLst>
                              <p:cond delay="3000"/>
                            </p:stCondLst>
                            <p:childTnLst>
                              <p:par>
                                <p:cTn id="38" presetID="22" presetClass="entr" presetSubtype="1" fill="hold" grpId="0" nodeType="after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wipe(up)">
                                      <p:cBhvr>
                                        <p:cTn id="40" dur="200"/>
                                        <p:tgtEl>
                                          <p:spTgt spid="24"/>
                                        </p:tgtEl>
                                      </p:cBhvr>
                                    </p:animEffect>
                                  </p:childTnLst>
                                </p:cTn>
                              </p:par>
                            </p:childTnLst>
                          </p:cTn>
                        </p:par>
                        <p:par>
                          <p:cTn id="41" fill="hold">
                            <p:stCondLst>
                              <p:cond delay="3500"/>
                            </p:stCondLst>
                            <p:childTnLst>
                              <p:par>
                                <p:cTn id="42" presetID="22" presetClass="entr" presetSubtype="4" fill="hold" nodeType="after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wipe(down)">
                                      <p:cBhvr>
                                        <p:cTn id="44" dur="200"/>
                                        <p:tgtEl>
                                          <p:spTgt spid="33"/>
                                        </p:tgtEl>
                                      </p:cBhvr>
                                    </p:animEffect>
                                  </p:childTnLst>
                                </p:cTn>
                              </p:par>
                            </p:childTnLst>
                          </p:cTn>
                        </p:par>
                        <p:par>
                          <p:cTn id="45" fill="hold">
                            <p:stCondLst>
                              <p:cond delay="4000"/>
                            </p:stCondLst>
                            <p:childTnLst>
                              <p:par>
                                <p:cTn id="46" presetID="22" presetClass="entr" presetSubtype="1" fill="hold" grpId="0" nodeType="after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wipe(up)">
                                      <p:cBhvr>
                                        <p:cTn id="48" dur="200"/>
                                        <p:tgtEl>
                                          <p:spTgt spid="25"/>
                                        </p:tgtEl>
                                      </p:cBhvr>
                                    </p:animEffect>
                                  </p:childTnLst>
                                </p:cTn>
                              </p:par>
                            </p:childTnLst>
                          </p:cTn>
                        </p:par>
                        <p:par>
                          <p:cTn id="49" fill="hold">
                            <p:stCondLst>
                              <p:cond delay="4500"/>
                            </p:stCondLst>
                            <p:childTnLst>
                              <p:par>
                                <p:cTn id="50" presetID="22" presetClass="entr" presetSubtype="4" fill="hold" nodeType="after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wipe(down)">
                                      <p:cBhvr>
                                        <p:cTn id="52" dur="200"/>
                                        <p:tgtEl>
                                          <p:spTgt spid="36"/>
                                        </p:tgtEl>
                                      </p:cBhvr>
                                    </p:animEffect>
                                  </p:childTnLst>
                                </p:cTn>
                              </p:par>
                            </p:childTnLst>
                          </p:cTn>
                        </p:par>
                        <p:par>
                          <p:cTn id="53" fill="hold">
                            <p:stCondLst>
                              <p:cond delay="5000"/>
                            </p:stCondLst>
                            <p:childTnLst>
                              <p:par>
                                <p:cTn id="54" presetID="22" presetClass="entr" presetSubtype="1" fill="hold" grpId="0" nodeType="after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wipe(up)">
                                      <p:cBhvr>
                                        <p:cTn id="56" dur="200"/>
                                        <p:tgtEl>
                                          <p:spTgt spid="26"/>
                                        </p:tgtEl>
                                      </p:cBhvr>
                                    </p:animEffect>
                                  </p:childTnLst>
                                </p:cTn>
                              </p:par>
                            </p:childTnLst>
                          </p:cTn>
                        </p:par>
                        <p:par>
                          <p:cTn id="57" fill="hold">
                            <p:stCondLst>
                              <p:cond delay="5500"/>
                            </p:stCondLst>
                            <p:childTnLst>
                              <p:par>
                                <p:cTn id="58" presetID="22" presetClass="entr" presetSubtype="4" fill="hold" nodeType="afterEffect">
                                  <p:stCondLst>
                                    <p:cond delay="0"/>
                                  </p:stCondLst>
                                  <p:childTnLst>
                                    <p:set>
                                      <p:cBhvr>
                                        <p:cTn id="59" dur="1" fill="hold">
                                          <p:stCondLst>
                                            <p:cond delay="0"/>
                                          </p:stCondLst>
                                        </p:cTn>
                                        <p:tgtEl>
                                          <p:spTgt spid="39"/>
                                        </p:tgtEl>
                                        <p:attrNameLst>
                                          <p:attrName>style.visibility</p:attrName>
                                        </p:attrNameLst>
                                      </p:cBhvr>
                                      <p:to>
                                        <p:strVal val="visible"/>
                                      </p:to>
                                    </p:set>
                                    <p:animEffect transition="in" filter="wipe(down)">
                                      <p:cBhvr>
                                        <p:cTn id="60" dur="300"/>
                                        <p:tgtEl>
                                          <p:spTgt spid="39"/>
                                        </p:tgtEl>
                                      </p:cBhvr>
                                    </p:animEffect>
                                  </p:childTnLst>
                                </p:cTn>
                              </p:par>
                              <p:par>
                                <p:cTn id="61" presetID="10" presetClass="entr" presetSubtype="0" fill="hold" grpId="0" nodeType="withEffect">
                                  <p:stCondLst>
                                    <p:cond delay="1000"/>
                                  </p:stCondLst>
                                  <p:childTnLst>
                                    <p:set>
                                      <p:cBhvr>
                                        <p:cTn id="62" dur="1" fill="hold">
                                          <p:stCondLst>
                                            <p:cond delay="0"/>
                                          </p:stCondLst>
                                        </p:cTn>
                                        <p:tgtEl>
                                          <p:spTgt spid="29"/>
                                        </p:tgtEl>
                                        <p:attrNameLst>
                                          <p:attrName>style.visibility</p:attrName>
                                        </p:attrNameLst>
                                      </p:cBhvr>
                                      <p:to>
                                        <p:strVal val="visible"/>
                                      </p:to>
                                    </p:set>
                                    <p:animEffect transition="in" filter="fade">
                                      <p:cBhvr>
                                        <p:cTn id="63" dur="500"/>
                                        <p:tgtEl>
                                          <p:spTgt spid="29"/>
                                        </p:tgtEl>
                                      </p:cBhvr>
                                    </p:animEffect>
                                  </p:childTnLst>
                                </p:cTn>
                              </p:par>
                              <p:par>
                                <p:cTn id="64" presetID="22" presetClass="entr" presetSubtype="8" fill="hold" grpId="0" nodeType="withEffect">
                                  <p:stCondLst>
                                    <p:cond delay="500"/>
                                  </p:stCondLst>
                                  <p:childTnLst>
                                    <p:set>
                                      <p:cBhvr>
                                        <p:cTn id="65" dur="1" fill="hold">
                                          <p:stCondLst>
                                            <p:cond delay="0"/>
                                          </p:stCondLst>
                                        </p:cTn>
                                        <p:tgtEl>
                                          <p:spTgt spid="27"/>
                                        </p:tgtEl>
                                        <p:attrNameLst>
                                          <p:attrName>style.visibility</p:attrName>
                                        </p:attrNameLst>
                                      </p:cBhvr>
                                      <p:to>
                                        <p:strVal val="visible"/>
                                      </p:to>
                                    </p:set>
                                    <p:animEffect transition="in" filter="wipe(left)">
                                      <p:cBhvr>
                                        <p:cTn id="66" dur="500"/>
                                        <p:tgtEl>
                                          <p:spTgt spid="27"/>
                                        </p:tgtEl>
                                      </p:cBhvr>
                                    </p:animEffect>
                                  </p:childTnLst>
                                </p:cTn>
                              </p:par>
                              <p:par>
                                <p:cTn id="67" presetID="22" presetClass="entr" presetSubtype="8" fill="hold" nodeType="withEffect">
                                  <p:stCondLst>
                                    <p:cond delay="500"/>
                                  </p:stCondLst>
                                  <p:childTnLst>
                                    <p:set>
                                      <p:cBhvr>
                                        <p:cTn id="68" dur="1" fill="hold">
                                          <p:stCondLst>
                                            <p:cond delay="0"/>
                                          </p:stCondLst>
                                        </p:cTn>
                                        <p:tgtEl>
                                          <p:spTgt spid="28"/>
                                        </p:tgtEl>
                                        <p:attrNameLst>
                                          <p:attrName>style.visibility</p:attrName>
                                        </p:attrNameLst>
                                      </p:cBhvr>
                                      <p:to>
                                        <p:strVal val="visible"/>
                                      </p:to>
                                    </p:set>
                                    <p:animEffect transition="in" filter="wipe(left)">
                                      <p:cBhvr>
                                        <p:cTn id="69" dur="500"/>
                                        <p:tgtEl>
                                          <p:spTgt spid="28"/>
                                        </p:tgtEl>
                                      </p:cBhvr>
                                    </p:animEffect>
                                  </p:childTnLst>
                                </p:cTn>
                              </p:par>
                            </p:childTnLst>
                          </p:cTn>
                        </p:par>
                        <p:par>
                          <p:cTn id="70" fill="hold">
                            <p:stCondLst>
                              <p:cond delay="6000"/>
                            </p:stCondLst>
                            <p:childTnLst>
                              <p:par>
                                <p:cTn id="71" presetID="10" presetClass="entr" presetSubtype="0" fill="hold" grpId="0" nodeType="afterEffect">
                                  <p:stCondLst>
                                    <p:cond delay="0"/>
                                  </p:stCondLst>
                                  <p:childTnLst>
                                    <p:set>
                                      <p:cBhvr>
                                        <p:cTn id="72" dur="1" fill="hold">
                                          <p:stCondLst>
                                            <p:cond delay="0"/>
                                          </p:stCondLst>
                                        </p:cTn>
                                        <p:tgtEl>
                                          <p:spTgt spid="45"/>
                                        </p:tgtEl>
                                        <p:attrNameLst>
                                          <p:attrName>style.visibility</p:attrName>
                                        </p:attrNameLst>
                                      </p:cBhvr>
                                      <p:to>
                                        <p:strVal val="visible"/>
                                      </p:to>
                                    </p:set>
                                    <p:animEffect transition="in" filter="fade">
                                      <p:cBhvr>
                                        <p:cTn id="73" dur="2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23" grpId="0" animBg="1"/>
      <p:bldP spid="24" grpId="0" animBg="1"/>
      <p:bldP spid="25" grpId="0" animBg="1"/>
      <p:bldP spid="26" grpId="0" animBg="1"/>
      <p:bldP spid="27" grpId="0"/>
      <p:bldP spid="29" grpId="0"/>
      <p:bldP spid="4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五边形 18"/>
          <p:cNvSpPr/>
          <p:nvPr/>
        </p:nvSpPr>
        <p:spPr>
          <a:xfrm>
            <a:off x="-1" y="452774"/>
            <a:ext cx="4079246" cy="480164"/>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20" name="标题 1"/>
          <p:cNvSpPr txBox="1"/>
          <p:nvPr/>
        </p:nvSpPr>
        <p:spPr>
          <a:xfrm>
            <a:off x="527313" y="404758"/>
            <a:ext cx="3291518"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单击此处添加标题</a:t>
            </a:r>
            <a:endParaRPr lang="zh-CN" altLang="en-US" sz="2700" dirty="0"/>
          </a:p>
        </p:txBody>
      </p:sp>
      <p:sp>
        <p:nvSpPr>
          <p:cNvPr id="21" name="燕尾形 20"/>
          <p:cNvSpPr/>
          <p:nvPr/>
        </p:nvSpPr>
        <p:spPr>
          <a:xfrm>
            <a:off x="3956098"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22" name="燕尾形 21"/>
          <p:cNvSpPr/>
          <p:nvPr/>
        </p:nvSpPr>
        <p:spPr>
          <a:xfrm>
            <a:off x="4244092"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nvGrpSpPr>
          <p:cNvPr id="94" name="组合 93"/>
          <p:cNvGrpSpPr/>
          <p:nvPr/>
        </p:nvGrpSpPr>
        <p:grpSpPr>
          <a:xfrm>
            <a:off x="1079142" y="1378193"/>
            <a:ext cx="5400058" cy="4752013"/>
            <a:chOff x="1248207" y="1074501"/>
            <a:chExt cx="5407191" cy="4756567"/>
          </a:xfrm>
          <a:solidFill>
            <a:schemeClr val="bg1">
              <a:lumMod val="75000"/>
              <a:alpha val="40000"/>
            </a:schemeClr>
          </a:solidFill>
        </p:grpSpPr>
        <p:sp>
          <p:nvSpPr>
            <p:cNvPr id="95" name="Freeform 3"/>
            <p:cNvSpPr/>
            <p:nvPr/>
          </p:nvSpPr>
          <p:spPr bwMode="invGray">
            <a:xfrm>
              <a:off x="4396680" y="5556888"/>
              <a:ext cx="297052" cy="274180"/>
            </a:xfrm>
            <a:custGeom>
              <a:avLst/>
              <a:gdLst>
                <a:gd name="T0" fmla="*/ 116 w 177"/>
                <a:gd name="T1" fmla="*/ 27 h 161"/>
                <a:gd name="T2" fmla="*/ 158 w 177"/>
                <a:gd name="T3" fmla="*/ 27 h 161"/>
                <a:gd name="T4" fmla="*/ 198 w 177"/>
                <a:gd name="T5" fmla="*/ 13 h 161"/>
                <a:gd name="T6" fmla="*/ 237 w 177"/>
                <a:gd name="T7" fmla="*/ 27 h 161"/>
                <a:gd name="T8" fmla="*/ 296 w 177"/>
                <a:gd name="T9" fmla="*/ 0 h 161"/>
                <a:gd name="T10" fmla="*/ 375 w 177"/>
                <a:gd name="T11" fmla="*/ 13 h 161"/>
                <a:gd name="T12" fmla="*/ 414 w 177"/>
                <a:gd name="T13" fmla="*/ 0 h 161"/>
                <a:gd name="T14" fmla="*/ 435 w 177"/>
                <a:gd name="T15" fmla="*/ 53 h 161"/>
                <a:gd name="T16" fmla="*/ 375 w 177"/>
                <a:gd name="T17" fmla="*/ 80 h 161"/>
                <a:gd name="T18" fmla="*/ 355 w 177"/>
                <a:gd name="T19" fmla="*/ 171 h 161"/>
                <a:gd name="T20" fmla="*/ 314 w 177"/>
                <a:gd name="T21" fmla="*/ 199 h 161"/>
                <a:gd name="T22" fmla="*/ 314 w 177"/>
                <a:gd name="T23" fmla="*/ 239 h 161"/>
                <a:gd name="T24" fmla="*/ 259 w 177"/>
                <a:gd name="T25" fmla="*/ 224 h 161"/>
                <a:gd name="T26" fmla="*/ 237 w 177"/>
                <a:gd name="T27" fmla="*/ 239 h 161"/>
                <a:gd name="T28" fmla="*/ 237 w 177"/>
                <a:gd name="T29" fmla="*/ 265 h 161"/>
                <a:gd name="T30" fmla="*/ 198 w 177"/>
                <a:gd name="T31" fmla="*/ 265 h 161"/>
                <a:gd name="T32" fmla="*/ 116 w 177"/>
                <a:gd name="T33" fmla="*/ 239 h 161"/>
                <a:gd name="T34" fmla="*/ 20 w 177"/>
                <a:gd name="T35" fmla="*/ 224 h 161"/>
                <a:gd name="T36" fmla="*/ 0 w 177"/>
                <a:gd name="T37" fmla="*/ 144 h 161"/>
                <a:gd name="T38" fmla="*/ 0 w 177"/>
                <a:gd name="T39" fmla="*/ 105 h 161"/>
                <a:gd name="T40" fmla="*/ 97 w 177"/>
                <a:gd name="T41" fmla="*/ 53 h 161"/>
                <a:gd name="T42" fmla="*/ 116 w 177"/>
                <a:gd name="T43" fmla="*/ 27 h 1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77"/>
                <a:gd name="T67" fmla="*/ 0 h 161"/>
                <a:gd name="T68" fmla="*/ 177 w 177"/>
                <a:gd name="T69" fmla="*/ 161 h 16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96" name="Freeform 4"/>
            <p:cNvSpPr/>
            <p:nvPr/>
          </p:nvSpPr>
          <p:spPr bwMode="invGray">
            <a:xfrm>
              <a:off x="5469992" y="1074501"/>
              <a:ext cx="1185406" cy="1190682"/>
            </a:xfrm>
            <a:custGeom>
              <a:avLst/>
              <a:gdLst>
                <a:gd name="T0" fmla="*/ 41 w 705"/>
                <a:gd name="T1" fmla="*/ 107 h 697"/>
                <a:gd name="T2" fmla="*/ 79 w 705"/>
                <a:gd name="T3" fmla="*/ 173 h 697"/>
                <a:gd name="T4" fmla="*/ 179 w 705"/>
                <a:gd name="T5" fmla="*/ 173 h 697"/>
                <a:gd name="T6" fmla="*/ 259 w 705"/>
                <a:gd name="T7" fmla="*/ 294 h 697"/>
                <a:gd name="T8" fmla="*/ 397 w 705"/>
                <a:gd name="T9" fmla="*/ 266 h 697"/>
                <a:gd name="T10" fmla="*/ 577 w 705"/>
                <a:gd name="T11" fmla="*/ 280 h 697"/>
                <a:gd name="T12" fmla="*/ 538 w 705"/>
                <a:gd name="T13" fmla="*/ 521 h 697"/>
                <a:gd name="T14" fmla="*/ 476 w 705"/>
                <a:gd name="T15" fmla="*/ 653 h 697"/>
                <a:gd name="T16" fmla="*/ 259 w 705"/>
                <a:gd name="T17" fmla="*/ 773 h 697"/>
                <a:gd name="T18" fmla="*/ 377 w 705"/>
                <a:gd name="T19" fmla="*/ 813 h 697"/>
                <a:gd name="T20" fmla="*/ 338 w 705"/>
                <a:gd name="T21" fmla="*/ 867 h 697"/>
                <a:gd name="T22" fmla="*/ 438 w 705"/>
                <a:gd name="T23" fmla="*/ 908 h 697"/>
                <a:gd name="T24" fmla="*/ 476 w 705"/>
                <a:gd name="T25" fmla="*/ 960 h 697"/>
                <a:gd name="T26" fmla="*/ 718 w 705"/>
                <a:gd name="T27" fmla="*/ 974 h 697"/>
                <a:gd name="T28" fmla="*/ 797 w 705"/>
                <a:gd name="T29" fmla="*/ 988 h 697"/>
                <a:gd name="T30" fmla="*/ 956 w 705"/>
                <a:gd name="T31" fmla="*/ 1067 h 697"/>
                <a:gd name="T32" fmla="*/ 1056 w 705"/>
                <a:gd name="T33" fmla="*/ 1106 h 697"/>
                <a:gd name="T34" fmla="*/ 1074 w 705"/>
                <a:gd name="T35" fmla="*/ 1039 h 697"/>
                <a:gd name="T36" fmla="*/ 1194 w 705"/>
                <a:gd name="T37" fmla="*/ 1161 h 697"/>
                <a:gd name="T38" fmla="*/ 1234 w 705"/>
                <a:gd name="T39" fmla="*/ 1133 h 697"/>
                <a:gd name="T40" fmla="*/ 1373 w 705"/>
                <a:gd name="T41" fmla="*/ 1133 h 697"/>
                <a:gd name="T42" fmla="*/ 1471 w 705"/>
                <a:gd name="T43" fmla="*/ 1052 h 697"/>
                <a:gd name="T44" fmla="*/ 1493 w 705"/>
                <a:gd name="T45" fmla="*/ 881 h 697"/>
                <a:gd name="T46" fmla="*/ 1651 w 705"/>
                <a:gd name="T47" fmla="*/ 894 h 697"/>
                <a:gd name="T48" fmla="*/ 1692 w 705"/>
                <a:gd name="T49" fmla="*/ 573 h 697"/>
                <a:gd name="T50" fmla="*/ 1730 w 705"/>
                <a:gd name="T51" fmla="*/ 493 h 697"/>
                <a:gd name="T52" fmla="*/ 1752 w 705"/>
                <a:gd name="T53" fmla="*/ 429 h 697"/>
                <a:gd name="T54" fmla="*/ 1513 w 705"/>
                <a:gd name="T55" fmla="*/ 533 h 697"/>
                <a:gd name="T56" fmla="*/ 1392 w 705"/>
                <a:gd name="T57" fmla="*/ 601 h 697"/>
                <a:gd name="T58" fmla="*/ 1216 w 705"/>
                <a:gd name="T59" fmla="*/ 506 h 697"/>
                <a:gd name="T60" fmla="*/ 1096 w 705"/>
                <a:gd name="T61" fmla="*/ 466 h 697"/>
                <a:gd name="T62" fmla="*/ 935 w 705"/>
                <a:gd name="T63" fmla="*/ 429 h 697"/>
                <a:gd name="T64" fmla="*/ 895 w 705"/>
                <a:gd name="T65" fmla="*/ 401 h 697"/>
                <a:gd name="T66" fmla="*/ 836 w 705"/>
                <a:gd name="T67" fmla="*/ 414 h 697"/>
                <a:gd name="T68" fmla="*/ 656 w 705"/>
                <a:gd name="T69" fmla="*/ 214 h 697"/>
                <a:gd name="T70" fmla="*/ 619 w 705"/>
                <a:gd name="T71" fmla="*/ 146 h 697"/>
                <a:gd name="T72" fmla="*/ 360 w 705"/>
                <a:gd name="T73" fmla="*/ 41 h 697"/>
                <a:gd name="T74" fmla="*/ 41 w 705"/>
                <a:gd name="T75" fmla="*/ 27 h 69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05"/>
                <a:gd name="T115" fmla="*/ 0 h 697"/>
                <a:gd name="T116" fmla="*/ 705 w 705"/>
                <a:gd name="T117" fmla="*/ 697 h 69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97" name="Freeform 5"/>
            <p:cNvSpPr/>
            <p:nvPr/>
          </p:nvSpPr>
          <p:spPr bwMode="invGray">
            <a:xfrm>
              <a:off x="5583488" y="1995624"/>
              <a:ext cx="889755" cy="685451"/>
            </a:xfrm>
            <a:custGeom>
              <a:avLst/>
              <a:gdLst>
                <a:gd name="T0" fmla="*/ 1316 w 529"/>
                <a:gd name="T1" fmla="*/ 244 h 401"/>
                <a:gd name="T2" fmla="*/ 1194 w 529"/>
                <a:gd name="T3" fmla="*/ 244 h 401"/>
                <a:gd name="T4" fmla="*/ 1137 w 529"/>
                <a:gd name="T5" fmla="*/ 202 h 401"/>
                <a:gd name="T6" fmla="*/ 1056 w 529"/>
                <a:gd name="T7" fmla="*/ 257 h 401"/>
                <a:gd name="T8" fmla="*/ 1036 w 529"/>
                <a:gd name="T9" fmla="*/ 229 h 401"/>
                <a:gd name="T10" fmla="*/ 1017 w 529"/>
                <a:gd name="T11" fmla="*/ 271 h 401"/>
                <a:gd name="T12" fmla="*/ 898 w 529"/>
                <a:gd name="T13" fmla="*/ 215 h 401"/>
                <a:gd name="T14" fmla="*/ 898 w 529"/>
                <a:gd name="T15" fmla="*/ 149 h 401"/>
                <a:gd name="T16" fmla="*/ 857 w 529"/>
                <a:gd name="T17" fmla="*/ 162 h 401"/>
                <a:gd name="T18" fmla="*/ 879 w 529"/>
                <a:gd name="T19" fmla="*/ 215 h 401"/>
                <a:gd name="T20" fmla="*/ 819 w 529"/>
                <a:gd name="T21" fmla="*/ 215 h 401"/>
                <a:gd name="T22" fmla="*/ 778 w 529"/>
                <a:gd name="T23" fmla="*/ 175 h 401"/>
                <a:gd name="T24" fmla="*/ 736 w 529"/>
                <a:gd name="T25" fmla="*/ 175 h 401"/>
                <a:gd name="T26" fmla="*/ 619 w 529"/>
                <a:gd name="T27" fmla="*/ 94 h 401"/>
                <a:gd name="T28" fmla="*/ 538 w 529"/>
                <a:gd name="T29" fmla="*/ 122 h 401"/>
                <a:gd name="T30" fmla="*/ 538 w 529"/>
                <a:gd name="T31" fmla="*/ 94 h 401"/>
                <a:gd name="T32" fmla="*/ 397 w 529"/>
                <a:gd name="T33" fmla="*/ 109 h 401"/>
                <a:gd name="T34" fmla="*/ 300 w 529"/>
                <a:gd name="T35" fmla="*/ 67 h 401"/>
                <a:gd name="T36" fmla="*/ 300 w 529"/>
                <a:gd name="T37" fmla="*/ 0 h 401"/>
                <a:gd name="T38" fmla="*/ 259 w 529"/>
                <a:gd name="T39" fmla="*/ 13 h 401"/>
                <a:gd name="T40" fmla="*/ 158 w 529"/>
                <a:gd name="T41" fmla="*/ 13 h 401"/>
                <a:gd name="T42" fmla="*/ 179 w 529"/>
                <a:gd name="T43" fmla="*/ 94 h 401"/>
                <a:gd name="T44" fmla="*/ 121 w 529"/>
                <a:gd name="T45" fmla="*/ 94 h 401"/>
                <a:gd name="T46" fmla="*/ 20 w 529"/>
                <a:gd name="T47" fmla="*/ 54 h 401"/>
                <a:gd name="T48" fmla="*/ 0 w 529"/>
                <a:gd name="T49" fmla="*/ 94 h 401"/>
                <a:gd name="T50" fmla="*/ 79 w 529"/>
                <a:gd name="T51" fmla="*/ 149 h 401"/>
                <a:gd name="T52" fmla="*/ 60 w 529"/>
                <a:gd name="T53" fmla="*/ 202 h 401"/>
                <a:gd name="T54" fmla="*/ 121 w 529"/>
                <a:gd name="T55" fmla="*/ 271 h 401"/>
                <a:gd name="T56" fmla="*/ 218 w 529"/>
                <a:gd name="T57" fmla="*/ 229 h 401"/>
                <a:gd name="T58" fmla="*/ 278 w 529"/>
                <a:gd name="T59" fmla="*/ 310 h 401"/>
                <a:gd name="T60" fmla="*/ 278 w 529"/>
                <a:gd name="T61" fmla="*/ 377 h 401"/>
                <a:gd name="T62" fmla="*/ 377 w 529"/>
                <a:gd name="T63" fmla="*/ 377 h 401"/>
                <a:gd name="T64" fmla="*/ 418 w 529"/>
                <a:gd name="T65" fmla="*/ 445 h 401"/>
                <a:gd name="T66" fmla="*/ 438 w 529"/>
                <a:gd name="T67" fmla="*/ 390 h 401"/>
                <a:gd name="T68" fmla="*/ 519 w 529"/>
                <a:gd name="T69" fmla="*/ 472 h 401"/>
                <a:gd name="T70" fmla="*/ 577 w 529"/>
                <a:gd name="T71" fmla="*/ 538 h 401"/>
                <a:gd name="T72" fmla="*/ 577 w 529"/>
                <a:gd name="T73" fmla="*/ 580 h 401"/>
                <a:gd name="T74" fmla="*/ 659 w 529"/>
                <a:gd name="T75" fmla="*/ 674 h 401"/>
                <a:gd name="T76" fmla="*/ 718 w 529"/>
                <a:gd name="T77" fmla="*/ 633 h 401"/>
                <a:gd name="T78" fmla="*/ 757 w 529"/>
                <a:gd name="T79" fmla="*/ 552 h 401"/>
                <a:gd name="T80" fmla="*/ 797 w 529"/>
                <a:gd name="T81" fmla="*/ 538 h 401"/>
                <a:gd name="T82" fmla="*/ 837 w 529"/>
                <a:gd name="T83" fmla="*/ 552 h 401"/>
                <a:gd name="T84" fmla="*/ 819 w 529"/>
                <a:gd name="T85" fmla="*/ 580 h 401"/>
                <a:gd name="T86" fmla="*/ 935 w 529"/>
                <a:gd name="T87" fmla="*/ 580 h 401"/>
                <a:gd name="T88" fmla="*/ 977 w 529"/>
                <a:gd name="T89" fmla="*/ 552 h 401"/>
                <a:gd name="T90" fmla="*/ 977 w 529"/>
                <a:gd name="T91" fmla="*/ 525 h 401"/>
                <a:gd name="T92" fmla="*/ 957 w 529"/>
                <a:gd name="T93" fmla="*/ 497 h 401"/>
                <a:gd name="T94" fmla="*/ 1078 w 529"/>
                <a:gd name="T95" fmla="*/ 458 h 401"/>
                <a:gd name="T96" fmla="*/ 1096 w 529"/>
                <a:gd name="T97" fmla="*/ 445 h 401"/>
                <a:gd name="T98" fmla="*/ 1096 w 529"/>
                <a:gd name="T99" fmla="*/ 416 h 401"/>
                <a:gd name="T100" fmla="*/ 1137 w 529"/>
                <a:gd name="T101" fmla="*/ 403 h 401"/>
                <a:gd name="T102" fmla="*/ 1137 w 529"/>
                <a:gd name="T103" fmla="*/ 323 h 401"/>
                <a:gd name="T104" fmla="*/ 1178 w 529"/>
                <a:gd name="T105" fmla="*/ 323 h 401"/>
                <a:gd name="T106" fmla="*/ 1194 w 529"/>
                <a:gd name="T107" fmla="*/ 363 h 401"/>
                <a:gd name="T108" fmla="*/ 1256 w 529"/>
                <a:gd name="T109" fmla="*/ 390 h 401"/>
                <a:gd name="T110" fmla="*/ 1277 w 529"/>
                <a:gd name="T111" fmla="*/ 377 h 401"/>
                <a:gd name="T112" fmla="*/ 1256 w 529"/>
                <a:gd name="T113" fmla="*/ 350 h 401"/>
                <a:gd name="T114" fmla="*/ 1256 w 529"/>
                <a:gd name="T115" fmla="*/ 323 h 401"/>
                <a:gd name="T116" fmla="*/ 1316 w 529"/>
                <a:gd name="T117" fmla="*/ 310 h 401"/>
                <a:gd name="T118" fmla="*/ 1316 w 529"/>
                <a:gd name="T119" fmla="*/ 244 h 4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29"/>
                <a:gd name="T181" fmla="*/ 0 h 401"/>
                <a:gd name="T182" fmla="*/ 529 w 529"/>
                <a:gd name="T183" fmla="*/ 401 h 40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98" name="Freeform 6"/>
            <p:cNvSpPr/>
            <p:nvPr/>
          </p:nvSpPr>
          <p:spPr bwMode="gray">
            <a:xfrm>
              <a:off x="5395728" y="2376088"/>
              <a:ext cx="634739" cy="673128"/>
            </a:xfrm>
            <a:custGeom>
              <a:avLst/>
              <a:gdLst>
                <a:gd name="T0" fmla="*/ 941 w 377"/>
                <a:gd name="T1" fmla="*/ 299 h 393"/>
                <a:gd name="T2" fmla="*/ 842 w 377"/>
                <a:gd name="T3" fmla="*/ 203 h 393"/>
                <a:gd name="T4" fmla="*/ 860 w 377"/>
                <a:gd name="T5" fmla="*/ 163 h 393"/>
                <a:gd name="T6" fmla="*/ 782 w 377"/>
                <a:gd name="T7" fmla="*/ 67 h 393"/>
                <a:gd name="T8" fmla="*/ 722 w 377"/>
                <a:gd name="T9" fmla="*/ 13 h 393"/>
                <a:gd name="T10" fmla="*/ 701 w 377"/>
                <a:gd name="T11" fmla="*/ 67 h 393"/>
                <a:gd name="T12" fmla="*/ 661 w 377"/>
                <a:gd name="T13" fmla="*/ 0 h 393"/>
                <a:gd name="T14" fmla="*/ 582 w 377"/>
                <a:gd name="T15" fmla="*/ 0 h 393"/>
                <a:gd name="T16" fmla="*/ 601 w 377"/>
                <a:gd name="T17" fmla="*/ 41 h 393"/>
                <a:gd name="T18" fmla="*/ 500 w 377"/>
                <a:gd name="T19" fmla="*/ 96 h 393"/>
                <a:gd name="T20" fmla="*/ 440 w 377"/>
                <a:gd name="T21" fmla="*/ 96 h 393"/>
                <a:gd name="T22" fmla="*/ 121 w 377"/>
                <a:gd name="T23" fmla="*/ 245 h 393"/>
                <a:gd name="T24" fmla="*/ 60 w 377"/>
                <a:gd name="T25" fmla="*/ 191 h 393"/>
                <a:gd name="T26" fmla="*/ 20 w 377"/>
                <a:gd name="T27" fmla="*/ 191 h 393"/>
                <a:gd name="T28" fmla="*/ 41 w 377"/>
                <a:gd name="T29" fmla="*/ 231 h 393"/>
                <a:gd name="T30" fmla="*/ 41 w 377"/>
                <a:gd name="T31" fmla="*/ 272 h 393"/>
                <a:gd name="T32" fmla="*/ 60 w 377"/>
                <a:gd name="T33" fmla="*/ 314 h 393"/>
                <a:gd name="T34" fmla="*/ 20 w 377"/>
                <a:gd name="T35" fmla="*/ 314 h 393"/>
                <a:gd name="T36" fmla="*/ 20 w 377"/>
                <a:gd name="T37" fmla="*/ 367 h 393"/>
                <a:gd name="T38" fmla="*/ 0 w 377"/>
                <a:gd name="T39" fmla="*/ 395 h 393"/>
                <a:gd name="T40" fmla="*/ 79 w 377"/>
                <a:gd name="T41" fmla="*/ 408 h 393"/>
                <a:gd name="T42" fmla="*/ 162 w 377"/>
                <a:gd name="T43" fmla="*/ 504 h 393"/>
                <a:gd name="T44" fmla="*/ 260 w 377"/>
                <a:gd name="T45" fmla="*/ 408 h 393"/>
                <a:gd name="T46" fmla="*/ 300 w 377"/>
                <a:gd name="T47" fmla="*/ 354 h 393"/>
                <a:gd name="T48" fmla="*/ 401 w 377"/>
                <a:gd name="T49" fmla="*/ 340 h 393"/>
                <a:gd name="T50" fmla="*/ 463 w 377"/>
                <a:gd name="T51" fmla="*/ 367 h 393"/>
                <a:gd name="T52" fmla="*/ 463 w 377"/>
                <a:gd name="T53" fmla="*/ 380 h 393"/>
                <a:gd name="T54" fmla="*/ 482 w 377"/>
                <a:gd name="T55" fmla="*/ 380 h 393"/>
                <a:gd name="T56" fmla="*/ 422 w 377"/>
                <a:gd name="T57" fmla="*/ 476 h 393"/>
                <a:gd name="T58" fmla="*/ 381 w 377"/>
                <a:gd name="T59" fmla="*/ 476 h 393"/>
                <a:gd name="T60" fmla="*/ 401 w 377"/>
                <a:gd name="T61" fmla="*/ 530 h 393"/>
                <a:gd name="T62" fmla="*/ 381 w 377"/>
                <a:gd name="T63" fmla="*/ 544 h 393"/>
                <a:gd name="T64" fmla="*/ 422 w 377"/>
                <a:gd name="T65" fmla="*/ 544 h 393"/>
                <a:gd name="T66" fmla="*/ 341 w 377"/>
                <a:gd name="T67" fmla="*/ 639 h 393"/>
                <a:gd name="T68" fmla="*/ 360 w 377"/>
                <a:gd name="T69" fmla="*/ 666 h 393"/>
                <a:gd name="T70" fmla="*/ 401 w 377"/>
                <a:gd name="T71" fmla="*/ 639 h 393"/>
                <a:gd name="T72" fmla="*/ 422 w 377"/>
                <a:gd name="T73" fmla="*/ 598 h 393"/>
                <a:gd name="T74" fmla="*/ 463 w 377"/>
                <a:gd name="T75" fmla="*/ 598 h 393"/>
                <a:gd name="T76" fmla="*/ 500 w 377"/>
                <a:gd name="T77" fmla="*/ 573 h 393"/>
                <a:gd name="T78" fmla="*/ 500 w 377"/>
                <a:gd name="T79" fmla="*/ 530 h 393"/>
                <a:gd name="T80" fmla="*/ 643 w 377"/>
                <a:gd name="T81" fmla="*/ 476 h 393"/>
                <a:gd name="T82" fmla="*/ 761 w 377"/>
                <a:gd name="T83" fmla="*/ 450 h 393"/>
                <a:gd name="T84" fmla="*/ 782 w 377"/>
                <a:gd name="T85" fmla="*/ 380 h 393"/>
                <a:gd name="T86" fmla="*/ 860 w 377"/>
                <a:gd name="T87" fmla="*/ 340 h 393"/>
                <a:gd name="T88" fmla="*/ 922 w 377"/>
                <a:gd name="T89" fmla="*/ 327 h 393"/>
                <a:gd name="T90" fmla="*/ 941 w 377"/>
                <a:gd name="T91" fmla="*/ 299 h 3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77"/>
                <a:gd name="T139" fmla="*/ 0 h 393"/>
                <a:gd name="T140" fmla="*/ 377 w 377"/>
                <a:gd name="T141" fmla="*/ 393 h 39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99" name="Freeform 7"/>
            <p:cNvSpPr/>
            <p:nvPr/>
          </p:nvSpPr>
          <p:spPr bwMode="gray">
            <a:xfrm>
              <a:off x="4912318" y="2528581"/>
              <a:ext cx="592703" cy="916502"/>
            </a:xfrm>
            <a:custGeom>
              <a:avLst/>
              <a:gdLst>
                <a:gd name="T0" fmla="*/ 790 w 353"/>
                <a:gd name="T1" fmla="*/ 266 h 537"/>
                <a:gd name="T2" fmla="*/ 731 w 353"/>
                <a:gd name="T3" fmla="*/ 160 h 537"/>
                <a:gd name="T4" fmla="*/ 614 w 353"/>
                <a:gd name="T5" fmla="*/ 148 h 537"/>
                <a:gd name="T6" fmla="*/ 552 w 353"/>
                <a:gd name="T7" fmla="*/ 0 h 537"/>
                <a:gd name="T8" fmla="*/ 435 w 353"/>
                <a:gd name="T9" fmla="*/ 109 h 537"/>
                <a:gd name="T10" fmla="*/ 336 w 353"/>
                <a:gd name="T11" fmla="*/ 135 h 537"/>
                <a:gd name="T12" fmla="*/ 198 w 353"/>
                <a:gd name="T13" fmla="*/ 173 h 537"/>
                <a:gd name="T14" fmla="*/ 79 w 353"/>
                <a:gd name="T15" fmla="*/ 122 h 537"/>
                <a:gd name="T16" fmla="*/ 20 w 353"/>
                <a:gd name="T17" fmla="*/ 201 h 537"/>
                <a:gd name="T18" fmla="*/ 138 w 353"/>
                <a:gd name="T19" fmla="*/ 335 h 537"/>
                <a:gd name="T20" fmla="*/ 60 w 353"/>
                <a:gd name="T21" fmla="*/ 388 h 537"/>
                <a:gd name="T22" fmla="*/ 158 w 353"/>
                <a:gd name="T23" fmla="*/ 454 h 537"/>
                <a:gd name="T24" fmla="*/ 79 w 353"/>
                <a:gd name="T25" fmla="*/ 480 h 537"/>
                <a:gd name="T26" fmla="*/ 41 w 353"/>
                <a:gd name="T27" fmla="*/ 546 h 537"/>
                <a:gd name="T28" fmla="*/ 79 w 353"/>
                <a:gd name="T29" fmla="*/ 668 h 537"/>
                <a:gd name="T30" fmla="*/ 60 w 353"/>
                <a:gd name="T31" fmla="*/ 854 h 537"/>
                <a:gd name="T32" fmla="*/ 217 w 353"/>
                <a:gd name="T33" fmla="*/ 882 h 537"/>
                <a:gd name="T34" fmla="*/ 277 w 353"/>
                <a:gd name="T35" fmla="*/ 854 h 537"/>
                <a:gd name="T36" fmla="*/ 375 w 353"/>
                <a:gd name="T37" fmla="*/ 708 h 537"/>
                <a:gd name="T38" fmla="*/ 573 w 353"/>
                <a:gd name="T39" fmla="*/ 628 h 537"/>
                <a:gd name="T40" fmla="*/ 593 w 353"/>
                <a:gd name="T41" fmla="*/ 575 h 537"/>
                <a:gd name="T42" fmla="*/ 476 w 353"/>
                <a:gd name="T43" fmla="*/ 534 h 537"/>
                <a:gd name="T44" fmla="*/ 454 w 353"/>
                <a:gd name="T45" fmla="*/ 480 h 537"/>
                <a:gd name="T46" fmla="*/ 397 w 353"/>
                <a:gd name="T47" fmla="*/ 442 h 537"/>
                <a:gd name="T48" fmla="*/ 259 w 353"/>
                <a:gd name="T49" fmla="*/ 429 h 537"/>
                <a:gd name="T50" fmla="*/ 336 w 353"/>
                <a:gd name="T51" fmla="*/ 280 h 537"/>
                <a:gd name="T52" fmla="*/ 397 w 353"/>
                <a:gd name="T53" fmla="*/ 227 h 537"/>
                <a:gd name="T54" fmla="*/ 476 w 353"/>
                <a:gd name="T55" fmla="*/ 253 h 537"/>
                <a:gd name="T56" fmla="*/ 513 w 353"/>
                <a:gd name="T57" fmla="*/ 307 h 537"/>
                <a:gd name="T58" fmla="*/ 552 w 353"/>
                <a:gd name="T59" fmla="*/ 335 h 537"/>
                <a:gd name="T60" fmla="*/ 633 w 353"/>
                <a:gd name="T61" fmla="*/ 429 h 537"/>
                <a:gd name="T62" fmla="*/ 673 w 353"/>
                <a:gd name="T63" fmla="*/ 480 h 537"/>
                <a:gd name="T64" fmla="*/ 810 w 353"/>
                <a:gd name="T65" fmla="*/ 361 h 5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53"/>
                <a:gd name="T100" fmla="*/ 0 h 537"/>
                <a:gd name="T101" fmla="*/ 353 w 353"/>
                <a:gd name="T102" fmla="*/ 537 h 53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100" name="Freeform 8"/>
            <p:cNvSpPr/>
            <p:nvPr/>
          </p:nvSpPr>
          <p:spPr bwMode="gray">
            <a:xfrm>
              <a:off x="5084664" y="2761172"/>
              <a:ext cx="190562" cy="218728"/>
            </a:xfrm>
            <a:custGeom>
              <a:avLst/>
              <a:gdLst>
                <a:gd name="T0" fmla="*/ 283 w 113"/>
                <a:gd name="T1" fmla="*/ 103 h 129"/>
                <a:gd name="T2" fmla="*/ 243 w 113"/>
                <a:gd name="T3" fmla="*/ 64 h 129"/>
                <a:gd name="T4" fmla="*/ 283 w 113"/>
                <a:gd name="T5" fmla="*/ 26 h 129"/>
                <a:gd name="T6" fmla="*/ 202 w 113"/>
                <a:gd name="T7" fmla="*/ 26 h 129"/>
                <a:gd name="T8" fmla="*/ 183 w 113"/>
                <a:gd name="T9" fmla="*/ 0 h 129"/>
                <a:gd name="T10" fmla="*/ 141 w 113"/>
                <a:gd name="T11" fmla="*/ 0 h 129"/>
                <a:gd name="T12" fmla="*/ 122 w 113"/>
                <a:gd name="T13" fmla="*/ 52 h 129"/>
                <a:gd name="T14" fmla="*/ 83 w 113"/>
                <a:gd name="T15" fmla="*/ 52 h 129"/>
                <a:gd name="T16" fmla="*/ 0 w 113"/>
                <a:gd name="T17" fmla="*/ 143 h 129"/>
                <a:gd name="T18" fmla="*/ 0 w 113"/>
                <a:gd name="T19" fmla="*/ 194 h 129"/>
                <a:gd name="T20" fmla="*/ 83 w 113"/>
                <a:gd name="T21" fmla="*/ 194 h 129"/>
                <a:gd name="T22" fmla="*/ 122 w 113"/>
                <a:gd name="T23" fmla="*/ 207 h 129"/>
                <a:gd name="T24" fmla="*/ 202 w 113"/>
                <a:gd name="T25" fmla="*/ 181 h 129"/>
                <a:gd name="T26" fmla="*/ 202 w 113"/>
                <a:gd name="T27" fmla="*/ 156 h 129"/>
                <a:gd name="T28" fmla="*/ 183 w 113"/>
                <a:gd name="T29" fmla="*/ 130 h 129"/>
                <a:gd name="T30" fmla="*/ 243 w 113"/>
                <a:gd name="T31" fmla="*/ 130 h 129"/>
                <a:gd name="T32" fmla="*/ 283 w 113"/>
                <a:gd name="T33" fmla="*/ 103 h 12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3"/>
                <a:gd name="T52" fmla="*/ 0 h 129"/>
                <a:gd name="T53" fmla="*/ 113 w 113"/>
                <a:gd name="T54" fmla="*/ 129 h 12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101" name="Freeform 9"/>
            <p:cNvSpPr/>
            <p:nvPr/>
          </p:nvSpPr>
          <p:spPr bwMode="gray">
            <a:xfrm>
              <a:off x="5206568" y="2868996"/>
              <a:ext cx="149927" cy="206405"/>
            </a:xfrm>
            <a:custGeom>
              <a:avLst/>
              <a:gdLst>
                <a:gd name="T0" fmla="*/ 221 w 89"/>
                <a:gd name="T1" fmla="*/ 135 h 121"/>
                <a:gd name="T2" fmla="*/ 200 w 89"/>
                <a:gd name="T3" fmla="*/ 93 h 121"/>
                <a:gd name="T4" fmla="*/ 141 w 89"/>
                <a:gd name="T5" fmla="*/ 66 h 121"/>
                <a:gd name="T6" fmla="*/ 121 w 89"/>
                <a:gd name="T7" fmla="*/ 13 h 121"/>
                <a:gd name="T8" fmla="*/ 79 w 89"/>
                <a:gd name="T9" fmla="*/ 0 h 121"/>
                <a:gd name="T10" fmla="*/ 60 w 89"/>
                <a:gd name="T11" fmla="*/ 13 h 121"/>
                <a:gd name="T12" fmla="*/ 79 w 89"/>
                <a:gd name="T13" fmla="*/ 80 h 121"/>
                <a:gd name="T14" fmla="*/ 20 w 89"/>
                <a:gd name="T15" fmla="*/ 80 h 121"/>
                <a:gd name="T16" fmla="*/ 0 w 89"/>
                <a:gd name="T17" fmla="*/ 186 h 121"/>
                <a:gd name="T18" fmla="*/ 41 w 89"/>
                <a:gd name="T19" fmla="*/ 200 h 121"/>
                <a:gd name="T20" fmla="*/ 141 w 89"/>
                <a:gd name="T21" fmla="*/ 186 h 121"/>
                <a:gd name="T22" fmla="*/ 141 w 89"/>
                <a:gd name="T23" fmla="*/ 135 h 121"/>
                <a:gd name="T24" fmla="*/ 221 w 89"/>
                <a:gd name="T25" fmla="*/ 135 h 1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9"/>
                <a:gd name="T40" fmla="*/ 0 h 121"/>
                <a:gd name="T41" fmla="*/ 89 w 89"/>
                <a:gd name="T42" fmla="*/ 121 h 1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102" name="Freeform 10"/>
            <p:cNvSpPr/>
            <p:nvPr/>
          </p:nvSpPr>
          <p:spPr bwMode="gray">
            <a:xfrm>
              <a:off x="5206568" y="2882859"/>
              <a:ext cx="57449" cy="69315"/>
            </a:xfrm>
            <a:custGeom>
              <a:avLst/>
              <a:gdLst>
                <a:gd name="T0" fmla="*/ 96 w 33"/>
                <a:gd name="T1" fmla="*/ 64 h 41"/>
                <a:gd name="T2" fmla="*/ 24 w 33"/>
                <a:gd name="T3" fmla="*/ 64 h 41"/>
                <a:gd name="T4" fmla="*/ 24 w 33"/>
                <a:gd name="T5" fmla="*/ 38 h 41"/>
                <a:gd name="T6" fmla="*/ 0 w 33"/>
                <a:gd name="T7" fmla="*/ 0 h 41"/>
                <a:gd name="T8" fmla="*/ 71 w 33"/>
                <a:gd name="T9" fmla="*/ 13 h 41"/>
                <a:gd name="T10" fmla="*/ 96 w 33"/>
                <a:gd name="T11" fmla="*/ 64 h 41"/>
                <a:gd name="T12" fmla="*/ 0 60000 65536"/>
                <a:gd name="T13" fmla="*/ 0 60000 65536"/>
                <a:gd name="T14" fmla="*/ 0 60000 65536"/>
                <a:gd name="T15" fmla="*/ 0 60000 65536"/>
                <a:gd name="T16" fmla="*/ 0 60000 65536"/>
                <a:gd name="T17" fmla="*/ 0 60000 65536"/>
                <a:gd name="T18" fmla="*/ 0 w 33"/>
                <a:gd name="T19" fmla="*/ 0 h 41"/>
                <a:gd name="T20" fmla="*/ 33 w 33"/>
                <a:gd name="T21" fmla="*/ 41 h 41"/>
              </a:gdLst>
              <a:ahLst/>
              <a:cxnLst>
                <a:cxn ang="T12">
                  <a:pos x="T0" y="T1"/>
                </a:cxn>
                <a:cxn ang="T13">
                  <a:pos x="T2" y="T3"/>
                </a:cxn>
                <a:cxn ang="T14">
                  <a:pos x="T4" y="T5"/>
                </a:cxn>
                <a:cxn ang="T15">
                  <a:pos x="T6" y="T7"/>
                </a:cxn>
                <a:cxn ang="T16">
                  <a:pos x="T8" y="T9"/>
                </a:cxn>
                <a:cxn ang="T17">
                  <a:pos x="T10" y="T11"/>
                </a:cxn>
              </a:cxnLst>
              <a:rect l="T18" t="T19" r="T20" b="T21"/>
              <a:pathLst>
                <a:path w="33" h="41">
                  <a:moveTo>
                    <a:pt x="32" y="40"/>
                  </a:moveTo>
                  <a:lnTo>
                    <a:pt x="8" y="40"/>
                  </a:lnTo>
                  <a:lnTo>
                    <a:pt x="8" y="24"/>
                  </a:lnTo>
                  <a:lnTo>
                    <a:pt x="0" y="0"/>
                  </a:lnTo>
                  <a:lnTo>
                    <a:pt x="24" y="8"/>
                  </a:lnTo>
                  <a:lnTo>
                    <a:pt x="32" y="4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103" name="Freeform 11"/>
            <p:cNvSpPr/>
            <p:nvPr/>
          </p:nvSpPr>
          <p:spPr bwMode="gray">
            <a:xfrm>
              <a:off x="5072054" y="3129313"/>
              <a:ext cx="730020" cy="494449"/>
            </a:xfrm>
            <a:custGeom>
              <a:avLst/>
              <a:gdLst>
                <a:gd name="T0" fmla="*/ 384 w 433"/>
                <a:gd name="T1" fmla="*/ 13 h 289"/>
                <a:gd name="T2" fmla="*/ 343 w 433"/>
                <a:gd name="T3" fmla="*/ 41 h 289"/>
                <a:gd name="T4" fmla="*/ 243 w 433"/>
                <a:gd name="T5" fmla="*/ 54 h 289"/>
                <a:gd name="T6" fmla="*/ 141 w 433"/>
                <a:gd name="T7" fmla="*/ 122 h 289"/>
                <a:gd name="T8" fmla="*/ 41 w 433"/>
                <a:gd name="T9" fmla="*/ 215 h 289"/>
                <a:gd name="T10" fmla="*/ 41 w 433"/>
                <a:gd name="T11" fmla="*/ 271 h 289"/>
                <a:gd name="T12" fmla="*/ 83 w 433"/>
                <a:gd name="T13" fmla="*/ 311 h 289"/>
                <a:gd name="T14" fmla="*/ 122 w 433"/>
                <a:gd name="T15" fmla="*/ 298 h 289"/>
                <a:gd name="T16" fmla="*/ 162 w 433"/>
                <a:gd name="T17" fmla="*/ 298 h 289"/>
                <a:gd name="T18" fmla="*/ 20 w 433"/>
                <a:gd name="T19" fmla="*/ 380 h 289"/>
                <a:gd name="T20" fmla="*/ 0 w 433"/>
                <a:gd name="T21" fmla="*/ 419 h 289"/>
                <a:gd name="T22" fmla="*/ 41 w 433"/>
                <a:gd name="T23" fmla="*/ 432 h 289"/>
                <a:gd name="T24" fmla="*/ 122 w 433"/>
                <a:gd name="T25" fmla="*/ 486 h 289"/>
                <a:gd name="T26" fmla="*/ 202 w 433"/>
                <a:gd name="T27" fmla="*/ 486 h 289"/>
                <a:gd name="T28" fmla="*/ 243 w 433"/>
                <a:gd name="T29" fmla="*/ 459 h 289"/>
                <a:gd name="T30" fmla="*/ 243 w 433"/>
                <a:gd name="T31" fmla="*/ 432 h 289"/>
                <a:gd name="T32" fmla="*/ 283 w 433"/>
                <a:gd name="T33" fmla="*/ 445 h 289"/>
                <a:gd name="T34" fmla="*/ 301 w 433"/>
                <a:gd name="T35" fmla="*/ 459 h 289"/>
                <a:gd name="T36" fmla="*/ 384 w 433"/>
                <a:gd name="T37" fmla="*/ 486 h 289"/>
                <a:gd name="T38" fmla="*/ 422 w 433"/>
                <a:gd name="T39" fmla="*/ 459 h 289"/>
                <a:gd name="T40" fmla="*/ 484 w 433"/>
                <a:gd name="T41" fmla="*/ 459 h 289"/>
                <a:gd name="T42" fmla="*/ 484 w 433"/>
                <a:gd name="T43" fmla="*/ 486 h 289"/>
                <a:gd name="T44" fmla="*/ 525 w 433"/>
                <a:gd name="T45" fmla="*/ 472 h 289"/>
                <a:gd name="T46" fmla="*/ 606 w 433"/>
                <a:gd name="T47" fmla="*/ 393 h 289"/>
                <a:gd name="T48" fmla="*/ 646 w 433"/>
                <a:gd name="T49" fmla="*/ 393 h 289"/>
                <a:gd name="T50" fmla="*/ 746 w 433"/>
                <a:gd name="T51" fmla="*/ 285 h 289"/>
                <a:gd name="T52" fmla="*/ 746 w 433"/>
                <a:gd name="T53" fmla="*/ 244 h 289"/>
                <a:gd name="T54" fmla="*/ 766 w 433"/>
                <a:gd name="T55" fmla="*/ 231 h 289"/>
                <a:gd name="T56" fmla="*/ 786 w 433"/>
                <a:gd name="T57" fmla="*/ 258 h 289"/>
                <a:gd name="T58" fmla="*/ 868 w 433"/>
                <a:gd name="T59" fmla="*/ 163 h 289"/>
                <a:gd name="T60" fmla="*/ 948 w 433"/>
                <a:gd name="T61" fmla="*/ 136 h 289"/>
                <a:gd name="T62" fmla="*/ 948 w 433"/>
                <a:gd name="T63" fmla="*/ 149 h 289"/>
                <a:gd name="T64" fmla="*/ 1010 w 433"/>
                <a:gd name="T65" fmla="*/ 109 h 289"/>
                <a:gd name="T66" fmla="*/ 1052 w 433"/>
                <a:gd name="T67" fmla="*/ 122 h 289"/>
                <a:gd name="T68" fmla="*/ 1090 w 433"/>
                <a:gd name="T69" fmla="*/ 41 h 289"/>
                <a:gd name="T70" fmla="*/ 1070 w 433"/>
                <a:gd name="T71" fmla="*/ 27 h 289"/>
                <a:gd name="T72" fmla="*/ 1010 w 433"/>
                <a:gd name="T73" fmla="*/ 27 h 289"/>
                <a:gd name="T74" fmla="*/ 969 w 433"/>
                <a:gd name="T75" fmla="*/ 41 h 289"/>
                <a:gd name="T76" fmla="*/ 868 w 433"/>
                <a:gd name="T77" fmla="*/ 41 h 289"/>
                <a:gd name="T78" fmla="*/ 828 w 433"/>
                <a:gd name="T79" fmla="*/ 0 h 289"/>
                <a:gd name="T80" fmla="*/ 685 w 433"/>
                <a:gd name="T81" fmla="*/ 67 h 289"/>
                <a:gd name="T82" fmla="*/ 668 w 433"/>
                <a:gd name="T83" fmla="*/ 109 h 289"/>
                <a:gd name="T84" fmla="*/ 626 w 433"/>
                <a:gd name="T85" fmla="*/ 109 h 289"/>
                <a:gd name="T86" fmla="*/ 505 w 433"/>
                <a:gd name="T87" fmla="*/ 109 h 289"/>
                <a:gd name="T88" fmla="*/ 505 w 433"/>
                <a:gd name="T89" fmla="*/ 81 h 289"/>
                <a:gd name="T90" fmla="*/ 546 w 433"/>
                <a:gd name="T91" fmla="*/ 54 h 289"/>
                <a:gd name="T92" fmla="*/ 505 w 433"/>
                <a:gd name="T93" fmla="*/ 0 h 289"/>
                <a:gd name="T94" fmla="*/ 444 w 433"/>
                <a:gd name="T95" fmla="*/ 0 h 289"/>
                <a:gd name="T96" fmla="*/ 422 w 433"/>
                <a:gd name="T97" fmla="*/ 0 h 289"/>
                <a:gd name="T98" fmla="*/ 404 w 433"/>
                <a:gd name="T99" fmla="*/ 27 h 289"/>
                <a:gd name="T100" fmla="*/ 384 w 433"/>
                <a:gd name="T101" fmla="*/ 13 h 2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33"/>
                <a:gd name="T154" fmla="*/ 0 h 289"/>
                <a:gd name="T155" fmla="*/ 433 w 433"/>
                <a:gd name="T156" fmla="*/ 289 h 28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104" name="Freeform 12"/>
            <p:cNvSpPr/>
            <p:nvPr/>
          </p:nvSpPr>
          <p:spPr bwMode="gray">
            <a:xfrm>
              <a:off x="5221981" y="3525180"/>
              <a:ext cx="605314" cy="546820"/>
            </a:xfrm>
            <a:custGeom>
              <a:avLst/>
              <a:gdLst>
                <a:gd name="T0" fmla="*/ 413 w 361"/>
                <a:gd name="T1" fmla="*/ 0 h 321"/>
                <a:gd name="T2" fmla="*/ 373 w 361"/>
                <a:gd name="T3" fmla="*/ 0 h 321"/>
                <a:gd name="T4" fmla="*/ 296 w 361"/>
                <a:gd name="T5" fmla="*/ 80 h 321"/>
                <a:gd name="T6" fmla="*/ 236 w 361"/>
                <a:gd name="T7" fmla="*/ 93 h 321"/>
                <a:gd name="T8" fmla="*/ 236 w 361"/>
                <a:gd name="T9" fmla="*/ 66 h 321"/>
                <a:gd name="T10" fmla="*/ 197 w 361"/>
                <a:gd name="T11" fmla="*/ 66 h 321"/>
                <a:gd name="T12" fmla="*/ 158 w 361"/>
                <a:gd name="T13" fmla="*/ 93 h 321"/>
                <a:gd name="T14" fmla="*/ 78 w 361"/>
                <a:gd name="T15" fmla="*/ 66 h 321"/>
                <a:gd name="T16" fmla="*/ 60 w 361"/>
                <a:gd name="T17" fmla="*/ 53 h 321"/>
                <a:gd name="T18" fmla="*/ 20 w 361"/>
                <a:gd name="T19" fmla="*/ 40 h 321"/>
                <a:gd name="T20" fmla="*/ 20 w 361"/>
                <a:gd name="T21" fmla="*/ 66 h 321"/>
                <a:gd name="T22" fmla="*/ 0 w 361"/>
                <a:gd name="T23" fmla="*/ 80 h 321"/>
                <a:gd name="T24" fmla="*/ 78 w 361"/>
                <a:gd name="T25" fmla="*/ 93 h 321"/>
                <a:gd name="T26" fmla="*/ 97 w 361"/>
                <a:gd name="T27" fmla="*/ 130 h 321"/>
                <a:gd name="T28" fmla="*/ 138 w 361"/>
                <a:gd name="T29" fmla="*/ 130 h 321"/>
                <a:gd name="T30" fmla="*/ 197 w 361"/>
                <a:gd name="T31" fmla="*/ 186 h 321"/>
                <a:gd name="T32" fmla="*/ 254 w 361"/>
                <a:gd name="T33" fmla="*/ 171 h 321"/>
                <a:gd name="T34" fmla="*/ 254 w 361"/>
                <a:gd name="T35" fmla="*/ 239 h 321"/>
                <a:gd name="T36" fmla="*/ 334 w 361"/>
                <a:gd name="T37" fmla="*/ 304 h 321"/>
                <a:gd name="T38" fmla="*/ 373 w 361"/>
                <a:gd name="T39" fmla="*/ 304 h 321"/>
                <a:gd name="T40" fmla="*/ 393 w 361"/>
                <a:gd name="T41" fmla="*/ 279 h 321"/>
                <a:gd name="T42" fmla="*/ 451 w 361"/>
                <a:gd name="T43" fmla="*/ 316 h 321"/>
                <a:gd name="T44" fmla="*/ 413 w 361"/>
                <a:gd name="T45" fmla="*/ 344 h 321"/>
                <a:gd name="T46" fmla="*/ 393 w 361"/>
                <a:gd name="T47" fmla="*/ 331 h 321"/>
                <a:gd name="T48" fmla="*/ 354 w 361"/>
                <a:gd name="T49" fmla="*/ 316 h 321"/>
                <a:gd name="T50" fmla="*/ 354 w 361"/>
                <a:gd name="T51" fmla="*/ 370 h 321"/>
                <a:gd name="T52" fmla="*/ 334 w 361"/>
                <a:gd name="T53" fmla="*/ 396 h 321"/>
                <a:gd name="T54" fmla="*/ 393 w 361"/>
                <a:gd name="T55" fmla="*/ 450 h 321"/>
                <a:gd name="T56" fmla="*/ 393 w 361"/>
                <a:gd name="T57" fmla="*/ 489 h 321"/>
                <a:gd name="T58" fmla="*/ 489 w 361"/>
                <a:gd name="T59" fmla="*/ 489 h 321"/>
                <a:gd name="T60" fmla="*/ 530 w 361"/>
                <a:gd name="T61" fmla="*/ 516 h 321"/>
                <a:gd name="T62" fmla="*/ 588 w 361"/>
                <a:gd name="T63" fmla="*/ 503 h 321"/>
                <a:gd name="T64" fmla="*/ 668 w 361"/>
                <a:gd name="T65" fmla="*/ 529 h 321"/>
                <a:gd name="T66" fmla="*/ 726 w 361"/>
                <a:gd name="T67" fmla="*/ 489 h 321"/>
                <a:gd name="T68" fmla="*/ 785 w 361"/>
                <a:gd name="T69" fmla="*/ 424 h 321"/>
                <a:gd name="T70" fmla="*/ 707 w 361"/>
                <a:gd name="T71" fmla="*/ 396 h 321"/>
                <a:gd name="T72" fmla="*/ 785 w 361"/>
                <a:gd name="T73" fmla="*/ 384 h 321"/>
                <a:gd name="T74" fmla="*/ 805 w 361"/>
                <a:gd name="T75" fmla="*/ 396 h 321"/>
                <a:gd name="T76" fmla="*/ 883 w 361"/>
                <a:gd name="T77" fmla="*/ 384 h 321"/>
                <a:gd name="T78" fmla="*/ 883 w 361"/>
                <a:gd name="T79" fmla="*/ 370 h 321"/>
                <a:gd name="T80" fmla="*/ 785 w 361"/>
                <a:gd name="T81" fmla="*/ 331 h 321"/>
                <a:gd name="T82" fmla="*/ 785 w 361"/>
                <a:gd name="T83" fmla="*/ 304 h 321"/>
                <a:gd name="T84" fmla="*/ 748 w 361"/>
                <a:gd name="T85" fmla="*/ 292 h 321"/>
                <a:gd name="T86" fmla="*/ 707 w 361"/>
                <a:gd name="T87" fmla="*/ 279 h 321"/>
                <a:gd name="T88" fmla="*/ 668 w 361"/>
                <a:gd name="T89" fmla="*/ 212 h 321"/>
                <a:gd name="T90" fmla="*/ 570 w 361"/>
                <a:gd name="T91" fmla="*/ 106 h 321"/>
                <a:gd name="T92" fmla="*/ 570 w 361"/>
                <a:gd name="T93" fmla="*/ 66 h 321"/>
                <a:gd name="T94" fmla="*/ 471 w 361"/>
                <a:gd name="T95" fmla="*/ 53 h 321"/>
                <a:gd name="T96" fmla="*/ 432 w 361"/>
                <a:gd name="T97" fmla="*/ 40 h 321"/>
                <a:gd name="T98" fmla="*/ 413 w 361"/>
                <a:gd name="T99" fmla="*/ 0 h 32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1"/>
                <a:gd name="T151" fmla="*/ 0 h 321"/>
                <a:gd name="T152" fmla="*/ 361 w 361"/>
                <a:gd name="T153" fmla="*/ 321 h 32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105" name="Freeform 13"/>
            <p:cNvSpPr/>
            <p:nvPr/>
          </p:nvSpPr>
          <p:spPr bwMode="invGray">
            <a:xfrm>
              <a:off x="5719403" y="3962637"/>
              <a:ext cx="107892" cy="93961"/>
            </a:xfrm>
            <a:custGeom>
              <a:avLst/>
              <a:gdLst>
                <a:gd name="T0" fmla="*/ 54 w 65"/>
                <a:gd name="T1" fmla="*/ 0 h 57"/>
                <a:gd name="T2" fmla="*/ 0 w 65"/>
                <a:gd name="T3" fmla="*/ 56 h 57"/>
                <a:gd name="T4" fmla="*/ 54 w 65"/>
                <a:gd name="T5" fmla="*/ 78 h 57"/>
                <a:gd name="T6" fmla="*/ 150 w 65"/>
                <a:gd name="T7" fmla="*/ 56 h 57"/>
                <a:gd name="T8" fmla="*/ 150 w 65"/>
                <a:gd name="T9" fmla="*/ 34 h 57"/>
                <a:gd name="T10" fmla="*/ 54 w 65"/>
                <a:gd name="T11" fmla="*/ 0 h 57"/>
                <a:gd name="T12" fmla="*/ 0 60000 65536"/>
                <a:gd name="T13" fmla="*/ 0 60000 65536"/>
                <a:gd name="T14" fmla="*/ 0 60000 65536"/>
                <a:gd name="T15" fmla="*/ 0 60000 65536"/>
                <a:gd name="T16" fmla="*/ 0 60000 65536"/>
                <a:gd name="T17" fmla="*/ 0 60000 65536"/>
                <a:gd name="T18" fmla="*/ 0 w 65"/>
                <a:gd name="T19" fmla="*/ 0 h 57"/>
                <a:gd name="T20" fmla="*/ 65 w 65"/>
                <a:gd name="T21" fmla="*/ 57 h 57"/>
              </a:gdLst>
              <a:ahLst/>
              <a:cxnLst>
                <a:cxn ang="T12">
                  <a:pos x="T0" y="T1"/>
                </a:cxn>
                <a:cxn ang="T13">
                  <a:pos x="T2" y="T3"/>
                </a:cxn>
                <a:cxn ang="T14">
                  <a:pos x="T4" y="T5"/>
                </a:cxn>
                <a:cxn ang="T15">
                  <a:pos x="T6" y="T7"/>
                </a:cxn>
                <a:cxn ang="T16">
                  <a:pos x="T8" y="T9"/>
                </a:cxn>
                <a:cxn ang="T17">
                  <a:pos x="T10" y="T11"/>
                </a:cxn>
              </a:cxnLst>
              <a:rect l="T18" t="T19" r="T20" b="T21"/>
              <a:pathLst>
                <a:path w="65" h="57">
                  <a:moveTo>
                    <a:pt x="24" y="0"/>
                  </a:moveTo>
                  <a:lnTo>
                    <a:pt x="0" y="40"/>
                  </a:lnTo>
                  <a:lnTo>
                    <a:pt x="24" y="56"/>
                  </a:lnTo>
                  <a:lnTo>
                    <a:pt x="64" y="40"/>
                  </a:lnTo>
                  <a:lnTo>
                    <a:pt x="64" y="24"/>
                  </a:lnTo>
                  <a:lnTo>
                    <a:pt x="24" y="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106" name="Freeform 14"/>
            <p:cNvSpPr/>
            <p:nvPr/>
          </p:nvSpPr>
          <p:spPr bwMode="gray">
            <a:xfrm>
              <a:off x="5450375" y="4028871"/>
              <a:ext cx="403543" cy="506772"/>
            </a:xfrm>
            <a:custGeom>
              <a:avLst/>
              <a:gdLst>
                <a:gd name="T0" fmla="*/ 448 w 241"/>
                <a:gd name="T1" fmla="*/ 27 h 297"/>
                <a:gd name="T2" fmla="*/ 388 w 241"/>
                <a:gd name="T3" fmla="*/ 0 h 297"/>
                <a:gd name="T4" fmla="*/ 332 w 241"/>
                <a:gd name="T5" fmla="*/ 41 h 297"/>
                <a:gd name="T6" fmla="*/ 253 w 241"/>
                <a:gd name="T7" fmla="*/ 13 h 297"/>
                <a:gd name="T8" fmla="*/ 196 w 241"/>
                <a:gd name="T9" fmla="*/ 27 h 297"/>
                <a:gd name="T10" fmla="*/ 176 w 241"/>
                <a:gd name="T11" fmla="*/ 53 h 297"/>
                <a:gd name="T12" fmla="*/ 155 w 241"/>
                <a:gd name="T13" fmla="*/ 80 h 297"/>
                <a:gd name="T14" fmla="*/ 176 w 241"/>
                <a:gd name="T15" fmla="*/ 122 h 297"/>
                <a:gd name="T16" fmla="*/ 137 w 241"/>
                <a:gd name="T17" fmla="*/ 122 h 297"/>
                <a:gd name="T18" fmla="*/ 116 w 241"/>
                <a:gd name="T19" fmla="*/ 107 h 297"/>
                <a:gd name="T20" fmla="*/ 97 w 241"/>
                <a:gd name="T21" fmla="*/ 107 h 297"/>
                <a:gd name="T22" fmla="*/ 97 w 241"/>
                <a:gd name="T23" fmla="*/ 135 h 297"/>
                <a:gd name="T24" fmla="*/ 97 w 241"/>
                <a:gd name="T25" fmla="*/ 160 h 297"/>
                <a:gd name="T26" fmla="*/ 97 w 241"/>
                <a:gd name="T27" fmla="*/ 160 h 297"/>
                <a:gd name="T28" fmla="*/ 97 w 241"/>
                <a:gd name="T29" fmla="*/ 186 h 297"/>
                <a:gd name="T30" fmla="*/ 20 w 241"/>
                <a:gd name="T31" fmla="*/ 227 h 297"/>
                <a:gd name="T32" fmla="*/ 0 w 241"/>
                <a:gd name="T33" fmla="*/ 240 h 297"/>
                <a:gd name="T34" fmla="*/ 0 w 241"/>
                <a:gd name="T35" fmla="*/ 294 h 297"/>
                <a:gd name="T36" fmla="*/ 60 w 241"/>
                <a:gd name="T37" fmla="*/ 320 h 297"/>
                <a:gd name="T38" fmla="*/ 60 w 241"/>
                <a:gd name="T39" fmla="*/ 388 h 297"/>
                <a:gd name="T40" fmla="*/ 116 w 241"/>
                <a:gd name="T41" fmla="*/ 388 h 297"/>
                <a:gd name="T42" fmla="*/ 116 w 241"/>
                <a:gd name="T43" fmla="*/ 414 h 297"/>
                <a:gd name="T44" fmla="*/ 137 w 241"/>
                <a:gd name="T45" fmla="*/ 440 h 297"/>
                <a:gd name="T46" fmla="*/ 155 w 241"/>
                <a:gd name="T47" fmla="*/ 480 h 297"/>
                <a:gd name="T48" fmla="*/ 213 w 241"/>
                <a:gd name="T49" fmla="*/ 480 h 297"/>
                <a:gd name="T50" fmla="*/ 253 w 241"/>
                <a:gd name="T51" fmla="*/ 440 h 297"/>
                <a:gd name="T52" fmla="*/ 272 w 241"/>
                <a:gd name="T53" fmla="*/ 440 h 297"/>
                <a:gd name="T54" fmla="*/ 272 w 241"/>
                <a:gd name="T55" fmla="*/ 466 h 297"/>
                <a:gd name="T56" fmla="*/ 292 w 241"/>
                <a:gd name="T57" fmla="*/ 480 h 297"/>
                <a:gd name="T58" fmla="*/ 332 w 241"/>
                <a:gd name="T59" fmla="*/ 480 h 297"/>
                <a:gd name="T60" fmla="*/ 332 w 241"/>
                <a:gd name="T61" fmla="*/ 466 h 297"/>
                <a:gd name="T62" fmla="*/ 370 w 241"/>
                <a:gd name="T63" fmla="*/ 466 h 297"/>
                <a:gd name="T64" fmla="*/ 370 w 241"/>
                <a:gd name="T65" fmla="*/ 480 h 297"/>
                <a:gd name="T66" fmla="*/ 388 w 241"/>
                <a:gd name="T67" fmla="*/ 493 h 297"/>
                <a:gd name="T68" fmla="*/ 429 w 241"/>
                <a:gd name="T69" fmla="*/ 480 h 297"/>
                <a:gd name="T70" fmla="*/ 448 w 241"/>
                <a:gd name="T71" fmla="*/ 429 h 297"/>
                <a:gd name="T72" fmla="*/ 448 w 241"/>
                <a:gd name="T73" fmla="*/ 374 h 297"/>
                <a:gd name="T74" fmla="*/ 489 w 241"/>
                <a:gd name="T75" fmla="*/ 374 h 297"/>
                <a:gd name="T76" fmla="*/ 489 w 241"/>
                <a:gd name="T77" fmla="*/ 361 h 297"/>
                <a:gd name="T78" fmla="*/ 489 w 241"/>
                <a:gd name="T79" fmla="*/ 335 h 297"/>
                <a:gd name="T80" fmla="*/ 526 w 241"/>
                <a:gd name="T81" fmla="*/ 361 h 297"/>
                <a:gd name="T82" fmla="*/ 565 w 241"/>
                <a:gd name="T83" fmla="*/ 320 h 297"/>
                <a:gd name="T84" fmla="*/ 526 w 241"/>
                <a:gd name="T85" fmla="*/ 294 h 297"/>
                <a:gd name="T86" fmla="*/ 526 w 241"/>
                <a:gd name="T87" fmla="*/ 280 h 297"/>
                <a:gd name="T88" fmla="*/ 565 w 241"/>
                <a:gd name="T89" fmla="*/ 266 h 297"/>
                <a:gd name="T90" fmla="*/ 545 w 241"/>
                <a:gd name="T91" fmla="*/ 227 h 297"/>
                <a:gd name="T92" fmla="*/ 526 w 241"/>
                <a:gd name="T93" fmla="*/ 214 h 297"/>
                <a:gd name="T94" fmla="*/ 586 w 241"/>
                <a:gd name="T95" fmla="*/ 227 h 297"/>
                <a:gd name="T96" fmla="*/ 586 w 241"/>
                <a:gd name="T97" fmla="*/ 173 h 297"/>
                <a:gd name="T98" fmla="*/ 526 w 241"/>
                <a:gd name="T99" fmla="*/ 201 h 297"/>
                <a:gd name="T100" fmla="*/ 586 w 241"/>
                <a:gd name="T101" fmla="*/ 135 h 297"/>
                <a:gd name="T102" fmla="*/ 489 w 241"/>
                <a:gd name="T103" fmla="*/ 93 h 297"/>
                <a:gd name="T104" fmla="*/ 429 w 241"/>
                <a:gd name="T105" fmla="*/ 93 h 297"/>
                <a:gd name="T106" fmla="*/ 388 w 241"/>
                <a:gd name="T107" fmla="*/ 122 h 297"/>
                <a:gd name="T108" fmla="*/ 370 w 241"/>
                <a:gd name="T109" fmla="*/ 80 h 297"/>
                <a:gd name="T110" fmla="*/ 388 w 241"/>
                <a:gd name="T111" fmla="*/ 66 h 297"/>
                <a:gd name="T112" fmla="*/ 448 w 241"/>
                <a:gd name="T113" fmla="*/ 27 h 2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1"/>
                <a:gd name="T172" fmla="*/ 0 h 297"/>
                <a:gd name="T173" fmla="*/ 241 w 241"/>
                <a:gd name="T174" fmla="*/ 297 h 29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107" name="Freeform 15"/>
            <p:cNvSpPr/>
            <p:nvPr/>
          </p:nvSpPr>
          <p:spPr bwMode="gray">
            <a:xfrm>
              <a:off x="5247202" y="4426279"/>
              <a:ext cx="459590" cy="629999"/>
            </a:xfrm>
            <a:custGeom>
              <a:avLst/>
              <a:gdLst>
                <a:gd name="T0" fmla="*/ 681 w 273"/>
                <a:gd name="T1" fmla="*/ 93 h 369"/>
                <a:gd name="T2" fmla="*/ 681 w 273"/>
                <a:gd name="T3" fmla="*/ 80 h 369"/>
                <a:gd name="T4" fmla="*/ 643 w 273"/>
                <a:gd name="T5" fmla="*/ 80 h 369"/>
                <a:gd name="T6" fmla="*/ 643 w 273"/>
                <a:gd name="T7" fmla="*/ 93 h 369"/>
                <a:gd name="T8" fmla="*/ 601 w 273"/>
                <a:gd name="T9" fmla="*/ 93 h 369"/>
                <a:gd name="T10" fmla="*/ 580 w 273"/>
                <a:gd name="T11" fmla="*/ 93 h 369"/>
                <a:gd name="T12" fmla="*/ 580 w 273"/>
                <a:gd name="T13" fmla="*/ 53 h 369"/>
                <a:gd name="T14" fmla="*/ 560 w 273"/>
                <a:gd name="T15" fmla="*/ 53 h 369"/>
                <a:gd name="T16" fmla="*/ 520 w 273"/>
                <a:gd name="T17" fmla="*/ 93 h 369"/>
                <a:gd name="T18" fmla="*/ 461 w 273"/>
                <a:gd name="T19" fmla="*/ 93 h 369"/>
                <a:gd name="T20" fmla="*/ 440 w 273"/>
                <a:gd name="T21" fmla="*/ 53 h 369"/>
                <a:gd name="T22" fmla="*/ 422 w 273"/>
                <a:gd name="T23" fmla="*/ 27 h 369"/>
                <a:gd name="T24" fmla="*/ 401 w 273"/>
                <a:gd name="T25" fmla="*/ 0 h 369"/>
                <a:gd name="T26" fmla="*/ 360 w 273"/>
                <a:gd name="T27" fmla="*/ 0 h 369"/>
                <a:gd name="T28" fmla="*/ 360 w 273"/>
                <a:gd name="T29" fmla="*/ 13 h 369"/>
                <a:gd name="T30" fmla="*/ 281 w 273"/>
                <a:gd name="T31" fmla="*/ 27 h 369"/>
                <a:gd name="T32" fmla="*/ 281 w 273"/>
                <a:gd name="T33" fmla="*/ 53 h 369"/>
                <a:gd name="T34" fmla="*/ 199 w 273"/>
                <a:gd name="T35" fmla="*/ 53 h 369"/>
                <a:gd name="T36" fmla="*/ 162 w 273"/>
                <a:gd name="T37" fmla="*/ 80 h 369"/>
                <a:gd name="T38" fmla="*/ 162 w 273"/>
                <a:gd name="T39" fmla="*/ 122 h 369"/>
                <a:gd name="T40" fmla="*/ 181 w 273"/>
                <a:gd name="T41" fmla="*/ 149 h 369"/>
                <a:gd name="T42" fmla="*/ 121 w 273"/>
                <a:gd name="T43" fmla="*/ 186 h 369"/>
                <a:gd name="T44" fmla="*/ 101 w 273"/>
                <a:gd name="T45" fmla="*/ 186 h 369"/>
                <a:gd name="T46" fmla="*/ 79 w 273"/>
                <a:gd name="T47" fmla="*/ 241 h 369"/>
                <a:gd name="T48" fmla="*/ 79 w 273"/>
                <a:gd name="T49" fmla="*/ 267 h 369"/>
                <a:gd name="T50" fmla="*/ 79 w 273"/>
                <a:gd name="T51" fmla="*/ 294 h 369"/>
                <a:gd name="T52" fmla="*/ 41 w 273"/>
                <a:gd name="T53" fmla="*/ 336 h 369"/>
                <a:gd name="T54" fmla="*/ 20 w 273"/>
                <a:gd name="T55" fmla="*/ 361 h 369"/>
                <a:gd name="T56" fmla="*/ 0 w 273"/>
                <a:gd name="T57" fmla="*/ 429 h 369"/>
                <a:gd name="T58" fmla="*/ 20 w 273"/>
                <a:gd name="T59" fmla="*/ 454 h 369"/>
                <a:gd name="T60" fmla="*/ 138 w 273"/>
                <a:gd name="T61" fmla="*/ 454 h 369"/>
                <a:gd name="T62" fmla="*/ 199 w 273"/>
                <a:gd name="T63" fmla="*/ 549 h 369"/>
                <a:gd name="T64" fmla="*/ 221 w 273"/>
                <a:gd name="T65" fmla="*/ 615 h 369"/>
                <a:gd name="T66" fmla="*/ 281 w 273"/>
                <a:gd name="T67" fmla="*/ 549 h 369"/>
                <a:gd name="T68" fmla="*/ 300 w 273"/>
                <a:gd name="T69" fmla="*/ 562 h 369"/>
                <a:gd name="T70" fmla="*/ 381 w 273"/>
                <a:gd name="T71" fmla="*/ 510 h 369"/>
                <a:gd name="T72" fmla="*/ 381 w 273"/>
                <a:gd name="T73" fmla="*/ 468 h 369"/>
                <a:gd name="T74" fmla="*/ 461 w 273"/>
                <a:gd name="T75" fmla="*/ 454 h 369"/>
                <a:gd name="T76" fmla="*/ 500 w 273"/>
                <a:gd name="T77" fmla="*/ 388 h 369"/>
                <a:gd name="T78" fmla="*/ 542 w 273"/>
                <a:gd name="T79" fmla="*/ 375 h 369"/>
                <a:gd name="T80" fmla="*/ 542 w 273"/>
                <a:gd name="T81" fmla="*/ 336 h 369"/>
                <a:gd name="T82" fmla="*/ 601 w 273"/>
                <a:gd name="T83" fmla="*/ 336 h 369"/>
                <a:gd name="T84" fmla="*/ 621 w 273"/>
                <a:gd name="T85" fmla="*/ 267 h 369"/>
                <a:gd name="T86" fmla="*/ 601 w 273"/>
                <a:gd name="T87" fmla="*/ 214 h 369"/>
                <a:gd name="T88" fmla="*/ 621 w 273"/>
                <a:gd name="T89" fmla="*/ 201 h 369"/>
                <a:gd name="T90" fmla="*/ 580 w 273"/>
                <a:gd name="T91" fmla="*/ 173 h 369"/>
                <a:gd name="T92" fmla="*/ 621 w 273"/>
                <a:gd name="T93" fmla="*/ 160 h 369"/>
                <a:gd name="T94" fmla="*/ 643 w 273"/>
                <a:gd name="T95" fmla="*/ 173 h 369"/>
                <a:gd name="T96" fmla="*/ 681 w 273"/>
                <a:gd name="T97" fmla="*/ 135 h 369"/>
                <a:gd name="T98" fmla="*/ 681 w 273"/>
                <a:gd name="T99" fmla="*/ 93 h 36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3"/>
                <a:gd name="T151" fmla="*/ 0 h 369"/>
                <a:gd name="T152" fmla="*/ 273 w 273"/>
                <a:gd name="T153" fmla="*/ 369 h 36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108" name="Freeform 16"/>
            <p:cNvSpPr/>
            <p:nvPr/>
          </p:nvSpPr>
          <p:spPr bwMode="gray">
            <a:xfrm>
              <a:off x="4546608" y="4822146"/>
              <a:ext cx="850522" cy="656184"/>
            </a:xfrm>
            <a:custGeom>
              <a:avLst/>
              <a:gdLst>
                <a:gd name="T0" fmla="*/ 1244 w 505"/>
                <a:gd name="T1" fmla="*/ 158 h 385"/>
                <a:gd name="T2" fmla="*/ 1065 w 505"/>
                <a:gd name="T3" fmla="*/ 66 h 385"/>
                <a:gd name="T4" fmla="*/ 1023 w 505"/>
                <a:gd name="T5" fmla="*/ 93 h 385"/>
                <a:gd name="T6" fmla="*/ 944 w 505"/>
                <a:gd name="T7" fmla="*/ 66 h 385"/>
                <a:gd name="T8" fmla="*/ 782 w 505"/>
                <a:gd name="T9" fmla="*/ 93 h 385"/>
                <a:gd name="T10" fmla="*/ 782 w 505"/>
                <a:gd name="T11" fmla="*/ 0 h 385"/>
                <a:gd name="T12" fmla="*/ 703 w 505"/>
                <a:gd name="T13" fmla="*/ 0 h 385"/>
                <a:gd name="T14" fmla="*/ 543 w 505"/>
                <a:gd name="T15" fmla="*/ 13 h 385"/>
                <a:gd name="T16" fmla="*/ 522 w 505"/>
                <a:gd name="T17" fmla="*/ 66 h 385"/>
                <a:gd name="T18" fmla="*/ 422 w 505"/>
                <a:gd name="T19" fmla="*/ 41 h 385"/>
                <a:gd name="T20" fmla="*/ 361 w 505"/>
                <a:gd name="T21" fmla="*/ 80 h 385"/>
                <a:gd name="T22" fmla="*/ 381 w 505"/>
                <a:gd name="T23" fmla="*/ 145 h 385"/>
                <a:gd name="T24" fmla="*/ 361 w 505"/>
                <a:gd name="T25" fmla="*/ 186 h 385"/>
                <a:gd name="T26" fmla="*/ 281 w 505"/>
                <a:gd name="T27" fmla="*/ 279 h 385"/>
                <a:gd name="T28" fmla="*/ 181 w 505"/>
                <a:gd name="T29" fmla="*/ 371 h 385"/>
                <a:gd name="T30" fmla="*/ 79 w 505"/>
                <a:gd name="T31" fmla="*/ 450 h 385"/>
                <a:gd name="T32" fmla="*/ 0 w 505"/>
                <a:gd name="T33" fmla="*/ 492 h 385"/>
                <a:gd name="T34" fmla="*/ 20 w 505"/>
                <a:gd name="T35" fmla="*/ 518 h 385"/>
                <a:gd name="T36" fmla="*/ 41 w 505"/>
                <a:gd name="T37" fmla="*/ 596 h 385"/>
                <a:gd name="T38" fmla="*/ 141 w 505"/>
                <a:gd name="T39" fmla="*/ 636 h 385"/>
                <a:gd name="T40" fmla="*/ 101 w 505"/>
                <a:gd name="T41" fmla="*/ 572 h 385"/>
                <a:gd name="T42" fmla="*/ 200 w 505"/>
                <a:gd name="T43" fmla="*/ 505 h 385"/>
                <a:gd name="T44" fmla="*/ 381 w 505"/>
                <a:gd name="T45" fmla="*/ 465 h 385"/>
                <a:gd name="T46" fmla="*/ 482 w 505"/>
                <a:gd name="T47" fmla="*/ 492 h 385"/>
                <a:gd name="T48" fmla="*/ 601 w 505"/>
                <a:gd name="T49" fmla="*/ 411 h 385"/>
                <a:gd name="T50" fmla="*/ 662 w 505"/>
                <a:gd name="T51" fmla="*/ 398 h 385"/>
                <a:gd name="T52" fmla="*/ 662 w 505"/>
                <a:gd name="T53" fmla="*/ 357 h 385"/>
                <a:gd name="T54" fmla="*/ 703 w 505"/>
                <a:gd name="T55" fmla="*/ 344 h 385"/>
                <a:gd name="T56" fmla="*/ 844 w 505"/>
                <a:gd name="T57" fmla="*/ 384 h 385"/>
                <a:gd name="T58" fmla="*/ 844 w 505"/>
                <a:gd name="T59" fmla="*/ 332 h 385"/>
                <a:gd name="T60" fmla="*/ 944 w 505"/>
                <a:gd name="T61" fmla="*/ 319 h 385"/>
                <a:gd name="T62" fmla="*/ 982 w 505"/>
                <a:gd name="T63" fmla="*/ 332 h 385"/>
                <a:gd name="T64" fmla="*/ 1004 w 505"/>
                <a:gd name="T65" fmla="*/ 306 h 385"/>
                <a:gd name="T66" fmla="*/ 1124 w 505"/>
                <a:gd name="T67" fmla="*/ 292 h 385"/>
                <a:gd name="T68" fmla="*/ 1204 w 505"/>
                <a:gd name="T69" fmla="*/ 226 h 38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05"/>
                <a:gd name="T106" fmla="*/ 0 h 385"/>
                <a:gd name="T107" fmla="*/ 505 w 505"/>
                <a:gd name="T108" fmla="*/ 385 h 38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109" name="Freeform 17"/>
            <p:cNvSpPr/>
            <p:nvPr/>
          </p:nvSpPr>
          <p:spPr bwMode="gray">
            <a:xfrm>
              <a:off x="3980527" y="4698919"/>
              <a:ext cx="837911" cy="656184"/>
            </a:xfrm>
            <a:custGeom>
              <a:avLst/>
              <a:gdLst>
                <a:gd name="T0" fmla="*/ 868 w 497"/>
                <a:gd name="T1" fmla="*/ 572 h 385"/>
                <a:gd name="T2" fmla="*/ 1052 w 497"/>
                <a:gd name="T3" fmla="*/ 492 h 385"/>
                <a:gd name="T4" fmla="*/ 1131 w 497"/>
                <a:gd name="T5" fmla="*/ 398 h 385"/>
                <a:gd name="T6" fmla="*/ 1210 w 497"/>
                <a:gd name="T7" fmla="*/ 306 h 385"/>
                <a:gd name="T8" fmla="*/ 1251 w 497"/>
                <a:gd name="T9" fmla="*/ 266 h 385"/>
                <a:gd name="T10" fmla="*/ 1210 w 497"/>
                <a:gd name="T11" fmla="*/ 214 h 385"/>
                <a:gd name="T12" fmla="*/ 1151 w 497"/>
                <a:gd name="T13" fmla="*/ 158 h 385"/>
                <a:gd name="T14" fmla="*/ 1109 w 497"/>
                <a:gd name="T15" fmla="*/ 186 h 385"/>
                <a:gd name="T16" fmla="*/ 1070 w 497"/>
                <a:gd name="T17" fmla="*/ 173 h 385"/>
                <a:gd name="T18" fmla="*/ 1109 w 497"/>
                <a:gd name="T19" fmla="*/ 93 h 385"/>
                <a:gd name="T20" fmla="*/ 1109 w 497"/>
                <a:gd name="T21" fmla="*/ 27 h 385"/>
                <a:gd name="T22" fmla="*/ 1029 w 497"/>
                <a:gd name="T23" fmla="*/ 13 h 385"/>
                <a:gd name="T24" fmla="*/ 948 w 497"/>
                <a:gd name="T25" fmla="*/ 41 h 385"/>
                <a:gd name="T26" fmla="*/ 907 w 497"/>
                <a:gd name="T27" fmla="*/ 41 h 385"/>
                <a:gd name="T28" fmla="*/ 806 w 497"/>
                <a:gd name="T29" fmla="*/ 53 h 385"/>
                <a:gd name="T30" fmla="*/ 728 w 497"/>
                <a:gd name="T31" fmla="*/ 106 h 385"/>
                <a:gd name="T32" fmla="*/ 668 w 497"/>
                <a:gd name="T33" fmla="*/ 120 h 385"/>
                <a:gd name="T34" fmla="*/ 566 w 497"/>
                <a:gd name="T35" fmla="*/ 158 h 385"/>
                <a:gd name="T36" fmla="*/ 463 w 497"/>
                <a:gd name="T37" fmla="*/ 145 h 385"/>
                <a:gd name="T38" fmla="*/ 404 w 497"/>
                <a:gd name="T39" fmla="*/ 120 h 385"/>
                <a:gd name="T40" fmla="*/ 362 w 497"/>
                <a:gd name="T41" fmla="*/ 145 h 385"/>
                <a:gd name="T42" fmla="*/ 243 w 497"/>
                <a:gd name="T43" fmla="*/ 214 h 385"/>
                <a:gd name="T44" fmla="*/ 83 w 497"/>
                <a:gd name="T45" fmla="*/ 186 h 385"/>
                <a:gd name="T46" fmla="*/ 0 w 497"/>
                <a:gd name="T47" fmla="*/ 214 h 385"/>
                <a:gd name="T48" fmla="*/ 83 w 497"/>
                <a:gd name="T49" fmla="*/ 239 h 385"/>
                <a:gd name="T50" fmla="*/ 223 w 497"/>
                <a:gd name="T51" fmla="*/ 279 h 385"/>
                <a:gd name="T52" fmla="*/ 261 w 497"/>
                <a:gd name="T53" fmla="*/ 344 h 385"/>
                <a:gd name="T54" fmla="*/ 141 w 497"/>
                <a:gd name="T55" fmla="*/ 371 h 385"/>
                <a:gd name="T56" fmla="*/ 223 w 497"/>
                <a:gd name="T57" fmla="*/ 411 h 385"/>
                <a:gd name="T58" fmla="*/ 343 w 497"/>
                <a:gd name="T59" fmla="*/ 465 h 385"/>
                <a:gd name="T60" fmla="*/ 343 w 497"/>
                <a:gd name="T61" fmla="*/ 505 h 385"/>
                <a:gd name="T62" fmla="*/ 525 w 497"/>
                <a:gd name="T63" fmla="*/ 596 h 385"/>
                <a:gd name="T64" fmla="*/ 626 w 497"/>
                <a:gd name="T65" fmla="*/ 596 h 385"/>
                <a:gd name="T66" fmla="*/ 646 w 497"/>
                <a:gd name="T67" fmla="*/ 572 h 385"/>
                <a:gd name="T68" fmla="*/ 746 w 497"/>
                <a:gd name="T69" fmla="*/ 623 h 385"/>
                <a:gd name="T70" fmla="*/ 847 w 497"/>
                <a:gd name="T71" fmla="*/ 610 h 38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97"/>
                <a:gd name="T109" fmla="*/ 0 h 385"/>
                <a:gd name="T110" fmla="*/ 497 w 497"/>
                <a:gd name="T111" fmla="*/ 385 h 38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110" name="Freeform 18"/>
            <p:cNvSpPr/>
            <p:nvPr/>
          </p:nvSpPr>
          <p:spPr bwMode="invGray">
            <a:xfrm>
              <a:off x="3900659" y="4330778"/>
              <a:ext cx="622128" cy="603813"/>
            </a:xfrm>
            <a:custGeom>
              <a:avLst/>
              <a:gdLst>
                <a:gd name="T0" fmla="*/ 122 w 369"/>
                <a:gd name="T1" fmla="*/ 540 h 353"/>
                <a:gd name="T2" fmla="*/ 83 w 369"/>
                <a:gd name="T3" fmla="*/ 445 h 353"/>
                <a:gd name="T4" fmla="*/ 141 w 369"/>
                <a:gd name="T5" fmla="*/ 324 h 353"/>
                <a:gd name="T6" fmla="*/ 20 w 369"/>
                <a:gd name="T7" fmla="*/ 271 h 353"/>
                <a:gd name="T8" fmla="*/ 41 w 369"/>
                <a:gd name="T9" fmla="*/ 231 h 353"/>
                <a:gd name="T10" fmla="*/ 122 w 369"/>
                <a:gd name="T11" fmla="*/ 231 h 353"/>
                <a:gd name="T12" fmla="*/ 261 w 369"/>
                <a:gd name="T13" fmla="*/ 202 h 353"/>
                <a:gd name="T14" fmla="*/ 422 w 369"/>
                <a:gd name="T15" fmla="*/ 189 h 353"/>
                <a:gd name="T16" fmla="*/ 343 w 369"/>
                <a:gd name="T17" fmla="*/ 135 h 353"/>
                <a:gd name="T18" fmla="*/ 362 w 369"/>
                <a:gd name="T19" fmla="*/ 67 h 353"/>
                <a:gd name="T20" fmla="*/ 463 w 369"/>
                <a:gd name="T21" fmla="*/ 67 h 353"/>
                <a:gd name="T22" fmla="*/ 525 w 369"/>
                <a:gd name="T23" fmla="*/ 81 h 353"/>
                <a:gd name="T24" fmla="*/ 585 w 369"/>
                <a:gd name="T25" fmla="*/ 67 h 353"/>
                <a:gd name="T26" fmla="*/ 626 w 369"/>
                <a:gd name="T27" fmla="*/ 0 h 353"/>
                <a:gd name="T28" fmla="*/ 728 w 369"/>
                <a:gd name="T29" fmla="*/ 27 h 353"/>
                <a:gd name="T30" fmla="*/ 806 w 369"/>
                <a:gd name="T31" fmla="*/ 122 h 353"/>
                <a:gd name="T32" fmla="*/ 868 w 369"/>
                <a:gd name="T33" fmla="*/ 149 h 353"/>
                <a:gd name="T34" fmla="*/ 907 w 369"/>
                <a:gd name="T35" fmla="*/ 109 h 353"/>
                <a:gd name="T36" fmla="*/ 907 w 369"/>
                <a:gd name="T37" fmla="*/ 163 h 353"/>
                <a:gd name="T38" fmla="*/ 907 w 369"/>
                <a:gd name="T39" fmla="*/ 215 h 353"/>
                <a:gd name="T40" fmla="*/ 847 w 369"/>
                <a:gd name="T41" fmla="*/ 285 h 353"/>
                <a:gd name="T42" fmla="*/ 928 w 369"/>
                <a:gd name="T43" fmla="*/ 311 h 353"/>
                <a:gd name="T44" fmla="*/ 907 w 369"/>
                <a:gd name="T45" fmla="*/ 351 h 353"/>
                <a:gd name="T46" fmla="*/ 928 w 369"/>
                <a:gd name="T47" fmla="*/ 393 h 353"/>
                <a:gd name="T48" fmla="*/ 868 w 369"/>
                <a:gd name="T49" fmla="*/ 432 h 353"/>
                <a:gd name="T50" fmla="*/ 868 w 369"/>
                <a:gd name="T51" fmla="*/ 472 h 353"/>
                <a:gd name="T52" fmla="*/ 786 w 369"/>
                <a:gd name="T53" fmla="*/ 486 h 353"/>
                <a:gd name="T54" fmla="*/ 685 w 369"/>
                <a:gd name="T55" fmla="*/ 525 h 353"/>
                <a:gd name="T56" fmla="*/ 585 w 369"/>
                <a:gd name="T57" fmla="*/ 513 h 353"/>
                <a:gd name="T58" fmla="*/ 525 w 369"/>
                <a:gd name="T59" fmla="*/ 486 h 353"/>
                <a:gd name="T60" fmla="*/ 485 w 369"/>
                <a:gd name="T61" fmla="*/ 513 h 353"/>
                <a:gd name="T62" fmla="*/ 362 w 369"/>
                <a:gd name="T63" fmla="*/ 594 h 353"/>
                <a:gd name="T64" fmla="*/ 202 w 369"/>
                <a:gd name="T65" fmla="*/ 554 h 3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69"/>
                <a:gd name="T100" fmla="*/ 0 h 353"/>
                <a:gd name="T101" fmla="*/ 369 w 369"/>
                <a:gd name="T102" fmla="*/ 353 h 3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111" name="Freeform 19"/>
            <p:cNvSpPr/>
            <p:nvPr/>
          </p:nvSpPr>
          <p:spPr bwMode="invGray">
            <a:xfrm>
              <a:off x="3198663" y="4289189"/>
              <a:ext cx="958414" cy="1052052"/>
            </a:xfrm>
            <a:custGeom>
              <a:avLst/>
              <a:gdLst>
                <a:gd name="T0" fmla="*/ 1325 w 569"/>
                <a:gd name="T1" fmla="*/ 745 h 617"/>
                <a:gd name="T2" fmla="*/ 1406 w 569"/>
                <a:gd name="T3" fmla="*/ 690 h 617"/>
                <a:gd name="T4" fmla="*/ 1325 w 569"/>
                <a:gd name="T5" fmla="*/ 677 h 617"/>
                <a:gd name="T6" fmla="*/ 1244 w 569"/>
                <a:gd name="T7" fmla="*/ 638 h 617"/>
                <a:gd name="T8" fmla="*/ 1166 w 569"/>
                <a:gd name="T9" fmla="*/ 599 h 617"/>
                <a:gd name="T10" fmla="*/ 1206 w 569"/>
                <a:gd name="T11" fmla="*/ 531 h 617"/>
                <a:gd name="T12" fmla="*/ 1185 w 569"/>
                <a:gd name="T13" fmla="*/ 413 h 617"/>
                <a:gd name="T14" fmla="*/ 1065 w 569"/>
                <a:gd name="T15" fmla="*/ 373 h 617"/>
                <a:gd name="T16" fmla="*/ 1043 w 569"/>
                <a:gd name="T17" fmla="*/ 293 h 617"/>
                <a:gd name="T18" fmla="*/ 1125 w 569"/>
                <a:gd name="T19" fmla="*/ 279 h 617"/>
                <a:gd name="T20" fmla="*/ 1283 w 569"/>
                <a:gd name="T21" fmla="*/ 266 h 617"/>
                <a:gd name="T22" fmla="*/ 1283 w 569"/>
                <a:gd name="T23" fmla="*/ 186 h 617"/>
                <a:gd name="T24" fmla="*/ 1166 w 569"/>
                <a:gd name="T25" fmla="*/ 186 h 617"/>
                <a:gd name="T26" fmla="*/ 1084 w 569"/>
                <a:gd name="T27" fmla="*/ 106 h 617"/>
                <a:gd name="T28" fmla="*/ 1023 w 569"/>
                <a:gd name="T29" fmla="*/ 159 h 617"/>
                <a:gd name="T30" fmla="*/ 964 w 569"/>
                <a:gd name="T31" fmla="*/ 239 h 617"/>
                <a:gd name="T32" fmla="*/ 922 w 569"/>
                <a:gd name="T33" fmla="*/ 399 h 617"/>
                <a:gd name="T34" fmla="*/ 844 w 569"/>
                <a:gd name="T35" fmla="*/ 373 h 617"/>
                <a:gd name="T36" fmla="*/ 722 w 569"/>
                <a:gd name="T37" fmla="*/ 399 h 617"/>
                <a:gd name="T38" fmla="*/ 682 w 569"/>
                <a:gd name="T39" fmla="*/ 373 h 617"/>
                <a:gd name="T40" fmla="*/ 582 w 569"/>
                <a:gd name="T41" fmla="*/ 173 h 617"/>
                <a:gd name="T42" fmla="*/ 543 w 569"/>
                <a:gd name="T43" fmla="*/ 186 h 617"/>
                <a:gd name="T44" fmla="*/ 523 w 569"/>
                <a:gd name="T45" fmla="*/ 122 h 617"/>
                <a:gd name="T46" fmla="*/ 402 w 569"/>
                <a:gd name="T47" fmla="*/ 66 h 617"/>
                <a:gd name="T48" fmla="*/ 341 w 569"/>
                <a:gd name="T49" fmla="*/ 135 h 617"/>
                <a:gd name="T50" fmla="*/ 341 w 569"/>
                <a:gd name="T51" fmla="*/ 0 h 617"/>
                <a:gd name="T52" fmla="*/ 281 w 569"/>
                <a:gd name="T53" fmla="*/ 0 h 617"/>
                <a:gd name="T54" fmla="*/ 240 w 569"/>
                <a:gd name="T55" fmla="*/ 53 h 617"/>
                <a:gd name="T56" fmla="*/ 221 w 569"/>
                <a:gd name="T57" fmla="*/ 106 h 617"/>
                <a:gd name="T58" fmla="*/ 200 w 569"/>
                <a:gd name="T59" fmla="*/ 159 h 617"/>
                <a:gd name="T60" fmla="*/ 260 w 569"/>
                <a:gd name="T61" fmla="*/ 186 h 617"/>
                <a:gd name="T62" fmla="*/ 221 w 569"/>
                <a:gd name="T63" fmla="*/ 399 h 617"/>
                <a:gd name="T64" fmla="*/ 60 w 569"/>
                <a:gd name="T65" fmla="*/ 466 h 617"/>
                <a:gd name="T66" fmla="*/ 20 w 569"/>
                <a:gd name="T67" fmla="*/ 518 h 617"/>
                <a:gd name="T68" fmla="*/ 0 w 569"/>
                <a:gd name="T69" fmla="*/ 623 h 617"/>
                <a:gd name="T70" fmla="*/ 121 w 569"/>
                <a:gd name="T71" fmla="*/ 611 h 617"/>
                <a:gd name="T72" fmla="*/ 200 w 569"/>
                <a:gd name="T73" fmla="*/ 651 h 617"/>
                <a:gd name="T74" fmla="*/ 221 w 569"/>
                <a:gd name="T75" fmla="*/ 677 h 617"/>
                <a:gd name="T76" fmla="*/ 240 w 569"/>
                <a:gd name="T77" fmla="*/ 745 h 617"/>
                <a:gd name="T78" fmla="*/ 301 w 569"/>
                <a:gd name="T79" fmla="*/ 772 h 617"/>
                <a:gd name="T80" fmla="*/ 281 w 569"/>
                <a:gd name="T81" fmla="*/ 838 h 617"/>
                <a:gd name="T82" fmla="*/ 260 w 569"/>
                <a:gd name="T83" fmla="*/ 876 h 617"/>
                <a:gd name="T84" fmla="*/ 362 w 569"/>
                <a:gd name="T85" fmla="*/ 930 h 617"/>
                <a:gd name="T86" fmla="*/ 501 w 569"/>
                <a:gd name="T87" fmla="*/ 959 h 617"/>
                <a:gd name="T88" fmla="*/ 560 w 569"/>
                <a:gd name="T89" fmla="*/ 943 h 617"/>
                <a:gd name="T90" fmla="*/ 582 w 569"/>
                <a:gd name="T91" fmla="*/ 997 h 617"/>
                <a:gd name="T92" fmla="*/ 662 w 569"/>
                <a:gd name="T93" fmla="*/ 984 h 617"/>
                <a:gd name="T94" fmla="*/ 682 w 569"/>
                <a:gd name="T95" fmla="*/ 851 h 617"/>
                <a:gd name="T96" fmla="*/ 823 w 569"/>
                <a:gd name="T97" fmla="*/ 838 h 617"/>
                <a:gd name="T98" fmla="*/ 882 w 569"/>
                <a:gd name="T99" fmla="*/ 851 h 617"/>
                <a:gd name="T100" fmla="*/ 964 w 569"/>
                <a:gd name="T101" fmla="*/ 851 h 617"/>
                <a:gd name="T102" fmla="*/ 1043 w 569"/>
                <a:gd name="T103" fmla="*/ 866 h 617"/>
                <a:gd name="T104" fmla="*/ 1106 w 569"/>
                <a:gd name="T105" fmla="*/ 838 h 617"/>
                <a:gd name="T106" fmla="*/ 1227 w 569"/>
                <a:gd name="T107" fmla="*/ 784 h 617"/>
                <a:gd name="T108" fmla="*/ 1305 w 569"/>
                <a:gd name="T109" fmla="*/ 772 h 61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69"/>
                <a:gd name="T166" fmla="*/ 0 h 617"/>
                <a:gd name="T167" fmla="*/ 569 w 569"/>
                <a:gd name="T168" fmla="*/ 617 h 61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112" name="Freeform 20"/>
            <p:cNvSpPr/>
            <p:nvPr/>
          </p:nvSpPr>
          <p:spPr bwMode="invGray">
            <a:xfrm>
              <a:off x="1409344" y="3072321"/>
              <a:ext cx="2037330" cy="1340095"/>
            </a:xfrm>
            <a:custGeom>
              <a:avLst/>
              <a:gdLst>
                <a:gd name="T0" fmla="*/ 2979 w 1209"/>
                <a:gd name="T1" fmla="*/ 1217 h 785"/>
                <a:gd name="T2" fmla="*/ 2919 w 1209"/>
                <a:gd name="T3" fmla="*/ 1217 h 785"/>
                <a:gd name="T4" fmla="*/ 2919 w 1209"/>
                <a:gd name="T5" fmla="*/ 1311 h 785"/>
                <a:gd name="T6" fmla="*/ 2797 w 1209"/>
                <a:gd name="T7" fmla="*/ 1270 h 785"/>
                <a:gd name="T8" fmla="*/ 2736 w 1209"/>
                <a:gd name="T9" fmla="*/ 1257 h 785"/>
                <a:gd name="T10" fmla="*/ 2577 w 1209"/>
                <a:gd name="T11" fmla="*/ 1204 h 785"/>
                <a:gd name="T12" fmla="*/ 2618 w 1209"/>
                <a:gd name="T13" fmla="*/ 1161 h 785"/>
                <a:gd name="T14" fmla="*/ 2595 w 1209"/>
                <a:gd name="T15" fmla="*/ 1138 h 785"/>
                <a:gd name="T16" fmla="*/ 2517 w 1209"/>
                <a:gd name="T17" fmla="*/ 1110 h 785"/>
                <a:gd name="T18" fmla="*/ 2456 w 1209"/>
                <a:gd name="T19" fmla="*/ 1138 h 785"/>
                <a:gd name="T20" fmla="*/ 2334 w 1209"/>
                <a:gd name="T21" fmla="*/ 1084 h 785"/>
                <a:gd name="T22" fmla="*/ 2094 w 1209"/>
                <a:gd name="T23" fmla="*/ 1161 h 785"/>
                <a:gd name="T24" fmla="*/ 2034 w 1209"/>
                <a:gd name="T25" fmla="*/ 1204 h 785"/>
                <a:gd name="T26" fmla="*/ 1834 w 1209"/>
                <a:gd name="T27" fmla="*/ 1230 h 785"/>
                <a:gd name="T28" fmla="*/ 1650 w 1209"/>
                <a:gd name="T29" fmla="*/ 1190 h 785"/>
                <a:gd name="T30" fmla="*/ 1590 w 1209"/>
                <a:gd name="T31" fmla="*/ 1138 h 785"/>
                <a:gd name="T32" fmla="*/ 1468 w 1209"/>
                <a:gd name="T33" fmla="*/ 1177 h 785"/>
                <a:gd name="T34" fmla="*/ 1349 w 1209"/>
                <a:gd name="T35" fmla="*/ 1217 h 785"/>
                <a:gd name="T36" fmla="*/ 1147 w 1209"/>
                <a:gd name="T37" fmla="*/ 1124 h 785"/>
                <a:gd name="T38" fmla="*/ 1027 w 1209"/>
                <a:gd name="T39" fmla="*/ 1069 h 785"/>
                <a:gd name="T40" fmla="*/ 907 w 1209"/>
                <a:gd name="T41" fmla="*/ 1044 h 785"/>
                <a:gd name="T42" fmla="*/ 806 w 1209"/>
                <a:gd name="T43" fmla="*/ 990 h 785"/>
                <a:gd name="T44" fmla="*/ 684 w 1209"/>
                <a:gd name="T45" fmla="*/ 869 h 785"/>
                <a:gd name="T46" fmla="*/ 623 w 1209"/>
                <a:gd name="T47" fmla="*/ 854 h 785"/>
                <a:gd name="T48" fmla="*/ 523 w 1209"/>
                <a:gd name="T49" fmla="*/ 762 h 785"/>
                <a:gd name="T50" fmla="*/ 402 w 1209"/>
                <a:gd name="T51" fmla="*/ 643 h 785"/>
                <a:gd name="T52" fmla="*/ 301 w 1209"/>
                <a:gd name="T53" fmla="*/ 682 h 785"/>
                <a:gd name="T54" fmla="*/ 162 w 1209"/>
                <a:gd name="T55" fmla="*/ 549 h 785"/>
                <a:gd name="T56" fmla="*/ 79 w 1209"/>
                <a:gd name="T57" fmla="*/ 454 h 785"/>
                <a:gd name="T58" fmla="*/ 0 w 1209"/>
                <a:gd name="T59" fmla="*/ 429 h 785"/>
                <a:gd name="T60" fmla="*/ 41 w 1209"/>
                <a:gd name="T61" fmla="*/ 294 h 785"/>
                <a:gd name="T62" fmla="*/ 121 w 1209"/>
                <a:gd name="T63" fmla="*/ 321 h 785"/>
                <a:gd name="T64" fmla="*/ 200 w 1209"/>
                <a:gd name="T65" fmla="*/ 307 h 785"/>
                <a:gd name="T66" fmla="*/ 200 w 1209"/>
                <a:gd name="T67" fmla="*/ 214 h 785"/>
                <a:gd name="T68" fmla="*/ 141 w 1209"/>
                <a:gd name="T69" fmla="*/ 160 h 785"/>
                <a:gd name="T70" fmla="*/ 200 w 1209"/>
                <a:gd name="T71" fmla="*/ 80 h 785"/>
                <a:gd name="T72" fmla="*/ 384 w 1209"/>
                <a:gd name="T73" fmla="*/ 66 h 785"/>
                <a:gd name="T74" fmla="*/ 523 w 1209"/>
                <a:gd name="T75" fmla="*/ 13 h 785"/>
                <a:gd name="T76" fmla="*/ 723 w 1209"/>
                <a:gd name="T77" fmla="*/ 27 h 785"/>
                <a:gd name="T78" fmla="*/ 866 w 1209"/>
                <a:gd name="T79" fmla="*/ 93 h 785"/>
                <a:gd name="T80" fmla="*/ 1087 w 1209"/>
                <a:gd name="T81" fmla="*/ 93 h 785"/>
                <a:gd name="T82" fmla="*/ 1329 w 1209"/>
                <a:gd name="T83" fmla="*/ 66 h 785"/>
                <a:gd name="T84" fmla="*/ 1672 w 1209"/>
                <a:gd name="T85" fmla="*/ 93 h 785"/>
                <a:gd name="T86" fmla="*/ 1791 w 1209"/>
                <a:gd name="T87" fmla="*/ 122 h 785"/>
                <a:gd name="T88" fmla="*/ 1771 w 1209"/>
                <a:gd name="T89" fmla="*/ 160 h 785"/>
                <a:gd name="T90" fmla="*/ 1834 w 1209"/>
                <a:gd name="T91" fmla="*/ 227 h 785"/>
                <a:gd name="T92" fmla="*/ 1791 w 1209"/>
                <a:gd name="T93" fmla="*/ 307 h 785"/>
                <a:gd name="T94" fmla="*/ 1751 w 1209"/>
                <a:gd name="T95" fmla="*/ 416 h 785"/>
                <a:gd name="T96" fmla="*/ 1851 w 1209"/>
                <a:gd name="T97" fmla="*/ 535 h 785"/>
                <a:gd name="T98" fmla="*/ 2094 w 1209"/>
                <a:gd name="T99" fmla="*/ 615 h 785"/>
                <a:gd name="T100" fmla="*/ 2355 w 1209"/>
                <a:gd name="T101" fmla="*/ 695 h 785"/>
                <a:gd name="T102" fmla="*/ 2497 w 1209"/>
                <a:gd name="T103" fmla="*/ 708 h 785"/>
                <a:gd name="T104" fmla="*/ 2535 w 1209"/>
                <a:gd name="T105" fmla="*/ 804 h 785"/>
                <a:gd name="T106" fmla="*/ 2618 w 1209"/>
                <a:gd name="T107" fmla="*/ 830 h 785"/>
                <a:gd name="T108" fmla="*/ 2655 w 1209"/>
                <a:gd name="T109" fmla="*/ 790 h 785"/>
                <a:gd name="T110" fmla="*/ 2718 w 1209"/>
                <a:gd name="T111" fmla="*/ 804 h 785"/>
                <a:gd name="T112" fmla="*/ 2756 w 1209"/>
                <a:gd name="T113" fmla="*/ 776 h 785"/>
                <a:gd name="T114" fmla="*/ 2857 w 1209"/>
                <a:gd name="T115" fmla="*/ 737 h 785"/>
                <a:gd name="T116" fmla="*/ 2960 w 1209"/>
                <a:gd name="T117" fmla="*/ 762 h 785"/>
                <a:gd name="T118" fmla="*/ 3039 w 1209"/>
                <a:gd name="T119" fmla="*/ 895 h 785"/>
                <a:gd name="T120" fmla="*/ 3039 w 1209"/>
                <a:gd name="T121" fmla="*/ 963 h 785"/>
                <a:gd name="T122" fmla="*/ 3019 w 1209"/>
                <a:gd name="T123" fmla="*/ 1190 h 78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209"/>
                <a:gd name="T187" fmla="*/ 0 h 785"/>
                <a:gd name="T188" fmla="*/ 1209 w 1209"/>
                <a:gd name="T189" fmla="*/ 785 h 78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113" name="Freeform 21"/>
            <p:cNvSpPr/>
            <p:nvPr/>
          </p:nvSpPr>
          <p:spPr bwMode="gray">
            <a:xfrm>
              <a:off x="3323369" y="3620681"/>
              <a:ext cx="1279286" cy="1079778"/>
            </a:xfrm>
            <a:custGeom>
              <a:avLst/>
              <a:gdLst>
                <a:gd name="T0" fmla="*/ 1730 w 761"/>
                <a:gd name="T1" fmla="*/ 812 h 633"/>
                <a:gd name="T2" fmla="*/ 1670 w 761"/>
                <a:gd name="T3" fmla="*/ 838 h 633"/>
                <a:gd name="T4" fmla="*/ 1630 w 761"/>
                <a:gd name="T5" fmla="*/ 812 h 633"/>
                <a:gd name="T6" fmla="*/ 1512 w 761"/>
                <a:gd name="T7" fmla="*/ 719 h 633"/>
                <a:gd name="T8" fmla="*/ 1453 w 761"/>
                <a:gd name="T9" fmla="*/ 707 h 633"/>
                <a:gd name="T10" fmla="*/ 1371 w 761"/>
                <a:gd name="T11" fmla="*/ 732 h 633"/>
                <a:gd name="T12" fmla="*/ 1332 w 761"/>
                <a:gd name="T13" fmla="*/ 786 h 633"/>
                <a:gd name="T14" fmla="*/ 1273 w 761"/>
                <a:gd name="T15" fmla="*/ 773 h 633"/>
                <a:gd name="T16" fmla="*/ 1173 w 761"/>
                <a:gd name="T17" fmla="*/ 786 h 633"/>
                <a:gd name="T18" fmla="*/ 1254 w 761"/>
                <a:gd name="T19" fmla="*/ 825 h 633"/>
                <a:gd name="T20" fmla="*/ 1133 w 761"/>
                <a:gd name="T21" fmla="*/ 880 h 633"/>
                <a:gd name="T22" fmla="*/ 1035 w 761"/>
                <a:gd name="T23" fmla="*/ 867 h 633"/>
                <a:gd name="T24" fmla="*/ 974 w 761"/>
                <a:gd name="T25" fmla="*/ 759 h 633"/>
                <a:gd name="T26" fmla="*/ 894 w 761"/>
                <a:gd name="T27" fmla="*/ 812 h 633"/>
                <a:gd name="T28" fmla="*/ 834 w 761"/>
                <a:gd name="T29" fmla="*/ 838 h 633"/>
                <a:gd name="T30" fmla="*/ 735 w 761"/>
                <a:gd name="T31" fmla="*/ 894 h 633"/>
                <a:gd name="T32" fmla="*/ 675 w 761"/>
                <a:gd name="T33" fmla="*/ 1052 h 633"/>
                <a:gd name="T34" fmla="*/ 619 w 761"/>
                <a:gd name="T35" fmla="*/ 1052 h 633"/>
                <a:gd name="T36" fmla="*/ 537 w 761"/>
                <a:gd name="T37" fmla="*/ 1039 h 633"/>
                <a:gd name="T38" fmla="*/ 498 w 761"/>
                <a:gd name="T39" fmla="*/ 960 h 633"/>
                <a:gd name="T40" fmla="*/ 360 w 761"/>
                <a:gd name="T41" fmla="*/ 825 h 633"/>
                <a:gd name="T42" fmla="*/ 319 w 761"/>
                <a:gd name="T43" fmla="*/ 800 h 633"/>
                <a:gd name="T44" fmla="*/ 259 w 761"/>
                <a:gd name="T45" fmla="*/ 707 h 633"/>
                <a:gd name="T46" fmla="*/ 199 w 761"/>
                <a:gd name="T47" fmla="*/ 773 h 633"/>
                <a:gd name="T48" fmla="*/ 179 w 761"/>
                <a:gd name="T49" fmla="*/ 414 h 633"/>
                <a:gd name="T50" fmla="*/ 179 w 761"/>
                <a:gd name="T51" fmla="*/ 359 h 633"/>
                <a:gd name="T52" fmla="*/ 101 w 761"/>
                <a:gd name="T53" fmla="*/ 227 h 633"/>
                <a:gd name="T54" fmla="*/ 0 w 761"/>
                <a:gd name="T55" fmla="*/ 173 h 633"/>
                <a:gd name="T56" fmla="*/ 20 w 761"/>
                <a:gd name="T57" fmla="*/ 106 h 633"/>
                <a:gd name="T58" fmla="*/ 41 w 761"/>
                <a:gd name="T59" fmla="*/ 53 h 633"/>
                <a:gd name="T60" fmla="*/ 79 w 761"/>
                <a:gd name="T61" fmla="*/ 0 h 633"/>
                <a:gd name="T62" fmla="*/ 158 w 761"/>
                <a:gd name="T63" fmla="*/ 27 h 633"/>
                <a:gd name="T64" fmla="*/ 218 w 761"/>
                <a:gd name="T65" fmla="*/ 135 h 633"/>
                <a:gd name="T66" fmla="*/ 319 w 761"/>
                <a:gd name="T67" fmla="*/ 200 h 633"/>
                <a:gd name="T68" fmla="*/ 377 w 761"/>
                <a:gd name="T69" fmla="*/ 173 h 633"/>
                <a:gd name="T70" fmla="*/ 438 w 761"/>
                <a:gd name="T71" fmla="*/ 214 h 633"/>
                <a:gd name="T72" fmla="*/ 558 w 761"/>
                <a:gd name="T73" fmla="*/ 159 h 633"/>
                <a:gd name="T74" fmla="*/ 716 w 761"/>
                <a:gd name="T75" fmla="*/ 159 h 633"/>
                <a:gd name="T76" fmla="*/ 735 w 761"/>
                <a:gd name="T77" fmla="*/ 66 h 633"/>
                <a:gd name="T78" fmla="*/ 795 w 761"/>
                <a:gd name="T79" fmla="*/ 53 h 633"/>
                <a:gd name="T80" fmla="*/ 855 w 761"/>
                <a:gd name="T81" fmla="*/ 80 h 633"/>
                <a:gd name="T82" fmla="*/ 995 w 761"/>
                <a:gd name="T83" fmla="*/ 122 h 633"/>
                <a:gd name="T84" fmla="*/ 1035 w 761"/>
                <a:gd name="T85" fmla="*/ 227 h 633"/>
                <a:gd name="T86" fmla="*/ 1173 w 761"/>
                <a:gd name="T87" fmla="*/ 266 h 633"/>
                <a:gd name="T88" fmla="*/ 1273 w 761"/>
                <a:gd name="T89" fmla="*/ 227 h 633"/>
                <a:gd name="T90" fmla="*/ 1371 w 761"/>
                <a:gd name="T91" fmla="*/ 239 h 633"/>
                <a:gd name="T92" fmla="*/ 1554 w 761"/>
                <a:gd name="T93" fmla="*/ 307 h 633"/>
                <a:gd name="T94" fmla="*/ 1752 w 761"/>
                <a:gd name="T95" fmla="*/ 374 h 633"/>
                <a:gd name="T96" fmla="*/ 1890 w 761"/>
                <a:gd name="T97" fmla="*/ 427 h 633"/>
                <a:gd name="T98" fmla="*/ 1850 w 761"/>
                <a:gd name="T99" fmla="*/ 493 h 633"/>
                <a:gd name="T100" fmla="*/ 1651 w 761"/>
                <a:gd name="T101" fmla="*/ 520 h 633"/>
                <a:gd name="T102" fmla="*/ 1609 w 761"/>
                <a:gd name="T103" fmla="*/ 559 h 633"/>
                <a:gd name="T104" fmla="*/ 1630 w 761"/>
                <a:gd name="T105" fmla="*/ 600 h 633"/>
                <a:gd name="T106" fmla="*/ 1630 w 761"/>
                <a:gd name="T107" fmla="*/ 627 h 633"/>
                <a:gd name="T108" fmla="*/ 1752 w 761"/>
                <a:gd name="T109" fmla="*/ 759 h 6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61"/>
                <a:gd name="T166" fmla="*/ 0 h 633"/>
                <a:gd name="T167" fmla="*/ 761 w 761"/>
                <a:gd name="T168" fmla="*/ 633 h 6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61" h="633">
                  <a:moveTo>
                    <a:pt x="696" y="480"/>
                  </a:moveTo>
                  <a:lnTo>
                    <a:pt x="696" y="488"/>
                  </a:lnTo>
                  <a:lnTo>
                    <a:pt x="688" y="504"/>
                  </a:lnTo>
                  <a:lnTo>
                    <a:pt x="672" y="504"/>
                  </a:lnTo>
                  <a:lnTo>
                    <a:pt x="664" y="488"/>
                  </a:lnTo>
                  <a:lnTo>
                    <a:pt x="656" y="488"/>
                  </a:lnTo>
                  <a:lnTo>
                    <a:pt x="632" y="432"/>
                  </a:lnTo>
                  <a:lnTo>
                    <a:pt x="608" y="432"/>
                  </a:lnTo>
                  <a:lnTo>
                    <a:pt x="592" y="416"/>
                  </a:lnTo>
                  <a:lnTo>
                    <a:pt x="584" y="424"/>
                  </a:lnTo>
                  <a:lnTo>
                    <a:pt x="576" y="456"/>
                  </a:lnTo>
                  <a:lnTo>
                    <a:pt x="552" y="440"/>
                  </a:lnTo>
                  <a:lnTo>
                    <a:pt x="552" y="464"/>
                  </a:lnTo>
                  <a:lnTo>
                    <a:pt x="536" y="472"/>
                  </a:lnTo>
                  <a:lnTo>
                    <a:pt x="528" y="464"/>
                  </a:lnTo>
                  <a:lnTo>
                    <a:pt x="512" y="464"/>
                  </a:lnTo>
                  <a:lnTo>
                    <a:pt x="488" y="456"/>
                  </a:lnTo>
                  <a:lnTo>
                    <a:pt x="472" y="472"/>
                  </a:lnTo>
                  <a:lnTo>
                    <a:pt x="480" y="496"/>
                  </a:lnTo>
                  <a:lnTo>
                    <a:pt x="504" y="496"/>
                  </a:lnTo>
                  <a:lnTo>
                    <a:pt x="512" y="528"/>
                  </a:lnTo>
                  <a:lnTo>
                    <a:pt x="456" y="528"/>
                  </a:lnTo>
                  <a:lnTo>
                    <a:pt x="440" y="504"/>
                  </a:lnTo>
                  <a:lnTo>
                    <a:pt x="416" y="520"/>
                  </a:lnTo>
                  <a:lnTo>
                    <a:pt x="392" y="504"/>
                  </a:lnTo>
                  <a:lnTo>
                    <a:pt x="392" y="456"/>
                  </a:lnTo>
                  <a:lnTo>
                    <a:pt x="360" y="456"/>
                  </a:lnTo>
                  <a:lnTo>
                    <a:pt x="360" y="488"/>
                  </a:lnTo>
                  <a:lnTo>
                    <a:pt x="336" y="496"/>
                  </a:lnTo>
                  <a:lnTo>
                    <a:pt x="336" y="504"/>
                  </a:lnTo>
                  <a:lnTo>
                    <a:pt x="312" y="536"/>
                  </a:lnTo>
                  <a:lnTo>
                    <a:pt x="296" y="536"/>
                  </a:lnTo>
                  <a:lnTo>
                    <a:pt x="296" y="632"/>
                  </a:lnTo>
                  <a:lnTo>
                    <a:pt x="272" y="632"/>
                  </a:lnTo>
                  <a:lnTo>
                    <a:pt x="264" y="616"/>
                  </a:lnTo>
                  <a:lnTo>
                    <a:pt x="248" y="632"/>
                  </a:lnTo>
                  <a:lnTo>
                    <a:pt x="216" y="632"/>
                  </a:lnTo>
                  <a:lnTo>
                    <a:pt x="216" y="624"/>
                  </a:lnTo>
                  <a:lnTo>
                    <a:pt x="200" y="616"/>
                  </a:lnTo>
                  <a:lnTo>
                    <a:pt x="200" y="576"/>
                  </a:lnTo>
                  <a:lnTo>
                    <a:pt x="160" y="496"/>
                  </a:lnTo>
                  <a:lnTo>
                    <a:pt x="144" y="496"/>
                  </a:lnTo>
                  <a:lnTo>
                    <a:pt x="144" y="504"/>
                  </a:lnTo>
                  <a:lnTo>
                    <a:pt x="128" y="480"/>
                  </a:lnTo>
                  <a:lnTo>
                    <a:pt x="136" y="472"/>
                  </a:lnTo>
                  <a:lnTo>
                    <a:pt x="104" y="424"/>
                  </a:lnTo>
                  <a:lnTo>
                    <a:pt x="88" y="432"/>
                  </a:lnTo>
                  <a:lnTo>
                    <a:pt x="80" y="464"/>
                  </a:lnTo>
                  <a:lnTo>
                    <a:pt x="64" y="472"/>
                  </a:lnTo>
                  <a:lnTo>
                    <a:pt x="72" y="248"/>
                  </a:lnTo>
                  <a:lnTo>
                    <a:pt x="56" y="224"/>
                  </a:lnTo>
                  <a:lnTo>
                    <a:pt x="72" y="216"/>
                  </a:lnTo>
                  <a:lnTo>
                    <a:pt x="40" y="160"/>
                  </a:lnTo>
                  <a:lnTo>
                    <a:pt x="40" y="136"/>
                  </a:lnTo>
                  <a:lnTo>
                    <a:pt x="16" y="112"/>
                  </a:lnTo>
                  <a:lnTo>
                    <a:pt x="0" y="104"/>
                  </a:lnTo>
                  <a:lnTo>
                    <a:pt x="0" y="96"/>
                  </a:lnTo>
                  <a:lnTo>
                    <a:pt x="8" y="64"/>
                  </a:lnTo>
                  <a:lnTo>
                    <a:pt x="24" y="48"/>
                  </a:lnTo>
                  <a:lnTo>
                    <a:pt x="16" y="32"/>
                  </a:lnTo>
                  <a:lnTo>
                    <a:pt x="16" y="0"/>
                  </a:lnTo>
                  <a:lnTo>
                    <a:pt x="32" y="0"/>
                  </a:lnTo>
                  <a:lnTo>
                    <a:pt x="40" y="16"/>
                  </a:lnTo>
                  <a:lnTo>
                    <a:pt x="64" y="16"/>
                  </a:lnTo>
                  <a:lnTo>
                    <a:pt x="88" y="40"/>
                  </a:lnTo>
                  <a:lnTo>
                    <a:pt x="88" y="80"/>
                  </a:lnTo>
                  <a:lnTo>
                    <a:pt x="104" y="80"/>
                  </a:lnTo>
                  <a:lnTo>
                    <a:pt x="128" y="120"/>
                  </a:lnTo>
                  <a:lnTo>
                    <a:pt x="152" y="112"/>
                  </a:lnTo>
                  <a:lnTo>
                    <a:pt x="152" y="104"/>
                  </a:lnTo>
                  <a:lnTo>
                    <a:pt x="160" y="112"/>
                  </a:lnTo>
                  <a:lnTo>
                    <a:pt x="176" y="128"/>
                  </a:lnTo>
                  <a:lnTo>
                    <a:pt x="216" y="128"/>
                  </a:lnTo>
                  <a:lnTo>
                    <a:pt x="224" y="96"/>
                  </a:lnTo>
                  <a:lnTo>
                    <a:pt x="256" y="88"/>
                  </a:lnTo>
                  <a:lnTo>
                    <a:pt x="288" y="96"/>
                  </a:lnTo>
                  <a:lnTo>
                    <a:pt x="304" y="72"/>
                  </a:lnTo>
                  <a:lnTo>
                    <a:pt x="296" y="40"/>
                  </a:lnTo>
                  <a:lnTo>
                    <a:pt x="296" y="32"/>
                  </a:lnTo>
                  <a:lnTo>
                    <a:pt x="320" y="32"/>
                  </a:lnTo>
                  <a:lnTo>
                    <a:pt x="336" y="24"/>
                  </a:lnTo>
                  <a:lnTo>
                    <a:pt x="344" y="48"/>
                  </a:lnTo>
                  <a:lnTo>
                    <a:pt x="384" y="72"/>
                  </a:lnTo>
                  <a:lnTo>
                    <a:pt x="400" y="72"/>
                  </a:lnTo>
                  <a:lnTo>
                    <a:pt x="400" y="88"/>
                  </a:lnTo>
                  <a:lnTo>
                    <a:pt x="416" y="136"/>
                  </a:lnTo>
                  <a:lnTo>
                    <a:pt x="432" y="152"/>
                  </a:lnTo>
                  <a:lnTo>
                    <a:pt x="472" y="160"/>
                  </a:lnTo>
                  <a:lnTo>
                    <a:pt x="496" y="128"/>
                  </a:lnTo>
                  <a:lnTo>
                    <a:pt x="512" y="136"/>
                  </a:lnTo>
                  <a:lnTo>
                    <a:pt x="520" y="152"/>
                  </a:lnTo>
                  <a:lnTo>
                    <a:pt x="552" y="144"/>
                  </a:lnTo>
                  <a:lnTo>
                    <a:pt x="592" y="176"/>
                  </a:lnTo>
                  <a:lnTo>
                    <a:pt x="624" y="184"/>
                  </a:lnTo>
                  <a:lnTo>
                    <a:pt x="656" y="192"/>
                  </a:lnTo>
                  <a:lnTo>
                    <a:pt x="704" y="224"/>
                  </a:lnTo>
                  <a:lnTo>
                    <a:pt x="728" y="232"/>
                  </a:lnTo>
                  <a:lnTo>
                    <a:pt x="760" y="256"/>
                  </a:lnTo>
                  <a:lnTo>
                    <a:pt x="760" y="296"/>
                  </a:lnTo>
                  <a:lnTo>
                    <a:pt x="744" y="296"/>
                  </a:lnTo>
                  <a:lnTo>
                    <a:pt x="712" y="312"/>
                  </a:lnTo>
                  <a:lnTo>
                    <a:pt x="664" y="312"/>
                  </a:lnTo>
                  <a:lnTo>
                    <a:pt x="648" y="328"/>
                  </a:lnTo>
                  <a:lnTo>
                    <a:pt x="648" y="336"/>
                  </a:lnTo>
                  <a:lnTo>
                    <a:pt x="656" y="352"/>
                  </a:lnTo>
                  <a:lnTo>
                    <a:pt x="656" y="360"/>
                  </a:lnTo>
                  <a:lnTo>
                    <a:pt x="648" y="376"/>
                  </a:lnTo>
                  <a:lnTo>
                    <a:pt x="656" y="376"/>
                  </a:lnTo>
                  <a:lnTo>
                    <a:pt x="696" y="424"/>
                  </a:lnTo>
                  <a:lnTo>
                    <a:pt x="704" y="456"/>
                  </a:lnTo>
                  <a:lnTo>
                    <a:pt x="696" y="48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114" name="Freeform 22"/>
            <p:cNvSpPr/>
            <p:nvPr/>
          </p:nvSpPr>
          <p:spPr bwMode="invGray">
            <a:xfrm>
              <a:off x="2582140" y="2868996"/>
              <a:ext cx="1321322" cy="1053592"/>
            </a:xfrm>
            <a:custGeom>
              <a:avLst/>
              <a:gdLst>
                <a:gd name="T0" fmla="*/ 1679 w 785"/>
                <a:gd name="T1" fmla="*/ 898 h 617"/>
                <a:gd name="T2" fmla="*/ 1541 w 785"/>
                <a:gd name="T3" fmla="*/ 951 h 617"/>
                <a:gd name="T4" fmla="*/ 1481 w 785"/>
                <a:gd name="T5" fmla="*/ 910 h 617"/>
                <a:gd name="T6" fmla="*/ 1420 w 785"/>
                <a:gd name="T7" fmla="*/ 938 h 617"/>
                <a:gd name="T8" fmla="*/ 1320 w 785"/>
                <a:gd name="T9" fmla="*/ 870 h 617"/>
                <a:gd name="T10" fmla="*/ 1260 w 785"/>
                <a:gd name="T11" fmla="*/ 765 h 617"/>
                <a:gd name="T12" fmla="*/ 1181 w 785"/>
                <a:gd name="T13" fmla="*/ 737 h 617"/>
                <a:gd name="T14" fmla="*/ 1140 w 785"/>
                <a:gd name="T15" fmla="*/ 765 h 617"/>
                <a:gd name="T16" fmla="*/ 1160 w 785"/>
                <a:gd name="T17" fmla="*/ 804 h 617"/>
                <a:gd name="T18" fmla="*/ 1102 w 785"/>
                <a:gd name="T19" fmla="*/ 898 h 617"/>
                <a:gd name="T20" fmla="*/ 1140 w 785"/>
                <a:gd name="T21" fmla="*/ 925 h 617"/>
                <a:gd name="T22" fmla="*/ 1060 w 785"/>
                <a:gd name="T23" fmla="*/ 977 h 617"/>
                <a:gd name="T24" fmla="*/ 1002 w 785"/>
                <a:gd name="T25" fmla="*/ 1004 h 617"/>
                <a:gd name="T26" fmla="*/ 941 w 785"/>
                <a:gd name="T27" fmla="*/ 991 h 617"/>
                <a:gd name="T28" fmla="*/ 920 w 785"/>
                <a:gd name="T29" fmla="*/ 1018 h 617"/>
                <a:gd name="T30" fmla="*/ 841 w 785"/>
                <a:gd name="T31" fmla="*/ 1004 h 617"/>
                <a:gd name="T32" fmla="*/ 800 w 785"/>
                <a:gd name="T33" fmla="*/ 951 h 617"/>
                <a:gd name="T34" fmla="*/ 580 w 785"/>
                <a:gd name="T35" fmla="*/ 898 h 617"/>
                <a:gd name="T36" fmla="*/ 339 w 785"/>
                <a:gd name="T37" fmla="*/ 830 h 617"/>
                <a:gd name="T38" fmla="*/ 101 w 785"/>
                <a:gd name="T39" fmla="*/ 737 h 617"/>
                <a:gd name="T40" fmla="*/ 0 w 785"/>
                <a:gd name="T41" fmla="*/ 615 h 617"/>
                <a:gd name="T42" fmla="*/ 41 w 785"/>
                <a:gd name="T43" fmla="*/ 510 h 617"/>
                <a:gd name="T44" fmla="*/ 79 w 785"/>
                <a:gd name="T45" fmla="*/ 416 h 617"/>
                <a:gd name="T46" fmla="*/ 20 w 785"/>
                <a:gd name="T47" fmla="*/ 361 h 617"/>
                <a:gd name="T48" fmla="*/ 121 w 785"/>
                <a:gd name="T49" fmla="*/ 349 h 617"/>
                <a:gd name="T50" fmla="*/ 259 w 785"/>
                <a:gd name="T51" fmla="*/ 375 h 617"/>
                <a:gd name="T52" fmla="*/ 239 w 785"/>
                <a:gd name="T53" fmla="*/ 308 h 617"/>
                <a:gd name="T54" fmla="*/ 321 w 785"/>
                <a:gd name="T55" fmla="*/ 227 h 617"/>
                <a:gd name="T56" fmla="*/ 221 w 785"/>
                <a:gd name="T57" fmla="*/ 122 h 617"/>
                <a:gd name="T58" fmla="*/ 381 w 785"/>
                <a:gd name="T59" fmla="*/ 27 h 617"/>
                <a:gd name="T60" fmla="*/ 722 w 785"/>
                <a:gd name="T61" fmla="*/ 0 h 617"/>
                <a:gd name="T62" fmla="*/ 961 w 785"/>
                <a:gd name="T63" fmla="*/ 67 h 617"/>
                <a:gd name="T64" fmla="*/ 1140 w 785"/>
                <a:gd name="T65" fmla="*/ 173 h 617"/>
                <a:gd name="T66" fmla="*/ 1181 w 785"/>
                <a:gd name="T67" fmla="*/ 80 h 617"/>
                <a:gd name="T68" fmla="*/ 1320 w 785"/>
                <a:gd name="T69" fmla="*/ 122 h 617"/>
                <a:gd name="T70" fmla="*/ 1481 w 785"/>
                <a:gd name="T71" fmla="*/ 161 h 617"/>
                <a:gd name="T72" fmla="*/ 1642 w 785"/>
                <a:gd name="T73" fmla="*/ 201 h 617"/>
                <a:gd name="T74" fmla="*/ 1822 w 785"/>
                <a:gd name="T75" fmla="*/ 294 h 617"/>
                <a:gd name="T76" fmla="*/ 1922 w 785"/>
                <a:gd name="T77" fmla="*/ 388 h 617"/>
                <a:gd name="T78" fmla="*/ 1963 w 785"/>
                <a:gd name="T79" fmla="*/ 562 h 617"/>
                <a:gd name="T80" fmla="*/ 1880 w 785"/>
                <a:gd name="T81" fmla="*/ 602 h 617"/>
                <a:gd name="T82" fmla="*/ 1780 w 785"/>
                <a:gd name="T83" fmla="*/ 682 h 617"/>
                <a:gd name="T84" fmla="*/ 1842 w 785"/>
                <a:gd name="T85" fmla="*/ 724 h 617"/>
                <a:gd name="T86" fmla="*/ 1761 w 785"/>
                <a:gd name="T87" fmla="*/ 765 h 617"/>
                <a:gd name="T88" fmla="*/ 1642 w 785"/>
                <a:gd name="T89" fmla="*/ 751 h 617"/>
                <a:gd name="T90" fmla="*/ 1663 w 785"/>
                <a:gd name="T91" fmla="*/ 817 h 617"/>
                <a:gd name="T92" fmla="*/ 1780 w 785"/>
                <a:gd name="T93" fmla="*/ 845 h 6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85"/>
                <a:gd name="T142" fmla="*/ 0 h 617"/>
                <a:gd name="T143" fmla="*/ 785 w 785"/>
                <a:gd name="T144" fmla="*/ 617 h 61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115" name="Freeform 23"/>
            <p:cNvSpPr/>
            <p:nvPr/>
          </p:nvSpPr>
          <p:spPr bwMode="gray">
            <a:xfrm>
              <a:off x="4978174" y="4206010"/>
              <a:ext cx="514237" cy="728580"/>
            </a:xfrm>
            <a:custGeom>
              <a:avLst/>
              <a:gdLst>
                <a:gd name="T0" fmla="*/ 685 w 305"/>
                <a:gd name="T1" fmla="*/ 69 h 425"/>
                <a:gd name="T2" fmla="*/ 708 w 305"/>
                <a:gd name="T3" fmla="*/ 122 h 425"/>
                <a:gd name="T4" fmla="*/ 766 w 305"/>
                <a:gd name="T5" fmla="*/ 150 h 425"/>
                <a:gd name="T6" fmla="*/ 766 w 305"/>
                <a:gd name="T7" fmla="*/ 231 h 425"/>
                <a:gd name="T8" fmla="*/ 685 w 305"/>
                <a:gd name="T9" fmla="*/ 259 h 425"/>
                <a:gd name="T10" fmla="*/ 685 w 305"/>
                <a:gd name="T11" fmla="*/ 273 h 425"/>
                <a:gd name="T12" fmla="*/ 606 w 305"/>
                <a:gd name="T13" fmla="*/ 273 h 425"/>
                <a:gd name="T14" fmla="*/ 566 w 305"/>
                <a:gd name="T15" fmla="*/ 300 h 425"/>
                <a:gd name="T16" fmla="*/ 566 w 305"/>
                <a:gd name="T17" fmla="*/ 342 h 425"/>
                <a:gd name="T18" fmla="*/ 585 w 305"/>
                <a:gd name="T19" fmla="*/ 354 h 425"/>
                <a:gd name="T20" fmla="*/ 525 w 305"/>
                <a:gd name="T21" fmla="*/ 410 h 425"/>
                <a:gd name="T22" fmla="*/ 485 w 305"/>
                <a:gd name="T23" fmla="*/ 410 h 425"/>
                <a:gd name="T24" fmla="*/ 485 w 305"/>
                <a:gd name="T25" fmla="*/ 464 h 425"/>
                <a:gd name="T26" fmla="*/ 485 w 305"/>
                <a:gd name="T27" fmla="*/ 479 h 425"/>
                <a:gd name="T28" fmla="*/ 485 w 305"/>
                <a:gd name="T29" fmla="*/ 518 h 425"/>
                <a:gd name="T30" fmla="*/ 444 w 305"/>
                <a:gd name="T31" fmla="*/ 546 h 425"/>
                <a:gd name="T32" fmla="*/ 422 w 305"/>
                <a:gd name="T33" fmla="*/ 614 h 425"/>
                <a:gd name="T34" fmla="*/ 404 w 305"/>
                <a:gd name="T35" fmla="*/ 656 h 425"/>
                <a:gd name="T36" fmla="*/ 404 w 305"/>
                <a:gd name="T37" fmla="*/ 669 h 425"/>
                <a:gd name="T38" fmla="*/ 384 w 305"/>
                <a:gd name="T39" fmla="*/ 710 h 425"/>
                <a:gd name="T40" fmla="*/ 343 w 305"/>
                <a:gd name="T41" fmla="*/ 710 h 425"/>
                <a:gd name="T42" fmla="*/ 322 w 305"/>
                <a:gd name="T43" fmla="*/ 696 h 425"/>
                <a:gd name="T44" fmla="*/ 162 w 305"/>
                <a:gd name="T45" fmla="*/ 723 h 425"/>
                <a:gd name="T46" fmla="*/ 141 w 305"/>
                <a:gd name="T47" fmla="*/ 710 h 425"/>
                <a:gd name="T48" fmla="*/ 202 w 305"/>
                <a:gd name="T49" fmla="*/ 629 h 425"/>
                <a:gd name="T50" fmla="*/ 141 w 305"/>
                <a:gd name="T51" fmla="*/ 614 h 425"/>
                <a:gd name="T52" fmla="*/ 101 w 305"/>
                <a:gd name="T53" fmla="*/ 629 h 425"/>
                <a:gd name="T54" fmla="*/ 61 w 305"/>
                <a:gd name="T55" fmla="*/ 614 h 425"/>
                <a:gd name="T56" fmla="*/ 61 w 305"/>
                <a:gd name="T57" fmla="*/ 546 h 425"/>
                <a:gd name="T58" fmla="*/ 101 w 305"/>
                <a:gd name="T59" fmla="*/ 533 h 425"/>
                <a:gd name="T60" fmla="*/ 122 w 305"/>
                <a:gd name="T61" fmla="*/ 533 h 425"/>
                <a:gd name="T62" fmla="*/ 122 w 305"/>
                <a:gd name="T63" fmla="*/ 492 h 425"/>
                <a:gd name="T64" fmla="*/ 83 w 305"/>
                <a:gd name="T65" fmla="*/ 492 h 425"/>
                <a:gd name="T66" fmla="*/ 83 w 305"/>
                <a:gd name="T67" fmla="*/ 464 h 425"/>
                <a:gd name="T68" fmla="*/ 41 w 305"/>
                <a:gd name="T69" fmla="*/ 451 h 425"/>
                <a:gd name="T70" fmla="*/ 41 w 305"/>
                <a:gd name="T71" fmla="*/ 368 h 425"/>
                <a:gd name="T72" fmla="*/ 0 w 305"/>
                <a:gd name="T73" fmla="*/ 342 h 425"/>
                <a:gd name="T74" fmla="*/ 20 w 305"/>
                <a:gd name="T75" fmla="*/ 300 h 425"/>
                <a:gd name="T76" fmla="*/ 83 w 305"/>
                <a:gd name="T77" fmla="*/ 259 h 425"/>
                <a:gd name="T78" fmla="*/ 83 w 305"/>
                <a:gd name="T79" fmla="*/ 218 h 425"/>
                <a:gd name="T80" fmla="*/ 61 w 305"/>
                <a:gd name="T81" fmla="*/ 206 h 425"/>
                <a:gd name="T82" fmla="*/ 83 w 305"/>
                <a:gd name="T83" fmla="*/ 178 h 425"/>
                <a:gd name="T84" fmla="*/ 41 w 305"/>
                <a:gd name="T85" fmla="*/ 136 h 425"/>
                <a:gd name="T86" fmla="*/ 83 w 305"/>
                <a:gd name="T87" fmla="*/ 109 h 425"/>
                <a:gd name="T88" fmla="*/ 141 w 305"/>
                <a:gd name="T89" fmla="*/ 96 h 425"/>
                <a:gd name="T90" fmla="*/ 283 w 305"/>
                <a:gd name="T91" fmla="*/ 41 h 425"/>
                <a:gd name="T92" fmla="*/ 362 w 305"/>
                <a:gd name="T93" fmla="*/ 13 h 425"/>
                <a:gd name="T94" fmla="*/ 422 w 305"/>
                <a:gd name="T95" fmla="*/ 13 h 425"/>
                <a:gd name="T96" fmla="*/ 463 w 305"/>
                <a:gd name="T97" fmla="*/ 0 h 425"/>
                <a:gd name="T98" fmla="*/ 485 w 305"/>
                <a:gd name="T99" fmla="*/ 13 h 425"/>
                <a:gd name="T100" fmla="*/ 463 w 305"/>
                <a:gd name="T101" fmla="*/ 27 h 425"/>
                <a:gd name="T102" fmla="*/ 463 w 305"/>
                <a:gd name="T103" fmla="*/ 56 h 425"/>
                <a:gd name="T104" fmla="*/ 525 w 305"/>
                <a:gd name="T105" fmla="*/ 56 h 425"/>
                <a:gd name="T106" fmla="*/ 525 w 305"/>
                <a:gd name="T107" fmla="*/ 27 h 425"/>
                <a:gd name="T108" fmla="*/ 546 w 305"/>
                <a:gd name="T109" fmla="*/ 0 h 425"/>
                <a:gd name="T110" fmla="*/ 585 w 305"/>
                <a:gd name="T111" fmla="*/ 27 h 425"/>
                <a:gd name="T112" fmla="*/ 606 w 305"/>
                <a:gd name="T113" fmla="*/ 56 h 425"/>
                <a:gd name="T114" fmla="*/ 685 w 305"/>
                <a:gd name="T115" fmla="*/ 56 h 425"/>
                <a:gd name="T116" fmla="*/ 685 w 305"/>
                <a:gd name="T117" fmla="*/ 69 h 42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05"/>
                <a:gd name="T178" fmla="*/ 0 h 425"/>
                <a:gd name="T179" fmla="*/ 305 w 305"/>
                <a:gd name="T180" fmla="*/ 425 h 42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116" name="Freeform 24"/>
            <p:cNvSpPr/>
            <p:nvPr/>
          </p:nvSpPr>
          <p:spPr bwMode="gray">
            <a:xfrm>
              <a:off x="4465339" y="4206010"/>
              <a:ext cx="594104" cy="714717"/>
            </a:xfrm>
            <a:custGeom>
              <a:avLst/>
              <a:gdLst>
                <a:gd name="T0" fmla="*/ 841 w 353"/>
                <a:gd name="T1" fmla="*/ 178 h 417"/>
                <a:gd name="T2" fmla="*/ 860 w 353"/>
                <a:gd name="T3" fmla="*/ 218 h 417"/>
                <a:gd name="T4" fmla="*/ 781 w 353"/>
                <a:gd name="T5" fmla="*/ 300 h 417"/>
                <a:gd name="T6" fmla="*/ 799 w 353"/>
                <a:gd name="T7" fmla="*/ 367 h 417"/>
                <a:gd name="T8" fmla="*/ 799 w 353"/>
                <a:gd name="T9" fmla="*/ 451 h 417"/>
                <a:gd name="T10" fmla="*/ 819 w 353"/>
                <a:gd name="T11" fmla="*/ 491 h 417"/>
                <a:gd name="T12" fmla="*/ 880 w 353"/>
                <a:gd name="T13" fmla="*/ 532 h 417"/>
                <a:gd name="T14" fmla="*/ 819 w 353"/>
                <a:gd name="T15" fmla="*/ 546 h 417"/>
                <a:gd name="T16" fmla="*/ 799 w 353"/>
                <a:gd name="T17" fmla="*/ 626 h 417"/>
                <a:gd name="T18" fmla="*/ 681 w 353"/>
                <a:gd name="T19" fmla="*/ 682 h 417"/>
                <a:gd name="T20" fmla="*/ 560 w 353"/>
                <a:gd name="T21" fmla="*/ 640 h 417"/>
                <a:gd name="T22" fmla="*/ 539 w 353"/>
                <a:gd name="T23" fmla="*/ 695 h 417"/>
                <a:gd name="T24" fmla="*/ 480 w 353"/>
                <a:gd name="T25" fmla="*/ 710 h 417"/>
                <a:gd name="T26" fmla="*/ 422 w 353"/>
                <a:gd name="T27" fmla="*/ 655 h 417"/>
                <a:gd name="T28" fmla="*/ 381 w 353"/>
                <a:gd name="T29" fmla="*/ 682 h 417"/>
                <a:gd name="T30" fmla="*/ 360 w 353"/>
                <a:gd name="T31" fmla="*/ 601 h 417"/>
                <a:gd name="T32" fmla="*/ 381 w 353"/>
                <a:gd name="T33" fmla="*/ 532 h 417"/>
                <a:gd name="T34" fmla="*/ 360 w 353"/>
                <a:gd name="T35" fmla="*/ 491 h 417"/>
                <a:gd name="T36" fmla="*/ 239 w 353"/>
                <a:gd name="T37" fmla="*/ 532 h 417"/>
                <a:gd name="T38" fmla="*/ 160 w 353"/>
                <a:gd name="T39" fmla="*/ 517 h 417"/>
                <a:gd name="T40" fmla="*/ 79 w 353"/>
                <a:gd name="T41" fmla="*/ 532 h 417"/>
                <a:gd name="T42" fmla="*/ 60 w 353"/>
                <a:gd name="T43" fmla="*/ 517 h 417"/>
                <a:gd name="T44" fmla="*/ 41 w 353"/>
                <a:gd name="T45" fmla="*/ 451 h 417"/>
                <a:gd name="T46" fmla="*/ 60 w 353"/>
                <a:gd name="T47" fmla="*/ 408 h 417"/>
                <a:gd name="T48" fmla="*/ 0 w 353"/>
                <a:gd name="T49" fmla="*/ 382 h 417"/>
                <a:gd name="T50" fmla="*/ 60 w 353"/>
                <a:gd name="T51" fmla="*/ 286 h 417"/>
                <a:gd name="T52" fmla="*/ 60 w 353"/>
                <a:gd name="T53" fmla="*/ 231 h 417"/>
                <a:gd name="T54" fmla="*/ 60 w 353"/>
                <a:gd name="T55" fmla="*/ 206 h 417"/>
                <a:gd name="T56" fmla="*/ 121 w 353"/>
                <a:gd name="T57" fmla="*/ 56 h 417"/>
                <a:gd name="T58" fmla="*/ 259 w 353"/>
                <a:gd name="T59" fmla="*/ 69 h 417"/>
                <a:gd name="T60" fmla="*/ 281 w 353"/>
                <a:gd name="T61" fmla="*/ 0 h 417"/>
                <a:gd name="T62" fmla="*/ 459 w 353"/>
                <a:gd name="T63" fmla="*/ 27 h 417"/>
                <a:gd name="T64" fmla="*/ 620 w 353"/>
                <a:gd name="T65" fmla="*/ 69 h 417"/>
                <a:gd name="T66" fmla="*/ 722 w 353"/>
                <a:gd name="T67" fmla="*/ 56 h 417"/>
                <a:gd name="T68" fmla="*/ 759 w 353"/>
                <a:gd name="T69" fmla="*/ 136 h 4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53"/>
                <a:gd name="T106" fmla="*/ 0 h 417"/>
                <a:gd name="T107" fmla="*/ 353 w 353"/>
                <a:gd name="T108" fmla="*/ 417 h 4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117" name="Freeform 25"/>
            <p:cNvSpPr/>
            <p:nvPr/>
          </p:nvSpPr>
          <p:spPr bwMode="gray">
            <a:xfrm>
              <a:off x="4413495" y="3799361"/>
              <a:ext cx="822498" cy="545280"/>
            </a:xfrm>
            <a:custGeom>
              <a:avLst/>
              <a:gdLst>
                <a:gd name="T0" fmla="*/ 1216 w 489"/>
                <a:gd name="T1" fmla="*/ 404 h 321"/>
                <a:gd name="T2" fmla="*/ 1116 w 489"/>
                <a:gd name="T3" fmla="*/ 430 h 321"/>
                <a:gd name="T4" fmla="*/ 977 w 489"/>
                <a:gd name="T5" fmla="*/ 483 h 321"/>
                <a:gd name="T6" fmla="*/ 918 w 489"/>
                <a:gd name="T7" fmla="*/ 495 h 321"/>
                <a:gd name="T8" fmla="*/ 879 w 489"/>
                <a:gd name="T9" fmla="*/ 522 h 321"/>
                <a:gd name="T10" fmla="*/ 819 w 489"/>
                <a:gd name="T11" fmla="*/ 522 h 321"/>
                <a:gd name="T12" fmla="*/ 837 w 489"/>
                <a:gd name="T13" fmla="*/ 444 h 321"/>
                <a:gd name="T14" fmla="*/ 797 w 489"/>
                <a:gd name="T15" fmla="*/ 444 h 321"/>
                <a:gd name="T16" fmla="*/ 718 w 489"/>
                <a:gd name="T17" fmla="*/ 471 h 321"/>
                <a:gd name="T18" fmla="*/ 697 w 489"/>
                <a:gd name="T19" fmla="*/ 458 h 321"/>
                <a:gd name="T20" fmla="*/ 598 w 489"/>
                <a:gd name="T21" fmla="*/ 458 h 321"/>
                <a:gd name="T22" fmla="*/ 559 w 489"/>
                <a:gd name="T23" fmla="*/ 417 h 321"/>
                <a:gd name="T24" fmla="*/ 459 w 489"/>
                <a:gd name="T25" fmla="*/ 417 h 321"/>
                <a:gd name="T26" fmla="*/ 360 w 489"/>
                <a:gd name="T27" fmla="*/ 391 h 321"/>
                <a:gd name="T28" fmla="*/ 319 w 489"/>
                <a:gd name="T29" fmla="*/ 404 h 321"/>
                <a:gd name="T30" fmla="*/ 339 w 489"/>
                <a:gd name="T31" fmla="*/ 458 h 321"/>
                <a:gd name="T32" fmla="*/ 278 w 489"/>
                <a:gd name="T33" fmla="*/ 444 h 321"/>
                <a:gd name="T34" fmla="*/ 199 w 489"/>
                <a:gd name="T35" fmla="*/ 444 h 321"/>
                <a:gd name="T36" fmla="*/ 121 w 489"/>
                <a:gd name="T37" fmla="*/ 522 h 321"/>
                <a:gd name="T38" fmla="*/ 20 w 489"/>
                <a:gd name="T39" fmla="*/ 444 h 321"/>
                <a:gd name="T40" fmla="*/ 0 w 489"/>
                <a:gd name="T41" fmla="*/ 444 h 321"/>
                <a:gd name="T42" fmla="*/ 20 w 489"/>
                <a:gd name="T43" fmla="*/ 417 h 321"/>
                <a:gd name="T44" fmla="*/ 41 w 489"/>
                <a:gd name="T45" fmla="*/ 404 h 321"/>
                <a:gd name="T46" fmla="*/ 0 w 489"/>
                <a:gd name="T47" fmla="*/ 378 h 321"/>
                <a:gd name="T48" fmla="*/ 0 w 489"/>
                <a:gd name="T49" fmla="*/ 365 h 321"/>
                <a:gd name="T50" fmla="*/ 41 w 489"/>
                <a:gd name="T51" fmla="*/ 340 h 321"/>
                <a:gd name="T52" fmla="*/ 179 w 489"/>
                <a:gd name="T53" fmla="*/ 340 h 321"/>
                <a:gd name="T54" fmla="*/ 239 w 489"/>
                <a:gd name="T55" fmla="*/ 314 h 321"/>
                <a:gd name="T56" fmla="*/ 278 w 489"/>
                <a:gd name="T57" fmla="*/ 300 h 321"/>
                <a:gd name="T58" fmla="*/ 278 w 489"/>
                <a:gd name="T59" fmla="*/ 260 h 321"/>
                <a:gd name="T60" fmla="*/ 199 w 489"/>
                <a:gd name="T61" fmla="*/ 196 h 321"/>
                <a:gd name="T62" fmla="*/ 179 w 489"/>
                <a:gd name="T63" fmla="*/ 130 h 321"/>
                <a:gd name="T64" fmla="*/ 218 w 489"/>
                <a:gd name="T65" fmla="*/ 92 h 321"/>
                <a:gd name="T66" fmla="*/ 218 w 489"/>
                <a:gd name="T67" fmla="*/ 66 h 321"/>
                <a:gd name="T68" fmla="*/ 179 w 489"/>
                <a:gd name="T69" fmla="*/ 13 h 321"/>
                <a:gd name="T70" fmla="*/ 319 w 489"/>
                <a:gd name="T71" fmla="*/ 13 h 321"/>
                <a:gd name="T72" fmla="*/ 360 w 489"/>
                <a:gd name="T73" fmla="*/ 26 h 321"/>
                <a:gd name="T74" fmla="*/ 418 w 489"/>
                <a:gd name="T75" fmla="*/ 0 h 321"/>
                <a:gd name="T76" fmla="*/ 519 w 489"/>
                <a:gd name="T77" fmla="*/ 117 h 321"/>
                <a:gd name="T78" fmla="*/ 697 w 489"/>
                <a:gd name="T79" fmla="*/ 117 h 321"/>
                <a:gd name="T80" fmla="*/ 736 w 489"/>
                <a:gd name="T81" fmla="*/ 130 h 321"/>
                <a:gd name="T82" fmla="*/ 778 w 489"/>
                <a:gd name="T83" fmla="*/ 117 h 321"/>
                <a:gd name="T84" fmla="*/ 837 w 489"/>
                <a:gd name="T85" fmla="*/ 143 h 321"/>
                <a:gd name="T86" fmla="*/ 837 w 489"/>
                <a:gd name="T87" fmla="*/ 184 h 321"/>
                <a:gd name="T88" fmla="*/ 879 w 489"/>
                <a:gd name="T89" fmla="*/ 208 h 321"/>
                <a:gd name="T90" fmla="*/ 898 w 489"/>
                <a:gd name="T91" fmla="*/ 184 h 321"/>
                <a:gd name="T92" fmla="*/ 935 w 489"/>
                <a:gd name="T93" fmla="*/ 208 h 321"/>
                <a:gd name="T94" fmla="*/ 1017 w 489"/>
                <a:gd name="T95" fmla="*/ 208 h 321"/>
                <a:gd name="T96" fmla="*/ 1036 w 489"/>
                <a:gd name="T97" fmla="*/ 196 h 321"/>
                <a:gd name="T98" fmla="*/ 1157 w 489"/>
                <a:gd name="T99" fmla="*/ 248 h 321"/>
                <a:gd name="T100" fmla="*/ 1178 w 489"/>
                <a:gd name="T101" fmla="*/ 314 h 321"/>
                <a:gd name="T102" fmla="*/ 1178 w 489"/>
                <a:gd name="T103" fmla="*/ 352 h 321"/>
                <a:gd name="T104" fmla="*/ 1216 w 489"/>
                <a:gd name="T105" fmla="*/ 404 h 32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89"/>
                <a:gd name="T160" fmla="*/ 0 h 321"/>
                <a:gd name="T161" fmla="*/ 489 w 489"/>
                <a:gd name="T162" fmla="*/ 321 h 32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118" name="Freeform 26"/>
            <p:cNvSpPr/>
            <p:nvPr/>
          </p:nvSpPr>
          <p:spPr bwMode="gray">
            <a:xfrm>
              <a:off x="5072054" y="3606818"/>
              <a:ext cx="512835" cy="657725"/>
            </a:xfrm>
            <a:custGeom>
              <a:avLst/>
              <a:gdLst>
                <a:gd name="T0" fmla="*/ 218 w 305"/>
                <a:gd name="T1" fmla="*/ 0 h 385"/>
                <a:gd name="T2" fmla="*/ 319 w 305"/>
                <a:gd name="T3" fmla="*/ 53 h 385"/>
                <a:gd name="T4" fmla="*/ 438 w 305"/>
                <a:gd name="T5" fmla="*/ 109 h 385"/>
                <a:gd name="T6" fmla="*/ 498 w 305"/>
                <a:gd name="T7" fmla="*/ 161 h 385"/>
                <a:gd name="T8" fmla="*/ 598 w 305"/>
                <a:gd name="T9" fmla="*/ 227 h 385"/>
                <a:gd name="T10" fmla="*/ 676 w 305"/>
                <a:gd name="T11" fmla="*/ 241 h 385"/>
                <a:gd name="T12" fmla="*/ 619 w 305"/>
                <a:gd name="T13" fmla="*/ 241 h 385"/>
                <a:gd name="T14" fmla="*/ 577 w 305"/>
                <a:gd name="T15" fmla="*/ 295 h 385"/>
                <a:gd name="T16" fmla="*/ 619 w 305"/>
                <a:gd name="T17" fmla="*/ 375 h 385"/>
                <a:gd name="T18" fmla="*/ 718 w 305"/>
                <a:gd name="T19" fmla="*/ 416 h 385"/>
                <a:gd name="T20" fmla="*/ 718 w 305"/>
                <a:gd name="T21" fmla="*/ 497 h 385"/>
                <a:gd name="T22" fmla="*/ 697 w 305"/>
                <a:gd name="T23" fmla="*/ 538 h 385"/>
                <a:gd name="T24" fmla="*/ 656 w 305"/>
                <a:gd name="T25" fmla="*/ 523 h 385"/>
                <a:gd name="T26" fmla="*/ 676 w 305"/>
                <a:gd name="T27" fmla="*/ 578 h 385"/>
                <a:gd name="T28" fmla="*/ 656 w 305"/>
                <a:gd name="T29" fmla="*/ 604 h 385"/>
                <a:gd name="T30" fmla="*/ 559 w 305"/>
                <a:gd name="T31" fmla="*/ 643 h 385"/>
                <a:gd name="T32" fmla="*/ 458 w 305"/>
                <a:gd name="T33" fmla="*/ 643 h 385"/>
                <a:gd name="T34" fmla="*/ 377 w 305"/>
                <a:gd name="T35" fmla="*/ 618 h 385"/>
                <a:gd name="T36" fmla="*/ 319 w 305"/>
                <a:gd name="T37" fmla="*/ 643 h 385"/>
                <a:gd name="T38" fmla="*/ 338 w 305"/>
                <a:gd name="T39" fmla="*/ 604 h 385"/>
                <a:gd name="T40" fmla="*/ 300 w 305"/>
                <a:gd name="T41" fmla="*/ 618 h 385"/>
                <a:gd name="T42" fmla="*/ 199 w 305"/>
                <a:gd name="T43" fmla="*/ 523 h 385"/>
                <a:gd name="T44" fmla="*/ 179 w 305"/>
                <a:gd name="T45" fmla="*/ 443 h 385"/>
                <a:gd name="T46" fmla="*/ 179 w 305"/>
                <a:gd name="T47" fmla="*/ 363 h 385"/>
                <a:gd name="T48" fmla="*/ 179 w 305"/>
                <a:gd name="T49" fmla="*/ 267 h 385"/>
                <a:gd name="T50" fmla="*/ 60 w 305"/>
                <a:gd name="T51" fmla="*/ 255 h 385"/>
                <a:gd name="T52" fmla="*/ 0 w 305"/>
                <a:gd name="T53" fmla="*/ 227 h 385"/>
                <a:gd name="T54" fmla="*/ 79 w 305"/>
                <a:gd name="T55" fmla="*/ 202 h 385"/>
                <a:gd name="T56" fmla="*/ 101 w 305"/>
                <a:gd name="T57" fmla="*/ 67 h 385"/>
                <a:gd name="T58" fmla="*/ 179 w 305"/>
                <a:gd name="T59" fmla="*/ 94 h 385"/>
                <a:gd name="T60" fmla="*/ 259 w 305"/>
                <a:gd name="T61" fmla="*/ 80 h 385"/>
                <a:gd name="T62" fmla="*/ 199 w 305"/>
                <a:gd name="T63" fmla="*/ 27 h 38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05"/>
                <a:gd name="T97" fmla="*/ 0 h 385"/>
                <a:gd name="T98" fmla="*/ 305 w 305"/>
                <a:gd name="T99" fmla="*/ 385 h 38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119" name="Freeform 27"/>
            <p:cNvSpPr/>
            <p:nvPr/>
          </p:nvSpPr>
          <p:spPr bwMode="gray">
            <a:xfrm>
              <a:off x="4615266" y="3401953"/>
              <a:ext cx="634739" cy="614595"/>
            </a:xfrm>
            <a:custGeom>
              <a:avLst/>
              <a:gdLst>
                <a:gd name="T0" fmla="*/ 500 w 377"/>
                <a:gd name="T1" fmla="*/ 13 h 361"/>
                <a:gd name="T2" fmla="*/ 621 w 377"/>
                <a:gd name="T3" fmla="*/ 0 h 361"/>
                <a:gd name="T4" fmla="*/ 661 w 377"/>
                <a:gd name="T5" fmla="*/ 27 h 361"/>
                <a:gd name="T6" fmla="*/ 761 w 377"/>
                <a:gd name="T7" fmla="*/ 40 h 361"/>
                <a:gd name="T8" fmla="*/ 803 w 377"/>
                <a:gd name="T9" fmla="*/ 27 h 361"/>
                <a:gd name="T10" fmla="*/ 842 w 377"/>
                <a:gd name="T11" fmla="*/ 27 h 361"/>
                <a:gd name="T12" fmla="*/ 701 w 377"/>
                <a:gd name="T13" fmla="*/ 105 h 361"/>
                <a:gd name="T14" fmla="*/ 681 w 377"/>
                <a:gd name="T15" fmla="*/ 144 h 361"/>
                <a:gd name="T16" fmla="*/ 701 w 377"/>
                <a:gd name="T17" fmla="*/ 158 h 361"/>
                <a:gd name="T18" fmla="*/ 722 w 377"/>
                <a:gd name="T19" fmla="*/ 158 h 361"/>
                <a:gd name="T20" fmla="*/ 803 w 377"/>
                <a:gd name="T21" fmla="*/ 210 h 361"/>
                <a:gd name="T22" fmla="*/ 881 w 377"/>
                <a:gd name="T23" fmla="*/ 210 h 361"/>
                <a:gd name="T24" fmla="*/ 881 w 377"/>
                <a:gd name="T25" fmla="*/ 239 h 361"/>
                <a:gd name="T26" fmla="*/ 941 w 377"/>
                <a:gd name="T27" fmla="*/ 252 h 361"/>
                <a:gd name="T28" fmla="*/ 941 w 377"/>
                <a:gd name="T29" fmla="*/ 279 h 361"/>
                <a:gd name="T30" fmla="*/ 881 w 377"/>
                <a:gd name="T31" fmla="*/ 316 h 361"/>
                <a:gd name="T32" fmla="*/ 881 w 377"/>
                <a:gd name="T33" fmla="*/ 292 h 361"/>
                <a:gd name="T34" fmla="*/ 821 w 377"/>
                <a:gd name="T35" fmla="*/ 265 h 361"/>
                <a:gd name="T36" fmla="*/ 782 w 377"/>
                <a:gd name="T37" fmla="*/ 265 h 361"/>
                <a:gd name="T38" fmla="*/ 782 w 377"/>
                <a:gd name="T39" fmla="*/ 344 h 361"/>
                <a:gd name="T40" fmla="*/ 761 w 377"/>
                <a:gd name="T41" fmla="*/ 396 h 361"/>
                <a:gd name="T42" fmla="*/ 701 w 377"/>
                <a:gd name="T43" fmla="*/ 396 h 361"/>
                <a:gd name="T44" fmla="*/ 681 w 377"/>
                <a:gd name="T45" fmla="*/ 409 h 361"/>
                <a:gd name="T46" fmla="*/ 722 w 377"/>
                <a:gd name="T47" fmla="*/ 422 h 361"/>
                <a:gd name="T48" fmla="*/ 743 w 377"/>
                <a:gd name="T49" fmla="*/ 450 h 361"/>
                <a:gd name="T50" fmla="*/ 803 w 377"/>
                <a:gd name="T51" fmla="*/ 474 h 361"/>
                <a:gd name="T52" fmla="*/ 860 w 377"/>
                <a:gd name="T53" fmla="*/ 462 h 361"/>
                <a:gd name="T54" fmla="*/ 881 w 377"/>
                <a:gd name="T55" fmla="*/ 554 h 361"/>
                <a:gd name="T56" fmla="*/ 761 w 377"/>
                <a:gd name="T57" fmla="*/ 594 h 361"/>
                <a:gd name="T58" fmla="*/ 743 w 377"/>
                <a:gd name="T59" fmla="*/ 580 h 361"/>
                <a:gd name="T60" fmla="*/ 722 w 377"/>
                <a:gd name="T61" fmla="*/ 594 h 361"/>
                <a:gd name="T62" fmla="*/ 643 w 377"/>
                <a:gd name="T63" fmla="*/ 594 h 361"/>
                <a:gd name="T64" fmla="*/ 601 w 377"/>
                <a:gd name="T65" fmla="*/ 567 h 361"/>
                <a:gd name="T66" fmla="*/ 582 w 377"/>
                <a:gd name="T67" fmla="*/ 594 h 361"/>
                <a:gd name="T68" fmla="*/ 542 w 377"/>
                <a:gd name="T69" fmla="*/ 567 h 361"/>
                <a:gd name="T70" fmla="*/ 542 w 377"/>
                <a:gd name="T71" fmla="*/ 527 h 361"/>
                <a:gd name="T72" fmla="*/ 482 w 377"/>
                <a:gd name="T73" fmla="*/ 501 h 361"/>
                <a:gd name="T74" fmla="*/ 440 w 377"/>
                <a:gd name="T75" fmla="*/ 514 h 361"/>
                <a:gd name="T76" fmla="*/ 401 w 377"/>
                <a:gd name="T77" fmla="*/ 501 h 361"/>
                <a:gd name="T78" fmla="*/ 221 w 377"/>
                <a:gd name="T79" fmla="*/ 487 h 361"/>
                <a:gd name="T80" fmla="*/ 121 w 377"/>
                <a:gd name="T81" fmla="*/ 382 h 361"/>
                <a:gd name="T82" fmla="*/ 41 w 377"/>
                <a:gd name="T83" fmla="*/ 303 h 361"/>
                <a:gd name="T84" fmla="*/ 0 w 377"/>
                <a:gd name="T85" fmla="*/ 210 h 361"/>
                <a:gd name="T86" fmla="*/ 79 w 377"/>
                <a:gd name="T87" fmla="*/ 210 h 361"/>
                <a:gd name="T88" fmla="*/ 281 w 377"/>
                <a:gd name="T89" fmla="*/ 130 h 361"/>
                <a:gd name="T90" fmla="*/ 341 w 377"/>
                <a:gd name="T91" fmla="*/ 130 h 361"/>
                <a:gd name="T92" fmla="*/ 422 w 377"/>
                <a:gd name="T93" fmla="*/ 130 h 361"/>
                <a:gd name="T94" fmla="*/ 482 w 377"/>
                <a:gd name="T95" fmla="*/ 80 h 361"/>
                <a:gd name="T96" fmla="*/ 500 w 377"/>
                <a:gd name="T97" fmla="*/ 13 h 36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77"/>
                <a:gd name="T148" fmla="*/ 0 h 361"/>
                <a:gd name="T149" fmla="*/ 377 w 377"/>
                <a:gd name="T150" fmla="*/ 361 h 36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120" name="Freeform 28"/>
            <p:cNvSpPr/>
            <p:nvPr/>
          </p:nvSpPr>
          <p:spPr bwMode="invGray">
            <a:xfrm>
              <a:off x="4602655" y="2842810"/>
              <a:ext cx="418956" cy="780952"/>
            </a:xfrm>
            <a:custGeom>
              <a:avLst/>
              <a:gdLst>
                <a:gd name="T0" fmla="*/ 519 w 249"/>
                <a:gd name="T1" fmla="*/ 565 h 457"/>
                <a:gd name="T2" fmla="*/ 498 w 249"/>
                <a:gd name="T3" fmla="*/ 632 h 457"/>
                <a:gd name="T4" fmla="*/ 438 w 249"/>
                <a:gd name="T5" fmla="*/ 687 h 457"/>
                <a:gd name="T6" fmla="*/ 339 w 249"/>
                <a:gd name="T7" fmla="*/ 673 h 457"/>
                <a:gd name="T8" fmla="*/ 199 w 249"/>
                <a:gd name="T9" fmla="*/ 724 h 457"/>
                <a:gd name="T10" fmla="*/ 101 w 249"/>
                <a:gd name="T11" fmla="*/ 765 h 457"/>
                <a:gd name="T12" fmla="*/ 20 w 249"/>
                <a:gd name="T13" fmla="*/ 765 h 457"/>
                <a:gd name="T14" fmla="*/ 0 w 249"/>
                <a:gd name="T15" fmla="*/ 752 h 457"/>
                <a:gd name="T16" fmla="*/ 41 w 249"/>
                <a:gd name="T17" fmla="*/ 646 h 457"/>
                <a:gd name="T18" fmla="*/ 60 w 249"/>
                <a:gd name="T19" fmla="*/ 619 h 457"/>
                <a:gd name="T20" fmla="*/ 20 w 249"/>
                <a:gd name="T21" fmla="*/ 551 h 457"/>
                <a:gd name="T22" fmla="*/ 41 w 249"/>
                <a:gd name="T23" fmla="*/ 444 h 457"/>
                <a:gd name="T24" fmla="*/ 60 w 249"/>
                <a:gd name="T25" fmla="*/ 376 h 457"/>
                <a:gd name="T26" fmla="*/ 79 w 249"/>
                <a:gd name="T27" fmla="*/ 349 h 457"/>
                <a:gd name="T28" fmla="*/ 41 w 249"/>
                <a:gd name="T29" fmla="*/ 323 h 457"/>
                <a:gd name="T30" fmla="*/ 79 w 249"/>
                <a:gd name="T31" fmla="*/ 270 h 457"/>
                <a:gd name="T32" fmla="*/ 138 w 249"/>
                <a:gd name="T33" fmla="*/ 189 h 457"/>
                <a:gd name="T34" fmla="*/ 138 w 249"/>
                <a:gd name="T35" fmla="*/ 135 h 457"/>
                <a:gd name="T36" fmla="*/ 179 w 249"/>
                <a:gd name="T37" fmla="*/ 135 h 457"/>
                <a:gd name="T38" fmla="*/ 300 w 249"/>
                <a:gd name="T39" fmla="*/ 41 h 457"/>
                <a:gd name="T40" fmla="*/ 360 w 249"/>
                <a:gd name="T41" fmla="*/ 27 h 457"/>
                <a:gd name="T42" fmla="*/ 421 w 249"/>
                <a:gd name="T43" fmla="*/ 0 h 457"/>
                <a:gd name="T44" fmla="*/ 438 w 249"/>
                <a:gd name="T45" fmla="*/ 13 h 457"/>
                <a:gd name="T46" fmla="*/ 538 w 249"/>
                <a:gd name="T47" fmla="*/ 0 h 457"/>
                <a:gd name="T48" fmla="*/ 598 w 249"/>
                <a:gd name="T49" fmla="*/ 41 h 457"/>
                <a:gd name="T50" fmla="*/ 538 w 249"/>
                <a:gd name="T51" fmla="*/ 54 h 457"/>
                <a:gd name="T52" fmla="*/ 519 w 249"/>
                <a:gd name="T53" fmla="*/ 80 h 457"/>
                <a:gd name="T54" fmla="*/ 598 w 249"/>
                <a:gd name="T55" fmla="*/ 80 h 457"/>
                <a:gd name="T56" fmla="*/ 620 w 249"/>
                <a:gd name="T57" fmla="*/ 149 h 457"/>
                <a:gd name="T58" fmla="*/ 580 w 249"/>
                <a:gd name="T59" fmla="*/ 202 h 457"/>
                <a:gd name="T60" fmla="*/ 538 w 249"/>
                <a:gd name="T61" fmla="*/ 175 h 457"/>
                <a:gd name="T62" fmla="*/ 480 w 249"/>
                <a:gd name="T63" fmla="*/ 202 h 457"/>
                <a:gd name="T64" fmla="*/ 498 w 249"/>
                <a:gd name="T65" fmla="*/ 229 h 457"/>
                <a:gd name="T66" fmla="*/ 459 w 249"/>
                <a:gd name="T67" fmla="*/ 270 h 457"/>
                <a:gd name="T68" fmla="*/ 560 w 249"/>
                <a:gd name="T69" fmla="*/ 363 h 457"/>
                <a:gd name="T70" fmla="*/ 480 w 249"/>
                <a:gd name="T71" fmla="*/ 510 h 457"/>
                <a:gd name="T72" fmla="*/ 519 w 249"/>
                <a:gd name="T73" fmla="*/ 565 h 4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9"/>
                <a:gd name="T112" fmla="*/ 0 h 457"/>
                <a:gd name="T113" fmla="*/ 249 w 249"/>
                <a:gd name="T114" fmla="*/ 457 h 45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121" name="Freeform 29"/>
            <p:cNvSpPr/>
            <p:nvPr/>
          </p:nvSpPr>
          <p:spPr bwMode="gray">
            <a:xfrm>
              <a:off x="4157077" y="2978360"/>
              <a:ext cx="540859" cy="1038189"/>
            </a:xfrm>
            <a:custGeom>
              <a:avLst/>
              <a:gdLst>
                <a:gd name="T0" fmla="*/ 806 w 321"/>
                <a:gd name="T1" fmla="*/ 797 h 609"/>
                <a:gd name="T2" fmla="*/ 744 w 321"/>
                <a:gd name="T3" fmla="*/ 825 h 609"/>
                <a:gd name="T4" fmla="*/ 705 w 321"/>
                <a:gd name="T5" fmla="*/ 811 h 609"/>
                <a:gd name="T6" fmla="*/ 562 w 321"/>
                <a:gd name="T7" fmla="*/ 811 h 609"/>
                <a:gd name="T8" fmla="*/ 605 w 321"/>
                <a:gd name="T9" fmla="*/ 863 h 609"/>
                <a:gd name="T10" fmla="*/ 562 w 321"/>
                <a:gd name="T11" fmla="*/ 930 h 609"/>
                <a:gd name="T12" fmla="*/ 583 w 321"/>
                <a:gd name="T13" fmla="*/ 1010 h 609"/>
                <a:gd name="T14" fmla="*/ 503 w 321"/>
                <a:gd name="T15" fmla="*/ 996 h 609"/>
                <a:gd name="T16" fmla="*/ 384 w 321"/>
                <a:gd name="T17" fmla="*/ 943 h 609"/>
                <a:gd name="T18" fmla="*/ 240 w 321"/>
                <a:gd name="T19" fmla="*/ 916 h 609"/>
                <a:gd name="T20" fmla="*/ 141 w 321"/>
                <a:gd name="T21" fmla="*/ 863 h 609"/>
                <a:gd name="T22" fmla="*/ 41 w 321"/>
                <a:gd name="T23" fmla="*/ 863 h 609"/>
                <a:gd name="T24" fmla="*/ 41 w 321"/>
                <a:gd name="T25" fmla="*/ 851 h 609"/>
                <a:gd name="T26" fmla="*/ 0 w 321"/>
                <a:gd name="T27" fmla="*/ 838 h 609"/>
                <a:gd name="T28" fmla="*/ 20 w 321"/>
                <a:gd name="T29" fmla="*/ 825 h 609"/>
                <a:gd name="T30" fmla="*/ 20 w 321"/>
                <a:gd name="T31" fmla="*/ 784 h 609"/>
                <a:gd name="T32" fmla="*/ 0 w 321"/>
                <a:gd name="T33" fmla="*/ 771 h 609"/>
                <a:gd name="T34" fmla="*/ 41 w 321"/>
                <a:gd name="T35" fmla="*/ 758 h 609"/>
                <a:gd name="T36" fmla="*/ 121 w 321"/>
                <a:gd name="T37" fmla="*/ 758 h 609"/>
                <a:gd name="T38" fmla="*/ 121 w 321"/>
                <a:gd name="T39" fmla="*/ 572 h 609"/>
                <a:gd name="T40" fmla="*/ 221 w 321"/>
                <a:gd name="T41" fmla="*/ 572 h 609"/>
                <a:gd name="T42" fmla="*/ 221 w 321"/>
                <a:gd name="T43" fmla="*/ 597 h 609"/>
                <a:gd name="T44" fmla="*/ 281 w 321"/>
                <a:gd name="T45" fmla="*/ 597 h 609"/>
                <a:gd name="T46" fmla="*/ 281 w 321"/>
                <a:gd name="T47" fmla="*/ 545 h 609"/>
                <a:gd name="T48" fmla="*/ 402 w 321"/>
                <a:gd name="T49" fmla="*/ 545 h 609"/>
                <a:gd name="T50" fmla="*/ 422 w 321"/>
                <a:gd name="T51" fmla="*/ 466 h 609"/>
                <a:gd name="T52" fmla="*/ 422 w 321"/>
                <a:gd name="T53" fmla="*/ 411 h 609"/>
                <a:gd name="T54" fmla="*/ 362 w 321"/>
                <a:gd name="T55" fmla="*/ 385 h 609"/>
                <a:gd name="T56" fmla="*/ 281 w 321"/>
                <a:gd name="T57" fmla="*/ 345 h 609"/>
                <a:gd name="T58" fmla="*/ 240 w 321"/>
                <a:gd name="T59" fmla="*/ 307 h 609"/>
                <a:gd name="T60" fmla="*/ 260 w 321"/>
                <a:gd name="T61" fmla="*/ 239 h 609"/>
                <a:gd name="T62" fmla="*/ 301 w 321"/>
                <a:gd name="T63" fmla="*/ 214 h 609"/>
                <a:gd name="T64" fmla="*/ 362 w 321"/>
                <a:gd name="T65" fmla="*/ 239 h 609"/>
                <a:gd name="T66" fmla="*/ 444 w 321"/>
                <a:gd name="T67" fmla="*/ 239 h 609"/>
                <a:gd name="T68" fmla="*/ 463 w 321"/>
                <a:gd name="T69" fmla="*/ 199 h 609"/>
                <a:gd name="T70" fmla="*/ 503 w 321"/>
                <a:gd name="T71" fmla="*/ 199 h 609"/>
                <a:gd name="T72" fmla="*/ 483 w 321"/>
                <a:gd name="T73" fmla="*/ 145 h 609"/>
                <a:gd name="T74" fmla="*/ 622 w 321"/>
                <a:gd name="T75" fmla="*/ 53 h 609"/>
                <a:gd name="T76" fmla="*/ 622 w 321"/>
                <a:gd name="T77" fmla="*/ 27 h 609"/>
                <a:gd name="T78" fmla="*/ 705 w 321"/>
                <a:gd name="T79" fmla="*/ 27 h 609"/>
                <a:gd name="T80" fmla="*/ 723 w 321"/>
                <a:gd name="T81" fmla="*/ 41 h 609"/>
                <a:gd name="T82" fmla="*/ 744 w 321"/>
                <a:gd name="T83" fmla="*/ 13 h 609"/>
                <a:gd name="T84" fmla="*/ 765 w 321"/>
                <a:gd name="T85" fmla="*/ 0 h 609"/>
                <a:gd name="T86" fmla="*/ 806 w 321"/>
                <a:gd name="T87" fmla="*/ 41 h 609"/>
                <a:gd name="T88" fmla="*/ 806 w 321"/>
                <a:gd name="T89" fmla="*/ 53 h 609"/>
                <a:gd name="T90" fmla="*/ 705 w 321"/>
                <a:gd name="T91" fmla="*/ 186 h 609"/>
                <a:gd name="T92" fmla="*/ 744 w 321"/>
                <a:gd name="T93" fmla="*/ 214 h 609"/>
                <a:gd name="T94" fmla="*/ 705 w 321"/>
                <a:gd name="T95" fmla="*/ 307 h 609"/>
                <a:gd name="T96" fmla="*/ 684 w 321"/>
                <a:gd name="T97" fmla="*/ 411 h 609"/>
                <a:gd name="T98" fmla="*/ 723 w 321"/>
                <a:gd name="T99" fmla="*/ 479 h 609"/>
                <a:gd name="T100" fmla="*/ 663 w 321"/>
                <a:gd name="T101" fmla="*/ 597 h 609"/>
                <a:gd name="T102" fmla="*/ 684 w 321"/>
                <a:gd name="T103" fmla="*/ 623 h 609"/>
                <a:gd name="T104" fmla="*/ 723 w 321"/>
                <a:gd name="T105" fmla="*/ 716 h 609"/>
                <a:gd name="T106" fmla="*/ 806 w 321"/>
                <a:gd name="T107" fmla="*/ 797 h 60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21"/>
                <a:gd name="T163" fmla="*/ 0 h 609"/>
                <a:gd name="T164" fmla="*/ 321 w 321"/>
                <a:gd name="T165" fmla="*/ 609 h 60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122" name="Freeform 30"/>
            <p:cNvSpPr/>
            <p:nvPr/>
          </p:nvSpPr>
          <p:spPr bwMode="invGray">
            <a:xfrm>
              <a:off x="4056191" y="2992223"/>
              <a:ext cx="295651" cy="534498"/>
            </a:xfrm>
            <a:custGeom>
              <a:avLst/>
              <a:gdLst>
                <a:gd name="T0" fmla="*/ 423 w 177"/>
                <a:gd name="T1" fmla="*/ 201 h 313"/>
                <a:gd name="T2" fmla="*/ 386 w 177"/>
                <a:gd name="T3" fmla="*/ 173 h 313"/>
                <a:gd name="T4" fmla="*/ 288 w 177"/>
                <a:gd name="T5" fmla="*/ 149 h 313"/>
                <a:gd name="T6" fmla="*/ 327 w 177"/>
                <a:gd name="T7" fmla="*/ 53 h 313"/>
                <a:gd name="T8" fmla="*/ 309 w 177"/>
                <a:gd name="T9" fmla="*/ 0 h 313"/>
                <a:gd name="T10" fmla="*/ 175 w 177"/>
                <a:gd name="T11" fmla="*/ 93 h 313"/>
                <a:gd name="T12" fmla="*/ 154 w 177"/>
                <a:gd name="T13" fmla="*/ 187 h 313"/>
                <a:gd name="T14" fmla="*/ 97 w 177"/>
                <a:gd name="T15" fmla="*/ 201 h 313"/>
                <a:gd name="T16" fmla="*/ 20 w 177"/>
                <a:gd name="T17" fmla="*/ 241 h 313"/>
                <a:gd name="T18" fmla="*/ 0 w 177"/>
                <a:gd name="T19" fmla="*/ 280 h 313"/>
                <a:gd name="T20" fmla="*/ 97 w 177"/>
                <a:gd name="T21" fmla="*/ 322 h 313"/>
                <a:gd name="T22" fmla="*/ 97 w 177"/>
                <a:gd name="T23" fmla="*/ 375 h 313"/>
                <a:gd name="T24" fmla="*/ 116 w 177"/>
                <a:gd name="T25" fmla="*/ 402 h 313"/>
                <a:gd name="T26" fmla="*/ 97 w 177"/>
                <a:gd name="T27" fmla="*/ 442 h 313"/>
                <a:gd name="T28" fmla="*/ 116 w 177"/>
                <a:gd name="T29" fmla="*/ 468 h 313"/>
                <a:gd name="T30" fmla="*/ 230 w 177"/>
                <a:gd name="T31" fmla="*/ 523 h 313"/>
                <a:gd name="T32" fmla="*/ 272 w 177"/>
                <a:gd name="T33" fmla="*/ 523 h 313"/>
                <a:gd name="T34" fmla="*/ 272 w 177"/>
                <a:gd name="T35" fmla="*/ 497 h 313"/>
                <a:gd name="T36" fmla="*/ 309 w 177"/>
                <a:gd name="T37" fmla="*/ 456 h 313"/>
                <a:gd name="T38" fmla="*/ 288 w 177"/>
                <a:gd name="T39" fmla="*/ 402 h 313"/>
                <a:gd name="T40" fmla="*/ 272 w 177"/>
                <a:gd name="T41" fmla="*/ 402 h 313"/>
                <a:gd name="T42" fmla="*/ 250 w 177"/>
                <a:gd name="T43" fmla="*/ 349 h 313"/>
                <a:gd name="T44" fmla="*/ 288 w 177"/>
                <a:gd name="T45" fmla="*/ 349 h 313"/>
                <a:gd name="T46" fmla="*/ 288 w 177"/>
                <a:gd name="T47" fmla="*/ 294 h 313"/>
                <a:gd name="T48" fmla="*/ 327 w 177"/>
                <a:gd name="T49" fmla="*/ 294 h 313"/>
                <a:gd name="T50" fmla="*/ 365 w 177"/>
                <a:gd name="T51" fmla="*/ 308 h 313"/>
                <a:gd name="T52" fmla="*/ 386 w 177"/>
                <a:gd name="T53" fmla="*/ 227 h 313"/>
                <a:gd name="T54" fmla="*/ 423 w 177"/>
                <a:gd name="T55" fmla="*/ 201 h 3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77"/>
                <a:gd name="T85" fmla="*/ 0 h 313"/>
                <a:gd name="T86" fmla="*/ 177 w 177"/>
                <a:gd name="T87" fmla="*/ 313 h 31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123" name="Freeform 31"/>
            <p:cNvSpPr/>
            <p:nvPr/>
          </p:nvSpPr>
          <p:spPr bwMode="invGray">
            <a:xfrm>
              <a:off x="2998293" y="2460806"/>
              <a:ext cx="1443225" cy="1434056"/>
            </a:xfrm>
            <a:custGeom>
              <a:avLst/>
              <a:gdLst>
                <a:gd name="T0" fmla="*/ 1584 w 857"/>
                <a:gd name="T1" fmla="*/ 798 h 841"/>
                <a:gd name="T2" fmla="*/ 1686 w 857"/>
                <a:gd name="T3" fmla="*/ 890 h 841"/>
                <a:gd name="T4" fmla="*/ 1686 w 857"/>
                <a:gd name="T5" fmla="*/ 943 h 841"/>
                <a:gd name="T6" fmla="*/ 1847 w 857"/>
                <a:gd name="T7" fmla="*/ 1038 h 841"/>
                <a:gd name="T8" fmla="*/ 1865 w 857"/>
                <a:gd name="T9" fmla="*/ 997 h 841"/>
                <a:gd name="T10" fmla="*/ 1885 w 857"/>
                <a:gd name="T11" fmla="*/ 917 h 841"/>
                <a:gd name="T12" fmla="*/ 1847 w 857"/>
                <a:gd name="T13" fmla="*/ 866 h 841"/>
                <a:gd name="T14" fmla="*/ 1885 w 857"/>
                <a:gd name="T15" fmla="*/ 811 h 841"/>
                <a:gd name="T16" fmla="*/ 2005 w 857"/>
                <a:gd name="T17" fmla="*/ 851 h 841"/>
                <a:gd name="T18" fmla="*/ 2148 w 857"/>
                <a:gd name="T19" fmla="*/ 917 h 841"/>
                <a:gd name="T20" fmla="*/ 2005 w 857"/>
                <a:gd name="T21" fmla="*/ 1052 h 841"/>
                <a:gd name="T22" fmla="*/ 1946 w 857"/>
                <a:gd name="T23" fmla="*/ 1104 h 841"/>
                <a:gd name="T24" fmla="*/ 1847 w 857"/>
                <a:gd name="T25" fmla="*/ 1077 h 841"/>
                <a:gd name="T26" fmla="*/ 1766 w 857"/>
                <a:gd name="T27" fmla="*/ 1250 h 841"/>
                <a:gd name="T28" fmla="*/ 1745 w 857"/>
                <a:gd name="T29" fmla="*/ 1291 h 841"/>
                <a:gd name="T30" fmla="*/ 1726 w 857"/>
                <a:gd name="T31" fmla="*/ 1343 h 841"/>
                <a:gd name="T32" fmla="*/ 1584 w 857"/>
                <a:gd name="T33" fmla="*/ 1397 h 841"/>
                <a:gd name="T34" fmla="*/ 1487 w 857"/>
                <a:gd name="T35" fmla="*/ 1263 h 841"/>
                <a:gd name="T36" fmla="*/ 1445 w 857"/>
                <a:gd name="T37" fmla="*/ 1250 h 841"/>
                <a:gd name="T38" fmla="*/ 1324 w 857"/>
                <a:gd name="T39" fmla="*/ 1156 h 841"/>
                <a:gd name="T40" fmla="*/ 1244 w 857"/>
                <a:gd name="T41" fmla="*/ 1182 h 841"/>
                <a:gd name="T42" fmla="*/ 1224 w 857"/>
                <a:gd name="T43" fmla="*/ 1210 h 841"/>
                <a:gd name="T44" fmla="*/ 1203 w 857"/>
                <a:gd name="T45" fmla="*/ 1291 h 841"/>
                <a:gd name="T46" fmla="*/ 1165 w 857"/>
                <a:gd name="T47" fmla="*/ 1238 h 841"/>
                <a:gd name="T48" fmla="*/ 1043 w 857"/>
                <a:gd name="T49" fmla="*/ 1210 h 841"/>
                <a:gd name="T50" fmla="*/ 1023 w 857"/>
                <a:gd name="T51" fmla="*/ 1145 h 841"/>
                <a:gd name="T52" fmla="*/ 1144 w 857"/>
                <a:gd name="T53" fmla="*/ 1156 h 841"/>
                <a:gd name="T54" fmla="*/ 1224 w 857"/>
                <a:gd name="T55" fmla="*/ 1118 h 841"/>
                <a:gd name="T56" fmla="*/ 1165 w 857"/>
                <a:gd name="T57" fmla="*/ 1064 h 841"/>
                <a:gd name="T58" fmla="*/ 1264 w 857"/>
                <a:gd name="T59" fmla="*/ 997 h 841"/>
                <a:gd name="T60" fmla="*/ 1344 w 857"/>
                <a:gd name="T61" fmla="*/ 943 h 841"/>
                <a:gd name="T62" fmla="*/ 1203 w 857"/>
                <a:gd name="T63" fmla="*/ 679 h 841"/>
                <a:gd name="T64" fmla="*/ 1023 w 857"/>
                <a:gd name="T65" fmla="*/ 599 h 841"/>
                <a:gd name="T66" fmla="*/ 861 w 857"/>
                <a:gd name="T67" fmla="*/ 559 h 841"/>
                <a:gd name="T68" fmla="*/ 703 w 857"/>
                <a:gd name="T69" fmla="*/ 518 h 841"/>
                <a:gd name="T70" fmla="*/ 522 w 857"/>
                <a:gd name="T71" fmla="*/ 559 h 841"/>
                <a:gd name="T72" fmla="*/ 121 w 857"/>
                <a:gd name="T73" fmla="*/ 399 h 841"/>
                <a:gd name="T74" fmla="*/ 20 w 857"/>
                <a:gd name="T75" fmla="*/ 266 h 841"/>
                <a:gd name="T76" fmla="*/ 121 w 857"/>
                <a:gd name="T77" fmla="*/ 252 h 841"/>
                <a:gd name="T78" fmla="*/ 281 w 857"/>
                <a:gd name="T79" fmla="*/ 159 h 841"/>
                <a:gd name="T80" fmla="*/ 341 w 857"/>
                <a:gd name="T81" fmla="*/ 106 h 841"/>
                <a:gd name="T82" fmla="*/ 542 w 857"/>
                <a:gd name="T83" fmla="*/ 53 h 841"/>
                <a:gd name="T84" fmla="*/ 582 w 857"/>
                <a:gd name="T85" fmla="*/ 0 h 841"/>
                <a:gd name="T86" fmla="*/ 722 w 857"/>
                <a:gd name="T87" fmla="*/ 122 h 841"/>
                <a:gd name="T88" fmla="*/ 743 w 857"/>
                <a:gd name="T89" fmla="*/ 214 h 841"/>
                <a:gd name="T90" fmla="*/ 782 w 857"/>
                <a:gd name="T91" fmla="*/ 293 h 841"/>
                <a:gd name="T92" fmla="*/ 844 w 857"/>
                <a:gd name="T93" fmla="*/ 320 h 841"/>
                <a:gd name="T94" fmla="*/ 1023 w 857"/>
                <a:gd name="T95" fmla="*/ 293 h 841"/>
                <a:gd name="T96" fmla="*/ 1023 w 857"/>
                <a:gd name="T97" fmla="*/ 359 h 841"/>
                <a:gd name="T98" fmla="*/ 964 w 857"/>
                <a:gd name="T99" fmla="*/ 424 h 841"/>
                <a:gd name="T100" fmla="*/ 1083 w 857"/>
                <a:gd name="T101" fmla="*/ 546 h 841"/>
                <a:gd name="T102" fmla="*/ 1244 w 857"/>
                <a:gd name="T103" fmla="*/ 572 h 841"/>
                <a:gd name="T104" fmla="*/ 1324 w 857"/>
                <a:gd name="T105" fmla="*/ 531 h 841"/>
                <a:gd name="T106" fmla="*/ 1465 w 857"/>
                <a:gd name="T107" fmla="*/ 531 h 841"/>
                <a:gd name="T108" fmla="*/ 1565 w 857"/>
                <a:gd name="T109" fmla="*/ 559 h 841"/>
                <a:gd name="T110" fmla="*/ 1445 w 857"/>
                <a:gd name="T111" fmla="*/ 651 h 841"/>
                <a:gd name="T112" fmla="*/ 1505 w 857"/>
                <a:gd name="T113" fmla="*/ 758 h 84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57"/>
                <a:gd name="T172" fmla="*/ 0 h 841"/>
                <a:gd name="T173" fmla="*/ 857 w 857"/>
                <a:gd name="T174" fmla="*/ 841 h 84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124" name="Freeform 32"/>
            <p:cNvSpPr/>
            <p:nvPr/>
          </p:nvSpPr>
          <p:spPr bwMode="invGray">
            <a:xfrm>
              <a:off x="3456482" y="1136115"/>
              <a:ext cx="2397436" cy="2117966"/>
            </a:xfrm>
            <a:custGeom>
              <a:avLst/>
              <a:gdLst>
                <a:gd name="T0" fmla="*/ 41 w 1425"/>
                <a:gd name="T1" fmla="*/ 1497 h 1241"/>
                <a:gd name="T2" fmla="*/ 158 w 1425"/>
                <a:gd name="T3" fmla="*/ 1617 h 1241"/>
                <a:gd name="T4" fmla="*/ 339 w 1425"/>
                <a:gd name="T5" fmla="*/ 1629 h 1241"/>
                <a:gd name="T6" fmla="*/ 279 w 1425"/>
                <a:gd name="T7" fmla="*/ 1722 h 1241"/>
                <a:gd name="T8" fmla="*/ 538 w 1425"/>
                <a:gd name="T9" fmla="*/ 1885 h 1241"/>
                <a:gd name="T10" fmla="*/ 639 w 1425"/>
                <a:gd name="T11" fmla="*/ 1829 h 1241"/>
                <a:gd name="T12" fmla="*/ 879 w 1425"/>
                <a:gd name="T13" fmla="*/ 1843 h 1241"/>
                <a:gd name="T14" fmla="*/ 819 w 1425"/>
                <a:gd name="T15" fmla="*/ 2070 h 1241"/>
                <a:gd name="T16" fmla="*/ 1058 w 1425"/>
                <a:gd name="T17" fmla="*/ 2004 h 1241"/>
                <a:gd name="T18" fmla="*/ 1240 w 1425"/>
                <a:gd name="T19" fmla="*/ 1856 h 1241"/>
                <a:gd name="T20" fmla="*/ 1396 w 1425"/>
                <a:gd name="T21" fmla="*/ 2043 h 1241"/>
                <a:gd name="T22" fmla="*/ 1498 w 1425"/>
                <a:gd name="T23" fmla="*/ 2004 h 1241"/>
                <a:gd name="T24" fmla="*/ 1657 w 1425"/>
                <a:gd name="T25" fmla="*/ 1856 h 1241"/>
                <a:gd name="T26" fmla="*/ 1758 w 1425"/>
                <a:gd name="T27" fmla="*/ 1829 h 1241"/>
                <a:gd name="T28" fmla="*/ 1837 w 1425"/>
                <a:gd name="T29" fmla="*/ 1829 h 1241"/>
                <a:gd name="T30" fmla="*/ 1998 w 1425"/>
                <a:gd name="T31" fmla="*/ 1712 h 1241"/>
                <a:gd name="T32" fmla="*/ 2155 w 1425"/>
                <a:gd name="T33" fmla="*/ 1684 h 1241"/>
                <a:gd name="T34" fmla="*/ 2236 w 1425"/>
                <a:gd name="T35" fmla="*/ 1536 h 1241"/>
                <a:gd name="T36" fmla="*/ 2355 w 1425"/>
                <a:gd name="T37" fmla="*/ 1522 h 1241"/>
                <a:gd name="T38" fmla="*/ 2515 w 1425"/>
                <a:gd name="T39" fmla="*/ 1456 h 1241"/>
                <a:gd name="T40" fmla="*/ 2715 w 1425"/>
                <a:gd name="T41" fmla="*/ 1376 h 1241"/>
                <a:gd name="T42" fmla="*/ 2814 w 1425"/>
                <a:gd name="T43" fmla="*/ 1536 h 1241"/>
                <a:gd name="T44" fmla="*/ 2933 w 1425"/>
                <a:gd name="T45" fmla="*/ 1482 h 1241"/>
                <a:gd name="T46" fmla="*/ 2933 w 1425"/>
                <a:gd name="T47" fmla="*/ 1403 h 1241"/>
                <a:gd name="T48" fmla="*/ 3374 w 1425"/>
                <a:gd name="T49" fmla="*/ 1310 h 1241"/>
                <a:gd name="T50" fmla="*/ 3434 w 1425"/>
                <a:gd name="T51" fmla="*/ 1217 h 1241"/>
                <a:gd name="T52" fmla="*/ 3274 w 1425"/>
                <a:gd name="T53" fmla="*/ 1122 h 1241"/>
                <a:gd name="T54" fmla="*/ 3155 w 1425"/>
                <a:gd name="T55" fmla="*/ 934 h 1241"/>
                <a:gd name="T56" fmla="*/ 3334 w 1425"/>
                <a:gd name="T57" fmla="*/ 934 h 1241"/>
                <a:gd name="T58" fmla="*/ 3374 w 1425"/>
                <a:gd name="T59" fmla="*/ 788 h 1241"/>
                <a:gd name="T60" fmla="*/ 3233 w 1425"/>
                <a:gd name="T61" fmla="*/ 721 h 1241"/>
                <a:gd name="T62" fmla="*/ 3472 w 1425"/>
                <a:gd name="T63" fmla="*/ 493 h 1241"/>
                <a:gd name="T64" fmla="*/ 3554 w 1425"/>
                <a:gd name="T65" fmla="*/ 214 h 1241"/>
                <a:gd name="T66" fmla="*/ 3355 w 1425"/>
                <a:gd name="T67" fmla="*/ 214 h 1241"/>
                <a:gd name="T68" fmla="*/ 3155 w 1425"/>
                <a:gd name="T69" fmla="*/ 122 h 1241"/>
                <a:gd name="T70" fmla="*/ 2974 w 1425"/>
                <a:gd name="T71" fmla="*/ 109 h 1241"/>
                <a:gd name="T72" fmla="*/ 2914 w 1425"/>
                <a:gd name="T73" fmla="*/ 0 h 1241"/>
                <a:gd name="T74" fmla="*/ 2896 w 1425"/>
                <a:gd name="T75" fmla="*/ 109 h 1241"/>
                <a:gd name="T76" fmla="*/ 2814 w 1425"/>
                <a:gd name="T77" fmla="*/ 280 h 1241"/>
                <a:gd name="T78" fmla="*/ 2795 w 1425"/>
                <a:gd name="T79" fmla="*/ 401 h 1241"/>
                <a:gd name="T80" fmla="*/ 2476 w 1425"/>
                <a:gd name="T81" fmla="*/ 466 h 1241"/>
                <a:gd name="T82" fmla="*/ 2476 w 1425"/>
                <a:gd name="T83" fmla="*/ 721 h 1241"/>
                <a:gd name="T84" fmla="*/ 2634 w 1425"/>
                <a:gd name="T85" fmla="*/ 695 h 1241"/>
                <a:gd name="T86" fmla="*/ 2836 w 1425"/>
                <a:gd name="T87" fmla="*/ 748 h 1241"/>
                <a:gd name="T88" fmla="*/ 2836 w 1425"/>
                <a:gd name="T89" fmla="*/ 841 h 1241"/>
                <a:gd name="T90" fmla="*/ 2596 w 1425"/>
                <a:gd name="T91" fmla="*/ 895 h 1241"/>
                <a:gd name="T92" fmla="*/ 2476 w 1425"/>
                <a:gd name="T93" fmla="*/ 988 h 1241"/>
                <a:gd name="T94" fmla="*/ 2155 w 1425"/>
                <a:gd name="T95" fmla="*/ 1109 h 1241"/>
                <a:gd name="T96" fmla="*/ 1897 w 1425"/>
                <a:gd name="T97" fmla="*/ 1082 h 1241"/>
                <a:gd name="T98" fmla="*/ 1916 w 1425"/>
                <a:gd name="T99" fmla="*/ 1255 h 1241"/>
                <a:gd name="T100" fmla="*/ 1596 w 1425"/>
                <a:gd name="T101" fmla="*/ 1415 h 1241"/>
                <a:gd name="T102" fmla="*/ 1139 w 1425"/>
                <a:gd name="T103" fmla="*/ 1469 h 1241"/>
                <a:gd name="T104" fmla="*/ 879 w 1425"/>
                <a:gd name="T105" fmla="*/ 1482 h 1241"/>
                <a:gd name="T106" fmla="*/ 620 w 1425"/>
                <a:gd name="T107" fmla="*/ 1441 h 1241"/>
                <a:gd name="T108" fmla="*/ 239 w 1425"/>
                <a:gd name="T109" fmla="*/ 1363 h 12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25"/>
                <a:gd name="T166" fmla="*/ 0 h 1241"/>
                <a:gd name="T167" fmla="*/ 1425 w 1425"/>
                <a:gd name="T168" fmla="*/ 1241 h 124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125" name="Freeform 33"/>
            <p:cNvSpPr/>
            <p:nvPr/>
          </p:nvSpPr>
          <p:spPr bwMode="invGray">
            <a:xfrm>
              <a:off x="1248207" y="1491933"/>
              <a:ext cx="2142419" cy="1762148"/>
            </a:xfrm>
            <a:custGeom>
              <a:avLst/>
              <a:gdLst>
                <a:gd name="T0" fmla="*/ 3140 w 1273"/>
                <a:gd name="T1" fmla="*/ 960 h 1033"/>
                <a:gd name="T2" fmla="*/ 3099 w 1273"/>
                <a:gd name="T3" fmla="*/ 1052 h 1033"/>
                <a:gd name="T4" fmla="*/ 2939 w 1273"/>
                <a:gd name="T5" fmla="*/ 1052 h 1033"/>
                <a:gd name="T6" fmla="*/ 2879 w 1273"/>
                <a:gd name="T7" fmla="*/ 1105 h 1033"/>
                <a:gd name="T8" fmla="*/ 2699 w 1273"/>
                <a:gd name="T9" fmla="*/ 1199 h 1033"/>
                <a:gd name="T10" fmla="*/ 2620 w 1273"/>
                <a:gd name="T11" fmla="*/ 1213 h 1033"/>
                <a:gd name="T12" fmla="*/ 2339 w 1273"/>
                <a:gd name="T13" fmla="*/ 1373 h 1033"/>
                <a:gd name="T14" fmla="*/ 2200 w 1273"/>
                <a:gd name="T15" fmla="*/ 1467 h 1033"/>
                <a:gd name="T16" fmla="*/ 2300 w 1273"/>
                <a:gd name="T17" fmla="*/ 1571 h 1033"/>
                <a:gd name="T18" fmla="*/ 2222 w 1273"/>
                <a:gd name="T19" fmla="*/ 1653 h 1033"/>
                <a:gd name="T20" fmla="*/ 2239 w 1273"/>
                <a:gd name="T21" fmla="*/ 1720 h 1033"/>
                <a:gd name="T22" fmla="*/ 2101 w 1273"/>
                <a:gd name="T23" fmla="*/ 1692 h 1033"/>
                <a:gd name="T24" fmla="*/ 2018 w 1273"/>
                <a:gd name="T25" fmla="*/ 1666 h 1033"/>
                <a:gd name="T26" fmla="*/ 1841 w 1273"/>
                <a:gd name="T27" fmla="*/ 1598 h 1033"/>
                <a:gd name="T28" fmla="*/ 1500 w 1273"/>
                <a:gd name="T29" fmla="*/ 1640 h 1033"/>
                <a:gd name="T30" fmla="*/ 1282 w 1273"/>
                <a:gd name="T31" fmla="*/ 1653 h 1033"/>
                <a:gd name="T32" fmla="*/ 1079 w 1273"/>
                <a:gd name="T33" fmla="*/ 1585 h 1033"/>
                <a:gd name="T34" fmla="*/ 920 w 1273"/>
                <a:gd name="T35" fmla="*/ 1598 h 1033"/>
                <a:gd name="T36" fmla="*/ 681 w 1273"/>
                <a:gd name="T37" fmla="*/ 1545 h 1033"/>
                <a:gd name="T38" fmla="*/ 539 w 1273"/>
                <a:gd name="T39" fmla="*/ 1640 h 1033"/>
                <a:gd name="T40" fmla="*/ 381 w 1273"/>
                <a:gd name="T41" fmla="*/ 1571 h 1033"/>
                <a:gd name="T42" fmla="*/ 259 w 1273"/>
                <a:gd name="T43" fmla="*/ 1440 h 1033"/>
                <a:gd name="T44" fmla="*/ 138 w 1273"/>
                <a:gd name="T45" fmla="*/ 1332 h 1033"/>
                <a:gd name="T46" fmla="*/ 160 w 1273"/>
                <a:gd name="T47" fmla="*/ 1291 h 1033"/>
                <a:gd name="T48" fmla="*/ 101 w 1273"/>
                <a:gd name="T49" fmla="*/ 1187 h 1033"/>
                <a:gd name="T50" fmla="*/ 0 w 1273"/>
                <a:gd name="T51" fmla="*/ 1146 h 1033"/>
                <a:gd name="T52" fmla="*/ 79 w 1273"/>
                <a:gd name="T53" fmla="*/ 1146 h 1033"/>
                <a:gd name="T54" fmla="*/ 79 w 1273"/>
                <a:gd name="T55" fmla="*/ 1026 h 1033"/>
                <a:gd name="T56" fmla="*/ 60 w 1273"/>
                <a:gd name="T57" fmla="*/ 947 h 1033"/>
                <a:gd name="T58" fmla="*/ 0 w 1273"/>
                <a:gd name="T59" fmla="*/ 867 h 1033"/>
                <a:gd name="T60" fmla="*/ 221 w 1273"/>
                <a:gd name="T61" fmla="*/ 773 h 1033"/>
                <a:gd name="T62" fmla="*/ 339 w 1273"/>
                <a:gd name="T63" fmla="*/ 760 h 1033"/>
                <a:gd name="T64" fmla="*/ 381 w 1273"/>
                <a:gd name="T65" fmla="*/ 800 h 1033"/>
                <a:gd name="T66" fmla="*/ 500 w 1273"/>
                <a:gd name="T67" fmla="*/ 800 h 1033"/>
                <a:gd name="T68" fmla="*/ 759 w 1273"/>
                <a:gd name="T69" fmla="*/ 760 h 1033"/>
                <a:gd name="T70" fmla="*/ 1041 w 1273"/>
                <a:gd name="T71" fmla="*/ 708 h 1033"/>
                <a:gd name="T72" fmla="*/ 1059 w 1273"/>
                <a:gd name="T73" fmla="*/ 627 h 1033"/>
                <a:gd name="T74" fmla="*/ 1179 w 1273"/>
                <a:gd name="T75" fmla="*/ 388 h 1033"/>
                <a:gd name="T76" fmla="*/ 1140 w 1273"/>
                <a:gd name="T77" fmla="*/ 332 h 1033"/>
                <a:gd name="T78" fmla="*/ 1480 w 1273"/>
                <a:gd name="T79" fmla="*/ 374 h 1033"/>
                <a:gd name="T80" fmla="*/ 1660 w 1273"/>
                <a:gd name="T81" fmla="*/ 159 h 1033"/>
                <a:gd name="T82" fmla="*/ 1959 w 1273"/>
                <a:gd name="T83" fmla="*/ 214 h 1033"/>
                <a:gd name="T84" fmla="*/ 1959 w 1273"/>
                <a:gd name="T85" fmla="*/ 135 h 1033"/>
                <a:gd name="T86" fmla="*/ 2101 w 1273"/>
                <a:gd name="T87" fmla="*/ 66 h 1033"/>
                <a:gd name="T88" fmla="*/ 2200 w 1273"/>
                <a:gd name="T89" fmla="*/ 0 h 1033"/>
                <a:gd name="T90" fmla="*/ 2319 w 1273"/>
                <a:gd name="T91" fmla="*/ 27 h 1033"/>
                <a:gd name="T92" fmla="*/ 2319 w 1273"/>
                <a:gd name="T93" fmla="*/ 80 h 1033"/>
                <a:gd name="T94" fmla="*/ 2401 w 1273"/>
                <a:gd name="T95" fmla="*/ 186 h 1033"/>
                <a:gd name="T96" fmla="*/ 2560 w 1273"/>
                <a:gd name="T97" fmla="*/ 239 h 1033"/>
                <a:gd name="T98" fmla="*/ 2599 w 1273"/>
                <a:gd name="T99" fmla="*/ 414 h 1033"/>
                <a:gd name="T100" fmla="*/ 2539 w 1273"/>
                <a:gd name="T101" fmla="*/ 559 h 1033"/>
                <a:gd name="T102" fmla="*/ 2782 w 1273"/>
                <a:gd name="T103" fmla="*/ 615 h 1033"/>
                <a:gd name="T104" fmla="*/ 3021 w 1273"/>
                <a:gd name="T105" fmla="*/ 732 h 1033"/>
                <a:gd name="T106" fmla="*/ 3082 w 1273"/>
                <a:gd name="T107" fmla="*/ 800 h 1033"/>
                <a:gd name="T108" fmla="*/ 3179 w 1273"/>
                <a:gd name="T109" fmla="*/ 947 h 10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73"/>
                <a:gd name="T166" fmla="*/ 0 h 1033"/>
                <a:gd name="T167" fmla="*/ 1273 w 1273"/>
                <a:gd name="T168" fmla="*/ 1033 h 10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sp>
          <p:nvSpPr>
            <p:cNvPr id="126" name="Freeform 34"/>
            <p:cNvSpPr/>
            <p:nvPr/>
          </p:nvSpPr>
          <p:spPr bwMode="invGray">
            <a:xfrm>
              <a:off x="5706793" y="4726645"/>
              <a:ext cx="214382" cy="440537"/>
            </a:xfrm>
            <a:custGeom>
              <a:avLst/>
              <a:gdLst>
                <a:gd name="T0" fmla="*/ 55 w 129"/>
                <a:gd name="T1" fmla="*/ 395 h 257"/>
                <a:gd name="T2" fmla="*/ 75 w 129"/>
                <a:gd name="T3" fmla="*/ 424 h 257"/>
                <a:gd name="T4" fmla="*/ 130 w 129"/>
                <a:gd name="T5" fmla="*/ 437 h 257"/>
                <a:gd name="T6" fmla="*/ 151 w 129"/>
                <a:gd name="T7" fmla="*/ 382 h 257"/>
                <a:gd name="T8" fmla="*/ 243 w 129"/>
                <a:gd name="T9" fmla="*/ 315 h 257"/>
                <a:gd name="T10" fmla="*/ 243 w 129"/>
                <a:gd name="T11" fmla="*/ 218 h 257"/>
                <a:gd name="T12" fmla="*/ 280 w 129"/>
                <a:gd name="T13" fmla="*/ 164 h 257"/>
                <a:gd name="T14" fmla="*/ 300 w 129"/>
                <a:gd name="T15" fmla="*/ 122 h 257"/>
                <a:gd name="T16" fmla="*/ 263 w 129"/>
                <a:gd name="T17" fmla="*/ 96 h 257"/>
                <a:gd name="T18" fmla="*/ 243 w 129"/>
                <a:gd name="T19" fmla="*/ 0 h 257"/>
                <a:gd name="T20" fmla="*/ 151 w 129"/>
                <a:gd name="T21" fmla="*/ 41 h 257"/>
                <a:gd name="T22" fmla="*/ 114 w 129"/>
                <a:gd name="T23" fmla="*/ 41 h 257"/>
                <a:gd name="T24" fmla="*/ 130 w 129"/>
                <a:gd name="T25" fmla="*/ 69 h 257"/>
                <a:gd name="T26" fmla="*/ 55 w 129"/>
                <a:gd name="T27" fmla="*/ 122 h 257"/>
                <a:gd name="T28" fmla="*/ 55 w 129"/>
                <a:gd name="T29" fmla="*/ 191 h 257"/>
                <a:gd name="T30" fmla="*/ 0 w 129"/>
                <a:gd name="T31" fmla="*/ 231 h 257"/>
                <a:gd name="T32" fmla="*/ 18 w 129"/>
                <a:gd name="T33" fmla="*/ 286 h 257"/>
                <a:gd name="T34" fmla="*/ 38 w 129"/>
                <a:gd name="T35" fmla="*/ 382 h 257"/>
                <a:gd name="T36" fmla="*/ 55 w 129"/>
                <a:gd name="T37" fmla="*/ 395 h 25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9"/>
                <a:gd name="T58" fmla="*/ 0 h 257"/>
                <a:gd name="T59" fmla="*/ 129 w 129"/>
                <a:gd name="T60" fmla="*/ 257 h 25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600" b="1">
                <a:solidFill>
                  <a:srgbClr val="000000"/>
                </a:solidFill>
                <a:latin typeface="微软雅黑" panose="020B0503020204020204" pitchFamily="34" charset="-122"/>
                <a:ea typeface="微软雅黑" panose="020B0503020204020204" pitchFamily="34" charset="-122"/>
              </a:endParaRPr>
            </a:p>
          </p:txBody>
        </p:sp>
      </p:grpSp>
      <p:sp>
        <p:nvSpPr>
          <p:cNvPr id="127" name="矩形 126"/>
          <p:cNvSpPr/>
          <p:nvPr/>
        </p:nvSpPr>
        <p:spPr>
          <a:xfrm>
            <a:off x="8055637" y="1509136"/>
            <a:ext cx="1342552" cy="451499"/>
          </a:xfrm>
          <a:prstGeom prst="rect">
            <a:avLst/>
          </a:prstGeom>
        </p:spPr>
        <p:txBody>
          <a:bodyPr wrap="square" lIns="121905" tIns="60953" rIns="121905" bIns="60953">
            <a:spAutoFit/>
          </a:bodyPr>
          <a:lstStyle/>
          <a:p>
            <a:r>
              <a:rPr lang="zh-CN" altLang="en-US" sz="2100" b="1" dirty="0">
                <a:solidFill>
                  <a:schemeClr val="tx1">
                    <a:lumMod val="50000"/>
                  </a:schemeClr>
                </a:solidFill>
                <a:latin typeface="微软雅黑" panose="020B0503020204020204" pitchFamily="34" charset="-122"/>
                <a:ea typeface="微软雅黑" panose="020B0503020204020204" pitchFamily="34" charset="-122"/>
              </a:rPr>
              <a:t>添加标题</a:t>
            </a:r>
            <a:endParaRPr lang="en-US" altLang="zh-CN" sz="2100" b="1"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128" name="矩形 47"/>
          <p:cNvSpPr>
            <a:spLocks noChangeArrowheads="1"/>
          </p:cNvSpPr>
          <p:nvPr/>
        </p:nvSpPr>
        <p:spPr bwMode="auto">
          <a:xfrm>
            <a:off x="8055641" y="2005962"/>
            <a:ext cx="3223467" cy="763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5" tIns="60953" rIns="121905" bIns="60953">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600" dirty="0">
                <a:solidFill>
                  <a:schemeClr val="tx1">
                    <a:lumMod val="50000"/>
                  </a:schemeClr>
                </a:solidFill>
                <a:sym typeface="微软雅黑" panose="020B0503020204020204" pitchFamily="34" charset="-122"/>
              </a:rPr>
              <a:t>在此录入上述图表的描述说明，在此录入上述图表的描述说明，</a:t>
            </a:r>
            <a:endParaRPr lang="zh-CN" altLang="en-US" sz="1600" dirty="0">
              <a:solidFill>
                <a:schemeClr val="tx1">
                  <a:lumMod val="50000"/>
                </a:schemeClr>
              </a:solidFill>
              <a:sym typeface="微软雅黑" panose="020B0503020204020204" pitchFamily="34" charset="-122"/>
            </a:endParaRPr>
          </a:p>
        </p:txBody>
      </p:sp>
      <p:grpSp>
        <p:nvGrpSpPr>
          <p:cNvPr id="129" name="组合 128"/>
          <p:cNvGrpSpPr/>
          <p:nvPr/>
        </p:nvGrpSpPr>
        <p:grpSpPr>
          <a:xfrm>
            <a:off x="7388638" y="1543336"/>
            <a:ext cx="552925" cy="545534"/>
            <a:chOff x="1676400" y="2235200"/>
            <a:chExt cx="540821" cy="533400"/>
          </a:xfrm>
        </p:grpSpPr>
        <p:sp>
          <p:nvSpPr>
            <p:cNvPr id="130" name="椭圆 129"/>
            <p:cNvSpPr/>
            <p:nvPr/>
          </p:nvSpPr>
          <p:spPr>
            <a:xfrm>
              <a:off x="1676400" y="2235200"/>
              <a:ext cx="533400" cy="533400"/>
            </a:xfrm>
            <a:prstGeom prst="ellipse">
              <a:avLst/>
            </a:prstGeom>
            <a:solidFill>
              <a:srgbClr val="0272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cs typeface="Arial" panose="020B0604020202020204" pitchFamily="34" charset="0"/>
              </a:endParaRPr>
            </a:p>
          </p:txBody>
        </p:sp>
        <p:sp>
          <p:nvSpPr>
            <p:cNvPr id="131" name="矩形 130"/>
            <p:cNvSpPr/>
            <p:nvPr/>
          </p:nvSpPr>
          <p:spPr>
            <a:xfrm>
              <a:off x="1701064" y="2269109"/>
              <a:ext cx="516157" cy="451396"/>
            </a:xfrm>
            <a:prstGeom prst="rect">
              <a:avLst/>
            </a:prstGeom>
          </p:spPr>
          <p:txBody>
            <a:bodyPr wrap="none">
              <a:spAutoFit/>
            </a:bodyPr>
            <a:lstStyle/>
            <a:p>
              <a:pPr algn="ctr"/>
              <a:r>
                <a:rPr lang="en-US" altLang="zh-CN" dirty="0">
                  <a:solidFill>
                    <a:schemeClr val="bg1"/>
                  </a:solidFill>
                  <a:latin typeface="Arial" panose="020B0604020202020204" pitchFamily="34" charset="0"/>
                  <a:cs typeface="Arial" panose="020B0604020202020204" pitchFamily="34" charset="0"/>
                </a:rPr>
                <a:t>01</a:t>
              </a:r>
              <a:endParaRPr lang="zh-CN" altLang="en-US" dirty="0">
                <a:solidFill>
                  <a:schemeClr val="bg1"/>
                </a:solidFill>
                <a:latin typeface="Arial" panose="020B0604020202020204" pitchFamily="34" charset="0"/>
                <a:cs typeface="Arial" panose="020B0604020202020204" pitchFamily="34" charset="0"/>
              </a:endParaRPr>
            </a:p>
          </p:txBody>
        </p:sp>
      </p:grpSp>
      <p:sp>
        <p:nvSpPr>
          <p:cNvPr id="132" name="矩形 131"/>
          <p:cNvSpPr/>
          <p:nvPr/>
        </p:nvSpPr>
        <p:spPr>
          <a:xfrm>
            <a:off x="8055637" y="2853597"/>
            <a:ext cx="1342552" cy="451499"/>
          </a:xfrm>
          <a:prstGeom prst="rect">
            <a:avLst/>
          </a:prstGeom>
        </p:spPr>
        <p:txBody>
          <a:bodyPr wrap="square" lIns="121905" tIns="60953" rIns="121905" bIns="60953">
            <a:spAutoFit/>
          </a:bodyPr>
          <a:lstStyle/>
          <a:p>
            <a:r>
              <a:rPr lang="zh-CN" altLang="en-US" sz="2100" b="1" dirty="0">
                <a:solidFill>
                  <a:schemeClr val="tx1">
                    <a:lumMod val="50000"/>
                  </a:schemeClr>
                </a:solidFill>
                <a:latin typeface="微软雅黑" panose="020B0503020204020204" pitchFamily="34" charset="-122"/>
                <a:ea typeface="微软雅黑" panose="020B0503020204020204" pitchFamily="34" charset="-122"/>
              </a:rPr>
              <a:t>添加标题</a:t>
            </a:r>
            <a:endParaRPr lang="en-US" altLang="zh-CN" sz="2100" b="1"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133" name="矩形 47"/>
          <p:cNvSpPr>
            <a:spLocks noChangeArrowheads="1"/>
          </p:cNvSpPr>
          <p:nvPr/>
        </p:nvSpPr>
        <p:spPr bwMode="auto">
          <a:xfrm>
            <a:off x="8055641" y="3350425"/>
            <a:ext cx="3223467" cy="763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5" tIns="60953" rIns="121905" bIns="60953">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600" dirty="0">
                <a:solidFill>
                  <a:schemeClr val="tx1">
                    <a:lumMod val="50000"/>
                  </a:schemeClr>
                </a:solidFill>
                <a:sym typeface="微软雅黑" panose="020B0503020204020204" pitchFamily="34" charset="-122"/>
              </a:rPr>
              <a:t>在此录入上述图表的描述说明，在此录入上述图表的描述说明。</a:t>
            </a:r>
            <a:endParaRPr lang="zh-CN" altLang="en-US" sz="1600" dirty="0">
              <a:solidFill>
                <a:schemeClr val="tx1">
                  <a:lumMod val="50000"/>
                </a:schemeClr>
              </a:solidFill>
              <a:sym typeface="微软雅黑" panose="020B0503020204020204" pitchFamily="34" charset="-122"/>
            </a:endParaRPr>
          </a:p>
        </p:txBody>
      </p:sp>
      <p:grpSp>
        <p:nvGrpSpPr>
          <p:cNvPr id="134" name="组合 133"/>
          <p:cNvGrpSpPr/>
          <p:nvPr/>
        </p:nvGrpSpPr>
        <p:grpSpPr>
          <a:xfrm>
            <a:off x="7387531" y="2887796"/>
            <a:ext cx="545338" cy="545536"/>
            <a:chOff x="1676400" y="2235200"/>
            <a:chExt cx="533400" cy="533400"/>
          </a:xfrm>
        </p:grpSpPr>
        <p:sp>
          <p:nvSpPr>
            <p:cNvPr id="135" name="椭圆 134"/>
            <p:cNvSpPr/>
            <p:nvPr/>
          </p:nvSpPr>
          <p:spPr>
            <a:xfrm>
              <a:off x="1676400" y="2235200"/>
              <a:ext cx="533400" cy="533400"/>
            </a:xfrm>
            <a:prstGeom prst="ellipse">
              <a:avLst/>
            </a:prstGeom>
            <a:solidFill>
              <a:srgbClr val="0272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cs typeface="Arial" panose="020B0604020202020204" pitchFamily="34" charset="0"/>
              </a:endParaRPr>
            </a:p>
          </p:txBody>
        </p:sp>
        <p:sp>
          <p:nvSpPr>
            <p:cNvPr id="136" name="矩形 135"/>
            <p:cNvSpPr/>
            <p:nvPr/>
          </p:nvSpPr>
          <p:spPr>
            <a:xfrm>
              <a:off x="1685022" y="2269109"/>
              <a:ext cx="516157" cy="451395"/>
            </a:xfrm>
            <a:prstGeom prst="rect">
              <a:avLst/>
            </a:prstGeom>
          </p:spPr>
          <p:txBody>
            <a:bodyPr wrap="none">
              <a:spAutoFit/>
            </a:bodyPr>
            <a:lstStyle/>
            <a:p>
              <a:pPr algn="ctr"/>
              <a:r>
                <a:rPr lang="en-US" altLang="zh-CN" dirty="0">
                  <a:solidFill>
                    <a:schemeClr val="bg1"/>
                  </a:solidFill>
                  <a:latin typeface="Arial" panose="020B0604020202020204" pitchFamily="34" charset="0"/>
                  <a:cs typeface="Arial" panose="020B0604020202020204" pitchFamily="34" charset="0"/>
                </a:rPr>
                <a:t>02</a:t>
              </a:r>
              <a:endParaRPr lang="zh-CN" altLang="en-US" dirty="0">
                <a:solidFill>
                  <a:schemeClr val="bg1"/>
                </a:solidFill>
                <a:latin typeface="Arial" panose="020B0604020202020204" pitchFamily="34" charset="0"/>
                <a:cs typeface="Arial" panose="020B0604020202020204" pitchFamily="34" charset="0"/>
              </a:endParaRPr>
            </a:p>
          </p:txBody>
        </p:sp>
      </p:grpSp>
      <p:sp>
        <p:nvSpPr>
          <p:cNvPr id="137" name="矩形 136"/>
          <p:cNvSpPr/>
          <p:nvPr/>
        </p:nvSpPr>
        <p:spPr>
          <a:xfrm>
            <a:off x="8055637" y="4390123"/>
            <a:ext cx="1342552" cy="451499"/>
          </a:xfrm>
          <a:prstGeom prst="rect">
            <a:avLst/>
          </a:prstGeom>
        </p:spPr>
        <p:txBody>
          <a:bodyPr wrap="square" lIns="121905" tIns="60953" rIns="121905" bIns="60953">
            <a:spAutoFit/>
          </a:bodyPr>
          <a:lstStyle/>
          <a:p>
            <a:r>
              <a:rPr lang="zh-CN" altLang="en-US" sz="2100" b="1" dirty="0">
                <a:solidFill>
                  <a:schemeClr val="tx1">
                    <a:lumMod val="50000"/>
                  </a:schemeClr>
                </a:solidFill>
                <a:latin typeface="微软雅黑" panose="020B0503020204020204" pitchFamily="34" charset="-122"/>
                <a:ea typeface="微软雅黑" panose="020B0503020204020204" pitchFamily="34" charset="-122"/>
              </a:rPr>
              <a:t>添加标题</a:t>
            </a:r>
            <a:endParaRPr lang="en-US" altLang="zh-CN" sz="2100" b="1"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138" name="矩形 47"/>
          <p:cNvSpPr>
            <a:spLocks noChangeArrowheads="1"/>
          </p:cNvSpPr>
          <p:nvPr/>
        </p:nvSpPr>
        <p:spPr bwMode="auto">
          <a:xfrm>
            <a:off x="8055641" y="4886948"/>
            <a:ext cx="3223467" cy="1083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5" tIns="60953" rIns="121905" bIns="60953">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600" dirty="0">
                <a:solidFill>
                  <a:schemeClr val="tx1">
                    <a:lumMod val="50000"/>
                  </a:schemeClr>
                </a:solidFill>
                <a:sym typeface="微软雅黑" panose="020B0503020204020204" pitchFamily="34" charset="-122"/>
              </a:rPr>
              <a:t>在此录入上述图表的描述说明，在此录入上述图表的描述说明，在此录入上述图表的描述说明。</a:t>
            </a:r>
            <a:endParaRPr lang="zh-CN" altLang="en-US" sz="1600" dirty="0">
              <a:solidFill>
                <a:schemeClr val="tx1">
                  <a:lumMod val="50000"/>
                </a:schemeClr>
              </a:solidFill>
              <a:sym typeface="微软雅黑" panose="020B0503020204020204" pitchFamily="34" charset="-122"/>
            </a:endParaRPr>
          </a:p>
        </p:txBody>
      </p:sp>
      <p:grpSp>
        <p:nvGrpSpPr>
          <p:cNvPr id="139" name="组合 138"/>
          <p:cNvGrpSpPr/>
          <p:nvPr/>
        </p:nvGrpSpPr>
        <p:grpSpPr>
          <a:xfrm>
            <a:off x="7387531" y="4424325"/>
            <a:ext cx="545338" cy="545536"/>
            <a:chOff x="1676400" y="2235200"/>
            <a:chExt cx="533400" cy="533400"/>
          </a:xfrm>
        </p:grpSpPr>
        <p:sp>
          <p:nvSpPr>
            <p:cNvPr id="140" name="椭圆 139"/>
            <p:cNvSpPr/>
            <p:nvPr/>
          </p:nvSpPr>
          <p:spPr>
            <a:xfrm>
              <a:off x="1676400" y="2235200"/>
              <a:ext cx="533400" cy="533400"/>
            </a:xfrm>
            <a:prstGeom prst="ellipse">
              <a:avLst/>
            </a:prstGeom>
            <a:solidFill>
              <a:srgbClr val="0272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cs typeface="Arial" panose="020B0604020202020204" pitchFamily="34" charset="0"/>
              </a:endParaRPr>
            </a:p>
          </p:txBody>
        </p:sp>
        <p:sp>
          <p:nvSpPr>
            <p:cNvPr id="141" name="矩形 140"/>
            <p:cNvSpPr/>
            <p:nvPr/>
          </p:nvSpPr>
          <p:spPr>
            <a:xfrm>
              <a:off x="1685022" y="2269109"/>
              <a:ext cx="516157" cy="451395"/>
            </a:xfrm>
            <a:prstGeom prst="rect">
              <a:avLst/>
            </a:prstGeom>
          </p:spPr>
          <p:txBody>
            <a:bodyPr wrap="none">
              <a:spAutoFit/>
            </a:bodyPr>
            <a:lstStyle/>
            <a:p>
              <a:pPr algn="ctr"/>
              <a:r>
                <a:rPr lang="en-US" altLang="zh-CN" dirty="0">
                  <a:solidFill>
                    <a:schemeClr val="bg1"/>
                  </a:solidFill>
                  <a:latin typeface="Arial" panose="020B0604020202020204" pitchFamily="34" charset="0"/>
                  <a:cs typeface="Arial" panose="020B0604020202020204" pitchFamily="34" charset="0"/>
                </a:rPr>
                <a:t>03</a:t>
              </a:r>
              <a:endParaRPr lang="zh-CN" altLang="en-US" dirty="0">
                <a:solidFill>
                  <a:schemeClr val="bg1"/>
                </a:solidFill>
                <a:latin typeface="Arial" panose="020B0604020202020204" pitchFamily="34" charset="0"/>
                <a:cs typeface="Arial" panose="020B0604020202020204" pitchFamily="34" charset="0"/>
              </a:endParaRPr>
            </a:p>
          </p:txBody>
        </p:sp>
      </p:grpSp>
      <p:sp>
        <p:nvSpPr>
          <p:cNvPr id="142" name="流程图: 联系 8"/>
          <p:cNvSpPr/>
          <p:nvPr/>
        </p:nvSpPr>
        <p:spPr>
          <a:xfrm>
            <a:off x="4441758" y="4760183"/>
            <a:ext cx="486909" cy="724133"/>
          </a:xfrm>
          <a:custGeom>
            <a:avLst/>
            <a:gdLst/>
            <a:ahLst/>
            <a:cxnLst/>
            <a:rect l="l" t="t" r="r" b="b"/>
            <a:pathLst>
              <a:path w="1060450" h="1577190">
                <a:moveTo>
                  <a:pt x="734308" y="335078"/>
                </a:moveTo>
                <a:lnTo>
                  <a:pt x="613875" y="450848"/>
                </a:lnTo>
                <a:lnTo>
                  <a:pt x="457338" y="450848"/>
                </a:lnTo>
                <a:lnTo>
                  <a:pt x="336906" y="335079"/>
                </a:lnTo>
                <a:lnTo>
                  <a:pt x="305222" y="368039"/>
                </a:lnTo>
                <a:lnTo>
                  <a:pt x="457200" y="514131"/>
                </a:lnTo>
                <a:lnTo>
                  <a:pt x="457200" y="665162"/>
                </a:lnTo>
                <a:lnTo>
                  <a:pt x="461963" y="665162"/>
                </a:lnTo>
                <a:lnTo>
                  <a:pt x="461963" y="943530"/>
                </a:lnTo>
                <a:cubicBezTo>
                  <a:pt x="461963" y="959443"/>
                  <a:pt x="474863" y="972343"/>
                  <a:pt x="490776" y="972343"/>
                </a:cubicBezTo>
                <a:cubicBezTo>
                  <a:pt x="506689" y="972343"/>
                  <a:pt x="519589" y="959443"/>
                  <a:pt x="519589" y="943530"/>
                </a:cubicBezTo>
                <a:lnTo>
                  <a:pt x="519589" y="665162"/>
                </a:lnTo>
                <a:lnTo>
                  <a:pt x="554832" y="665162"/>
                </a:lnTo>
                <a:lnTo>
                  <a:pt x="554832" y="943530"/>
                </a:lnTo>
                <a:cubicBezTo>
                  <a:pt x="554832" y="959443"/>
                  <a:pt x="567732" y="972343"/>
                  <a:pt x="583645" y="972343"/>
                </a:cubicBezTo>
                <a:cubicBezTo>
                  <a:pt x="599558" y="972343"/>
                  <a:pt x="612458" y="959443"/>
                  <a:pt x="612458" y="943530"/>
                </a:cubicBezTo>
                <a:lnTo>
                  <a:pt x="612458" y="665162"/>
                </a:lnTo>
                <a:lnTo>
                  <a:pt x="614362" y="665162"/>
                </a:lnTo>
                <a:lnTo>
                  <a:pt x="614362" y="513796"/>
                </a:lnTo>
                <a:lnTo>
                  <a:pt x="765992" y="368038"/>
                </a:lnTo>
                <a:close/>
                <a:moveTo>
                  <a:pt x="539524" y="302757"/>
                </a:moveTo>
                <a:cubicBezTo>
                  <a:pt x="507836" y="302757"/>
                  <a:pt x="482147" y="328446"/>
                  <a:pt x="482147" y="360134"/>
                </a:cubicBezTo>
                <a:cubicBezTo>
                  <a:pt x="482147" y="391822"/>
                  <a:pt x="507836" y="417511"/>
                  <a:pt x="539524" y="417511"/>
                </a:cubicBezTo>
                <a:cubicBezTo>
                  <a:pt x="571212" y="417511"/>
                  <a:pt x="596901" y="391822"/>
                  <a:pt x="596901" y="360134"/>
                </a:cubicBezTo>
                <a:cubicBezTo>
                  <a:pt x="596901" y="328446"/>
                  <a:pt x="571212" y="302757"/>
                  <a:pt x="539524" y="302757"/>
                </a:cubicBezTo>
                <a:close/>
                <a:moveTo>
                  <a:pt x="530225" y="0"/>
                </a:moveTo>
                <a:cubicBezTo>
                  <a:pt x="823060" y="0"/>
                  <a:pt x="1060450" y="237390"/>
                  <a:pt x="1060450" y="530225"/>
                </a:cubicBezTo>
                <a:cubicBezTo>
                  <a:pt x="1060450" y="623814"/>
                  <a:pt x="1036203" y="711739"/>
                  <a:pt x="991505" y="786867"/>
                </a:cubicBezTo>
                <a:cubicBezTo>
                  <a:pt x="986896" y="797848"/>
                  <a:pt x="980778" y="808487"/>
                  <a:pt x="974005" y="819109"/>
                </a:cubicBezTo>
                <a:cubicBezTo>
                  <a:pt x="971394" y="824510"/>
                  <a:pt x="968062" y="829435"/>
                  <a:pt x="963990" y="833838"/>
                </a:cubicBezTo>
                <a:cubicBezTo>
                  <a:pt x="930875" y="885676"/>
                  <a:pt x="886613" y="938225"/>
                  <a:pt x="840383" y="984455"/>
                </a:cubicBezTo>
                <a:cubicBezTo>
                  <a:pt x="667147" y="1168274"/>
                  <a:pt x="592334" y="1361619"/>
                  <a:pt x="536574" y="1577190"/>
                </a:cubicBezTo>
                <a:cubicBezTo>
                  <a:pt x="453295" y="1380671"/>
                  <a:pt x="392243" y="1203201"/>
                  <a:pt x="267689" y="1035256"/>
                </a:cubicBezTo>
                <a:cubicBezTo>
                  <a:pt x="174316" y="941883"/>
                  <a:pt x="72008" y="838967"/>
                  <a:pt x="53924" y="759192"/>
                </a:cubicBezTo>
                <a:cubicBezTo>
                  <a:pt x="18761" y="690487"/>
                  <a:pt x="0" y="612547"/>
                  <a:pt x="0" y="530225"/>
                </a:cubicBezTo>
                <a:cubicBezTo>
                  <a:pt x="0" y="237390"/>
                  <a:pt x="237390" y="0"/>
                  <a:pt x="530225" y="0"/>
                </a:cubicBezTo>
                <a:close/>
              </a:path>
            </a:pathLst>
          </a:custGeom>
          <a:solidFill>
            <a:srgbClr val="0070BC"/>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defTabSz="1228090">
              <a:defRPr/>
            </a:pPr>
            <a:endParaRPr lang="zh-CN" altLang="en-US"/>
          </a:p>
        </p:txBody>
      </p:sp>
      <p:sp>
        <p:nvSpPr>
          <p:cNvPr id="143" name="流程图: 联系 8"/>
          <p:cNvSpPr/>
          <p:nvPr/>
        </p:nvSpPr>
        <p:spPr>
          <a:xfrm>
            <a:off x="5294687" y="3562285"/>
            <a:ext cx="486909" cy="725756"/>
          </a:xfrm>
          <a:custGeom>
            <a:avLst/>
            <a:gdLst/>
            <a:ahLst/>
            <a:cxnLst/>
            <a:rect l="l" t="t" r="r" b="b"/>
            <a:pathLst>
              <a:path w="1060450" h="1577190">
                <a:moveTo>
                  <a:pt x="734308" y="335078"/>
                </a:moveTo>
                <a:lnTo>
                  <a:pt x="613875" y="450848"/>
                </a:lnTo>
                <a:lnTo>
                  <a:pt x="457338" y="450848"/>
                </a:lnTo>
                <a:lnTo>
                  <a:pt x="336906" y="335079"/>
                </a:lnTo>
                <a:lnTo>
                  <a:pt x="305222" y="368039"/>
                </a:lnTo>
                <a:lnTo>
                  <a:pt x="457200" y="514131"/>
                </a:lnTo>
                <a:lnTo>
                  <a:pt x="457200" y="665162"/>
                </a:lnTo>
                <a:lnTo>
                  <a:pt x="461963" y="665162"/>
                </a:lnTo>
                <a:lnTo>
                  <a:pt x="461963" y="943530"/>
                </a:lnTo>
                <a:cubicBezTo>
                  <a:pt x="461963" y="959443"/>
                  <a:pt x="474863" y="972343"/>
                  <a:pt x="490776" y="972343"/>
                </a:cubicBezTo>
                <a:cubicBezTo>
                  <a:pt x="506689" y="972343"/>
                  <a:pt x="519589" y="959443"/>
                  <a:pt x="519589" y="943530"/>
                </a:cubicBezTo>
                <a:lnTo>
                  <a:pt x="519589" y="665162"/>
                </a:lnTo>
                <a:lnTo>
                  <a:pt x="554832" y="665162"/>
                </a:lnTo>
                <a:lnTo>
                  <a:pt x="554832" y="943530"/>
                </a:lnTo>
                <a:cubicBezTo>
                  <a:pt x="554832" y="959443"/>
                  <a:pt x="567732" y="972343"/>
                  <a:pt x="583645" y="972343"/>
                </a:cubicBezTo>
                <a:cubicBezTo>
                  <a:pt x="599558" y="972343"/>
                  <a:pt x="612458" y="959443"/>
                  <a:pt x="612458" y="943530"/>
                </a:cubicBezTo>
                <a:lnTo>
                  <a:pt x="612458" y="665162"/>
                </a:lnTo>
                <a:lnTo>
                  <a:pt x="614362" y="665162"/>
                </a:lnTo>
                <a:lnTo>
                  <a:pt x="614362" y="513796"/>
                </a:lnTo>
                <a:lnTo>
                  <a:pt x="765992" y="368038"/>
                </a:lnTo>
                <a:close/>
                <a:moveTo>
                  <a:pt x="539524" y="302757"/>
                </a:moveTo>
                <a:cubicBezTo>
                  <a:pt x="507836" y="302757"/>
                  <a:pt x="482147" y="328446"/>
                  <a:pt x="482147" y="360134"/>
                </a:cubicBezTo>
                <a:cubicBezTo>
                  <a:pt x="482147" y="391822"/>
                  <a:pt x="507836" y="417511"/>
                  <a:pt x="539524" y="417511"/>
                </a:cubicBezTo>
                <a:cubicBezTo>
                  <a:pt x="571212" y="417511"/>
                  <a:pt x="596901" y="391822"/>
                  <a:pt x="596901" y="360134"/>
                </a:cubicBezTo>
                <a:cubicBezTo>
                  <a:pt x="596901" y="328446"/>
                  <a:pt x="571212" y="302757"/>
                  <a:pt x="539524" y="302757"/>
                </a:cubicBezTo>
                <a:close/>
                <a:moveTo>
                  <a:pt x="530225" y="0"/>
                </a:moveTo>
                <a:cubicBezTo>
                  <a:pt x="823060" y="0"/>
                  <a:pt x="1060450" y="237390"/>
                  <a:pt x="1060450" y="530225"/>
                </a:cubicBezTo>
                <a:cubicBezTo>
                  <a:pt x="1060450" y="623814"/>
                  <a:pt x="1036203" y="711739"/>
                  <a:pt x="991505" y="786867"/>
                </a:cubicBezTo>
                <a:cubicBezTo>
                  <a:pt x="986896" y="797848"/>
                  <a:pt x="980778" y="808487"/>
                  <a:pt x="974005" y="819109"/>
                </a:cubicBezTo>
                <a:cubicBezTo>
                  <a:pt x="971394" y="824510"/>
                  <a:pt x="968062" y="829435"/>
                  <a:pt x="963990" y="833838"/>
                </a:cubicBezTo>
                <a:cubicBezTo>
                  <a:pt x="930875" y="885676"/>
                  <a:pt x="886613" y="938225"/>
                  <a:pt x="840383" y="984455"/>
                </a:cubicBezTo>
                <a:cubicBezTo>
                  <a:pt x="667147" y="1168274"/>
                  <a:pt x="592334" y="1361619"/>
                  <a:pt x="536574" y="1577190"/>
                </a:cubicBezTo>
                <a:cubicBezTo>
                  <a:pt x="453295" y="1380671"/>
                  <a:pt x="392243" y="1203201"/>
                  <a:pt x="267689" y="1035256"/>
                </a:cubicBezTo>
                <a:cubicBezTo>
                  <a:pt x="174316" y="941883"/>
                  <a:pt x="72008" y="838967"/>
                  <a:pt x="53924" y="759192"/>
                </a:cubicBezTo>
                <a:cubicBezTo>
                  <a:pt x="18761" y="690487"/>
                  <a:pt x="0" y="612547"/>
                  <a:pt x="0" y="530225"/>
                </a:cubicBezTo>
                <a:cubicBezTo>
                  <a:pt x="0" y="237390"/>
                  <a:pt x="237390" y="0"/>
                  <a:pt x="530225" y="0"/>
                </a:cubicBezTo>
                <a:close/>
              </a:path>
            </a:pathLst>
          </a:custGeom>
          <a:solidFill>
            <a:srgbClr val="0070BC"/>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defTabSz="1228090">
              <a:defRPr/>
            </a:pPr>
            <a:endParaRPr lang="zh-CN" altLang="en-US"/>
          </a:p>
        </p:txBody>
      </p:sp>
      <p:sp>
        <p:nvSpPr>
          <p:cNvPr id="144" name="流程图: 联系 8"/>
          <p:cNvSpPr/>
          <p:nvPr/>
        </p:nvSpPr>
        <p:spPr>
          <a:xfrm>
            <a:off x="4635150" y="2429722"/>
            <a:ext cx="486909" cy="724133"/>
          </a:xfrm>
          <a:custGeom>
            <a:avLst/>
            <a:gdLst/>
            <a:ahLst/>
            <a:cxnLst/>
            <a:rect l="l" t="t" r="r" b="b"/>
            <a:pathLst>
              <a:path w="1060450" h="1577190">
                <a:moveTo>
                  <a:pt x="734308" y="335078"/>
                </a:moveTo>
                <a:lnTo>
                  <a:pt x="613875" y="450848"/>
                </a:lnTo>
                <a:lnTo>
                  <a:pt x="457338" y="450848"/>
                </a:lnTo>
                <a:lnTo>
                  <a:pt x="336906" y="335079"/>
                </a:lnTo>
                <a:lnTo>
                  <a:pt x="305222" y="368039"/>
                </a:lnTo>
                <a:lnTo>
                  <a:pt x="457200" y="514131"/>
                </a:lnTo>
                <a:lnTo>
                  <a:pt x="457200" y="665162"/>
                </a:lnTo>
                <a:lnTo>
                  <a:pt x="461963" y="665162"/>
                </a:lnTo>
                <a:lnTo>
                  <a:pt x="461963" y="943530"/>
                </a:lnTo>
                <a:cubicBezTo>
                  <a:pt x="461963" y="959443"/>
                  <a:pt x="474863" y="972343"/>
                  <a:pt x="490776" y="972343"/>
                </a:cubicBezTo>
                <a:cubicBezTo>
                  <a:pt x="506689" y="972343"/>
                  <a:pt x="519589" y="959443"/>
                  <a:pt x="519589" y="943530"/>
                </a:cubicBezTo>
                <a:lnTo>
                  <a:pt x="519589" y="665162"/>
                </a:lnTo>
                <a:lnTo>
                  <a:pt x="554832" y="665162"/>
                </a:lnTo>
                <a:lnTo>
                  <a:pt x="554832" y="943530"/>
                </a:lnTo>
                <a:cubicBezTo>
                  <a:pt x="554832" y="959443"/>
                  <a:pt x="567732" y="972343"/>
                  <a:pt x="583645" y="972343"/>
                </a:cubicBezTo>
                <a:cubicBezTo>
                  <a:pt x="599558" y="972343"/>
                  <a:pt x="612458" y="959443"/>
                  <a:pt x="612458" y="943530"/>
                </a:cubicBezTo>
                <a:lnTo>
                  <a:pt x="612458" y="665162"/>
                </a:lnTo>
                <a:lnTo>
                  <a:pt x="614362" y="665162"/>
                </a:lnTo>
                <a:lnTo>
                  <a:pt x="614362" y="513796"/>
                </a:lnTo>
                <a:lnTo>
                  <a:pt x="765992" y="368038"/>
                </a:lnTo>
                <a:close/>
                <a:moveTo>
                  <a:pt x="539524" y="302757"/>
                </a:moveTo>
                <a:cubicBezTo>
                  <a:pt x="507836" y="302757"/>
                  <a:pt x="482147" y="328446"/>
                  <a:pt x="482147" y="360134"/>
                </a:cubicBezTo>
                <a:cubicBezTo>
                  <a:pt x="482147" y="391822"/>
                  <a:pt x="507836" y="417511"/>
                  <a:pt x="539524" y="417511"/>
                </a:cubicBezTo>
                <a:cubicBezTo>
                  <a:pt x="571212" y="417511"/>
                  <a:pt x="596901" y="391822"/>
                  <a:pt x="596901" y="360134"/>
                </a:cubicBezTo>
                <a:cubicBezTo>
                  <a:pt x="596901" y="328446"/>
                  <a:pt x="571212" y="302757"/>
                  <a:pt x="539524" y="302757"/>
                </a:cubicBezTo>
                <a:close/>
                <a:moveTo>
                  <a:pt x="530225" y="0"/>
                </a:moveTo>
                <a:cubicBezTo>
                  <a:pt x="823060" y="0"/>
                  <a:pt x="1060450" y="237390"/>
                  <a:pt x="1060450" y="530225"/>
                </a:cubicBezTo>
                <a:cubicBezTo>
                  <a:pt x="1060450" y="623814"/>
                  <a:pt x="1036203" y="711739"/>
                  <a:pt x="991505" y="786867"/>
                </a:cubicBezTo>
                <a:cubicBezTo>
                  <a:pt x="986896" y="797848"/>
                  <a:pt x="980778" y="808487"/>
                  <a:pt x="974005" y="819109"/>
                </a:cubicBezTo>
                <a:cubicBezTo>
                  <a:pt x="971394" y="824510"/>
                  <a:pt x="968062" y="829435"/>
                  <a:pt x="963990" y="833838"/>
                </a:cubicBezTo>
                <a:cubicBezTo>
                  <a:pt x="930875" y="885676"/>
                  <a:pt x="886613" y="938225"/>
                  <a:pt x="840383" y="984455"/>
                </a:cubicBezTo>
                <a:cubicBezTo>
                  <a:pt x="667147" y="1168274"/>
                  <a:pt x="592334" y="1361619"/>
                  <a:pt x="536574" y="1577190"/>
                </a:cubicBezTo>
                <a:cubicBezTo>
                  <a:pt x="453295" y="1380671"/>
                  <a:pt x="392243" y="1203201"/>
                  <a:pt x="267689" y="1035256"/>
                </a:cubicBezTo>
                <a:cubicBezTo>
                  <a:pt x="174316" y="941883"/>
                  <a:pt x="72008" y="838967"/>
                  <a:pt x="53924" y="759192"/>
                </a:cubicBezTo>
                <a:cubicBezTo>
                  <a:pt x="18761" y="690487"/>
                  <a:pt x="0" y="612547"/>
                  <a:pt x="0" y="530225"/>
                </a:cubicBezTo>
                <a:cubicBezTo>
                  <a:pt x="0" y="237390"/>
                  <a:pt x="237390" y="0"/>
                  <a:pt x="530225" y="0"/>
                </a:cubicBezTo>
                <a:close/>
              </a:path>
            </a:pathLst>
          </a:custGeom>
          <a:solidFill>
            <a:srgbClr val="0070BC"/>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defTabSz="1228090">
              <a:defRPr/>
            </a:pPr>
            <a:endParaRPr lang="zh-CN" altLang="en-US"/>
          </a:p>
        </p:txBody>
      </p:sp>
      <p:sp>
        <p:nvSpPr>
          <p:cNvPr id="145" name="TextBox 144"/>
          <p:cNvSpPr txBox="1"/>
          <p:nvPr/>
        </p:nvSpPr>
        <p:spPr>
          <a:xfrm>
            <a:off x="13007076" y="7258718"/>
            <a:ext cx="1169398" cy="492557"/>
          </a:xfrm>
          <a:prstGeom prst="rect">
            <a:avLst/>
          </a:prstGeom>
          <a:noFill/>
        </p:spPr>
        <p:txBody>
          <a:bodyPr wrap="none" lIns="121917" tIns="60958" rIns="121917" bIns="60958" rtlCol="0">
            <a:spAutoFit/>
          </a:bodyPr>
          <a:lstStyle/>
          <a:p>
            <a:r>
              <a:rPr lang="zh-CN" altLang="en-US" dirty="0" smtClean="0"/>
              <a:t>延时符</a:t>
            </a:r>
            <a:endParaRPr lang="zh-CN" altLang="en-US" dirty="0"/>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500" fill="hold"/>
                                        <p:tgtEl>
                                          <p:spTgt spid="20"/>
                                        </p:tgtEl>
                                        <p:attrNameLst>
                                          <p:attrName>ppt_x</p:attrName>
                                        </p:attrNameLst>
                                      </p:cBhvr>
                                      <p:tavLst>
                                        <p:tav tm="0">
                                          <p:val>
                                            <p:strVal val="0-#ppt_w/2"/>
                                          </p:val>
                                        </p:tav>
                                        <p:tav tm="100000">
                                          <p:val>
                                            <p:strVal val="#ppt_x"/>
                                          </p:val>
                                        </p:tav>
                                      </p:tavLst>
                                    </p:anim>
                                    <p:anim calcmode="lin" valueType="num">
                                      <p:cBhvr additive="base">
                                        <p:cTn id="14" dur="500" fill="hold"/>
                                        <p:tgtEl>
                                          <p:spTgt spid="20"/>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21"/>
                                        </p:tgtEl>
                                        <p:attrNameLst>
                                          <p:attrName>style.visibility</p:attrName>
                                        </p:attrNameLst>
                                      </p:cBhvr>
                                      <p:to>
                                        <p:strVal val="visible"/>
                                      </p:to>
                                    </p:set>
                                    <p:anim calcmode="lin" valueType="num">
                                      <p:cBhvr additive="base">
                                        <p:cTn id="18" dur="500" fill="hold"/>
                                        <p:tgtEl>
                                          <p:spTgt spid="21"/>
                                        </p:tgtEl>
                                        <p:attrNameLst>
                                          <p:attrName>ppt_x</p:attrName>
                                        </p:attrNameLst>
                                      </p:cBhvr>
                                      <p:tavLst>
                                        <p:tav tm="0">
                                          <p:val>
                                            <p:strVal val="1+#ppt_w/2"/>
                                          </p:val>
                                        </p:tav>
                                        <p:tav tm="100000">
                                          <p:val>
                                            <p:strVal val="#ppt_x"/>
                                          </p:val>
                                        </p:tav>
                                      </p:tavLst>
                                    </p:anim>
                                    <p:anim calcmode="lin" valueType="num">
                                      <p:cBhvr additive="base">
                                        <p:cTn id="19" dur="500" fill="hold"/>
                                        <p:tgtEl>
                                          <p:spTgt spid="21"/>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500" fill="hold"/>
                                        <p:tgtEl>
                                          <p:spTgt spid="22"/>
                                        </p:tgtEl>
                                        <p:attrNameLst>
                                          <p:attrName>ppt_x</p:attrName>
                                        </p:attrNameLst>
                                      </p:cBhvr>
                                      <p:tavLst>
                                        <p:tav tm="0">
                                          <p:val>
                                            <p:strVal val="1+#ppt_w/2"/>
                                          </p:val>
                                        </p:tav>
                                        <p:tav tm="100000">
                                          <p:val>
                                            <p:strVal val="#ppt_x"/>
                                          </p:val>
                                        </p:tav>
                                      </p:tavLst>
                                    </p:anim>
                                    <p:anim calcmode="lin" valueType="num">
                                      <p:cBhvr additive="base">
                                        <p:cTn id="24" dur="500" fill="hold"/>
                                        <p:tgtEl>
                                          <p:spTgt spid="22"/>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14" presetClass="entr" presetSubtype="10" fill="hold" nodeType="afterEffect">
                                  <p:stCondLst>
                                    <p:cond delay="0"/>
                                  </p:stCondLst>
                                  <p:childTnLst>
                                    <p:set>
                                      <p:cBhvr>
                                        <p:cTn id="27" dur="1" fill="hold">
                                          <p:stCondLst>
                                            <p:cond delay="0"/>
                                          </p:stCondLst>
                                        </p:cTn>
                                        <p:tgtEl>
                                          <p:spTgt spid="94"/>
                                        </p:tgtEl>
                                        <p:attrNameLst>
                                          <p:attrName>style.visibility</p:attrName>
                                        </p:attrNameLst>
                                      </p:cBhvr>
                                      <p:to>
                                        <p:strVal val="visible"/>
                                      </p:to>
                                    </p:set>
                                    <p:animEffect transition="in" filter="randombar(horizontal)">
                                      <p:cBhvr>
                                        <p:cTn id="28" dur="750"/>
                                        <p:tgtEl>
                                          <p:spTgt spid="94"/>
                                        </p:tgtEl>
                                      </p:cBhvr>
                                    </p:animEffect>
                                  </p:childTnLst>
                                </p:cTn>
                              </p:par>
                            </p:childTnLst>
                          </p:cTn>
                        </p:par>
                        <p:par>
                          <p:cTn id="29" fill="hold">
                            <p:stCondLst>
                              <p:cond delay="2500"/>
                            </p:stCondLst>
                            <p:childTnLst>
                              <p:par>
                                <p:cTn id="30" presetID="26" presetClass="entr" presetSubtype="0" fill="hold" grpId="0" nodeType="afterEffect">
                                  <p:stCondLst>
                                    <p:cond delay="0"/>
                                  </p:stCondLst>
                                  <p:childTnLst>
                                    <p:set>
                                      <p:cBhvr>
                                        <p:cTn id="31" dur="1" fill="hold">
                                          <p:stCondLst>
                                            <p:cond delay="0"/>
                                          </p:stCondLst>
                                        </p:cTn>
                                        <p:tgtEl>
                                          <p:spTgt spid="144"/>
                                        </p:tgtEl>
                                        <p:attrNameLst>
                                          <p:attrName>style.visibility</p:attrName>
                                        </p:attrNameLst>
                                      </p:cBhvr>
                                      <p:to>
                                        <p:strVal val="visible"/>
                                      </p:to>
                                    </p:set>
                                    <p:animEffect transition="in" filter="wipe(down)">
                                      <p:cBhvr>
                                        <p:cTn id="32" dur="217">
                                          <p:stCondLst>
                                            <p:cond delay="0"/>
                                          </p:stCondLst>
                                        </p:cTn>
                                        <p:tgtEl>
                                          <p:spTgt spid="144"/>
                                        </p:tgtEl>
                                      </p:cBhvr>
                                    </p:animEffect>
                                    <p:anim calcmode="lin" valueType="num">
                                      <p:cBhvr>
                                        <p:cTn id="33" dur="683" tmFilter="0,0; 0.14,0.36; 0.43,0.73; 0.71,0.91; 1.0,1.0">
                                          <p:stCondLst>
                                            <p:cond delay="0"/>
                                          </p:stCondLst>
                                        </p:cTn>
                                        <p:tgtEl>
                                          <p:spTgt spid="144"/>
                                        </p:tgtEl>
                                        <p:attrNameLst>
                                          <p:attrName>ppt_x</p:attrName>
                                        </p:attrNameLst>
                                      </p:cBhvr>
                                      <p:tavLst>
                                        <p:tav tm="0">
                                          <p:val>
                                            <p:strVal val="#ppt_x-0.25"/>
                                          </p:val>
                                        </p:tav>
                                        <p:tav tm="100000">
                                          <p:val>
                                            <p:strVal val="#ppt_x"/>
                                          </p:val>
                                        </p:tav>
                                      </p:tavLst>
                                    </p:anim>
                                    <p:anim calcmode="lin" valueType="num">
                                      <p:cBhvr>
                                        <p:cTn id="34" dur="249" tmFilter="0.0,0.0; 0.25,0.07; 0.50,0.2; 0.75,0.467; 1.0,1.0">
                                          <p:stCondLst>
                                            <p:cond delay="0"/>
                                          </p:stCondLst>
                                        </p:cTn>
                                        <p:tgtEl>
                                          <p:spTgt spid="144"/>
                                        </p:tgtEl>
                                        <p:attrNameLst>
                                          <p:attrName>ppt_y</p:attrName>
                                        </p:attrNameLst>
                                      </p:cBhvr>
                                      <p:tavLst>
                                        <p:tav tm="0" fmla="#ppt_y-sin(pi*$)/3">
                                          <p:val>
                                            <p:fltVal val="0.5"/>
                                          </p:val>
                                        </p:tav>
                                        <p:tav tm="100000">
                                          <p:val>
                                            <p:fltVal val="1"/>
                                          </p:val>
                                        </p:tav>
                                      </p:tavLst>
                                    </p:anim>
                                    <p:anim calcmode="lin" valueType="num">
                                      <p:cBhvr>
                                        <p:cTn id="35" dur="249" tmFilter="0, 0; 0.125,0.2665; 0.25,0.4; 0.375,0.465; 0.5,0.5;  0.625,0.535; 0.75,0.6; 0.875,0.7335; 1,1">
                                          <p:stCondLst>
                                            <p:cond delay="249"/>
                                          </p:stCondLst>
                                        </p:cTn>
                                        <p:tgtEl>
                                          <p:spTgt spid="144"/>
                                        </p:tgtEl>
                                        <p:attrNameLst>
                                          <p:attrName>ppt_y</p:attrName>
                                        </p:attrNameLst>
                                      </p:cBhvr>
                                      <p:tavLst>
                                        <p:tav tm="0" fmla="#ppt_y-sin(pi*$)/9">
                                          <p:val>
                                            <p:fltVal val="0"/>
                                          </p:val>
                                        </p:tav>
                                        <p:tav tm="100000">
                                          <p:val>
                                            <p:fltVal val="1"/>
                                          </p:val>
                                        </p:tav>
                                      </p:tavLst>
                                    </p:anim>
                                    <p:anim calcmode="lin" valueType="num">
                                      <p:cBhvr>
                                        <p:cTn id="36" dur="124" tmFilter="0, 0; 0.125,0.2665; 0.25,0.4; 0.375,0.465; 0.5,0.5;  0.625,0.535; 0.75,0.6; 0.875,0.7335; 1,1">
                                          <p:stCondLst>
                                            <p:cond delay="497"/>
                                          </p:stCondLst>
                                        </p:cTn>
                                        <p:tgtEl>
                                          <p:spTgt spid="144"/>
                                        </p:tgtEl>
                                        <p:attrNameLst>
                                          <p:attrName>ppt_y</p:attrName>
                                        </p:attrNameLst>
                                      </p:cBhvr>
                                      <p:tavLst>
                                        <p:tav tm="0" fmla="#ppt_y-sin(pi*$)/27">
                                          <p:val>
                                            <p:fltVal val="0"/>
                                          </p:val>
                                        </p:tav>
                                        <p:tav tm="100000">
                                          <p:val>
                                            <p:fltVal val="1"/>
                                          </p:val>
                                        </p:tav>
                                      </p:tavLst>
                                    </p:anim>
                                    <p:anim calcmode="lin" valueType="num">
                                      <p:cBhvr>
                                        <p:cTn id="37" dur="62" tmFilter="0, 0; 0.125,0.2665; 0.25,0.4; 0.375,0.465; 0.5,0.5;  0.625,0.535; 0.75,0.6; 0.875,0.7335; 1,1">
                                          <p:stCondLst>
                                            <p:cond delay="621"/>
                                          </p:stCondLst>
                                        </p:cTn>
                                        <p:tgtEl>
                                          <p:spTgt spid="144"/>
                                        </p:tgtEl>
                                        <p:attrNameLst>
                                          <p:attrName>ppt_y</p:attrName>
                                        </p:attrNameLst>
                                      </p:cBhvr>
                                      <p:tavLst>
                                        <p:tav tm="0" fmla="#ppt_y-sin(pi*$)/81">
                                          <p:val>
                                            <p:fltVal val="0"/>
                                          </p:val>
                                        </p:tav>
                                        <p:tav tm="100000">
                                          <p:val>
                                            <p:fltVal val="1"/>
                                          </p:val>
                                        </p:tav>
                                      </p:tavLst>
                                    </p:anim>
                                    <p:animScale>
                                      <p:cBhvr>
                                        <p:cTn id="38" dur="10">
                                          <p:stCondLst>
                                            <p:cond delay="244"/>
                                          </p:stCondLst>
                                        </p:cTn>
                                        <p:tgtEl>
                                          <p:spTgt spid="144"/>
                                        </p:tgtEl>
                                      </p:cBhvr>
                                      <p:to x="100000" y="60000"/>
                                    </p:animScale>
                                    <p:animScale>
                                      <p:cBhvr>
                                        <p:cTn id="39" dur="62" decel="50000">
                                          <p:stCondLst>
                                            <p:cond delay="254"/>
                                          </p:stCondLst>
                                        </p:cTn>
                                        <p:tgtEl>
                                          <p:spTgt spid="144"/>
                                        </p:tgtEl>
                                      </p:cBhvr>
                                      <p:to x="100000" y="100000"/>
                                    </p:animScale>
                                    <p:animScale>
                                      <p:cBhvr>
                                        <p:cTn id="40" dur="10">
                                          <p:stCondLst>
                                            <p:cond delay="492"/>
                                          </p:stCondLst>
                                        </p:cTn>
                                        <p:tgtEl>
                                          <p:spTgt spid="144"/>
                                        </p:tgtEl>
                                      </p:cBhvr>
                                      <p:to x="100000" y="80000"/>
                                    </p:animScale>
                                    <p:animScale>
                                      <p:cBhvr>
                                        <p:cTn id="41" dur="62" decel="50000">
                                          <p:stCondLst>
                                            <p:cond delay="502"/>
                                          </p:stCondLst>
                                        </p:cTn>
                                        <p:tgtEl>
                                          <p:spTgt spid="144"/>
                                        </p:tgtEl>
                                      </p:cBhvr>
                                      <p:to x="100000" y="100000"/>
                                    </p:animScale>
                                    <p:animScale>
                                      <p:cBhvr>
                                        <p:cTn id="42" dur="10">
                                          <p:stCondLst>
                                            <p:cond delay="616"/>
                                          </p:stCondLst>
                                        </p:cTn>
                                        <p:tgtEl>
                                          <p:spTgt spid="144"/>
                                        </p:tgtEl>
                                      </p:cBhvr>
                                      <p:to x="100000" y="90000"/>
                                    </p:animScale>
                                    <p:animScale>
                                      <p:cBhvr>
                                        <p:cTn id="43" dur="62" decel="50000">
                                          <p:stCondLst>
                                            <p:cond delay="625"/>
                                          </p:stCondLst>
                                        </p:cTn>
                                        <p:tgtEl>
                                          <p:spTgt spid="144"/>
                                        </p:tgtEl>
                                      </p:cBhvr>
                                      <p:to x="100000" y="100000"/>
                                    </p:animScale>
                                    <p:animScale>
                                      <p:cBhvr>
                                        <p:cTn id="44" dur="10">
                                          <p:stCondLst>
                                            <p:cond delay="678"/>
                                          </p:stCondLst>
                                        </p:cTn>
                                        <p:tgtEl>
                                          <p:spTgt spid="144"/>
                                        </p:tgtEl>
                                      </p:cBhvr>
                                      <p:to x="100000" y="95000"/>
                                    </p:animScale>
                                    <p:animScale>
                                      <p:cBhvr>
                                        <p:cTn id="45" dur="62" decel="50000">
                                          <p:stCondLst>
                                            <p:cond delay="688"/>
                                          </p:stCondLst>
                                        </p:cTn>
                                        <p:tgtEl>
                                          <p:spTgt spid="144"/>
                                        </p:tgtEl>
                                      </p:cBhvr>
                                      <p:to x="100000" y="100000"/>
                                    </p:animScale>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129"/>
                                        </p:tgtEl>
                                        <p:attrNameLst>
                                          <p:attrName>style.visibility</p:attrName>
                                        </p:attrNameLst>
                                      </p:cBhvr>
                                      <p:to>
                                        <p:strVal val="visible"/>
                                      </p:to>
                                    </p:set>
                                    <p:anim calcmode="lin" valueType="num">
                                      <p:cBhvr>
                                        <p:cTn id="49" dur="400" fill="hold"/>
                                        <p:tgtEl>
                                          <p:spTgt spid="129"/>
                                        </p:tgtEl>
                                        <p:attrNameLst>
                                          <p:attrName>ppt_w</p:attrName>
                                        </p:attrNameLst>
                                      </p:cBhvr>
                                      <p:tavLst>
                                        <p:tav tm="0">
                                          <p:val>
                                            <p:fltVal val="0"/>
                                          </p:val>
                                        </p:tav>
                                        <p:tav tm="100000">
                                          <p:val>
                                            <p:strVal val="#ppt_w"/>
                                          </p:val>
                                        </p:tav>
                                      </p:tavLst>
                                    </p:anim>
                                    <p:anim calcmode="lin" valueType="num">
                                      <p:cBhvr>
                                        <p:cTn id="50" dur="400" fill="hold"/>
                                        <p:tgtEl>
                                          <p:spTgt spid="129"/>
                                        </p:tgtEl>
                                        <p:attrNameLst>
                                          <p:attrName>ppt_h</p:attrName>
                                        </p:attrNameLst>
                                      </p:cBhvr>
                                      <p:tavLst>
                                        <p:tav tm="0">
                                          <p:val>
                                            <p:fltVal val="0"/>
                                          </p:val>
                                        </p:tav>
                                        <p:tav tm="100000">
                                          <p:val>
                                            <p:strVal val="#ppt_h"/>
                                          </p:val>
                                        </p:tav>
                                      </p:tavLst>
                                    </p:anim>
                                    <p:animEffect transition="in" filter="fade">
                                      <p:cBhvr>
                                        <p:cTn id="51" dur="400"/>
                                        <p:tgtEl>
                                          <p:spTgt spid="129"/>
                                        </p:tgtEl>
                                      </p:cBhvr>
                                    </p:animEffect>
                                  </p:childTnLst>
                                </p:cTn>
                              </p:par>
                            </p:childTnLst>
                          </p:cTn>
                        </p:par>
                        <p:par>
                          <p:cTn id="52" fill="hold">
                            <p:stCondLst>
                              <p:cond delay="4000"/>
                            </p:stCondLst>
                            <p:childTnLst>
                              <p:par>
                                <p:cTn id="53" presetID="22" presetClass="entr" presetSubtype="8" fill="hold" grpId="0" nodeType="afterEffect">
                                  <p:stCondLst>
                                    <p:cond delay="0"/>
                                  </p:stCondLst>
                                  <p:childTnLst>
                                    <p:set>
                                      <p:cBhvr>
                                        <p:cTn id="54" dur="1" fill="hold">
                                          <p:stCondLst>
                                            <p:cond delay="0"/>
                                          </p:stCondLst>
                                        </p:cTn>
                                        <p:tgtEl>
                                          <p:spTgt spid="127"/>
                                        </p:tgtEl>
                                        <p:attrNameLst>
                                          <p:attrName>style.visibility</p:attrName>
                                        </p:attrNameLst>
                                      </p:cBhvr>
                                      <p:to>
                                        <p:strVal val="visible"/>
                                      </p:to>
                                    </p:set>
                                    <p:animEffect transition="in" filter="wipe(left)">
                                      <p:cBhvr>
                                        <p:cTn id="55" dur="500"/>
                                        <p:tgtEl>
                                          <p:spTgt spid="127"/>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28"/>
                                        </p:tgtEl>
                                        <p:attrNameLst>
                                          <p:attrName>style.visibility</p:attrName>
                                        </p:attrNameLst>
                                      </p:cBhvr>
                                      <p:to>
                                        <p:strVal val="visible"/>
                                      </p:to>
                                    </p:set>
                                    <p:animEffect transition="in" filter="wipe(left)">
                                      <p:cBhvr>
                                        <p:cTn id="58" dur="500"/>
                                        <p:tgtEl>
                                          <p:spTgt spid="128"/>
                                        </p:tgtEl>
                                      </p:cBhvr>
                                    </p:animEffect>
                                  </p:childTnLst>
                                </p:cTn>
                              </p:par>
                            </p:childTnLst>
                          </p:cTn>
                        </p:par>
                        <p:par>
                          <p:cTn id="59" fill="hold">
                            <p:stCondLst>
                              <p:cond delay="4500"/>
                            </p:stCondLst>
                            <p:childTnLst>
                              <p:par>
                                <p:cTn id="60" presetID="26" presetClass="entr" presetSubtype="0" fill="hold" grpId="0" nodeType="afterEffect">
                                  <p:stCondLst>
                                    <p:cond delay="0"/>
                                  </p:stCondLst>
                                  <p:childTnLst>
                                    <p:set>
                                      <p:cBhvr>
                                        <p:cTn id="61" dur="1" fill="hold">
                                          <p:stCondLst>
                                            <p:cond delay="0"/>
                                          </p:stCondLst>
                                        </p:cTn>
                                        <p:tgtEl>
                                          <p:spTgt spid="143"/>
                                        </p:tgtEl>
                                        <p:attrNameLst>
                                          <p:attrName>style.visibility</p:attrName>
                                        </p:attrNameLst>
                                      </p:cBhvr>
                                      <p:to>
                                        <p:strVal val="visible"/>
                                      </p:to>
                                    </p:set>
                                    <p:animEffect transition="in" filter="wipe(down)">
                                      <p:cBhvr>
                                        <p:cTn id="62" dur="217">
                                          <p:stCondLst>
                                            <p:cond delay="0"/>
                                          </p:stCondLst>
                                        </p:cTn>
                                        <p:tgtEl>
                                          <p:spTgt spid="143"/>
                                        </p:tgtEl>
                                      </p:cBhvr>
                                    </p:animEffect>
                                    <p:anim calcmode="lin" valueType="num">
                                      <p:cBhvr>
                                        <p:cTn id="63" dur="683" tmFilter="0,0; 0.14,0.36; 0.43,0.73; 0.71,0.91; 1.0,1.0">
                                          <p:stCondLst>
                                            <p:cond delay="0"/>
                                          </p:stCondLst>
                                        </p:cTn>
                                        <p:tgtEl>
                                          <p:spTgt spid="143"/>
                                        </p:tgtEl>
                                        <p:attrNameLst>
                                          <p:attrName>ppt_x</p:attrName>
                                        </p:attrNameLst>
                                      </p:cBhvr>
                                      <p:tavLst>
                                        <p:tav tm="0">
                                          <p:val>
                                            <p:strVal val="#ppt_x-0.25"/>
                                          </p:val>
                                        </p:tav>
                                        <p:tav tm="100000">
                                          <p:val>
                                            <p:strVal val="#ppt_x"/>
                                          </p:val>
                                        </p:tav>
                                      </p:tavLst>
                                    </p:anim>
                                    <p:anim calcmode="lin" valueType="num">
                                      <p:cBhvr>
                                        <p:cTn id="64" dur="249" tmFilter="0.0,0.0; 0.25,0.07; 0.50,0.2; 0.75,0.467; 1.0,1.0">
                                          <p:stCondLst>
                                            <p:cond delay="0"/>
                                          </p:stCondLst>
                                        </p:cTn>
                                        <p:tgtEl>
                                          <p:spTgt spid="143"/>
                                        </p:tgtEl>
                                        <p:attrNameLst>
                                          <p:attrName>ppt_y</p:attrName>
                                        </p:attrNameLst>
                                      </p:cBhvr>
                                      <p:tavLst>
                                        <p:tav tm="0" fmla="#ppt_y-sin(pi*$)/3">
                                          <p:val>
                                            <p:fltVal val="0.5"/>
                                          </p:val>
                                        </p:tav>
                                        <p:tav tm="100000">
                                          <p:val>
                                            <p:fltVal val="1"/>
                                          </p:val>
                                        </p:tav>
                                      </p:tavLst>
                                    </p:anim>
                                    <p:anim calcmode="lin" valueType="num">
                                      <p:cBhvr>
                                        <p:cTn id="65" dur="249" tmFilter="0, 0; 0.125,0.2665; 0.25,0.4; 0.375,0.465; 0.5,0.5;  0.625,0.535; 0.75,0.6; 0.875,0.7335; 1,1">
                                          <p:stCondLst>
                                            <p:cond delay="249"/>
                                          </p:stCondLst>
                                        </p:cTn>
                                        <p:tgtEl>
                                          <p:spTgt spid="143"/>
                                        </p:tgtEl>
                                        <p:attrNameLst>
                                          <p:attrName>ppt_y</p:attrName>
                                        </p:attrNameLst>
                                      </p:cBhvr>
                                      <p:tavLst>
                                        <p:tav tm="0" fmla="#ppt_y-sin(pi*$)/9">
                                          <p:val>
                                            <p:fltVal val="0"/>
                                          </p:val>
                                        </p:tav>
                                        <p:tav tm="100000">
                                          <p:val>
                                            <p:fltVal val="1"/>
                                          </p:val>
                                        </p:tav>
                                      </p:tavLst>
                                    </p:anim>
                                    <p:anim calcmode="lin" valueType="num">
                                      <p:cBhvr>
                                        <p:cTn id="66" dur="124" tmFilter="0, 0; 0.125,0.2665; 0.25,0.4; 0.375,0.465; 0.5,0.5;  0.625,0.535; 0.75,0.6; 0.875,0.7335; 1,1">
                                          <p:stCondLst>
                                            <p:cond delay="497"/>
                                          </p:stCondLst>
                                        </p:cTn>
                                        <p:tgtEl>
                                          <p:spTgt spid="143"/>
                                        </p:tgtEl>
                                        <p:attrNameLst>
                                          <p:attrName>ppt_y</p:attrName>
                                        </p:attrNameLst>
                                      </p:cBhvr>
                                      <p:tavLst>
                                        <p:tav tm="0" fmla="#ppt_y-sin(pi*$)/27">
                                          <p:val>
                                            <p:fltVal val="0"/>
                                          </p:val>
                                        </p:tav>
                                        <p:tav tm="100000">
                                          <p:val>
                                            <p:fltVal val="1"/>
                                          </p:val>
                                        </p:tav>
                                      </p:tavLst>
                                    </p:anim>
                                    <p:anim calcmode="lin" valueType="num">
                                      <p:cBhvr>
                                        <p:cTn id="67" dur="62" tmFilter="0, 0; 0.125,0.2665; 0.25,0.4; 0.375,0.465; 0.5,0.5;  0.625,0.535; 0.75,0.6; 0.875,0.7335; 1,1">
                                          <p:stCondLst>
                                            <p:cond delay="621"/>
                                          </p:stCondLst>
                                        </p:cTn>
                                        <p:tgtEl>
                                          <p:spTgt spid="143"/>
                                        </p:tgtEl>
                                        <p:attrNameLst>
                                          <p:attrName>ppt_y</p:attrName>
                                        </p:attrNameLst>
                                      </p:cBhvr>
                                      <p:tavLst>
                                        <p:tav tm="0" fmla="#ppt_y-sin(pi*$)/81">
                                          <p:val>
                                            <p:fltVal val="0"/>
                                          </p:val>
                                        </p:tav>
                                        <p:tav tm="100000">
                                          <p:val>
                                            <p:fltVal val="1"/>
                                          </p:val>
                                        </p:tav>
                                      </p:tavLst>
                                    </p:anim>
                                    <p:animScale>
                                      <p:cBhvr>
                                        <p:cTn id="68" dur="10">
                                          <p:stCondLst>
                                            <p:cond delay="244"/>
                                          </p:stCondLst>
                                        </p:cTn>
                                        <p:tgtEl>
                                          <p:spTgt spid="143"/>
                                        </p:tgtEl>
                                      </p:cBhvr>
                                      <p:to x="100000" y="60000"/>
                                    </p:animScale>
                                    <p:animScale>
                                      <p:cBhvr>
                                        <p:cTn id="69" dur="62" decel="50000">
                                          <p:stCondLst>
                                            <p:cond delay="254"/>
                                          </p:stCondLst>
                                        </p:cTn>
                                        <p:tgtEl>
                                          <p:spTgt spid="143"/>
                                        </p:tgtEl>
                                      </p:cBhvr>
                                      <p:to x="100000" y="100000"/>
                                    </p:animScale>
                                    <p:animScale>
                                      <p:cBhvr>
                                        <p:cTn id="70" dur="10">
                                          <p:stCondLst>
                                            <p:cond delay="492"/>
                                          </p:stCondLst>
                                        </p:cTn>
                                        <p:tgtEl>
                                          <p:spTgt spid="143"/>
                                        </p:tgtEl>
                                      </p:cBhvr>
                                      <p:to x="100000" y="80000"/>
                                    </p:animScale>
                                    <p:animScale>
                                      <p:cBhvr>
                                        <p:cTn id="71" dur="62" decel="50000">
                                          <p:stCondLst>
                                            <p:cond delay="502"/>
                                          </p:stCondLst>
                                        </p:cTn>
                                        <p:tgtEl>
                                          <p:spTgt spid="143"/>
                                        </p:tgtEl>
                                      </p:cBhvr>
                                      <p:to x="100000" y="100000"/>
                                    </p:animScale>
                                    <p:animScale>
                                      <p:cBhvr>
                                        <p:cTn id="72" dur="10">
                                          <p:stCondLst>
                                            <p:cond delay="616"/>
                                          </p:stCondLst>
                                        </p:cTn>
                                        <p:tgtEl>
                                          <p:spTgt spid="143"/>
                                        </p:tgtEl>
                                      </p:cBhvr>
                                      <p:to x="100000" y="90000"/>
                                    </p:animScale>
                                    <p:animScale>
                                      <p:cBhvr>
                                        <p:cTn id="73" dur="62" decel="50000">
                                          <p:stCondLst>
                                            <p:cond delay="625"/>
                                          </p:stCondLst>
                                        </p:cTn>
                                        <p:tgtEl>
                                          <p:spTgt spid="143"/>
                                        </p:tgtEl>
                                      </p:cBhvr>
                                      <p:to x="100000" y="100000"/>
                                    </p:animScale>
                                    <p:animScale>
                                      <p:cBhvr>
                                        <p:cTn id="74" dur="10">
                                          <p:stCondLst>
                                            <p:cond delay="678"/>
                                          </p:stCondLst>
                                        </p:cTn>
                                        <p:tgtEl>
                                          <p:spTgt spid="143"/>
                                        </p:tgtEl>
                                      </p:cBhvr>
                                      <p:to x="100000" y="95000"/>
                                    </p:animScale>
                                    <p:animScale>
                                      <p:cBhvr>
                                        <p:cTn id="75" dur="62" decel="50000">
                                          <p:stCondLst>
                                            <p:cond delay="688"/>
                                          </p:stCondLst>
                                        </p:cTn>
                                        <p:tgtEl>
                                          <p:spTgt spid="143"/>
                                        </p:tgtEl>
                                      </p:cBhvr>
                                      <p:to x="100000" y="100000"/>
                                    </p:animScale>
                                  </p:childTnLst>
                                </p:cTn>
                              </p:par>
                            </p:childTnLst>
                          </p:cTn>
                        </p:par>
                        <p:par>
                          <p:cTn id="76" fill="hold">
                            <p:stCondLst>
                              <p:cond delay="5500"/>
                            </p:stCondLst>
                            <p:childTnLst>
                              <p:par>
                                <p:cTn id="77" presetID="53" presetClass="entr" presetSubtype="16" fill="hold" nodeType="afterEffect">
                                  <p:stCondLst>
                                    <p:cond delay="0"/>
                                  </p:stCondLst>
                                  <p:childTnLst>
                                    <p:set>
                                      <p:cBhvr>
                                        <p:cTn id="78" dur="1" fill="hold">
                                          <p:stCondLst>
                                            <p:cond delay="0"/>
                                          </p:stCondLst>
                                        </p:cTn>
                                        <p:tgtEl>
                                          <p:spTgt spid="134"/>
                                        </p:tgtEl>
                                        <p:attrNameLst>
                                          <p:attrName>style.visibility</p:attrName>
                                        </p:attrNameLst>
                                      </p:cBhvr>
                                      <p:to>
                                        <p:strVal val="visible"/>
                                      </p:to>
                                    </p:set>
                                    <p:anim calcmode="lin" valueType="num">
                                      <p:cBhvr>
                                        <p:cTn id="79" dur="400" fill="hold"/>
                                        <p:tgtEl>
                                          <p:spTgt spid="134"/>
                                        </p:tgtEl>
                                        <p:attrNameLst>
                                          <p:attrName>ppt_w</p:attrName>
                                        </p:attrNameLst>
                                      </p:cBhvr>
                                      <p:tavLst>
                                        <p:tav tm="0">
                                          <p:val>
                                            <p:fltVal val="0"/>
                                          </p:val>
                                        </p:tav>
                                        <p:tav tm="100000">
                                          <p:val>
                                            <p:strVal val="#ppt_w"/>
                                          </p:val>
                                        </p:tav>
                                      </p:tavLst>
                                    </p:anim>
                                    <p:anim calcmode="lin" valueType="num">
                                      <p:cBhvr>
                                        <p:cTn id="80" dur="400" fill="hold"/>
                                        <p:tgtEl>
                                          <p:spTgt spid="134"/>
                                        </p:tgtEl>
                                        <p:attrNameLst>
                                          <p:attrName>ppt_h</p:attrName>
                                        </p:attrNameLst>
                                      </p:cBhvr>
                                      <p:tavLst>
                                        <p:tav tm="0">
                                          <p:val>
                                            <p:fltVal val="0"/>
                                          </p:val>
                                        </p:tav>
                                        <p:tav tm="100000">
                                          <p:val>
                                            <p:strVal val="#ppt_h"/>
                                          </p:val>
                                        </p:tav>
                                      </p:tavLst>
                                    </p:anim>
                                    <p:animEffect transition="in" filter="fade">
                                      <p:cBhvr>
                                        <p:cTn id="81" dur="400"/>
                                        <p:tgtEl>
                                          <p:spTgt spid="134"/>
                                        </p:tgtEl>
                                      </p:cBhvr>
                                    </p:animEffect>
                                  </p:childTnLst>
                                </p:cTn>
                              </p:par>
                            </p:childTnLst>
                          </p:cTn>
                        </p:par>
                        <p:par>
                          <p:cTn id="82" fill="hold">
                            <p:stCondLst>
                              <p:cond delay="6000"/>
                            </p:stCondLst>
                            <p:childTnLst>
                              <p:par>
                                <p:cTn id="83" presetID="22" presetClass="entr" presetSubtype="8" fill="hold" grpId="0" nodeType="afterEffect">
                                  <p:stCondLst>
                                    <p:cond delay="0"/>
                                  </p:stCondLst>
                                  <p:childTnLst>
                                    <p:set>
                                      <p:cBhvr>
                                        <p:cTn id="84" dur="1" fill="hold">
                                          <p:stCondLst>
                                            <p:cond delay="0"/>
                                          </p:stCondLst>
                                        </p:cTn>
                                        <p:tgtEl>
                                          <p:spTgt spid="132"/>
                                        </p:tgtEl>
                                        <p:attrNameLst>
                                          <p:attrName>style.visibility</p:attrName>
                                        </p:attrNameLst>
                                      </p:cBhvr>
                                      <p:to>
                                        <p:strVal val="visible"/>
                                      </p:to>
                                    </p:set>
                                    <p:animEffect transition="in" filter="wipe(left)">
                                      <p:cBhvr>
                                        <p:cTn id="85" dur="500"/>
                                        <p:tgtEl>
                                          <p:spTgt spid="132"/>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133"/>
                                        </p:tgtEl>
                                        <p:attrNameLst>
                                          <p:attrName>style.visibility</p:attrName>
                                        </p:attrNameLst>
                                      </p:cBhvr>
                                      <p:to>
                                        <p:strVal val="visible"/>
                                      </p:to>
                                    </p:set>
                                    <p:animEffect transition="in" filter="wipe(left)">
                                      <p:cBhvr>
                                        <p:cTn id="88" dur="500"/>
                                        <p:tgtEl>
                                          <p:spTgt spid="133"/>
                                        </p:tgtEl>
                                      </p:cBhvr>
                                    </p:animEffect>
                                  </p:childTnLst>
                                </p:cTn>
                              </p:par>
                            </p:childTnLst>
                          </p:cTn>
                        </p:par>
                        <p:par>
                          <p:cTn id="89" fill="hold">
                            <p:stCondLst>
                              <p:cond delay="6500"/>
                            </p:stCondLst>
                            <p:childTnLst>
                              <p:par>
                                <p:cTn id="90" presetID="26" presetClass="entr" presetSubtype="0" fill="hold" grpId="0" nodeType="afterEffect">
                                  <p:stCondLst>
                                    <p:cond delay="0"/>
                                  </p:stCondLst>
                                  <p:childTnLst>
                                    <p:set>
                                      <p:cBhvr>
                                        <p:cTn id="91" dur="1" fill="hold">
                                          <p:stCondLst>
                                            <p:cond delay="0"/>
                                          </p:stCondLst>
                                        </p:cTn>
                                        <p:tgtEl>
                                          <p:spTgt spid="142"/>
                                        </p:tgtEl>
                                        <p:attrNameLst>
                                          <p:attrName>style.visibility</p:attrName>
                                        </p:attrNameLst>
                                      </p:cBhvr>
                                      <p:to>
                                        <p:strVal val="visible"/>
                                      </p:to>
                                    </p:set>
                                    <p:animEffect transition="in" filter="wipe(down)">
                                      <p:cBhvr>
                                        <p:cTn id="92" dur="217">
                                          <p:stCondLst>
                                            <p:cond delay="0"/>
                                          </p:stCondLst>
                                        </p:cTn>
                                        <p:tgtEl>
                                          <p:spTgt spid="142"/>
                                        </p:tgtEl>
                                      </p:cBhvr>
                                    </p:animEffect>
                                    <p:anim calcmode="lin" valueType="num">
                                      <p:cBhvr>
                                        <p:cTn id="93" dur="683" tmFilter="0,0; 0.14,0.36; 0.43,0.73; 0.71,0.91; 1.0,1.0">
                                          <p:stCondLst>
                                            <p:cond delay="0"/>
                                          </p:stCondLst>
                                        </p:cTn>
                                        <p:tgtEl>
                                          <p:spTgt spid="142"/>
                                        </p:tgtEl>
                                        <p:attrNameLst>
                                          <p:attrName>ppt_x</p:attrName>
                                        </p:attrNameLst>
                                      </p:cBhvr>
                                      <p:tavLst>
                                        <p:tav tm="0">
                                          <p:val>
                                            <p:strVal val="#ppt_x-0.25"/>
                                          </p:val>
                                        </p:tav>
                                        <p:tav tm="100000">
                                          <p:val>
                                            <p:strVal val="#ppt_x"/>
                                          </p:val>
                                        </p:tav>
                                      </p:tavLst>
                                    </p:anim>
                                    <p:anim calcmode="lin" valueType="num">
                                      <p:cBhvr>
                                        <p:cTn id="94" dur="249" tmFilter="0.0,0.0; 0.25,0.07; 0.50,0.2; 0.75,0.467; 1.0,1.0">
                                          <p:stCondLst>
                                            <p:cond delay="0"/>
                                          </p:stCondLst>
                                        </p:cTn>
                                        <p:tgtEl>
                                          <p:spTgt spid="142"/>
                                        </p:tgtEl>
                                        <p:attrNameLst>
                                          <p:attrName>ppt_y</p:attrName>
                                        </p:attrNameLst>
                                      </p:cBhvr>
                                      <p:tavLst>
                                        <p:tav tm="0" fmla="#ppt_y-sin(pi*$)/3">
                                          <p:val>
                                            <p:fltVal val="0.5"/>
                                          </p:val>
                                        </p:tav>
                                        <p:tav tm="100000">
                                          <p:val>
                                            <p:fltVal val="1"/>
                                          </p:val>
                                        </p:tav>
                                      </p:tavLst>
                                    </p:anim>
                                    <p:anim calcmode="lin" valueType="num">
                                      <p:cBhvr>
                                        <p:cTn id="95" dur="249" tmFilter="0, 0; 0.125,0.2665; 0.25,0.4; 0.375,0.465; 0.5,0.5;  0.625,0.535; 0.75,0.6; 0.875,0.7335; 1,1">
                                          <p:stCondLst>
                                            <p:cond delay="249"/>
                                          </p:stCondLst>
                                        </p:cTn>
                                        <p:tgtEl>
                                          <p:spTgt spid="142"/>
                                        </p:tgtEl>
                                        <p:attrNameLst>
                                          <p:attrName>ppt_y</p:attrName>
                                        </p:attrNameLst>
                                      </p:cBhvr>
                                      <p:tavLst>
                                        <p:tav tm="0" fmla="#ppt_y-sin(pi*$)/9">
                                          <p:val>
                                            <p:fltVal val="0"/>
                                          </p:val>
                                        </p:tav>
                                        <p:tav tm="100000">
                                          <p:val>
                                            <p:fltVal val="1"/>
                                          </p:val>
                                        </p:tav>
                                      </p:tavLst>
                                    </p:anim>
                                    <p:anim calcmode="lin" valueType="num">
                                      <p:cBhvr>
                                        <p:cTn id="96" dur="124" tmFilter="0, 0; 0.125,0.2665; 0.25,0.4; 0.375,0.465; 0.5,0.5;  0.625,0.535; 0.75,0.6; 0.875,0.7335; 1,1">
                                          <p:stCondLst>
                                            <p:cond delay="497"/>
                                          </p:stCondLst>
                                        </p:cTn>
                                        <p:tgtEl>
                                          <p:spTgt spid="142"/>
                                        </p:tgtEl>
                                        <p:attrNameLst>
                                          <p:attrName>ppt_y</p:attrName>
                                        </p:attrNameLst>
                                      </p:cBhvr>
                                      <p:tavLst>
                                        <p:tav tm="0" fmla="#ppt_y-sin(pi*$)/27">
                                          <p:val>
                                            <p:fltVal val="0"/>
                                          </p:val>
                                        </p:tav>
                                        <p:tav tm="100000">
                                          <p:val>
                                            <p:fltVal val="1"/>
                                          </p:val>
                                        </p:tav>
                                      </p:tavLst>
                                    </p:anim>
                                    <p:anim calcmode="lin" valueType="num">
                                      <p:cBhvr>
                                        <p:cTn id="97" dur="62" tmFilter="0, 0; 0.125,0.2665; 0.25,0.4; 0.375,0.465; 0.5,0.5;  0.625,0.535; 0.75,0.6; 0.875,0.7335; 1,1">
                                          <p:stCondLst>
                                            <p:cond delay="621"/>
                                          </p:stCondLst>
                                        </p:cTn>
                                        <p:tgtEl>
                                          <p:spTgt spid="142"/>
                                        </p:tgtEl>
                                        <p:attrNameLst>
                                          <p:attrName>ppt_y</p:attrName>
                                        </p:attrNameLst>
                                      </p:cBhvr>
                                      <p:tavLst>
                                        <p:tav tm="0" fmla="#ppt_y-sin(pi*$)/81">
                                          <p:val>
                                            <p:fltVal val="0"/>
                                          </p:val>
                                        </p:tav>
                                        <p:tav tm="100000">
                                          <p:val>
                                            <p:fltVal val="1"/>
                                          </p:val>
                                        </p:tav>
                                      </p:tavLst>
                                    </p:anim>
                                    <p:animScale>
                                      <p:cBhvr>
                                        <p:cTn id="98" dur="10">
                                          <p:stCondLst>
                                            <p:cond delay="244"/>
                                          </p:stCondLst>
                                        </p:cTn>
                                        <p:tgtEl>
                                          <p:spTgt spid="142"/>
                                        </p:tgtEl>
                                      </p:cBhvr>
                                      <p:to x="100000" y="60000"/>
                                    </p:animScale>
                                    <p:animScale>
                                      <p:cBhvr>
                                        <p:cTn id="99" dur="62" decel="50000">
                                          <p:stCondLst>
                                            <p:cond delay="254"/>
                                          </p:stCondLst>
                                        </p:cTn>
                                        <p:tgtEl>
                                          <p:spTgt spid="142"/>
                                        </p:tgtEl>
                                      </p:cBhvr>
                                      <p:to x="100000" y="100000"/>
                                    </p:animScale>
                                    <p:animScale>
                                      <p:cBhvr>
                                        <p:cTn id="100" dur="10">
                                          <p:stCondLst>
                                            <p:cond delay="492"/>
                                          </p:stCondLst>
                                        </p:cTn>
                                        <p:tgtEl>
                                          <p:spTgt spid="142"/>
                                        </p:tgtEl>
                                      </p:cBhvr>
                                      <p:to x="100000" y="80000"/>
                                    </p:animScale>
                                    <p:animScale>
                                      <p:cBhvr>
                                        <p:cTn id="101" dur="62" decel="50000">
                                          <p:stCondLst>
                                            <p:cond delay="502"/>
                                          </p:stCondLst>
                                        </p:cTn>
                                        <p:tgtEl>
                                          <p:spTgt spid="142"/>
                                        </p:tgtEl>
                                      </p:cBhvr>
                                      <p:to x="100000" y="100000"/>
                                    </p:animScale>
                                    <p:animScale>
                                      <p:cBhvr>
                                        <p:cTn id="102" dur="10">
                                          <p:stCondLst>
                                            <p:cond delay="616"/>
                                          </p:stCondLst>
                                        </p:cTn>
                                        <p:tgtEl>
                                          <p:spTgt spid="142"/>
                                        </p:tgtEl>
                                      </p:cBhvr>
                                      <p:to x="100000" y="90000"/>
                                    </p:animScale>
                                    <p:animScale>
                                      <p:cBhvr>
                                        <p:cTn id="103" dur="62" decel="50000">
                                          <p:stCondLst>
                                            <p:cond delay="625"/>
                                          </p:stCondLst>
                                        </p:cTn>
                                        <p:tgtEl>
                                          <p:spTgt spid="142"/>
                                        </p:tgtEl>
                                      </p:cBhvr>
                                      <p:to x="100000" y="100000"/>
                                    </p:animScale>
                                    <p:animScale>
                                      <p:cBhvr>
                                        <p:cTn id="104" dur="10">
                                          <p:stCondLst>
                                            <p:cond delay="678"/>
                                          </p:stCondLst>
                                        </p:cTn>
                                        <p:tgtEl>
                                          <p:spTgt spid="142"/>
                                        </p:tgtEl>
                                      </p:cBhvr>
                                      <p:to x="100000" y="95000"/>
                                    </p:animScale>
                                    <p:animScale>
                                      <p:cBhvr>
                                        <p:cTn id="105" dur="62" decel="50000">
                                          <p:stCondLst>
                                            <p:cond delay="688"/>
                                          </p:stCondLst>
                                        </p:cTn>
                                        <p:tgtEl>
                                          <p:spTgt spid="142"/>
                                        </p:tgtEl>
                                      </p:cBhvr>
                                      <p:to x="100000" y="100000"/>
                                    </p:animScale>
                                  </p:childTnLst>
                                </p:cTn>
                              </p:par>
                            </p:childTnLst>
                          </p:cTn>
                        </p:par>
                        <p:par>
                          <p:cTn id="106" fill="hold">
                            <p:stCondLst>
                              <p:cond delay="7500"/>
                            </p:stCondLst>
                            <p:childTnLst>
                              <p:par>
                                <p:cTn id="107" presetID="53" presetClass="entr" presetSubtype="16" fill="hold" nodeType="afterEffect">
                                  <p:stCondLst>
                                    <p:cond delay="0"/>
                                  </p:stCondLst>
                                  <p:childTnLst>
                                    <p:set>
                                      <p:cBhvr>
                                        <p:cTn id="108" dur="1" fill="hold">
                                          <p:stCondLst>
                                            <p:cond delay="0"/>
                                          </p:stCondLst>
                                        </p:cTn>
                                        <p:tgtEl>
                                          <p:spTgt spid="139"/>
                                        </p:tgtEl>
                                        <p:attrNameLst>
                                          <p:attrName>style.visibility</p:attrName>
                                        </p:attrNameLst>
                                      </p:cBhvr>
                                      <p:to>
                                        <p:strVal val="visible"/>
                                      </p:to>
                                    </p:set>
                                    <p:anim calcmode="lin" valueType="num">
                                      <p:cBhvr>
                                        <p:cTn id="109" dur="400" fill="hold"/>
                                        <p:tgtEl>
                                          <p:spTgt spid="139"/>
                                        </p:tgtEl>
                                        <p:attrNameLst>
                                          <p:attrName>ppt_w</p:attrName>
                                        </p:attrNameLst>
                                      </p:cBhvr>
                                      <p:tavLst>
                                        <p:tav tm="0">
                                          <p:val>
                                            <p:fltVal val="0"/>
                                          </p:val>
                                        </p:tav>
                                        <p:tav tm="100000">
                                          <p:val>
                                            <p:strVal val="#ppt_w"/>
                                          </p:val>
                                        </p:tav>
                                      </p:tavLst>
                                    </p:anim>
                                    <p:anim calcmode="lin" valueType="num">
                                      <p:cBhvr>
                                        <p:cTn id="110" dur="400" fill="hold"/>
                                        <p:tgtEl>
                                          <p:spTgt spid="139"/>
                                        </p:tgtEl>
                                        <p:attrNameLst>
                                          <p:attrName>ppt_h</p:attrName>
                                        </p:attrNameLst>
                                      </p:cBhvr>
                                      <p:tavLst>
                                        <p:tav tm="0">
                                          <p:val>
                                            <p:fltVal val="0"/>
                                          </p:val>
                                        </p:tav>
                                        <p:tav tm="100000">
                                          <p:val>
                                            <p:strVal val="#ppt_h"/>
                                          </p:val>
                                        </p:tav>
                                      </p:tavLst>
                                    </p:anim>
                                    <p:animEffect transition="in" filter="fade">
                                      <p:cBhvr>
                                        <p:cTn id="111" dur="400"/>
                                        <p:tgtEl>
                                          <p:spTgt spid="139"/>
                                        </p:tgtEl>
                                      </p:cBhvr>
                                    </p:animEffect>
                                  </p:childTnLst>
                                </p:cTn>
                              </p:par>
                            </p:childTnLst>
                          </p:cTn>
                        </p:par>
                        <p:par>
                          <p:cTn id="112" fill="hold">
                            <p:stCondLst>
                              <p:cond delay="8000"/>
                            </p:stCondLst>
                            <p:childTnLst>
                              <p:par>
                                <p:cTn id="113" presetID="22" presetClass="entr" presetSubtype="8" fill="hold" grpId="0" nodeType="afterEffect">
                                  <p:stCondLst>
                                    <p:cond delay="0"/>
                                  </p:stCondLst>
                                  <p:childTnLst>
                                    <p:set>
                                      <p:cBhvr>
                                        <p:cTn id="114" dur="1" fill="hold">
                                          <p:stCondLst>
                                            <p:cond delay="0"/>
                                          </p:stCondLst>
                                        </p:cTn>
                                        <p:tgtEl>
                                          <p:spTgt spid="137"/>
                                        </p:tgtEl>
                                        <p:attrNameLst>
                                          <p:attrName>style.visibility</p:attrName>
                                        </p:attrNameLst>
                                      </p:cBhvr>
                                      <p:to>
                                        <p:strVal val="visible"/>
                                      </p:to>
                                    </p:set>
                                    <p:animEffect transition="in" filter="wipe(left)">
                                      <p:cBhvr>
                                        <p:cTn id="115" dur="500"/>
                                        <p:tgtEl>
                                          <p:spTgt spid="137"/>
                                        </p:tgtEl>
                                      </p:cBhvr>
                                    </p:animEffect>
                                  </p:childTnLst>
                                </p:cTn>
                              </p:par>
                              <p:par>
                                <p:cTn id="116" presetID="22" presetClass="entr" presetSubtype="8" fill="hold" grpId="0" nodeType="withEffect">
                                  <p:stCondLst>
                                    <p:cond delay="0"/>
                                  </p:stCondLst>
                                  <p:childTnLst>
                                    <p:set>
                                      <p:cBhvr>
                                        <p:cTn id="117" dur="1" fill="hold">
                                          <p:stCondLst>
                                            <p:cond delay="0"/>
                                          </p:stCondLst>
                                        </p:cTn>
                                        <p:tgtEl>
                                          <p:spTgt spid="138"/>
                                        </p:tgtEl>
                                        <p:attrNameLst>
                                          <p:attrName>style.visibility</p:attrName>
                                        </p:attrNameLst>
                                      </p:cBhvr>
                                      <p:to>
                                        <p:strVal val="visible"/>
                                      </p:to>
                                    </p:set>
                                    <p:animEffect transition="in" filter="wipe(left)">
                                      <p:cBhvr>
                                        <p:cTn id="118" dur="500"/>
                                        <p:tgtEl>
                                          <p:spTgt spid="138"/>
                                        </p:tgtEl>
                                      </p:cBhvr>
                                    </p:animEffect>
                                  </p:childTnLst>
                                </p:cTn>
                              </p:par>
                            </p:childTnLst>
                          </p:cTn>
                        </p:par>
                        <p:par>
                          <p:cTn id="119" fill="hold">
                            <p:stCondLst>
                              <p:cond delay="8500"/>
                            </p:stCondLst>
                            <p:childTnLst>
                              <p:par>
                                <p:cTn id="120" presetID="10" presetClass="entr" presetSubtype="0" fill="hold" grpId="0" nodeType="afterEffect">
                                  <p:stCondLst>
                                    <p:cond delay="0"/>
                                  </p:stCondLst>
                                  <p:childTnLst>
                                    <p:set>
                                      <p:cBhvr>
                                        <p:cTn id="121" dur="1" fill="hold">
                                          <p:stCondLst>
                                            <p:cond delay="0"/>
                                          </p:stCondLst>
                                        </p:cTn>
                                        <p:tgtEl>
                                          <p:spTgt spid="145"/>
                                        </p:tgtEl>
                                        <p:attrNameLst>
                                          <p:attrName>style.visibility</p:attrName>
                                        </p:attrNameLst>
                                      </p:cBhvr>
                                      <p:to>
                                        <p:strVal val="visible"/>
                                      </p:to>
                                    </p:set>
                                    <p:animEffect transition="in" filter="fade">
                                      <p:cBhvr>
                                        <p:cTn id="122" dur="2000"/>
                                        <p:tgtEl>
                                          <p:spTgt spid="1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p:bldP spid="21" grpId="0" animBg="1"/>
      <p:bldP spid="22" grpId="0" animBg="1"/>
      <p:bldP spid="127" grpId="0"/>
      <p:bldP spid="128" grpId="0"/>
      <p:bldP spid="132" grpId="0"/>
      <p:bldP spid="133" grpId="0"/>
      <p:bldP spid="137" grpId="0"/>
      <p:bldP spid="138" grpId="0"/>
      <p:bldP spid="142" grpId="0" animBg="1"/>
      <p:bldP spid="143" grpId="0" animBg="1"/>
      <p:bldP spid="144" grpId="0" animBg="1"/>
      <p:bldP spid="14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1" y="452774"/>
            <a:ext cx="4079246" cy="480164"/>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 name="标题 1"/>
          <p:cNvSpPr txBox="1"/>
          <p:nvPr/>
        </p:nvSpPr>
        <p:spPr>
          <a:xfrm>
            <a:off x="527313" y="404758"/>
            <a:ext cx="3291518"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单击此处添加标题</a:t>
            </a:r>
            <a:endParaRPr lang="zh-CN" altLang="en-US" sz="2700" dirty="0"/>
          </a:p>
        </p:txBody>
      </p:sp>
      <p:sp>
        <p:nvSpPr>
          <p:cNvPr id="4" name="燕尾形 3"/>
          <p:cNvSpPr/>
          <p:nvPr/>
        </p:nvSpPr>
        <p:spPr>
          <a:xfrm>
            <a:off x="3956098"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 name="燕尾形 4"/>
          <p:cNvSpPr/>
          <p:nvPr/>
        </p:nvSpPr>
        <p:spPr>
          <a:xfrm>
            <a:off x="4244092"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37" name="矩形 4"/>
          <p:cNvSpPr>
            <a:spLocks noChangeArrowheads="1"/>
          </p:cNvSpPr>
          <p:nvPr/>
        </p:nvSpPr>
        <p:spPr bwMode="auto">
          <a:xfrm>
            <a:off x="0" y="3457184"/>
            <a:ext cx="12190413" cy="3429795"/>
          </a:xfrm>
          <a:prstGeom prst="rect">
            <a:avLst/>
          </a:prstGeom>
          <a:solidFill>
            <a:srgbClr val="0272BC"/>
          </a:solidFill>
          <a:ln>
            <a:noFill/>
          </a:ln>
        </p:spPr>
        <p:txBody>
          <a:bodyPr lIns="121917" tIns="60958" rIns="121917" bIns="60958"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a:solidFill>
                <a:srgbClr val="FFFFFF"/>
              </a:solidFill>
              <a:sym typeface="微软雅黑" panose="020B0503020204020204" pitchFamily="34" charset="-122"/>
            </a:endParaRPr>
          </a:p>
        </p:txBody>
      </p:sp>
      <p:sp>
        <p:nvSpPr>
          <p:cNvPr id="38" name="等腰三角形 15"/>
          <p:cNvSpPr>
            <a:spLocks noChangeArrowheads="1"/>
          </p:cNvSpPr>
          <p:nvPr/>
        </p:nvSpPr>
        <p:spPr bwMode="auto">
          <a:xfrm flipV="1">
            <a:off x="1949280" y="4294090"/>
            <a:ext cx="287829" cy="192661"/>
          </a:xfrm>
          <a:prstGeom prst="triangle">
            <a:avLst>
              <a:gd name="adj" fmla="val 50000"/>
            </a:avLst>
          </a:prstGeom>
          <a:solidFill>
            <a:schemeClr val="accent1">
              <a:lumMod val="60000"/>
              <a:lumOff val="40000"/>
            </a:schemeClr>
          </a:solidFill>
          <a:ln>
            <a:noFill/>
          </a:ln>
        </p:spPr>
        <p:txBody>
          <a:bodyPr lIns="121917" tIns="60958" rIns="121917" bIns="60958"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a:solidFill>
                <a:srgbClr val="FFFFFF"/>
              </a:solidFill>
              <a:sym typeface="微软雅黑" panose="020B0503020204020204" pitchFamily="34" charset="-122"/>
            </a:endParaRPr>
          </a:p>
        </p:txBody>
      </p:sp>
      <p:sp>
        <p:nvSpPr>
          <p:cNvPr id="39" name="等腰三角形 26"/>
          <p:cNvSpPr>
            <a:spLocks noChangeArrowheads="1"/>
          </p:cNvSpPr>
          <p:nvPr/>
        </p:nvSpPr>
        <p:spPr bwMode="auto">
          <a:xfrm flipV="1">
            <a:off x="4672143" y="4294090"/>
            <a:ext cx="287829" cy="192661"/>
          </a:xfrm>
          <a:prstGeom prst="triangle">
            <a:avLst>
              <a:gd name="adj" fmla="val 50000"/>
            </a:avLst>
          </a:prstGeom>
          <a:solidFill>
            <a:schemeClr val="accent1">
              <a:lumMod val="60000"/>
              <a:lumOff val="40000"/>
            </a:schemeClr>
          </a:solidFill>
          <a:ln>
            <a:noFill/>
          </a:ln>
        </p:spPr>
        <p:txBody>
          <a:bodyPr lIns="121917" tIns="60958" rIns="121917" bIns="60958"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a:solidFill>
                <a:srgbClr val="FFFFFF"/>
              </a:solidFill>
              <a:sym typeface="微软雅黑" panose="020B0503020204020204" pitchFamily="34" charset="-122"/>
            </a:endParaRPr>
          </a:p>
        </p:txBody>
      </p:sp>
      <p:sp>
        <p:nvSpPr>
          <p:cNvPr id="40" name="等腰三角形 32"/>
          <p:cNvSpPr>
            <a:spLocks noChangeArrowheads="1"/>
          </p:cNvSpPr>
          <p:nvPr/>
        </p:nvSpPr>
        <p:spPr bwMode="auto">
          <a:xfrm flipV="1">
            <a:off x="7312381" y="4294090"/>
            <a:ext cx="287829" cy="192661"/>
          </a:xfrm>
          <a:prstGeom prst="triangle">
            <a:avLst>
              <a:gd name="adj" fmla="val 50000"/>
            </a:avLst>
          </a:prstGeom>
          <a:solidFill>
            <a:schemeClr val="accent1">
              <a:lumMod val="60000"/>
              <a:lumOff val="40000"/>
            </a:schemeClr>
          </a:solidFill>
          <a:ln>
            <a:noFill/>
          </a:ln>
        </p:spPr>
        <p:txBody>
          <a:bodyPr lIns="121917" tIns="60958" rIns="121917" bIns="60958"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a:solidFill>
                <a:srgbClr val="FFFFFF"/>
              </a:solidFill>
              <a:sym typeface="微软雅黑" panose="020B0503020204020204" pitchFamily="34" charset="-122"/>
            </a:endParaRPr>
          </a:p>
        </p:txBody>
      </p:sp>
      <p:sp>
        <p:nvSpPr>
          <p:cNvPr id="41" name="等腰三角形 38"/>
          <p:cNvSpPr>
            <a:spLocks noChangeArrowheads="1"/>
          </p:cNvSpPr>
          <p:nvPr/>
        </p:nvSpPr>
        <p:spPr bwMode="auto">
          <a:xfrm flipV="1">
            <a:off x="10059275" y="4294090"/>
            <a:ext cx="287829" cy="192661"/>
          </a:xfrm>
          <a:prstGeom prst="triangle">
            <a:avLst>
              <a:gd name="adj" fmla="val 50000"/>
            </a:avLst>
          </a:prstGeom>
          <a:solidFill>
            <a:schemeClr val="accent1">
              <a:lumMod val="60000"/>
              <a:lumOff val="40000"/>
            </a:schemeClr>
          </a:solidFill>
          <a:ln>
            <a:noFill/>
          </a:ln>
        </p:spPr>
        <p:txBody>
          <a:bodyPr lIns="121917" tIns="60958" rIns="121917" bIns="60958"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a:solidFill>
                <a:srgbClr val="FFFFFF"/>
              </a:solidFill>
              <a:sym typeface="微软雅黑" panose="020B0503020204020204" pitchFamily="34" charset="-122"/>
            </a:endParaRPr>
          </a:p>
        </p:txBody>
      </p:sp>
      <p:grpSp>
        <p:nvGrpSpPr>
          <p:cNvPr id="42" name="组合 41"/>
          <p:cNvGrpSpPr/>
          <p:nvPr/>
        </p:nvGrpSpPr>
        <p:grpSpPr>
          <a:xfrm>
            <a:off x="6411514" y="1728393"/>
            <a:ext cx="2110041" cy="2112922"/>
            <a:chOff x="4805363" y="1257300"/>
            <a:chExt cx="1582737" cy="1584325"/>
          </a:xfrm>
        </p:grpSpPr>
        <p:sp>
          <p:nvSpPr>
            <p:cNvPr id="43" name="椭圆 30"/>
            <p:cNvSpPr>
              <a:spLocks noChangeArrowheads="1"/>
            </p:cNvSpPr>
            <p:nvPr/>
          </p:nvSpPr>
          <p:spPr bwMode="auto">
            <a:xfrm>
              <a:off x="4805363" y="1257300"/>
              <a:ext cx="1582737" cy="1584325"/>
            </a:xfrm>
            <a:prstGeom prst="ellipse">
              <a:avLst/>
            </a:prstGeom>
            <a:solidFill>
              <a:srgbClr val="0272BC"/>
            </a:solidFill>
            <a:ln w="57150">
              <a:solidFill>
                <a:srgbClr val="FFFFFF"/>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a:solidFill>
                  <a:srgbClr val="FFFFFF"/>
                </a:solidFill>
                <a:sym typeface="微软雅黑" panose="020B0503020204020204" pitchFamily="34" charset="-122"/>
              </a:endParaRPr>
            </a:p>
          </p:txBody>
        </p:sp>
        <p:sp>
          <p:nvSpPr>
            <p:cNvPr id="44" name="椭圆 25"/>
            <p:cNvSpPr>
              <a:spLocks noChangeArrowheads="1"/>
            </p:cNvSpPr>
            <p:nvPr/>
          </p:nvSpPr>
          <p:spPr bwMode="auto">
            <a:xfrm>
              <a:off x="4913313" y="1365250"/>
              <a:ext cx="1366837" cy="1368425"/>
            </a:xfrm>
            <a:prstGeom prst="ellipse">
              <a:avLst/>
            </a:prstGeom>
            <a:blipFill dpi="0" rotWithShape="1">
              <a:blip r:embed="rId1" cstate="print"/>
              <a:srcRect/>
              <a:stretch>
                <a:fillRect/>
              </a:stretch>
            </a:blip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a:solidFill>
                  <a:srgbClr val="FFFFFF"/>
                </a:solidFill>
                <a:sym typeface="微软雅黑" panose="020B0503020204020204" pitchFamily="34" charset="-122"/>
              </a:endParaRPr>
            </a:p>
          </p:txBody>
        </p:sp>
      </p:grpSp>
      <p:sp>
        <p:nvSpPr>
          <p:cNvPr id="45" name="Rectangle 59"/>
          <p:cNvSpPr>
            <a:spLocks noChangeArrowheads="1"/>
          </p:cNvSpPr>
          <p:nvPr/>
        </p:nvSpPr>
        <p:spPr bwMode="auto">
          <a:xfrm>
            <a:off x="1007304" y="5734584"/>
            <a:ext cx="2171781" cy="415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900" b="1" dirty="0">
                <a:solidFill>
                  <a:schemeClr val="bg1">
                    <a:lumMod val="95000"/>
                  </a:schemeClr>
                </a:solidFill>
                <a:latin typeface="微软雅黑" panose="020B0503020204020204" pitchFamily="34" charset="-122"/>
                <a:ea typeface="微软雅黑" panose="020B0503020204020204" pitchFamily="34" charset="-122"/>
              </a:rPr>
              <a:t>主要职能及成绩</a:t>
            </a:r>
            <a:endParaRPr lang="en-US" altLang="zh-CN" sz="19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46" name="Rectangle 60"/>
          <p:cNvSpPr/>
          <p:nvPr/>
        </p:nvSpPr>
        <p:spPr>
          <a:xfrm>
            <a:off x="1086852" y="4550973"/>
            <a:ext cx="2012686" cy="567554"/>
          </a:xfrm>
          <a:prstGeom prst="rect">
            <a:avLst/>
          </a:prstGeom>
        </p:spPr>
        <p:txBody>
          <a:bodyPr wrap="square" lIns="121917" tIns="60958" rIns="121917" bIns="60958">
            <a:spAutoFit/>
          </a:bodyPr>
          <a:lstStyle/>
          <a:p>
            <a:pPr algn="ctr">
              <a:defRPr/>
            </a:pPr>
            <a:r>
              <a:rPr lang="en-US" altLang="zh-CN" sz="2800" b="1" dirty="0">
                <a:solidFill>
                  <a:schemeClr val="bg1">
                    <a:lumMod val="95000"/>
                  </a:schemeClr>
                </a:solidFill>
                <a:latin typeface="Calibri" panose="020F0502020204030204" pitchFamily="34" charset="0"/>
                <a:cs typeface="Calibri" panose="020F0502020204030204" pitchFamily="34" charset="0"/>
              </a:rPr>
              <a:t>Nickel Lee</a:t>
            </a:r>
            <a:endParaRPr lang="en-US" altLang="zh-CN" sz="2800" b="1" dirty="0">
              <a:solidFill>
                <a:schemeClr val="bg1">
                  <a:lumMod val="95000"/>
                </a:schemeClr>
              </a:solidFill>
              <a:latin typeface="Calibri" panose="020F0502020204030204" pitchFamily="34" charset="0"/>
              <a:cs typeface="Calibri" panose="020F0502020204030204" pitchFamily="34" charset="0"/>
            </a:endParaRPr>
          </a:p>
        </p:txBody>
      </p:sp>
      <p:sp>
        <p:nvSpPr>
          <p:cNvPr id="47" name="矩形 46"/>
          <p:cNvSpPr/>
          <p:nvPr/>
        </p:nvSpPr>
        <p:spPr>
          <a:xfrm>
            <a:off x="1386512" y="4968197"/>
            <a:ext cx="1413365" cy="369418"/>
          </a:xfrm>
          <a:prstGeom prst="rect">
            <a:avLst/>
          </a:prstGeom>
        </p:spPr>
        <p:txBody>
          <a:bodyPr wrap="square" lIns="121917" tIns="60958" rIns="121917" bIns="60958">
            <a:spAutoFit/>
          </a:bodyPr>
          <a:lstStyle/>
          <a:p>
            <a:pPr algn="ctr">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Calibri" panose="020F0502020204030204" pitchFamily="34" charset="0"/>
              </a:rPr>
              <a:t>公司职务</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cs typeface="Calibri" panose="020F0502020204030204" pitchFamily="34" charset="0"/>
            </a:endParaRPr>
          </a:p>
        </p:txBody>
      </p:sp>
      <p:sp>
        <p:nvSpPr>
          <p:cNvPr id="49" name="Rectangle 59"/>
          <p:cNvSpPr>
            <a:spLocks noChangeArrowheads="1"/>
          </p:cNvSpPr>
          <p:nvPr/>
        </p:nvSpPr>
        <p:spPr bwMode="auto">
          <a:xfrm>
            <a:off x="3791251" y="5734584"/>
            <a:ext cx="2049613" cy="415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900" b="1" dirty="0">
                <a:solidFill>
                  <a:schemeClr val="bg1">
                    <a:lumMod val="95000"/>
                  </a:schemeClr>
                </a:solidFill>
                <a:latin typeface="微软雅黑" panose="020B0503020204020204" pitchFamily="34" charset="-122"/>
                <a:ea typeface="微软雅黑" panose="020B0503020204020204" pitchFamily="34" charset="-122"/>
              </a:rPr>
              <a:t>主要职能及成绩</a:t>
            </a:r>
            <a:endParaRPr lang="en-US" altLang="zh-CN" sz="19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50" name="Rectangle 60"/>
          <p:cNvSpPr/>
          <p:nvPr/>
        </p:nvSpPr>
        <p:spPr>
          <a:xfrm>
            <a:off x="3809715" y="4550973"/>
            <a:ext cx="2012686" cy="567554"/>
          </a:xfrm>
          <a:prstGeom prst="rect">
            <a:avLst/>
          </a:prstGeom>
        </p:spPr>
        <p:txBody>
          <a:bodyPr wrap="square" lIns="121917" tIns="60958" rIns="121917" bIns="60958">
            <a:spAutoFit/>
          </a:bodyPr>
          <a:lstStyle/>
          <a:p>
            <a:pPr algn="ctr">
              <a:defRPr/>
            </a:pPr>
            <a:r>
              <a:rPr lang="en-US" altLang="zh-CN" sz="2800" b="1" dirty="0">
                <a:solidFill>
                  <a:schemeClr val="bg1">
                    <a:lumMod val="95000"/>
                  </a:schemeClr>
                </a:solidFill>
                <a:latin typeface="Calibri" panose="020F0502020204030204" pitchFamily="34" charset="0"/>
                <a:cs typeface="Calibri" panose="020F0502020204030204" pitchFamily="34" charset="0"/>
              </a:rPr>
              <a:t>Nickel Lee</a:t>
            </a:r>
            <a:endParaRPr lang="en-US" altLang="zh-CN" sz="2800" b="1" dirty="0">
              <a:solidFill>
                <a:schemeClr val="bg1">
                  <a:lumMod val="95000"/>
                </a:schemeClr>
              </a:solidFill>
              <a:latin typeface="Calibri" panose="020F0502020204030204" pitchFamily="34" charset="0"/>
              <a:cs typeface="Calibri" panose="020F0502020204030204" pitchFamily="34" charset="0"/>
            </a:endParaRPr>
          </a:p>
        </p:txBody>
      </p:sp>
      <p:sp>
        <p:nvSpPr>
          <p:cNvPr id="51" name="矩形 50"/>
          <p:cNvSpPr/>
          <p:nvPr/>
        </p:nvSpPr>
        <p:spPr>
          <a:xfrm>
            <a:off x="4255120" y="4968197"/>
            <a:ext cx="1121877" cy="369418"/>
          </a:xfrm>
          <a:prstGeom prst="rect">
            <a:avLst/>
          </a:prstGeom>
        </p:spPr>
        <p:txBody>
          <a:bodyPr wrap="square" lIns="121917" tIns="60958" rIns="121917" bIns="60958">
            <a:spAutoFit/>
          </a:bodyPr>
          <a:lstStyle/>
          <a:p>
            <a:pPr algn="ctr">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Calibri" panose="020F0502020204030204" pitchFamily="34" charset="0"/>
              </a:rPr>
              <a:t>公司职务</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cs typeface="Calibri" panose="020F0502020204030204" pitchFamily="34" charset="0"/>
            </a:endParaRPr>
          </a:p>
        </p:txBody>
      </p:sp>
      <p:sp>
        <p:nvSpPr>
          <p:cNvPr id="53" name="Rectangle 59"/>
          <p:cNvSpPr>
            <a:spLocks noChangeArrowheads="1"/>
          </p:cNvSpPr>
          <p:nvPr/>
        </p:nvSpPr>
        <p:spPr bwMode="auto">
          <a:xfrm>
            <a:off x="6417433" y="5734584"/>
            <a:ext cx="2077728" cy="415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900" b="1" dirty="0">
                <a:solidFill>
                  <a:schemeClr val="bg1">
                    <a:lumMod val="95000"/>
                  </a:schemeClr>
                </a:solidFill>
                <a:latin typeface="微软雅黑" panose="020B0503020204020204" pitchFamily="34" charset="-122"/>
                <a:ea typeface="微软雅黑" panose="020B0503020204020204" pitchFamily="34" charset="-122"/>
              </a:rPr>
              <a:t>主要职能及成绩</a:t>
            </a:r>
            <a:endParaRPr lang="en-US" altLang="zh-CN" sz="19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54" name="Rectangle 60"/>
          <p:cNvSpPr/>
          <p:nvPr/>
        </p:nvSpPr>
        <p:spPr>
          <a:xfrm>
            <a:off x="6449954" y="4550973"/>
            <a:ext cx="2012686" cy="567554"/>
          </a:xfrm>
          <a:prstGeom prst="rect">
            <a:avLst/>
          </a:prstGeom>
        </p:spPr>
        <p:txBody>
          <a:bodyPr wrap="square" lIns="121917" tIns="60958" rIns="121917" bIns="60958">
            <a:spAutoFit/>
          </a:bodyPr>
          <a:lstStyle/>
          <a:p>
            <a:pPr algn="ctr">
              <a:defRPr/>
            </a:pPr>
            <a:r>
              <a:rPr lang="en-US" altLang="zh-CN" sz="2800" b="1" dirty="0">
                <a:solidFill>
                  <a:schemeClr val="bg1">
                    <a:lumMod val="95000"/>
                  </a:schemeClr>
                </a:solidFill>
                <a:latin typeface="Calibri" panose="020F0502020204030204" pitchFamily="34" charset="0"/>
                <a:cs typeface="Calibri" panose="020F0502020204030204" pitchFamily="34" charset="0"/>
              </a:rPr>
              <a:t>Nickel Lee</a:t>
            </a:r>
            <a:endParaRPr lang="en-US" altLang="zh-CN" sz="2800" b="1" dirty="0">
              <a:solidFill>
                <a:schemeClr val="bg1">
                  <a:lumMod val="95000"/>
                </a:schemeClr>
              </a:solidFill>
              <a:latin typeface="Calibri" panose="020F0502020204030204" pitchFamily="34" charset="0"/>
              <a:cs typeface="Calibri" panose="020F0502020204030204" pitchFamily="34" charset="0"/>
            </a:endParaRPr>
          </a:p>
        </p:txBody>
      </p:sp>
      <p:sp>
        <p:nvSpPr>
          <p:cNvPr id="55" name="矩形 54"/>
          <p:cNvSpPr/>
          <p:nvPr/>
        </p:nvSpPr>
        <p:spPr>
          <a:xfrm>
            <a:off x="6854146" y="4968197"/>
            <a:ext cx="1204303" cy="369418"/>
          </a:xfrm>
          <a:prstGeom prst="rect">
            <a:avLst/>
          </a:prstGeom>
        </p:spPr>
        <p:txBody>
          <a:bodyPr wrap="square" lIns="121917" tIns="60958" rIns="121917" bIns="60958">
            <a:spAutoFit/>
          </a:bodyPr>
          <a:lstStyle/>
          <a:p>
            <a:pPr algn="ctr">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Calibri" panose="020F0502020204030204" pitchFamily="34" charset="0"/>
              </a:rPr>
              <a:t>公司职务</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cs typeface="Calibri" panose="020F0502020204030204" pitchFamily="34" charset="0"/>
            </a:endParaRPr>
          </a:p>
        </p:txBody>
      </p:sp>
      <p:sp>
        <p:nvSpPr>
          <p:cNvPr id="57" name="Rectangle 59"/>
          <p:cNvSpPr>
            <a:spLocks noChangeArrowheads="1"/>
          </p:cNvSpPr>
          <p:nvPr/>
        </p:nvSpPr>
        <p:spPr bwMode="auto">
          <a:xfrm>
            <a:off x="9031272" y="5734584"/>
            <a:ext cx="2343834" cy="415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900" b="1" dirty="0">
                <a:solidFill>
                  <a:schemeClr val="bg1">
                    <a:lumMod val="95000"/>
                  </a:schemeClr>
                </a:solidFill>
                <a:latin typeface="微软雅黑" panose="020B0503020204020204" pitchFamily="34" charset="-122"/>
                <a:ea typeface="微软雅黑" panose="020B0503020204020204" pitchFamily="34" charset="-122"/>
              </a:rPr>
              <a:t>主要职能及成绩</a:t>
            </a:r>
            <a:endParaRPr lang="en-US" altLang="zh-CN" sz="19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58" name="Rectangle 60"/>
          <p:cNvSpPr/>
          <p:nvPr/>
        </p:nvSpPr>
        <p:spPr>
          <a:xfrm>
            <a:off x="9196847" y="4550973"/>
            <a:ext cx="2012686" cy="567554"/>
          </a:xfrm>
          <a:prstGeom prst="rect">
            <a:avLst/>
          </a:prstGeom>
        </p:spPr>
        <p:txBody>
          <a:bodyPr wrap="square" lIns="121917" tIns="60958" rIns="121917" bIns="60958">
            <a:spAutoFit/>
          </a:bodyPr>
          <a:lstStyle/>
          <a:p>
            <a:pPr algn="ctr">
              <a:defRPr/>
            </a:pPr>
            <a:r>
              <a:rPr lang="en-US" altLang="zh-CN" sz="2800" b="1" dirty="0">
                <a:solidFill>
                  <a:schemeClr val="bg1">
                    <a:lumMod val="95000"/>
                  </a:schemeClr>
                </a:solidFill>
                <a:latin typeface="Calibri" panose="020F0502020204030204" pitchFamily="34" charset="0"/>
                <a:cs typeface="Calibri" panose="020F0502020204030204" pitchFamily="34" charset="0"/>
              </a:rPr>
              <a:t>Nickel Lee</a:t>
            </a:r>
            <a:endParaRPr lang="en-US" altLang="zh-CN" sz="2800" b="1" dirty="0">
              <a:solidFill>
                <a:schemeClr val="bg1">
                  <a:lumMod val="95000"/>
                </a:schemeClr>
              </a:solidFill>
              <a:latin typeface="Calibri" panose="020F0502020204030204" pitchFamily="34" charset="0"/>
              <a:cs typeface="Calibri" panose="020F0502020204030204" pitchFamily="34" charset="0"/>
            </a:endParaRPr>
          </a:p>
        </p:txBody>
      </p:sp>
      <p:sp>
        <p:nvSpPr>
          <p:cNvPr id="59" name="矩形 58"/>
          <p:cNvSpPr/>
          <p:nvPr/>
        </p:nvSpPr>
        <p:spPr>
          <a:xfrm>
            <a:off x="9601039" y="4968197"/>
            <a:ext cx="1204303" cy="369418"/>
          </a:xfrm>
          <a:prstGeom prst="rect">
            <a:avLst/>
          </a:prstGeom>
        </p:spPr>
        <p:txBody>
          <a:bodyPr wrap="square" lIns="121917" tIns="60958" rIns="121917" bIns="60958">
            <a:spAutoFit/>
          </a:bodyPr>
          <a:lstStyle/>
          <a:p>
            <a:pPr algn="ctr">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Calibri" panose="020F0502020204030204" pitchFamily="34" charset="0"/>
              </a:rPr>
              <a:t>公司职务</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cs typeface="Calibri" panose="020F0502020204030204" pitchFamily="34" charset="0"/>
            </a:endParaRPr>
          </a:p>
        </p:txBody>
      </p:sp>
      <p:grpSp>
        <p:nvGrpSpPr>
          <p:cNvPr id="61" name="组合 60"/>
          <p:cNvGrpSpPr/>
          <p:nvPr/>
        </p:nvGrpSpPr>
        <p:grpSpPr>
          <a:xfrm>
            <a:off x="1103303" y="1728393"/>
            <a:ext cx="2110041" cy="2112922"/>
            <a:chOff x="819151" y="1676401"/>
            <a:chExt cx="2110316" cy="2112433"/>
          </a:xfrm>
        </p:grpSpPr>
        <p:sp>
          <p:nvSpPr>
            <p:cNvPr id="62" name="椭圆 9"/>
            <p:cNvSpPr>
              <a:spLocks noChangeArrowheads="1"/>
            </p:cNvSpPr>
            <p:nvPr/>
          </p:nvSpPr>
          <p:spPr bwMode="auto">
            <a:xfrm>
              <a:off x="819151" y="1676401"/>
              <a:ext cx="2110316" cy="2112433"/>
            </a:xfrm>
            <a:prstGeom prst="ellipse">
              <a:avLst/>
            </a:prstGeom>
            <a:solidFill>
              <a:srgbClr val="0272BC"/>
            </a:solidFill>
            <a:ln w="57150">
              <a:solidFill>
                <a:srgbClr val="FFFFFF"/>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a:solidFill>
                  <a:srgbClr val="FFFFFF"/>
                </a:solidFill>
                <a:sym typeface="微软雅黑" panose="020B0503020204020204" pitchFamily="34" charset="-122"/>
              </a:endParaRPr>
            </a:p>
          </p:txBody>
        </p:sp>
        <p:pic>
          <p:nvPicPr>
            <p:cNvPr id="63" name="Picture 2" descr="G:\PPT模板\2016\元素\头像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6153" y="1824461"/>
              <a:ext cx="1816312" cy="181631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4" name="组合 63"/>
          <p:cNvGrpSpPr/>
          <p:nvPr/>
        </p:nvGrpSpPr>
        <p:grpSpPr>
          <a:xfrm>
            <a:off x="3756350" y="1728394"/>
            <a:ext cx="2112157" cy="2112921"/>
            <a:chOff x="3604684" y="1676401"/>
            <a:chExt cx="2112433" cy="2112433"/>
          </a:xfrm>
        </p:grpSpPr>
        <p:sp>
          <p:nvSpPr>
            <p:cNvPr id="65" name="椭圆 24"/>
            <p:cNvSpPr>
              <a:spLocks noChangeArrowheads="1"/>
            </p:cNvSpPr>
            <p:nvPr/>
          </p:nvSpPr>
          <p:spPr bwMode="auto">
            <a:xfrm>
              <a:off x="3604684" y="1676401"/>
              <a:ext cx="2112433" cy="2112433"/>
            </a:xfrm>
            <a:prstGeom prst="ellipse">
              <a:avLst/>
            </a:prstGeom>
            <a:solidFill>
              <a:srgbClr val="0272BC"/>
            </a:solidFill>
            <a:ln w="57150">
              <a:solidFill>
                <a:srgbClr val="FFFFFF"/>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a:solidFill>
                  <a:srgbClr val="FFFFFF"/>
                </a:solidFill>
                <a:sym typeface="微软雅黑" panose="020B0503020204020204" pitchFamily="34" charset="-122"/>
              </a:endParaRPr>
            </a:p>
          </p:txBody>
        </p:sp>
        <p:pic>
          <p:nvPicPr>
            <p:cNvPr id="66" name="Picture 3" descr="G:\PPT模板\2016\元素\头像6.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52268" y="1818528"/>
              <a:ext cx="1817265" cy="182817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7" name="组合 66"/>
          <p:cNvGrpSpPr/>
          <p:nvPr/>
        </p:nvGrpSpPr>
        <p:grpSpPr>
          <a:xfrm>
            <a:off x="9064561" y="1728394"/>
            <a:ext cx="2112157" cy="2112921"/>
            <a:chOff x="9177868" y="1676401"/>
            <a:chExt cx="2112433" cy="2112433"/>
          </a:xfrm>
        </p:grpSpPr>
        <p:sp>
          <p:nvSpPr>
            <p:cNvPr id="68" name="椭圆 36"/>
            <p:cNvSpPr>
              <a:spLocks noChangeArrowheads="1"/>
            </p:cNvSpPr>
            <p:nvPr/>
          </p:nvSpPr>
          <p:spPr bwMode="auto">
            <a:xfrm>
              <a:off x="9177868" y="1676401"/>
              <a:ext cx="2112433" cy="2112433"/>
            </a:xfrm>
            <a:prstGeom prst="ellipse">
              <a:avLst/>
            </a:prstGeom>
            <a:solidFill>
              <a:srgbClr val="0272BC"/>
            </a:solidFill>
            <a:ln w="57150">
              <a:solidFill>
                <a:srgbClr val="FFFFFF"/>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a:solidFill>
                  <a:srgbClr val="FFFFFF"/>
                </a:solidFill>
                <a:sym typeface="微软雅黑" panose="020B0503020204020204" pitchFamily="34" charset="-122"/>
              </a:endParaRPr>
            </a:p>
          </p:txBody>
        </p:sp>
        <p:pic>
          <p:nvPicPr>
            <p:cNvPr id="69" name="Picture 4" descr="G:\PPT模板\2016\元素\头像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331350" y="1824461"/>
              <a:ext cx="1805468" cy="1816312"/>
            </a:xfrm>
            <a:prstGeom prst="rect">
              <a:avLst/>
            </a:prstGeom>
            <a:noFill/>
            <a:extLst>
              <a:ext uri="{909E8E84-426E-40DD-AFC4-6F175D3DCCD1}">
                <a14:hiddenFill xmlns:a14="http://schemas.microsoft.com/office/drawing/2010/main">
                  <a:solidFill>
                    <a:srgbClr val="FFFFFF"/>
                  </a:solidFill>
                </a14:hiddenFill>
              </a:ext>
            </a:extLst>
          </p:spPr>
        </p:pic>
      </p:grpSp>
      <p:sp>
        <p:nvSpPr>
          <p:cNvPr id="70" name="TextBox 69"/>
          <p:cNvSpPr txBox="1"/>
          <p:nvPr/>
        </p:nvSpPr>
        <p:spPr>
          <a:xfrm>
            <a:off x="13007076" y="7258718"/>
            <a:ext cx="1169398" cy="492557"/>
          </a:xfrm>
          <a:prstGeom prst="rect">
            <a:avLst/>
          </a:prstGeom>
          <a:noFill/>
        </p:spPr>
        <p:txBody>
          <a:bodyPr wrap="none" lIns="121917" tIns="60958" rIns="121917" bIns="60958"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 presetClass="entr" presetSubtype="4" fill="hold" grpId="0" nodeType="afterEffect">
                                  <p:stCondLst>
                                    <p:cond delay="0"/>
                                  </p:stCondLst>
                                  <p:childTnLst>
                                    <p:set>
                                      <p:cBhvr>
                                        <p:cTn id="27" dur="1" fill="hold">
                                          <p:stCondLst>
                                            <p:cond delay="0"/>
                                          </p:stCondLst>
                                        </p:cTn>
                                        <p:tgtEl>
                                          <p:spTgt spid="37"/>
                                        </p:tgtEl>
                                        <p:attrNameLst>
                                          <p:attrName>style.visibility</p:attrName>
                                        </p:attrNameLst>
                                      </p:cBhvr>
                                      <p:to>
                                        <p:strVal val="visible"/>
                                      </p:to>
                                    </p:set>
                                    <p:anim calcmode="lin" valueType="num">
                                      <p:cBhvr additive="base">
                                        <p:cTn id="28" dur="500" fill="hold"/>
                                        <p:tgtEl>
                                          <p:spTgt spid="37"/>
                                        </p:tgtEl>
                                        <p:attrNameLst>
                                          <p:attrName>ppt_x</p:attrName>
                                        </p:attrNameLst>
                                      </p:cBhvr>
                                      <p:tavLst>
                                        <p:tav tm="0">
                                          <p:val>
                                            <p:strVal val="#ppt_x"/>
                                          </p:val>
                                        </p:tav>
                                        <p:tav tm="100000">
                                          <p:val>
                                            <p:strVal val="#ppt_x"/>
                                          </p:val>
                                        </p:tav>
                                      </p:tavLst>
                                    </p:anim>
                                    <p:anim calcmode="lin" valueType="num">
                                      <p:cBhvr additive="base">
                                        <p:cTn id="29" dur="500" fill="hold"/>
                                        <p:tgtEl>
                                          <p:spTgt spid="37"/>
                                        </p:tgtEl>
                                        <p:attrNameLst>
                                          <p:attrName>ppt_y</p:attrName>
                                        </p:attrNameLst>
                                      </p:cBhvr>
                                      <p:tavLst>
                                        <p:tav tm="0">
                                          <p:val>
                                            <p:strVal val="1+#ppt_h/2"/>
                                          </p:val>
                                        </p:tav>
                                        <p:tav tm="100000">
                                          <p:val>
                                            <p:strVal val="#ppt_y"/>
                                          </p:val>
                                        </p:tav>
                                      </p:tavLst>
                                    </p:anim>
                                  </p:childTnLst>
                                </p:cTn>
                              </p:par>
                            </p:childTnLst>
                          </p:cTn>
                        </p:par>
                        <p:par>
                          <p:cTn id="30" fill="hold">
                            <p:stCondLst>
                              <p:cond delay="2000"/>
                            </p:stCondLst>
                            <p:childTnLst>
                              <p:par>
                                <p:cTn id="31" presetID="53" presetClass="entr" presetSubtype="528" fill="hold" nodeType="afterEffect">
                                  <p:stCondLst>
                                    <p:cond delay="0"/>
                                  </p:stCondLst>
                                  <p:childTnLst>
                                    <p:set>
                                      <p:cBhvr>
                                        <p:cTn id="32" dur="1" fill="hold">
                                          <p:stCondLst>
                                            <p:cond delay="0"/>
                                          </p:stCondLst>
                                        </p:cTn>
                                        <p:tgtEl>
                                          <p:spTgt spid="61"/>
                                        </p:tgtEl>
                                        <p:attrNameLst>
                                          <p:attrName>style.visibility</p:attrName>
                                        </p:attrNameLst>
                                      </p:cBhvr>
                                      <p:to>
                                        <p:strVal val="visible"/>
                                      </p:to>
                                    </p:set>
                                    <p:anim calcmode="lin" valueType="num">
                                      <p:cBhvr>
                                        <p:cTn id="33" dur="500" fill="hold"/>
                                        <p:tgtEl>
                                          <p:spTgt spid="61"/>
                                        </p:tgtEl>
                                        <p:attrNameLst>
                                          <p:attrName>ppt_w</p:attrName>
                                        </p:attrNameLst>
                                      </p:cBhvr>
                                      <p:tavLst>
                                        <p:tav tm="0">
                                          <p:val>
                                            <p:fltVal val="0"/>
                                          </p:val>
                                        </p:tav>
                                        <p:tav tm="100000">
                                          <p:val>
                                            <p:strVal val="#ppt_w"/>
                                          </p:val>
                                        </p:tav>
                                      </p:tavLst>
                                    </p:anim>
                                    <p:anim calcmode="lin" valueType="num">
                                      <p:cBhvr>
                                        <p:cTn id="34" dur="500" fill="hold"/>
                                        <p:tgtEl>
                                          <p:spTgt spid="61"/>
                                        </p:tgtEl>
                                        <p:attrNameLst>
                                          <p:attrName>ppt_h</p:attrName>
                                        </p:attrNameLst>
                                      </p:cBhvr>
                                      <p:tavLst>
                                        <p:tav tm="0">
                                          <p:val>
                                            <p:fltVal val="0"/>
                                          </p:val>
                                        </p:tav>
                                        <p:tav tm="100000">
                                          <p:val>
                                            <p:strVal val="#ppt_h"/>
                                          </p:val>
                                        </p:tav>
                                      </p:tavLst>
                                    </p:anim>
                                    <p:animEffect transition="in" filter="fade">
                                      <p:cBhvr>
                                        <p:cTn id="35" dur="500"/>
                                        <p:tgtEl>
                                          <p:spTgt spid="61"/>
                                        </p:tgtEl>
                                      </p:cBhvr>
                                    </p:animEffect>
                                    <p:anim calcmode="lin" valueType="num">
                                      <p:cBhvr>
                                        <p:cTn id="36" dur="500" fill="hold"/>
                                        <p:tgtEl>
                                          <p:spTgt spid="61"/>
                                        </p:tgtEl>
                                        <p:attrNameLst>
                                          <p:attrName>ppt_x</p:attrName>
                                        </p:attrNameLst>
                                      </p:cBhvr>
                                      <p:tavLst>
                                        <p:tav tm="0">
                                          <p:val>
                                            <p:fltVal val="0.5"/>
                                          </p:val>
                                        </p:tav>
                                        <p:tav tm="100000">
                                          <p:val>
                                            <p:strVal val="#ppt_x"/>
                                          </p:val>
                                        </p:tav>
                                      </p:tavLst>
                                    </p:anim>
                                    <p:anim calcmode="lin" valueType="num">
                                      <p:cBhvr>
                                        <p:cTn id="37" dur="500" fill="hold"/>
                                        <p:tgtEl>
                                          <p:spTgt spid="61"/>
                                        </p:tgtEl>
                                        <p:attrNameLst>
                                          <p:attrName>ppt_y</p:attrName>
                                        </p:attrNameLst>
                                      </p:cBhvr>
                                      <p:tavLst>
                                        <p:tav tm="0">
                                          <p:val>
                                            <p:fltVal val="0.5"/>
                                          </p:val>
                                        </p:tav>
                                        <p:tav tm="100000">
                                          <p:val>
                                            <p:strVal val="#ppt_y"/>
                                          </p:val>
                                        </p:tav>
                                      </p:tavLst>
                                    </p:anim>
                                  </p:childTnLst>
                                </p:cTn>
                              </p:par>
                            </p:childTnLst>
                          </p:cTn>
                        </p:par>
                        <p:par>
                          <p:cTn id="38" fill="hold">
                            <p:stCondLst>
                              <p:cond delay="2500"/>
                            </p:stCondLst>
                            <p:childTnLst>
                              <p:par>
                                <p:cTn id="39" presetID="53" presetClass="entr" presetSubtype="528" fill="hold" nodeType="afterEffect">
                                  <p:stCondLst>
                                    <p:cond delay="300"/>
                                  </p:stCondLst>
                                  <p:childTnLst>
                                    <p:set>
                                      <p:cBhvr>
                                        <p:cTn id="40" dur="1" fill="hold">
                                          <p:stCondLst>
                                            <p:cond delay="0"/>
                                          </p:stCondLst>
                                        </p:cTn>
                                        <p:tgtEl>
                                          <p:spTgt spid="64"/>
                                        </p:tgtEl>
                                        <p:attrNameLst>
                                          <p:attrName>style.visibility</p:attrName>
                                        </p:attrNameLst>
                                      </p:cBhvr>
                                      <p:to>
                                        <p:strVal val="visible"/>
                                      </p:to>
                                    </p:set>
                                    <p:anim calcmode="lin" valueType="num">
                                      <p:cBhvr>
                                        <p:cTn id="41" dur="500" fill="hold"/>
                                        <p:tgtEl>
                                          <p:spTgt spid="64"/>
                                        </p:tgtEl>
                                        <p:attrNameLst>
                                          <p:attrName>ppt_w</p:attrName>
                                        </p:attrNameLst>
                                      </p:cBhvr>
                                      <p:tavLst>
                                        <p:tav tm="0">
                                          <p:val>
                                            <p:fltVal val="0"/>
                                          </p:val>
                                        </p:tav>
                                        <p:tav tm="100000">
                                          <p:val>
                                            <p:strVal val="#ppt_w"/>
                                          </p:val>
                                        </p:tav>
                                      </p:tavLst>
                                    </p:anim>
                                    <p:anim calcmode="lin" valueType="num">
                                      <p:cBhvr>
                                        <p:cTn id="42" dur="500" fill="hold"/>
                                        <p:tgtEl>
                                          <p:spTgt spid="64"/>
                                        </p:tgtEl>
                                        <p:attrNameLst>
                                          <p:attrName>ppt_h</p:attrName>
                                        </p:attrNameLst>
                                      </p:cBhvr>
                                      <p:tavLst>
                                        <p:tav tm="0">
                                          <p:val>
                                            <p:fltVal val="0"/>
                                          </p:val>
                                        </p:tav>
                                        <p:tav tm="100000">
                                          <p:val>
                                            <p:strVal val="#ppt_h"/>
                                          </p:val>
                                        </p:tav>
                                      </p:tavLst>
                                    </p:anim>
                                    <p:animEffect transition="in" filter="fade">
                                      <p:cBhvr>
                                        <p:cTn id="43" dur="500"/>
                                        <p:tgtEl>
                                          <p:spTgt spid="64"/>
                                        </p:tgtEl>
                                      </p:cBhvr>
                                    </p:animEffect>
                                    <p:anim calcmode="lin" valueType="num">
                                      <p:cBhvr>
                                        <p:cTn id="44" dur="500" fill="hold"/>
                                        <p:tgtEl>
                                          <p:spTgt spid="64"/>
                                        </p:tgtEl>
                                        <p:attrNameLst>
                                          <p:attrName>ppt_x</p:attrName>
                                        </p:attrNameLst>
                                      </p:cBhvr>
                                      <p:tavLst>
                                        <p:tav tm="0">
                                          <p:val>
                                            <p:fltVal val="0.5"/>
                                          </p:val>
                                        </p:tav>
                                        <p:tav tm="100000">
                                          <p:val>
                                            <p:strVal val="#ppt_x"/>
                                          </p:val>
                                        </p:tav>
                                      </p:tavLst>
                                    </p:anim>
                                    <p:anim calcmode="lin" valueType="num">
                                      <p:cBhvr>
                                        <p:cTn id="45" dur="500" fill="hold"/>
                                        <p:tgtEl>
                                          <p:spTgt spid="64"/>
                                        </p:tgtEl>
                                        <p:attrNameLst>
                                          <p:attrName>ppt_y</p:attrName>
                                        </p:attrNameLst>
                                      </p:cBhvr>
                                      <p:tavLst>
                                        <p:tav tm="0">
                                          <p:val>
                                            <p:fltVal val="0.5"/>
                                          </p:val>
                                        </p:tav>
                                        <p:tav tm="100000">
                                          <p:val>
                                            <p:strVal val="#ppt_y"/>
                                          </p:val>
                                        </p:tav>
                                      </p:tavLst>
                                    </p:anim>
                                  </p:childTnLst>
                                </p:cTn>
                              </p:par>
                            </p:childTnLst>
                          </p:cTn>
                        </p:par>
                        <p:par>
                          <p:cTn id="46" fill="hold">
                            <p:stCondLst>
                              <p:cond delay="3300"/>
                            </p:stCondLst>
                            <p:childTnLst>
                              <p:par>
                                <p:cTn id="47" presetID="53" presetClass="entr" presetSubtype="528" fill="hold" nodeType="afterEffect">
                                  <p:stCondLst>
                                    <p:cond delay="300"/>
                                  </p:stCondLst>
                                  <p:childTnLst>
                                    <p:set>
                                      <p:cBhvr>
                                        <p:cTn id="48" dur="1" fill="hold">
                                          <p:stCondLst>
                                            <p:cond delay="0"/>
                                          </p:stCondLst>
                                        </p:cTn>
                                        <p:tgtEl>
                                          <p:spTgt spid="42"/>
                                        </p:tgtEl>
                                        <p:attrNameLst>
                                          <p:attrName>style.visibility</p:attrName>
                                        </p:attrNameLst>
                                      </p:cBhvr>
                                      <p:to>
                                        <p:strVal val="visible"/>
                                      </p:to>
                                    </p:set>
                                    <p:anim calcmode="lin" valueType="num">
                                      <p:cBhvr>
                                        <p:cTn id="49" dur="500" fill="hold"/>
                                        <p:tgtEl>
                                          <p:spTgt spid="42"/>
                                        </p:tgtEl>
                                        <p:attrNameLst>
                                          <p:attrName>ppt_w</p:attrName>
                                        </p:attrNameLst>
                                      </p:cBhvr>
                                      <p:tavLst>
                                        <p:tav tm="0">
                                          <p:val>
                                            <p:fltVal val="0"/>
                                          </p:val>
                                        </p:tav>
                                        <p:tav tm="100000">
                                          <p:val>
                                            <p:strVal val="#ppt_w"/>
                                          </p:val>
                                        </p:tav>
                                      </p:tavLst>
                                    </p:anim>
                                    <p:anim calcmode="lin" valueType="num">
                                      <p:cBhvr>
                                        <p:cTn id="50" dur="500" fill="hold"/>
                                        <p:tgtEl>
                                          <p:spTgt spid="42"/>
                                        </p:tgtEl>
                                        <p:attrNameLst>
                                          <p:attrName>ppt_h</p:attrName>
                                        </p:attrNameLst>
                                      </p:cBhvr>
                                      <p:tavLst>
                                        <p:tav tm="0">
                                          <p:val>
                                            <p:fltVal val="0"/>
                                          </p:val>
                                        </p:tav>
                                        <p:tav tm="100000">
                                          <p:val>
                                            <p:strVal val="#ppt_h"/>
                                          </p:val>
                                        </p:tav>
                                      </p:tavLst>
                                    </p:anim>
                                    <p:animEffect transition="in" filter="fade">
                                      <p:cBhvr>
                                        <p:cTn id="51" dur="500"/>
                                        <p:tgtEl>
                                          <p:spTgt spid="42"/>
                                        </p:tgtEl>
                                      </p:cBhvr>
                                    </p:animEffect>
                                    <p:anim calcmode="lin" valueType="num">
                                      <p:cBhvr>
                                        <p:cTn id="52" dur="500" fill="hold"/>
                                        <p:tgtEl>
                                          <p:spTgt spid="42"/>
                                        </p:tgtEl>
                                        <p:attrNameLst>
                                          <p:attrName>ppt_x</p:attrName>
                                        </p:attrNameLst>
                                      </p:cBhvr>
                                      <p:tavLst>
                                        <p:tav tm="0">
                                          <p:val>
                                            <p:fltVal val="0.5"/>
                                          </p:val>
                                        </p:tav>
                                        <p:tav tm="100000">
                                          <p:val>
                                            <p:strVal val="#ppt_x"/>
                                          </p:val>
                                        </p:tav>
                                      </p:tavLst>
                                    </p:anim>
                                    <p:anim calcmode="lin" valueType="num">
                                      <p:cBhvr>
                                        <p:cTn id="53" dur="500" fill="hold"/>
                                        <p:tgtEl>
                                          <p:spTgt spid="42"/>
                                        </p:tgtEl>
                                        <p:attrNameLst>
                                          <p:attrName>ppt_y</p:attrName>
                                        </p:attrNameLst>
                                      </p:cBhvr>
                                      <p:tavLst>
                                        <p:tav tm="0">
                                          <p:val>
                                            <p:fltVal val="0.5"/>
                                          </p:val>
                                        </p:tav>
                                        <p:tav tm="100000">
                                          <p:val>
                                            <p:strVal val="#ppt_y"/>
                                          </p:val>
                                        </p:tav>
                                      </p:tavLst>
                                    </p:anim>
                                  </p:childTnLst>
                                </p:cTn>
                              </p:par>
                            </p:childTnLst>
                          </p:cTn>
                        </p:par>
                        <p:par>
                          <p:cTn id="54" fill="hold">
                            <p:stCondLst>
                              <p:cond delay="4100"/>
                            </p:stCondLst>
                            <p:childTnLst>
                              <p:par>
                                <p:cTn id="55" presetID="53" presetClass="entr" presetSubtype="528" fill="hold" nodeType="afterEffect">
                                  <p:stCondLst>
                                    <p:cond delay="300"/>
                                  </p:stCondLst>
                                  <p:childTnLst>
                                    <p:set>
                                      <p:cBhvr>
                                        <p:cTn id="56" dur="1" fill="hold">
                                          <p:stCondLst>
                                            <p:cond delay="0"/>
                                          </p:stCondLst>
                                        </p:cTn>
                                        <p:tgtEl>
                                          <p:spTgt spid="67"/>
                                        </p:tgtEl>
                                        <p:attrNameLst>
                                          <p:attrName>style.visibility</p:attrName>
                                        </p:attrNameLst>
                                      </p:cBhvr>
                                      <p:to>
                                        <p:strVal val="visible"/>
                                      </p:to>
                                    </p:set>
                                    <p:anim calcmode="lin" valueType="num">
                                      <p:cBhvr>
                                        <p:cTn id="57" dur="500" fill="hold"/>
                                        <p:tgtEl>
                                          <p:spTgt spid="67"/>
                                        </p:tgtEl>
                                        <p:attrNameLst>
                                          <p:attrName>ppt_w</p:attrName>
                                        </p:attrNameLst>
                                      </p:cBhvr>
                                      <p:tavLst>
                                        <p:tav tm="0">
                                          <p:val>
                                            <p:fltVal val="0"/>
                                          </p:val>
                                        </p:tav>
                                        <p:tav tm="100000">
                                          <p:val>
                                            <p:strVal val="#ppt_w"/>
                                          </p:val>
                                        </p:tav>
                                      </p:tavLst>
                                    </p:anim>
                                    <p:anim calcmode="lin" valueType="num">
                                      <p:cBhvr>
                                        <p:cTn id="58" dur="500" fill="hold"/>
                                        <p:tgtEl>
                                          <p:spTgt spid="67"/>
                                        </p:tgtEl>
                                        <p:attrNameLst>
                                          <p:attrName>ppt_h</p:attrName>
                                        </p:attrNameLst>
                                      </p:cBhvr>
                                      <p:tavLst>
                                        <p:tav tm="0">
                                          <p:val>
                                            <p:fltVal val="0"/>
                                          </p:val>
                                        </p:tav>
                                        <p:tav tm="100000">
                                          <p:val>
                                            <p:strVal val="#ppt_h"/>
                                          </p:val>
                                        </p:tav>
                                      </p:tavLst>
                                    </p:anim>
                                    <p:animEffect transition="in" filter="fade">
                                      <p:cBhvr>
                                        <p:cTn id="59" dur="500"/>
                                        <p:tgtEl>
                                          <p:spTgt spid="67"/>
                                        </p:tgtEl>
                                      </p:cBhvr>
                                    </p:animEffect>
                                    <p:anim calcmode="lin" valueType="num">
                                      <p:cBhvr>
                                        <p:cTn id="60" dur="500" fill="hold"/>
                                        <p:tgtEl>
                                          <p:spTgt spid="67"/>
                                        </p:tgtEl>
                                        <p:attrNameLst>
                                          <p:attrName>ppt_x</p:attrName>
                                        </p:attrNameLst>
                                      </p:cBhvr>
                                      <p:tavLst>
                                        <p:tav tm="0">
                                          <p:val>
                                            <p:fltVal val="0.5"/>
                                          </p:val>
                                        </p:tav>
                                        <p:tav tm="100000">
                                          <p:val>
                                            <p:strVal val="#ppt_x"/>
                                          </p:val>
                                        </p:tav>
                                      </p:tavLst>
                                    </p:anim>
                                    <p:anim calcmode="lin" valueType="num">
                                      <p:cBhvr>
                                        <p:cTn id="61" dur="500" fill="hold"/>
                                        <p:tgtEl>
                                          <p:spTgt spid="67"/>
                                        </p:tgtEl>
                                        <p:attrNameLst>
                                          <p:attrName>ppt_y</p:attrName>
                                        </p:attrNameLst>
                                      </p:cBhvr>
                                      <p:tavLst>
                                        <p:tav tm="0">
                                          <p:val>
                                            <p:fltVal val="0.5"/>
                                          </p:val>
                                        </p:tav>
                                        <p:tav tm="100000">
                                          <p:val>
                                            <p:strVal val="#ppt_y"/>
                                          </p:val>
                                        </p:tav>
                                      </p:tavLst>
                                    </p:anim>
                                  </p:childTnLst>
                                </p:cTn>
                              </p:par>
                            </p:childTnLst>
                          </p:cTn>
                        </p:par>
                        <p:par>
                          <p:cTn id="62" fill="hold">
                            <p:stCondLst>
                              <p:cond delay="4900"/>
                            </p:stCondLst>
                            <p:childTnLst>
                              <p:par>
                                <p:cTn id="63" presetID="22" presetClass="entr" presetSubtype="1" fill="hold" grpId="0" nodeType="afterEffect">
                                  <p:stCondLst>
                                    <p:cond delay="0"/>
                                  </p:stCondLst>
                                  <p:childTnLst>
                                    <p:set>
                                      <p:cBhvr>
                                        <p:cTn id="64" dur="1" fill="hold">
                                          <p:stCondLst>
                                            <p:cond delay="0"/>
                                          </p:stCondLst>
                                        </p:cTn>
                                        <p:tgtEl>
                                          <p:spTgt spid="38"/>
                                        </p:tgtEl>
                                        <p:attrNameLst>
                                          <p:attrName>style.visibility</p:attrName>
                                        </p:attrNameLst>
                                      </p:cBhvr>
                                      <p:to>
                                        <p:strVal val="visible"/>
                                      </p:to>
                                    </p:set>
                                    <p:animEffect transition="in" filter="wipe(up)">
                                      <p:cBhvr>
                                        <p:cTn id="65" dur="250"/>
                                        <p:tgtEl>
                                          <p:spTgt spid="38"/>
                                        </p:tgtEl>
                                      </p:cBhvr>
                                    </p:animEffect>
                                  </p:childTnLst>
                                </p:cTn>
                              </p:par>
                            </p:childTnLst>
                          </p:cTn>
                        </p:par>
                        <p:par>
                          <p:cTn id="66" fill="hold">
                            <p:stCondLst>
                              <p:cond delay="5400"/>
                            </p:stCondLst>
                            <p:childTnLst>
                              <p:par>
                                <p:cTn id="67" presetID="22" presetClass="entr" presetSubtype="1" fill="hold" grpId="0" nodeType="afterEffect">
                                  <p:stCondLst>
                                    <p:cond delay="0"/>
                                  </p:stCondLst>
                                  <p:childTnLst>
                                    <p:set>
                                      <p:cBhvr>
                                        <p:cTn id="68" dur="1" fill="hold">
                                          <p:stCondLst>
                                            <p:cond delay="0"/>
                                          </p:stCondLst>
                                        </p:cTn>
                                        <p:tgtEl>
                                          <p:spTgt spid="46"/>
                                        </p:tgtEl>
                                        <p:attrNameLst>
                                          <p:attrName>style.visibility</p:attrName>
                                        </p:attrNameLst>
                                      </p:cBhvr>
                                      <p:to>
                                        <p:strVal val="visible"/>
                                      </p:to>
                                    </p:set>
                                    <p:animEffect transition="in" filter="wipe(up)">
                                      <p:cBhvr>
                                        <p:cTn id="69" dur="250"/>
                                        <p:tgtEl>
                                          <p:spTgt spid="46"/>
                                        </p:tgtEl>
                                      </p:cBhvr>
                                    </p:animEffect>
                                  </p:childTnLst>
                                </p:cTn>
                              </p:par>
                            </p:childTnLst>
                          </p:cTn>
                        </p:par>
                        <p:par>
                          <p:cTn id="70" fill="hold">
                            <p:stCondLst>
                              <p:cond delay="5900"/>
                            </p:stCondLst>
                            <p:childTnLst>
                              <p:par>
                                <p:cTn id="71" presetID="22" presetClass="entr" presetSubtype="1" fill="hold" grpId="0" nodeType="afterEffect">
                                  <p:stCondLst>
                                    <p:cond delay="0"/>
                                  </p:stCondLst>
                                  <p:childTnLst>
                                    <p:set>
                                      <p:cBhvr>
                                        <p:cTn id="72" dur="1" fill="hold">
                                          <p:stCondLst>
                                            <p:cond delay="0"/>
                                          </p:stCondLst>
                                        </p:cTn>
                                        <p:tgtEl>
                                          <p:spTgt spid="47"/>
                                        </p:tgtEl>
                                        <p:attrNameLst>
                                          <p:attrName>style.visibility</p:attrName>
                                        </p:attrNameLst>
                                      </p:cBhvr>
                                      <p:to>
                                        <p:strVal val="visible"/>
                                      </p:to>
                                    </p:set>
                                    <p:animEffect transition="in" filter="wipe(up)">
                                      <p:cBhvr>
                                        <p:cTn id="73" dur="250"/>
                                        <p:tgtEl>
                                          <p:spTgt spid="47"/>
                                        </p:tgtEl>
                                      </p:cBhvr>
                                    </p:animEffect>
                                  </p:childTnLst>
                                </p:cTn>
                              </p:par>
                            </p:childTnLst>
                          </p:cTn>
                        </p:par>
                        <p:par>
                          <p:cTn id="74" fill="hold">
                            <p:stCondLst>
                              <p:cond delay="6400"/>
                            </p:stCondLst>
                            <p:childTnLst>
                              <p:par>
                                <p:cTn id="75" presetID="22" presetClass="entr" presetSubtype="1" fill="hold" grpId="0" nodeType="afterEffect">
                                  <p:stCondLst>
                                    <p:cond delay="0"/>
                                  </p:stCondLst>
                                  <p:childTnLst>
                                    <p:set>
                                      <p:cBhvr>
                                        <p:cTn id="76" dur="1" fill="hold">
                                          <p:stCondLst>
                                            <p:cond delay="0"/>
                                          </p:stCondLst>
                                        </p:cTn>
                                        <p:tgtEl>
                                          <p:spTgt spid="45"/>
                                        </p:tgtEl>
                                        <p:attrNameLst>
                                          <p:attrName>style.visibility</p:attrName>
                                        </p:attrNameLst>
                                      </p:cBhvr>
                                      <p:to>
                                        <p:strVal val="visible"/>
                                      </p:to>
                                    </p:set>
                                    <p:animEffect transition="in" filter="wipe(up)">
                                      <p:cBhvr>
                                        <p:cTn id="77" dur="250"/>
                                        <p:tgtEl>
                                          <p:spTgt spid="45"/>
                                        </p:tgtEl>
                                      </p:cBhvr>
                                    </p:animEffect>
                                  </p:childTnLst>
                                </p:cTn>
                              </p:par>
                            </p:childTnLst>
                          </p:cTn>
                        </p:par>
                        <p:par>
                          <p:cTn id="78" fill="hold">
                            <p:stCondLst>
                              <p:cond delay="6900"/>
                            </p:stCondLst>
                            <p:childTnLst>
                              <p:par>
                                <p:cTn id="79" presetID="22" presetClass="entr" presetSubtype="1" fill="hold" grpId="0" nodeType="afterEffect">
                                  <p:stCondLst>
                                    <p:cond delay="0"/>
                                  </p:stCondLst>
                                  <p:childTnLst>
                                    <p:set>
                                      <p:cBhvr>
                                        <p:cTn id="80" dur="1" fill="hold">
                                          <p:stCondLst>
                                            <p:cond delay="0"/>
                                          </p:stCondLst>
                                        </p:cTn>
                                        <p:tgtEl>
                                          <p:spTgt spid="39"/>
                                        </p:tgtEl>
                                        <p:attrNameLst>
                                          <p:attrName>style.visibility</p:attrName>
                                        </p:attrNameLst>
                                      </p:cBhvr>
                                      <p:to>
                                        <p:strVal val="visible"/>
                                      </p:to>
                                    </p:set>
                                    <p:animEffect transition="in" filter="wipe(up)">
                                      <p:cBhvr>
                                        <p:cTn id="81" dur="250"/>
                                        <p:tgtEl>
                                          <p:spTgt spid="39"/>
                                        </p:tgtEl>
                                      </p:cBhvr>
                                    </p:animEffect>
                                  </p:childTnLst>
                                </p:cTn>
                              </p:par>
                            </p:childTnLst>
                          </p:cTn>
                        </p:par>
                        <p:par>
                          <p:cTn id="82" fill="hold">
                            <p:stCondLst>
                              <p:cond delay="7400"/>
                            </p:stCondLst>
                            <p:childTnLst>
                              <p:par>
                                <p:cTn id="83" presetID="22" presetClass="entr" presetSubtype="1" fill="hold" grpId="0" nodeType="afterEffect">
                                  <p:stCondLst>
                                    <p:cond delay="0"/>
                                  </p:stCondLst>
                                  <p:childTnLst>
                                    <p:set>
                                      <p:cBhvr>
                                        <p:cTn id="84" dur="1" fill="hold">
                                          <p:stCondLst>
                                            <p:cond delay="0"/>
                                          </p:stCondLst>
                                        </p:cTn>
                                        <p:tgtEl>
                                          <p:spTgt spid="50"/>
                                        </p:tgtEl>
                                        <p:attrNameLst>
                                          <p:attrName>style.visibility</p:attrName>
                                        </p:attrNameLst>
                                      </p:cBhvr>
                                      <p:to>
                                        <p:strVal val="visible"/>
                                      </p:to>
                                    </p:set>
                                    <p:animEffect transition="in" filter="wipe(up)">
                                      <p:cBhvr>
                                        <p:cTn id="85" dur="250"/>
                                        <p:tgtEl>
                                          <p:spTgt spid="50"/>
                                        </p:tgtEl>
                                      </p:cBhvr>
                                    </p:animEffect>
                                  </p:childTnLst>
                                </p:cTn>
                              </p:par>
                            </p:childTnLst>
                          </p:cTn>
                        </p:par>
                        <p:par>
                          <p:cTn id="86" fill="hold">
                            <p:stCondLst>
                              <p:cond delay="7900"/>
                            </p:stCondLst>
                            <p:childTnLst>
                              <p:par>
                                <p:cTn id="87" presetID="22" presetClass="entr" presetSubtype="1" fill="hold" grpId="0" nodeType="afterEffect">
                                  <p:stCondLst>
                                    <p:cond delay="0"/>
                                  </p:stCondLst>
                                  <p:childTnLst>
                                    <p:set>
                                      <p:cBhvr>
                                        <p:cTn id="88" dur="1" fill="hold">
                                          <p:stCondLst>
                                            <p:cond delay="0"/>
                                          </p:stCondLst>
                                        </p:cTn>
                                        <p:tgtEl>
                                          <p:spTgt spid="51"/>
                                        </p:tgtEl>
                                        <p:attrNameLst>
                                          <p:attrName>style.visibility</p:attrName>
                                        </p:attrNameLst>
                                      </p:cBhvr>
                                      <p:to>
                                        <p:strVal val="visible"/>
                                      </p:to>
                                    </p:set>
                                    <p:animEffect transition="in" filter="wipe(up)">
                                      <p:cBhvr>
                                        <p:cTn id="89" dur="250"/>
                                        <p:tgtEl>
                                          <p:spTgt spid="51"/>
                                        </p:tgtEl>
                                      </p:cBhvr>
                                    </p:animEffect>
                                  </p:childTnLst>
                                </p:cTn>
                              </p:par>
                            </p:childTnLst>
                          </p:cTn>
                        </p:par>
                        <p:par>
                          <p:cTn id="90" fill="hold">
                            <p:stCondLst>
                              <p:cond delay="8400"/>
                            </p:stCondLst>
                            <p:childTnLst>
                              <p:par>
                                <p:cTn id="91" presetID="22" presetClass="entr" presetSubtype="1" fill="hold" grpId="0" nodeType="afterEffect">
                                  <p:stCondLst>
                                    <p:cond delay="0"/>
                                  </p:stCondLst>
                                  <p:childTnLst>
                                    <p:set>
                                      <p:cBhvr>
                                        <p:cTn id="92" dur="1" fill="hold">
                                          <p:stCondLst>
                                            <p:cond delay="0"/>
                                          </p:stCondLst>
                                        </p:cTn>
                                        <p:tgtEl>
                                          <p:spTgt spid="49"/>
                                        </p:tgtEl>
                                        <p:attrNameLst>
                                          <p:attrName>style.visibility</p:attrName>
                                        </p:attrNameLst>
                                      </p:cBhvr>
                                      <p:to>
                                        <p:strVal val="visible"/>
                                      </p:to>
                                    </p:set>
                                    <p:animEffect transition="in" filter="wipe(up)">
                                      <p:cBhvr>
                                        <p:cTn id="93" dur="250"/>
                                        <p:tgtEl>
                                          <p:spTgt spid="49"/>
                                        </p:tgtEl>
                                      </p:cBhvr>
                                    </p:animEffect>
                                  </p:childTnLst>
                                </p:cTn>
                              </p:par>
                            </p:childTnLst>
                          </p:cTn>
                        </p:par>
                        <p:par>
                          <p:cTn id="94" fill="hold">
                            <p:stCondLst>
                              <p:cond delay="8900"/>
                            </p:stCondLst>
                            <p:childTnLst>
                              <p:par>
                                <p:cTn id="95" presetID="22" presetClass="entr" presetSubtype="1" fill="hold" grpId="0" nodeType="afterEffect">
                                  <p:stCondLst>
                                    <p:cond delay="0"/>
                                  </p:stCondLst>
                                  <p:childTnLst>
                                    <p:set>
                                      <p:cBhvr>
                                        <p:cTn id="96" dur="1" fill="hold">
                                          <p:stCondLst>
                                            <p:cond delay="0"/>
                                          </p:stCondLst>
                                        </p:cTn>
                                        <p:tgtEl>
                                          <p:spTgt spid="40"/>
                                        </p:tgtEl>
                                        <p:attrNameLst>
                                          <p:attrName>style.visibility</p:attrName>
                                        </p:attrNameLst>
                                      </p:cBhvr>
                                      <p:to>
                                        <p:strVal val="visible"/>
                                      </p:to>
                                    </p:set>
                                    <p:animEffect transition="in" filter="wipe(up)">
                                      <p:cBhvr>
                                        <p:cTn id="97" dur="250"/>
                                        <p:tgtEl>
                                          <p:spTgt spid="40"/>
                                        </p:tgtEl>
                                      </p:cBhvr>
                                    </p:animEffect>
                                  </p:childTnLst>
                                </p:cTn>
                              </p:par>
                            </p:childTnLst>
                          </p:cTn>
                        </p:par>
                        <p:par>
                          <p:cTn id="98" fill="hold">
                            <p:stCondLst>
                              <p:cond delay="9400"/>
                            </p:stCondLst>
                            <p:childTnLst>
                              <p:par>
                                <p:cTn id="99" presetID="22" presetClass="entr" presetSubtype="1" fill="hold" grpId="0" nodeType="afterEffect">
                                  <p:stCondLst>
                                    <p:cond delay="0"/>
                                  </p:stCondLst>
                                  <p:childTnLst>
                                    <p:set>
                                      <p:cBhvr>
                                        <p:cTn id="100" dur="1" fill="hold">
                                          <p:stCondLst>
                                            <p:cond delay="0"/>
                                          </p:stCondLst>
                                        </p:cTn>
                                        <p:tgtEl>
                                          <p:spTgt spid="54"/>
                                        </p:tgtEl>
                                        <p:attrNameLst>
                                          <p:attrName>style.visibility</p:attrName>
                                        </p:attrNameLst>
                                      </p:cBhvr>
                                      <p:to>
                                        <p:strVal val="visible"/>
                                      </p:to>
                                    </p:set>
                                    <p:animEffect transition="in" filter="wipe(up)">
                                      <p:cBhvr>
                                        <p:cTn id="101" dur="250"/>
                                        <p:tgtEl>
                                          <p:spTgt spid="54"/>
                                        </p:tgtEl>
                                      </p:cBhvr>
                                    </p:animEffect>
                                  </p:childTnLst>
                                </p:cTn>
                              </p:par>
                            </p:childTnLst>
                          </p:cTn>
                        </p:par>
                        <p:par>
                          <p:cTn id="102" fill="hold">
                            <p:stCondLst>
                              <p:cond delay="9900"/>
                            </p:stCondLst>
                            <p:childTnLst>
                              <p:par>
                                <p:cTn id="103" presetID="22" presetClass="entr" presetSubtype="1" fill="hold" grpId="0" nodeType="afterEffect">
                                  <p:stCondLst>
                                    <p:cond delay="0"/>
                                  </p:stCondLst>
                                  <p:childTnLst>
                                    <p:set>
                                      <p:cBhvr>
                                        <p:cTn id="104" dur="1" fill="hold">
                                          <p:stCondLst>
                                            <p:cond delay="0"/>
                                          </p:stCondLst>
                                        </p:cTn>
                                        <p:tgtEl>
                                          <p:spTgt spid="55"/>
                                        </p:tgtEl>
                                        <p:attrNameLst>
                                          <p:attrName>style.visibility</p:attrName>
                                        </p:attrNameLst>
                                      </p:cBhvr>
                                      <p:to>
                                        <p:strVal val="visible"/>
                                      </p:to>
                                    </p:set>
                                    <p:animEffect transition="in" filter="wipe(up)">
                                      <p:cBhvr>
                                        <p:cTn id="105" dur="250"/>
                                        <p:tgtEl>
                                          <p:spTgt spid="55"/>
                                        </p:tgtEl>
                                      </p:cBhvr>
                                    </p:animEffect>
                                  </p:childTnLst>
                                </p:cTn>
                              </p:par>
                            </p:childTnLst>
                          </p:cTn>
                        </p:par>
                        <p:par>
                          <p:cTn id="106" fill="hold">
                            <p:stCondLst>
                              <p:cond delay="10400"/>
                            </p:stCondLst>
                            <p:childTnLst>
                              <p:par>
                                <p:cTn id="107" presetID="22" presetClass="entr" presetSubtype="1" fill="hold" grpId="0" nodeType="afterEffect">
                                  <p:stCondLst>
                                    <p:cond delay="0"/>
                                  </p:stCondLst>
                                  <p:childTnLst>
                                    <p:set>
                                      <p:cBhvr>
                                        <p:cTn id="108" dur="1" fill="hold">
                                          <p:stCondLst>
                                            <p:cond delay="0"/>
                                          </p:stCondLst>
                                        </p:cTn>
                                        <p:tgtEl>
                                          <p:spTgt spid="53"/>
                                        </p:tgtEl>
                                        <p:attrNameLst>
                                          <p:attrName>style.visibility</p:attrName>
                                        </p:attrNameLst>
                                      </p:cBhvr>
                                      <p:to>
                                        <p:strVal val="visible"/>
                                      </p:to>
                                    </p:set>
                                    <p:animEffect transition="in" filter="wipe(up)">
                                      <p:cBhvr>
                                        <p:cTn id="109" dur="250"/>
                                        <p:tgtEl>
                                          <p:spTgt spid="53"/>
                                        </p:tgtEl>
                                      </p:cBhvr>
                                    </p:animEffect>
                                  </p:childTnLst>
                                </p:cTn>
                              </p:par>
                            </p:childTnLst>
                          </p:cTn>
                        </p:par>
                        <p:par>
                          <p:cTn id="110" fill="hold">
                            <p:stCondLst>
                              <p:cond delay="10900"/>
                            </p:stCondLst>
                            <p:childTnLst>
                              <p:par>
                                <p:cTn id="111" presetID="22" presetClass="entr" presetSubtype="1" fill="hold" grpId="0" nodeType="afterEffect">
                                  <p:stCondLst>
                                    <p:cond delay="0"/>
                                  </p:stCondLst>
                                  <p:childTnLst>
                                    <p:set>
                                      <p:cBhvr>
                                        <p:cTn id="112" dur="1" fill="hold">
                                          <p:stCondLst>
                                            <p:cond delay="0"/>
                                          </p:stCondLst>
                                        </p:cTn>
                                        <p:tgtEl>
                                          <p:spTgt spid="41"/>
                                        </p:tgtEl>
                                        <p:attrNameLst>
                                          <p:attrName>style.visibility</p:attrName>
                                        </p:attrNameLst>
                                      </p:cBhvr>
                                      <p:to>
                                        <p:strVal val="visible"/>
                                      </p:to>
                                    </p:set>
                                    <p:animEffect transition="in" filter="wipe(up)">
                                      <p:cBhvr>
                                        <p:cTn id="113" dur="250"/>
                                        <p:tgtEl>
                                          <p:spTgt spid="41"/>
                                        </p:tgtEl>
                                      </p:cBhvr>
                                    </p:animEffect>
                                  </p:childTnLst>
                                </p:cTn>
                              </p:par>
                            </p:childTnLst>
                          </p:cTn>
                        </p:par>
                        <p:par>
                          <p:cTn id="114" fill="hold">
                            <p:stCondLst>
                              <p:cond delay="11400"/>
                            </p:stCondLst>
                            <p:childTnLst>
                              <p:par>
                                <p:cTn id="115" presetID="22" presetClass="entr" presetSubtype="1" fill="hold" grpId="0" nodeType="afterEffect">
                                  <p:stCondLst>
                                    <p:cond delay="0"/>
                                  </p:stCondLst>
                                  <p:childTnLst>
                                    <p:set>
                                      <p:cBhvr>
                                        <p:cTn id="116" dur="1" fill="hold">
                                          <p:stCondLst>
                                            <p:cond delay="0"/>
                                          </p:stCondLst>
                                        </p:cTn>
                                        <p:tgtEl>
                                          <p:spTgt spid="58"/>
                                        </p:tgtEl>
                                        <p:attrNameLst>
                                          <p:attrName>style.visibility</p:attrName>
                                        </p:attrNameLst>
                                      </p:cBhvr>
                                      <p:to>
                                        <p:strVal val="visible"/>
                                      </p:to>
                                    </p:set>
                                    <p:animEffect transition="in" filter="wipe(up)">
                                      <p:cBhvr>
                                        <p:cTn id="117" dur="250"/>
                                        <p:tgtEl>
                                          <p:spTgt spid="58"/>
                                        </p:tgtEl>
                                      </p:cBhvr>
                                    </p:animEffect>
                                  </p:childTnLst>
                                </p:cTn>
                              </p:par>
                            </p:childTnLst>
                          </p:cTn>
                        </p:par>
                        <p:par>
                          <p:cTn id="118" fill="hold">
                            <p:stCondLst>
                              <p:cond delay="11900"/>
                            </p:stCondLst>
                            <p:childTnLst>
                              <p:par>
                                <p:cTn id="119" presetID="22" presetClass="entr" presetSubtype="1" fill="hold" grpId="0" nodeType="afterEffect">
                                  <p:stCondLst>
                                    <p:cond delay="0"/>
                                  </p:stCondLst>
                                  <p:childTnLst>
                                    <p:set>
                                      <p:cBhvr>
                                        <p:cTn id="120" dur="1" fill="hold">
                                          <p:stCondLst>
                                            <p:cond delay="0"/>
                                          </p:stCondLst>
                                        </p:cTn>
                                        <p:tgtEl>
                                          <p:spTgt spid="59"/>
                                        </p:tgtEl>
                                        <p:attrNameLst>
                                          <p:attrName>style.visibility</p:attrName>
                                        </p:attrNameLst>
                                      </p:cBhvr>
                                      <p:to>
                                        <p:strVal val="visible"/>
                                      </p:to>
                                    </p:set>
                                    <p:animEffect transition="in" filter="wipe(up)">
                                      <p:cBhvr>
                                        <p:cTn id="121" dur="250"/>
                                        <p:tgtEl>
                                          <p:spTgt spid="59"/>
                                        </p:tgtEl>
                                      </p:cBhvr>
                                    </p:animEffect>
                                  </p:childTnLst>
                                </p:cTn>
                              </p:par>
                            </p:childTnLst>
                          </p:cTn>
                        </p:par>
                        <p:par>
                          <p:cTn id="122" fill="hold">
                            <p:stCondLst>
                              <p:cond delay="12400"/>
                            </p:stCondLst>
                            <p:childTnLst>
                              <p:par>
                                <p:cTn id="123" presetID="22" presetClass="entr" presetSubtype="1" fill="hold" grpId="0" nodeType="afterEffect">
                                  <p:stCondLst>
                                    <p:cond delay="0"/>
                                  </p:stCondLst>
                                  <p:childTnLst>
                                    <p:set>
                                      <p:cBhvr>
                                        <p:cTn id="124" dur="1" fill="hold">
                                          <p:stCondLst>
                                            <p:cond delay="0"/>
                                          </p:stCondLst>
                                        </p:cTn>
                                        <p:tgtEl>
                                          <p:spTgt spid="57"/>
                                        </p:tgtEl>
                                        <p:attrNameLst>
                                          <p:attrName>style.visibility</p:attrName>
                                        </p:attrNameLst>
                                      </p:cBhvr>
                                      <p:to>
                                        <p:strVal val="visible"/>
                                      </p:to>
                                    </p:set>
                                    <p:animEffect transition="in" filter="wipe(up)">
                                      <p:cBhvr>
                                        <p:cTn id="125" dur="250"/>
                                        <p:tgtEl>
                                          <p:spTgt spid="57"/>
                                        </p:tgtEl>
                                      </p:cBhvr>
                                    </p:animEffect>
                                  </p:childTnLst>
                                </p:cTn>
                              </p:par>
                            </p:childTnLst>
                          </p:cTn>
                        </p:par>
                        <p:par>
                          <p:cTn id="126" fill="hold">
                            <p:stCondLst>
                              <p:cond delay="12900"/>
                            </p:stCondLst>
                            <p:childTnLst>
                              <p:par>
                                <p:cTn id="127" presetID="10" presetClass="entr" presetSubtype="0" fill="hold" grpId="0" nodeType="afterEffect">
                                  <p:stCondLst>
                                    <p:cond delay="0"/>
                                  </p:stCondLst>
                                  <p:childTnLst>
                                    <p:set>
                                      <p:cBhvr>
                                        <p:cTn id="128" dur="1" fill="hold">
                                          <p:stCondLst>
                                            <p:cond delay="0"/>
                                          </p:stCondLst>
                                        </p:cTn>
                                        <p:tgtEl>
                                          <p:spTgt spid="70"/>
                                        </p:tgtEl>
                                        <p:attrNameLst>
                                          <p:attrName>style.visibility</p:attrName>
                                        </p:attrNameLst>
                                      </p:cBhvr>
                                      <p:to>
                                        <p:strVal val="visible"/>
                                      </p:to>
                                    </p:set>
                                    <p:animEffect transition="in" filter="fade">
                                      <p:cBhvr>
                                        <p:cTn id="129" dur="20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37" grpId="0" animBg="1"/>
      <p:bldP spid="38" grpId="0" animBg="1"/>
      <p:bldP spid="39" grpId="0" animBg="1"/>
      <p:bldP spid="40" grpId="0" animBg="1"/>
      <p:bldP spid="41" grpId="0" animBg="1"/>
      <p:bldP spid="45" grpId="0"/>
      <p:bldP spid="46" grpId="0"/>
      <p:bldP spid="47" grpId="0"/>
      <p:bldP spid="49" grpId="0"/>
      <p:bldP spid="50" grpId="0"/>
      <p:bldP spid="51" grpId="0"/>
      <p:bldP spid="53" grpId="0"/>
      <p:bldP spid="54" grpId="0"/>
      <p:bldP spid="55" grpId="0"/>
      <p:bldP spid="57" grpId="0"/>
      <p:bldP spid="58" grpId="0"/>
      <p:bldP spid="59" grpId="0"/>
      <p:bldP spid="7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1" y="452774"/>
            <a:ext cx="4079246" cy="480164"/>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 name="标题 1"/>
          <p:cNvSpPr txBox="1"/>
          <p:nvPr/>
        </p:nvSpPr>
        <p:spPr>
          <a:xfrm>
            <a:off x="527313" y="404758"/>
            <a:ext cx="3291518"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单击此处添加标题</a:t>
            </a:r>
            <a:endParaRPr lang="zh-CN" altLang="en-US" sz="2700" dirty="0"/>
          </a:p>
        </p:txBody>
      </p:sp>
      <p:sp>
        <p:nvSpPr>
          <p:cNvPr id="4" name="燕尾形 3"/>
          <p:cNvSpPr/>
          <p:nvPr/>
        </p:nvSpPr>
        <p:spPr>
          <a:xfrm>
            <a:off x="3956098"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 name="燕尾形 4"/>
          <p:cNvSpPr/>
          <p:nvPr/>
        </p:nvSpPr>
        <p:spPr>
          <a:xfrm>
            <a:off x="4244092"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38" name="五边形 37"/>
          <p:cNvSpPr/>
          <p:nvPr/>
        </p:nvSpPr>
        <p:spPr>
          <a:xfrm>
            <a:off x="6191203" y="1671387"/>
            <a:ext cx="3839927" cy="1248428"/>
          </a:xfrm>
          <a:prstGeom prst="homePlate">
            <a:avLst/>
          </a:prstGeom>
          <a:solidFill>
            <a:srgbClr val="A6A6A6"/>
          </a:solidFill>
          <a:ln w="12700" cap="flat" cmpd="sng" algn="ctr">
            <a:noFill/>
            <a:prstDash val="solid"/>
            <a:miter lim="800000"/>
          </a:ln>
          <a:effectLst/>
        </p:spPr>
        <p:txBody>
          <a:bodyPr lIns="121917" tIns="60958" rIns="121917" bIns="6095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39" name="五边形 38"/>
          <p:cNvSpPr/>
          <p:nvPr/>
        </p:nvSpPr>
        <p:spPr>
          <a:xfrm flipH="1">
            <a:off x="2351276" y="2911127"/>
            <a:ext cx="3839927" cy="1248428"/>
          </a:xfrm>
          <a:prstGeom prst="homePlate">
            <a:avLst/>
          </a:prstGeom>
          <a:solidFill>
            <a:srgbClr val="0070C0"/>
          </a:solidFill>
          <a:ln w="12700" cap="flat" cmpd="sng" algn="ctr">
            <a:noFill/>
            <a:prstDash val="solid"/>
            <a:miter lim="800000"/>
          </a:ln>
          <a:effectLst/>
        </p:spPr>
        <p:txBody>
          <a:bodyPr lIns="121917" tIns="60958" rIns="121917" bIns="6095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40" name="TextBox 39"/>
          <p:cNvSpPr txBox="1"/>
          <p:nvPr/>
        </p:nvSpPr>
        <p:spPr>
          <a:xfrm>
            <a:off x="2927265" y="3346540"/>
            <a:ext cx="3263938" cy="400105"/>
          </a:xfrm>
          <a:prstGeom prst="rect">
            <a:avLst/>
          </a:prstGeom>
          <a:noFill/>
        </p:spPr>
        <p:txBody>
          <a:bodyPr wrap="square" lIns="121917" tIns="60958" rIns="121917" bIns="60958" rtlCol="0">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点击添加标题</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41" name="TextBox 40"/>
          <p:cNvSpPr txBox="1"/>
          <p:nvPr/>
        </p:nvSpPr>
        <p:spPr>
          <a:xfrm>
            <a:off x="6191203" y="2028799"/>
            <a:ext cx="3263938" cy="400105"/>
          </a:xfrm>
          <a:prstGeom prst="rect">
            <a:avLst/>
          </a:prstGeom>
          <a:noFill/>
        </p:spPr>
        <p:txBody>
          <a:bodyPr wrap="square" lIns="121917" tIns="60958" rIns="121917" bIns="60958"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点击添加标题</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42" name="TextBox 41"/>
          <p:cNvSpPr txBox="1"/>
          <p:nvPr/>
        </p:nvSpPr>
        <p:spPr>
          <a:xfrm>
            <a:off x="1485753" y="1413103"/>
            <a:ext cx="4319916" cy="1231392"/>
          </a:xfrm>
          <a:prstGeom prst="rect">
            <a:avLst/>
          </a:prstGeom>
          <a:noFill/>
        </p:spPr>
        <p:txBody>
          <a:bodyPr wrap="square" lIns="121917" tIns="60958" rIns="121917" bIns="60958" rtlCol="0">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6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kumimoji="0" lang="zh-CN" altLang="en-US" sz="1600" b="0" i="0" u="none" strike="noStrike" kern="0" cap="none" spc="0" normalizeH="0" baseline="0" noProof="0" dirty="0">
              <a:ln>
                <a:noFill/>
              </a:ln>
              <a:solidFill>
                <a:sysClr val="windowText" lastClr="000000">
                  <a:lumMod val="95000"/>
                  <a:lumOff val="5000"/>
                </a:sys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43" name="TextBox 42"/>
          <p:cNvSpPr txBox="1"/>
          <p:nvPr/>
        </p:nvSpPr>
        <p:spPr>
          <a:xfrm>
            <a:off x="6479201" y="3264449"/>
            <a:ext cx="4319916" cy="1231392"/>
          </a:xfrm>
          <a:prstGeom prst="rect">
            <a:avLst/>
          </a:prstGeom>
          <a:noFill/>
        </p:spPr>
        <p:txBody>
          <a:bodyPr wrap="square" lIns="121917" tIns="60958" rIns="121917" bIns="60958" rtlCol="0">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6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kumimoji="0" lang="zh-CN" altLang="en-US" sz="1600" b="0" i="0" u="none" strike="noStrike" kern="0" cap="none" spc="0" normalizeH="0" baseline="0" noProof="0" dirty="0">
              <a:ln>
                <a:noFill/>
              </a:ln>
              <a:solidFill>
                <a:sysClr val="windowText" lastClr="000000">
                  <a:lumMod val="95000"/>
                  <a:lumOff val="5000"/>
                </a:sys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44" name="矩形 43"/>
          <p:cNvSpPr/>
          <p:nvPr/>
        </p:nvSpPr>
        <p:spPr>
          <a:xfrm>
            <a:off x="3700456" y="4849291"/>
            <a:ext cx="2255957" cy="302679"/>
          </a:xfrm>
          <a:prstGeom prst="rect">
            <a:avLst/>
          </a:prstGeom>
          <a:solidFill>
            <a:srgbClr val="0070C0"/>
          </a:solidFill>
          <a:ln w="12700" cap="flat" cmpd="sng" algn="ctr">
            <a:noFill/>
            <a:prstDash val="solid"/>
            <a:miter lim="800000"/>
          </a:ln>
          <a:effectLst/>
        </p:spPr>
        <p:txBody>
          <a:bodyPr lIns="121917" tIns="60958" rIns="121917" bIns="6095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45" name="矩形 44"/>
          <p:cNvSpPr/>
          <p:nvPr/>
        </p:nvSpPr>
        <p:spPr>
          <a:xfrm>
            <a:off x="2404481" y="5329457"/>
            <a:ext cx="3535805" cy="302679"/>
          </a:xfrm>
          <a:prstGeom prst="rect">
            <a:avLst/>
          </a:prstGeom>
          <a:solidFill>
            <a:srgbClr val="0070C0"/>
          </a:solidFill>
          <a:ln w="12700" cap="flat" cmpd="sng" algn="ctr">
            <a:noFill/>
            <a:prstDash val="solid"/>
            <a:miter lim="800000"/>
          </a:ln>
          <a:effectLst/>
        </p:spPr>
        <p:txBody>
          <a:bodyPr lIns="121917" tIns="60958" rIns="121917" bIns="6095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46" name="矩形 45"/>
          <p:cNvSpPr/>
          <p:nvPr/>
        </p:nvSpPr>
        <p:spPr>
          <a:xfrm>
            <a:off x="3076468" y="5891073"/>
            <a:ext cx="2879945" cy="302679"/>
          </a:xfrm>
          <a:prstGeom prst="rect">
            <a:avLst/>
          </a:prstGeom>
          <a:solidFill>
            <a:srgbClr val="0070C0"/>
          </a:solidFill>
          <a:ln w="12700" cap="flat" cmpd="sng" algn="ctr">
            <a:noFill/>
            <a:prstDash val="solid"/>
            <a:miter lim="800000"/>
          </a:ln>
          <a:effectLst/>
        </p:spPr>
        <p:txBody>
          <a:bodyPr lIns="121917" tIns="60958" rIns="121917" bIns="6095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47" name="TextBox 46"/>
          <p:cNvSpPr txBox="1"/>
          <p:nvPr/>
        </p:nvSpPr>
        <p:spPr>
          <a:xfrm>
            <a:off x="3978926" y="4849289"/>
            <a:ext cx="1432437" cy="353939"/>
          </a:xfrm>
          <a:prstGeom prst="rect">
            <a:avLst/>
          </a:prstGeom>
          <a:noFill/>
        </p:spPr>
        <p:txBody>
          <a:bodyPr wrap="none" lIns="121917" tIns="60958" rIns="121917" bIns="60958"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5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对比一：</a:t>
            </a:r>
            <a:r>
              <a:rPr kumimoji="0" lang="en-US" altLang="zh-CN" sz="15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56</a:t>
            </a:r>
            <a:r>
              <a:rPr kumimoji="0" lang="zh-CN" altLang="en-US" sz="15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a:t>
            </a:r>
            <a:endParaRPr kumimoji="0" lang="zh-CN" altLang="en-US" sz="15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48" name="TextBox 47"/>
          <p:cNvSpPr txBox="1"/>
          <p:nvPr/>
        </p:nvSpPr>
        <p:spPr>
          <a:xfrm>
            <a:off x="3978926" y="5329454"/>
            <a:ext cx="1544648" cy="353939"/>
          </a:xfrm>
          <a:prstGeom prst="rect">
            <a:avLst/>
          </a:prstGeom>
          <a:noFill/>
        </p:spPr>
        <p:txBody>
          <a:bodyPr wrap="none" lIns="121917" tIns="60958" rIns="121917" bIns="60958"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5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对比二：</a:t>
            </a:r>
            <a:r>
              <a:rPr kumimoji="0" lang="en-US" altLang="zh-CN" sz="15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820</a:t>
            </a:r>
            <a:r>
              <a:rPr kumimoji="0" lang="zh-CN" altLang="en-US" sz="15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万</a:t>
            </a:r>
            <a:endParaRPr kumimoji="0" lang="zh-CN" altLang="en-US" sz="15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49" name="TextBox 48"/>
          <p:cNvSpPr txBox="1"/>
          <p:nvPr/>
        </p:nvSpPr>
        <p:spPr>
          <a:xfrm>
            <a:off x="3978926" y="5898053"/>
            <a:ext cx="1544648" cy="353939"/>
          </a:xfrm>
          <a:prstGeom prst="rect">
            <a:avLst/>
          </a:prstGeom>
          <a:noFill/>
        </p:spPr>
        <p:txBody>
          <a:bodyPr wrap="none" lIns="121917" tIns="60958" rIns="121917" bIns="60958"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5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对比三：</a:t>
            </a:r>
            <a:r>
              <a:rPr kumimoji="0" lang="en-US" altLang="zh-CN" sz="15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640</a:t>
            </a:r>
            <a:r>
              <a:rPr kumimoji="0" lang="zh-CN" altLang="en-US" sz="15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万</a:t>
            </a:r>
            <a:endParaRPr kumimoji="0" lang="zh-CN" altLang="en-US" sz="15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50" name="矩形 49"/>
          <p:cNvSpPr/>
          <p:nvPr/>
        </p:nvSpPr>
        <p:spPr>
          <a:xfrm>
            <a:off x="6381656" y="4817092"/>
            <a:ext cx="2255957" cy="302679"/>
          </a:xfrm>
          <a:prstGeom prst="rect">
            <a:avLst/>
          </a:prstGeom>
          <a:solidFill>
            <a:srgbClr val="A6A6A6"/>
          </a:solidFill>
          <a:ln w="12700" cap="flat" cmpd="sng" algn="ctr">
            <a:noFill/>
            <a:prstDash val="solid"/>
            <a:miter lim="800000"/>
          </a:ln>
          <a:effectLst/>
        </p:spPr>
        <p:txBody>
          <a:bodyPr lIns="121917" tIns="60958" rIns="121917" bIns="6095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51" name="矩形 50"/>
          <p:cNvSpPr/>
          <p:nvPr/>
        </p:nvSpPr>
        <p:spPr>
          <a:xfrm>
            <a:off x="6397786" y="5297257"/>
            <a:ext cx="3535805" cy="302679"/>
          </a:xfrm>
          <a:prstGeom prst="rect">
            <a:avLst/>
          </a:prstGeom>
          <a:solidFill>
            <a:srgbClr val="A6A6A6"/>
          </a:solidFill>
          <a:ln w="12700" cap="flat" cmpd="sng" algn="ctr">
            <a:noFill/>
            <a:prstDash val="solid"/>
            <a:miter lim="800000"/>
          </a:ln>
          <a:effectLst/>
        </p:spPr>
        <p:txBody>
          <a:bodyPr lIns="121917" tIns="60958" rIns="121917" bIns="6095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52" name="矩形 51"/>
          <p:cNvSpPr/>
          <p:nvPr/>
        </p:nvSpPr>
        <p:spPr>
          <a:xfrm>
            <a:off x="6381656" y="5858873"/>
            <a:ext cx="2879945" cy="302679"/>
          </a:xfrm>
          <a:prstGeom prst="rect">
            <a:avLst/>
          </a:prstGeom>
          <a:solidFill>
            <a:srgbClr val="A6A6A6"/>
          </a:solidFill>
          <a:ln w="12700" cap="flat" cmpd="sng" algn="ctr">
            <a:noFill/>
            <a:prstDash val="solid"/>
            <a:miter lim="800000"/>
          </a:ln>
          <a:effectLst/>
        </p:spPr>
        <p:txBody>
          <a:bodyPr lIns="121917" tIns="60958" rIns="121917" bIns="6095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53" name="TextBox 52"/>
          <p:cNvSpPr txBox="1"/>
          <p:nvPr/>
        </p:nvSpPr>
        <p:spPr>
          <a:xfrm>
            <a:off x="6660126" y="4817090"/>
            <a:ext cx="1432437" cy="353939"/>
          </a:xfrm>
          <a:prstGeom prst="rect">
            <a:avLst/>
          </a:prstGeom>
          <a:noFill/>
        </p:spPr>
        <p:txBody>
          <a:bodyPr wrap="none" lIns="121917" tIns="60958" rIns="121917" bIns="60958"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5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对比一：</a:t>
            </a:r>
            <a:r>
              <a:rPr kumimoji="0" lang="en-US" altLang="zh-CN" sz="15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56</a:t>
            </a:r>
            <a:r>
              <a:rPr kumimoji="0" lang="zh-CN" altLang="en-US" sz="15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a:t>
            </a:r>
            <a:endParaRPr kumimoji="0" lang="zh-CN" altLang="en-US" sz="15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54" name="TextBox 53"/>
          <p:cNvSpPr txBox="1"/>
          <p:nvPr/>
        </p:nvSpPr>
        <p:spPr>
          <a:xfrm>
            <a:off x="6669650" y="5297254"/>
            <a:ext cx="1544648" cy="353939"/>
          </a:xfrm>
          <a:prstGeom prst="rect">
            <a:avLst/>
          </a:prstGeom>
          <a:noFill/>
        </p:spPr>
        <p:txBody>
          <a:bodyPr wrap="none" lIns="121917" tIns="60958" rIns="121917" bIns="60958"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5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对比二：</a:t>
            </a:r>
            <a:r>
              <a:rPr kumimoji="0" lang="en-US" altLang="zh-CN" sz="15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820</a:t>
            </a:r>
            <a:r>
              <a:rPr kumimoji="0" lang="zh-CN" altLang="en-US" sz="15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万</a:t>
            </a:r>
            <a:endParaRPr kumimoji="0" lang="zh-CN" altLang="en-US" sz="15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55" name="TextBox 54"/>
          <p:cNvSpPr txBox="1"/>
          <p:nvPr/>
        </p:nvSpPr>
        <p:spPr>
          <a:xfrm>
            <a:off x="6685746" y="5865854"/>
            <a:ext cx="1544648" cy="353939"/>
          </a:xfrm>
          <a:prstGeom prst="rect">
            <a:avLst/>
          </a:prstGeom>
          <a:noFill/>
        </p:spPr>
        <p:txBody>
          <a:bodyPr wrap="none" lIns="121917" tIns="60958" rIns="121917" bIns="60958"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5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对比三：</a:t>
            </a:r>
            <a:r>
              <a:rPr kumimoji="0" lang="en-US" altLang="zh-CN" sz="15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640</a:t>
            </a:r>
            <a:r>
              <a:rPr kumimoji="0" lang="zh-CN" altLang="en-US" sz="15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万</a:t>
            </a:r>
            <a:endParaRPr kumimoji="0" lang="zh-CN" altLang="en-US" sz="15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2" presetClass="entr" presetSubtype="2" fill="hold" grpId="0" nodeType="afterEffect">
                                  <p:stCondLst>
                                    <p:cond delay="0"/>
                                  </p:stCondLst>
                                  <p:childTnLst>
                                    <p:set>
                                      <p:cBhvr>
                                        <p:cTn id="27" dur="1" fill="hold">
                                          <p:stCondLst>
                                            <p:cond delay="0"/>
                                          </p:stCondLst>
                                        </p:cTn>
                                        <p:tgtEl>
                                          <p:spTgt spid="39"/>
                                        </p:tgtEl>
                                        <p:attrNameLst>
                                          <p:attrName>style.visibility</p:attrName>
                                        </p:attrNameLst>
                                      </p:cBhvr>
                                      <p:to>
                                        <p:strVal val="visible"/>
                                      </p:to>
                                    </p:set>
                                    <p:animEffect transition="in" filter="wipe(right)">
                                      <p:cBhvr>
                                        <p:cTn id="28" dur="500"/>
                                        <p:tgtEl>
                                          <p:spTgt spid="39"/>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wipe(left)">
                                      <p:cBhvr>
                                        <p:cTn id="31" dur="500"/>
                                        <p:tgtEl>
                                          <p:spTgt spid="38"/>
                                        </p:tgtEl>
                                      </p:cBhvr>
                                    </p:animEffect>
                                  </p:childTnLst>
                                </p:cTn>
                              </p:par>
                            </p:childTnLst>
                          </p:cTn>
                        </p:par>
                        <p:par>
                          <p:cTn id="32" fill="hold">
                            <p:stCondLst>
                              <p:cond delay="2000"/>
                            </p:stCondLst>
                            <p:childTnLst>
                              <p:par>
                                <p:cTn id="33" presetID="14" presetClass="entr" presetSubtype="10" fill="hold" grpId="0" nodeType="afterEffect">
                                  <p:stCondLst>
                                    <p:cond delay="0"/>
                                  </p:stCondLst>
                                  <p:childTnLst>
                                    <p:set>
                                      <p:cBhvr>
                                        <p:cTn id="34" dur="1" fill="hold">
                                          <p:stCondLst>
                                            <p:cond delay="0"/>
                                          </p:stCondLst>
                                        </p:cTn>
                                        <p:tgtEl>
                                          <p:spTgt spid="42"/>
                                        </p:tgtEl>
                                        <p:attrNameLst>
                                          <p:attrName>style.visibility</p:attrName>
                                        </p:attrNameLst>
                                      </p:cBhvr>
                                      <p:to>
                                        <p:strVal val="visible"/>
                                      </p:to>
                                    </p:set>
                                    <p:animEffect transition="in" filter="randombar(horizontal)">
                                      <p:cBhvr>
                                        <p:cTn id="35" dur="500"/>
                                        <p:tgtEl>
                                          <p:spTgt spid="42"/>
                                        </p:tgtEl>
                                      </p:cBhvr>
                                    </p:animEffect>
                                  </p:childTnLst>
                                </p:cTn>
                              </p:par>
                            </p:childTnLst>
                          </p:cTn>
                        </p:par>
                        <p:par>
                          <p:cTn id="36" fill="hold">
                            <p:stCondLst>
                              <p:cond delay="2500"/>
                            </p:stCondLst>
                            <p:childTnLst>
                              <p:par>
                                <p:cTn id="37" presetID="14" presetClass="entr" presetSubtype="10" fill="hold" grpId="0" nodeType="after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randombar(horizontal)">
                                      <p:cBhvr>
                                        <p:cTn id="39" dur="500"/>
                                        <p:tgtEl>
                                          <p:spTgt spid="43"/>
                                        </p:tgtEl>
                                      </p:cBhvr>
                                    </p:animEffect>
                                  </p:childTnLst>
                                </p:cTn>
                              </p:par>
                            </p:childTnLst>
                          </p:cTn>
                        </p:par>
                        <p:par>
                          <p:cTn id="40" fill="hold">
                            <p:stCondLst>
                              <p:cond delay="3000"/>
                            </p:stCondLst>
                            <p:childTnLst>
                              <p:par>
                                <p:cTn id="41" presetID="22" presetClass="entr" presetSubtype="2" fill="hold" grpId="0" nodeType="afterEffect">
                                  <p:stCondLst>
                                    <p:cond delay="0"/>
                                  </p:stCondLst>
                                  <p:childTnLst>
                                    <p:set>
                                      <p:cBhvr>
                                        <p:cTn id="42" dur="1" fill="hold">
                                          <p:stCondLst>
                                            <p:cond delay="0"/>
                                          </p:stCondLst>
                                        </p:cTn>
                                        <p:tgtEl>
                                          <p:spTgt spid="44"/>
                                        </p:tgtEl>
                                        <p:attrNameLst>
                                          <p:attrName>style.visibility</p:attrName>
                                        </p:attrNameLst>
                                      </p:cBhvr>
                                      <p:to>
                                        <p:strVal val="visible"/>
                                      </p:to>
                                    </p:set>
                                    <p:animEffect transition="in" filter="wipe(right)">
                                      <p:cBhvr>
                                        <p:cTn id="43" dur="400"/>
                                        <p:tgtEl>
                                          <p:spTgt spid="44"/>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47"/>
                                        </p:tgtEl>
                                        <p:attrNameLst>
                                          <p:attrName>style.visibility</p:attrName>
                                        </p:attrNameLst>
                                      </p:cBhvr>
                                      <p:to>
                                        <p:strVal val="visible"/>
                                      </p:to>
                                    </p:set>
                                    <p:animEffect transition="in" filter="wipe(right)">
                                      <p:cBhvr>
                                        <p:cTn id="46" dur="500"/>
                                        <p:tgtEl>
                                          <p:spTgt spid="47"/>
                                        </p:tgtEl>
                                      </p:cBhvr>
                                    </p:animEffect>
                                  </p:childTnLst>
                                </p:cTn>
                              </p:par>
                              <p:par>
                                <p:cTn id="47" presetID="22" presetClass="entr" presetSubtype="2" fill="hold" grpId="0" nodeType="withEffect">
                                  <p:stCondLst>
                                    <p:cond delay="0"/>
                                  </p:stCondLst>
                                  <p:childTnLst>
                                    <p:set>
                                      <p:cBhvr>
                                        <p:cTn id="48" dur="1" fill="hold">
                                          <p:stCondLst>
                                            <p:cond delay="0"/>
                                          </p:stCondLst>
                                        </p:cTn>
                                        <p:tgtEl>
                                          <p:spTgt spid="45"/>
                                        </p:tgtEl>
                                        <p:attrNameLst>
                                          <p:attrName>style.visibility</p:attrName>
                                        </p:attrNameLst>
                                      </p:cBhvr>
                                      <p:to>
                                        <p:strVal val="visible"/>
                                      </p:to>
                                    </p:set>
                                    <p:animEffect transition="in" filter="wipe(right)">
                                      <p:cBhvr>
                                        <p:cTn id="49" dur="500"/>
                                        <p:tgtEl>
                                          <p:spTgt spid="45"/>
                                        </p:tgtEl>
                                      </p:cBhvr>
                                    </p:animEffect>
                                  </p:childTnLst>
                                </p:cTn>
                              </p:par>
                              <p:par>
                                <p:cTn id="50" presetID="22" presetClass="entr" presetSubtype="2" fill="hold" grpId="0" nodeType="withEffect">
                                  <p:stCondLst>
                                    <p:cond delay="0"/>
                                  </p:stCondLst>
                                  <p:childTnLst>
                                    <p:set>
                                      <p:cBhvr>
                                        <p:cTn id="51" dur="1" fill="hold">
                                          <p:stCondLst>
                                            <p:cond delay="0"/>
                                          </p:stCondLst>
                                        </p:cTn>
                                        <p:tgtEl>
                                          <p:spTgt spid="48"/>
                                        </p:tgtEl>
                                        <p:attrNameLst>
                                          <p:attrName>style.visibility</p:attrName>
                                        </p:attrNameLst>
                                      </p:cBhvr>
                                      <p:to>
                                        <p:strVal val="visible"/>
                                      </p:to>
                                    </p:set>
                                    <p:animEffect transition="in" filter="wipe(right)">
                                      <p:cBhvr>
                                        <p:cTn id="52" dur="500"/>
                                        <p:tgtEl>
                                          <p:spTgt spid="48"/>
                                        </p:tgtEl>
                                      </p:cBhvr>
                                    </p:animEffect>
                                  </p:childTnLst>
                                </p:cTn>
                              </p:par>
                              <p:par>
                                <p:cTn id="53" presetID="22" presetClass="entr" presetSubtype="2" fill="hold" grpId="0" nodeType="withEffect">
                                  <p:stCondLst>
                                    <p:cond delay="0"/>
                                  </p:stCondLst>
                                  <p:childTnLst>
                                    <p:set>
                                      <p:cBhvr>
                                        <p:cTn id="54" dur="1" fill="hold">
                                          <p:stCondLst>
                                            <p:cond delay="0"/>
                                          </p:stCondLst>
                                        </p:cTn>
                                        <p:tgtEl>
                                          <p:spTgt spid="49"/>
                                        </p:tgtEl>
                                        <p:attrNameLst>
                                          <p:attrName>style.visibility</p:attrName>
                                        </p:attrNameLst>
                                      </p:cBhvr>
                                      <p:to>
                                        <p:strVal val="visible"/>
                                      </p:to>
                                    </p:set>
                                    <p:animEffect transition="in" filter="wipe(right)">
                                      <p:cBhvr>
                                        <p:cTn id="55" dur="500"/>
                                        <p:tgtEl>
                                          <p:spTgt spid="49"/>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46"/>
                                        </p:tgtEl>
                                        <p:attrNameLst>
                                          <p:attrName>style.visibility</p:attrName>
                                        </p:attrNameLst>
                                      </p:cBhvr>
                                      <p:to>
                                        <p:strVal val="visible"/>
                                      </p:to>
                                    </p:set>
                                    <p:animEffect transition="in" filter="wipe(right)">
                                      <p:cBhvr>
                                        <p:cTn id="58" dur="500"/>
                                        <p:tgtEl>
                                          <p:spTgt spid="46"/>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53"/>
                                        </p:tgtEl>
                                        <p:attrNameLst>
                                          <p:attrName>style.visibility</p:attrName>
                                        </p:attrNameLst>
                                      </p:cBhvr>
                                      <p:to>
                                        <p:strVal val="visible"/>
                                      </p:to>
                                    </p:set>
                                    <p:animEffect transition="in" filter="wipe(left)">
                                      <p:cBhvr>
                                        <p:cTn id="61" dur="500"/>
                                        <p:tgtEl>
                                          <p:spTgt spid="53"/>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50"/>
                                        </p:tgtEl>
                                        <p:attrNameLst>
                                          <p:attrName>style.visibility</p:attrName>
                                        </p:attrNameLst>
                                      </p:cBhvr>
                                      <p:to>
                                        <p:strVal val="visible"/>
                                      </p:to>
                                    </p:set>
                                    <p:animEffect transition="in" filter="wipe(left)">
                                      <p:cBhvr>
                                        <p:cTn id="64" dur="500"/>
                                        <p:tgtEl>
                                          <p:spTgt spid="50"/>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51"/>
                                        </p:tgtEl>
                                        <p:attrNameLst>
                                          <p:attrName>style.visibility</p:attrName>
                                        </p:attrNameLst>
                                      </p:cBhvr>
                                      <p:to>
                                        <p:strVal val="visible"/>
                                      </p:to>
                                    </p:set>
                                    <p:animEffect transition="in" filter="wipe(left)">
                                      <p:cBhvr>
                                        <p:cTn id="67" dur="500"/>
                                        <p:tgtEl>
                                          <p:spTgt spid="51"/>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54"/>
                                        </p:tgtEl>
                                        <p:attrNameLst>
                                          <p:attrName>style.visibility</p:attrName>
                                        </p:attrNameLst>
                                      </p:cBhvr>
                                      <p:to>
                                        <p:strVal val="visible"/>
                                      </p:to>
                                    </p:set>
                                    <p:animEffect transition="in" filter="wipe(left)">
                                      <p:cBhvr>
                                        <p:cTn id="70" dur="500"/>
                                        <p:tgtEl>
                                          <p:spTgt spid="54"/>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52"/>
                                        </p:tgtEl>
                                        <p:attrNameLst>
                                          <p:attrName>style.visibility</p:attrName>
                                        </p:attrNameLst>
                                      </p:cBhvr>
                                      <p:to>
                                        <p:strVal val="visible"/>
                                      </p:to>
                                    </p:set>
                                    <p:animEffect transition="in" filter="wipe(left)">
                                      <p:cBhvr>
                                        <p:cTn id="73" dur="500"/>
                                        <p:tgtEl>
                                          <p:spTgt spid="52"/>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55"/>
                                        </p:tgtEl>
                                        <p:attrNameLst>
                                          <p:attrName>style.visibility</p:attrName>
                                        </p:attrNameLst>
                                      </p:cBhvr>
                                      <p:to>
                                        <p:strVal val="visible"/>
                                      </p:to>
                                    </p:set>
                                    <p:animEffect transition="in" filter="wipe(left)">
                                      <p:cBhvr>
                                        <p:cTn id="76"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38" grpId="0" animBg="1"/>
      <p:bldP spid="39" grpId="0" animBg="1"/>
      <p:bldP spid="42" grpId="0"/>
      <p:bldP spid="43" grpId="0"/>
      <p:bldP spid="44" grpId="0" animBg="1"/>
      <p:bldP spid="45" grpId="0" animBg="1"/>
      <p:bldP spid="46" grpId="0" animBg="1"/>
      <p:bldP spid="47" grpId="0"/>
      <p:bldP spid="48" grpId="0"/>
      <p:bldP spid="49" grpId="0"/>
      <p:bldP spid="50" grpId="0" animBg="1"/>
      <p:bldP spid="51" grpId="0" animBg="1"/>
      <p:bldP spid="52" grpId="0" animBg="1"/>
      <p:bldP spid="53" grpId="0"/>
      <p:bldP spid="54" grpId="0"/>
      <p:bldP spid="5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1" y="452774"/>
            <a:ext cx="4079246" cy="480164"/>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 name="标题 1"/>
          <p:cNvSpPr txBox="1"/>
          <p:nvPr/>
        </p:nvSpPr>
        <p:spPr>
          <a:xfrm>
            <a:off x="527313" y="404758"/>
            <a:ext cx="3291518"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单击此处添加标题</a:t>
            </a:r>
            <a:endParaRPr lang="zh-CN" altLang="en-US" sz="2700" dirty="0"/>
          </a:p>
        </p:txBody>
      </p:sp>
      <p:sp>
        <p:nvSpPr>
          <p:cNvPr id="4" name="燕尾形 3"/>
          <p:cNvSpPr/>
          <p:nvPr/>
        </p:nvSpPr>
        <p:spPr>
          <a:xfrm>
            <a:off x="3956098"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 name="燕尾形 4"/>
          <p:cNvSpPr/>
          <p:nvPr/>
        </p:nvSpPr>
        <p:spPr>
          <a:xfrm>
            <a:off x="4244092"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6" name="Freeform 2"/>
          <p:cNvSpPr/>
          <p:nvPr/>
        </p:nvSpPr>
        <p:spPr bwMode="auto">
          <a:xfrm>
            <a:off x="48366" y="644841"/>
            <a:ext cx="7289651" cy="6321771"/>
          </a:xfrm>
          <a:custGeom>
            <a:avLst/>
            <a:gdLst>
              <a:gd name="T0" fmla="*/ 0 w 3668"/>
              <a:gd name="T1" fmla="*/ 2147483647 h 3785"/>
              <a:gd name="T2" fmla="*/ 2147483647 w 3668"/>
              <a:gd name="T3" fmla="*/ 2147483647 h 3785"/>
              <a:gd name="T4" fmla="*/ 2147483647 w 3668"/>
              <a:gd name="T5" fmla="*/ 2147483647 h 3785"/>
              <a:gd name="T6" fmla="*/ 2147483647 w 3668"/>
              <a:gd name="T7" fmla="*/ 2147483647 h 3785"/>
              <a:gd name="T8" fmla="*/ 2147483647 w 3668"/>
              <a:gd name="T9" fmla="*/ 2147483647 h 3785"/>
              <a:gd name="T10" fmla="*/ 2147483647 w 3668"/>
              <a:gd name="T11" fmla="*/ 2147483647 h 3785"/>
              <a:gd name="T12" fmla="*/ 2147483647 w 3668"/>
              <a:gd name="T13" fmla="*/ 2147483647 h 3785"/>
              <a:gd name="T14" fmla="*/ 2147483647 w 3668"/>
              <a:gd name="T15" fmla="*/ 2147483647 h 3785"/>
              <a:gd name="T16" fmla="*/ 2147483647 w 3668"/>
              <a:gd name="T17" fmla="*/ 2147483647 h 3785"/>
              <a:gd name="T18" fmla="*/ 2147483647 w 3668"/>
              <a:gd name="T19" fmla="*/ 2147483647 h 3785"/>
              <a:gd name="T20" fmla="*/ 2147483647 w 3668"/>
              <a:gd name="T21" fmla="*/ 2147483647 h 3785"/>
              <a:gd name="T22" fmla="*/ 2147483647 w 3668"/>
              <a:gd name="T23" fmla="*/ 2147483647 h 3785"/>
              <a:gd name="T24" fmla="*/ 2147483647 w 3668"/>
              <a:gd name="T25" fmla="*/ 2147483647 h 3785"/>
              <a:gd name="T26" fmla="*/ 2147483647 w 3668"/>
              <a:gd name="T27" fmla="*/ 2147483647 h 3785"/>
              <a:gd name="T28" fmla="*/ 2147483647 w 3668"/>
              <a:gd name="T29" fmla="*/ 0 h 3785"/>
              <a:gd name="T30" fmla="*/ 2147483647 w 3668"/>
              <a:gd name="T31" fmla="*/ 2147483647 h 3785"/>
              <a:gd name="T32" fmla="*/ 2147483647 w 3668"/>
              <a:gd name="T33" fmla="*/ 2147483647 h 3785"/>
              <a:gd name="T34" fmla="*/ 2147483647 w 3668"/>
              <a:gd name="T35" fmla="*/ 2147483647 h 3785"/>
              <a:gd name="T36" fmla="*/ 2147483647 w 3668"/>
              <a:gd name="T37" fmla="*/ 2147483647 h 3785"/>
              <a:gd name="T38" fmla="*/ 2147483647 w 3668"/>
              <a:gd name="T39" fmla="*/ 2147483647 h 3785"/>
              <a:gd name="T40" fmla="*/ 2147483647 w 3668"/>
              <a:gd name="T41" fmla="*/ 2147483647 h 3785"/>
              <a:gd name="T42" fmla="*/ 2147483647 w 3668"/>
              <a:gd name="T43" fmla="*/ 2147483647 h 3785"/>
              <a:gd name="T44" fmla="*/ 2147483647 w 3668"/>
              <a:gd name="T45" fmla="*/ 2147483647 h 3785"/>
              <a:gd name="T46" fmla="*/ 2147483647 w 3668"/>
              <a:gd name="T47" fmla="*/ 2147483647 h 3785"/>
              <a:gd name="T48" fmla="*/ 2147483647 w 3668"/>
              <a:gd name="T49" fmla="*/ 2147483647 h 3785"/>
              <a:gd name="T50" fmla="*/ 2147483647 w 3668"/>
              <a:gd name="T51" fmla="*/ 2147483647 h 3785"/>
              <a:gd name="T52" fmla="*/ 2147483647 w 3668"/>
              <a:gd name="T53" fmla="*/ 2147483647 h 3785"/>
              <a:gd name="T54" fmla="*/ 2147483647 w 3668"/>
              <a:gd name="T55" fmla="*/ 2147483647 h 3785"/>
              <a:gd name="T56" fmla="*/ 0 w 3668"/>
              <a:gd name="T57" fmla="*/ 2147483647 h 3785"/>
              <a:gd name="T58" fmla="*/ 0 w 3668"/>
              <a:gd name="T59" fmla="*/ 2147483647 h 378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668"/>
              <a:gd name="T91" fmla="*/ 0 h 3785"/>
              <a:gd name="T92" fmla="*/ 3668 w 3668"/>
              <a:gd name="T93" fmla="*/ 3785 h 378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668" h="3785">
                <a:moveTo>
                  <a:pt x="0" y="2742"/>
                </a:moveTo>
                <a:lnTo>
                  <a:pt x="253" y="2556"/>
                </a:lnTo>
                <a:lnTo>
                  <a:pt x="515" y="2395"/>
                </a:lnTo>
                <a:lnTo>
                  <a:pt x="798" y="2223"/>
                </a:lnTo>
                <a:lnTo>
                  <a:pt x="1152" y="2000"/>
                </a:lnTo>
                <a:lnTo>
                  <a:pt x="1587" y="1728"/>
                </a:lnTo>
                <a:lnTo>
                  <a:pt x="1869" y="1525"/>
                </a:lnTo>
                <a:lnTo>
                  <a:pt x="2061" y="1394"/>
                </a:lnTo>
                <a:lnTo>
                  <a:pt x="2324" y="1182"/>
                </a:lnTo>
                <a:lnTo>
                  <a:pt x="2557" y="980"/>
                </a:lnTo>
                <a:lnTo>
                  <a:pt x="2769" y="768"/>
                </a:lnTo>
                <a:lnTo>
                  <a:pt x="2941" y="606"/>
                </a:lnTo>
                <a:lnTo>
                  <a:pt x="3193" y="353"/>
                </a:lnTo>
                <a:lnTo>
                  <a:pt x="3011" y="252"/>
                </a:lnTo>
                <a:lnTo>
                  <a:pt x="3648" y="0"/>
                </a:lnTo>
                <a:lnTo>
                  <a:pt x="3668" y="687"/>
                </a:lnTo>
                <a:lnTo>
                  <a:pt x="3466" y="525"/>
                </a:lnTo>
                <a:lnTo>
                  <a:pt x="3213" y="828"/>
                </a:lnTo>
                <a:lnTo>
                  <a:pt x="2910" y="1202"/>
                </a:lnTo>
                <a:lnTo>
                  <a:pt x="2698" y="1515"/>
                </a:lnTo>
                <a:lnTo>
                  <a:pt x="2597" y="1738"/>
                </a:lnTo>
                <a:lnTo>
                  <a:pt x="2496" y="1970"/>
                </a:lnTo>
                <a:lnTo>
                  <a:pt x="2435" y="2182"/>
                </a:lnTo>
                <a:lnTo>
                  <a:pt x="2375" y="2384"/>
                </a:lnTo>
                <a:lnTo>
                  <a:pt x="2264" y="2779"/>
                </a:lnTo>
                <a:lnTo>
                  <a:pt x="2183" y="3152"/>
                </a:lnTo>
                <a:lnTo>
                  <a:pt x="2122" y="3445"/>
                </a:lnTo>
                <a:lnTo>
                  <a:pt x="2042" y="3785"/>
                </a:lnTo>
                <a:lnTo>
                  <a:pt x="0" y="3785"/>
                </a:lnTo>
                <a:lnTo>
                  <a:pt x="0" y="2742"/>
                </a:lnTo>
                <a:close/>
              </a:path>
            </a:pathLst>
          </a:custGeom>
          <a:gradFill rotWithShape="1">
            <a:gsLst>
              <a:gs pos="0">
                <a:schemeClr val="tx2">
                  <a:alpha val="73000"/>
                </a:schemeClr>
              </a:gs>
              <a:gs pos="100000">
                <a:srgbClr val="FFFFFF">
                  <a:alpha val="0"/>
                </a:srgbClr>
              </a:gs>
            </a:gsLst>
            <a:lin ang="5400000" scaled="1"/>
          </a:gradFill>
          <a:ln w="9525">
            <a:noFill/>
            <a:round/>
          </a:ln>
        </p:spPr>
        <p:txBody>
          <a:bodyPr wrap="none" lIns="105604" tIns="52803" rIns="105604" bIns="52803" anchor="ctr"/>
          <a:lstStyle/>
          <a:p>
            <a:pPr algn="ctr" fontAlgn="base">
              <a:spcBef>
                <a:spcPct val="0"/>
              </a:spcBef>
              <a:spcAft>
                <a:spcPct val="0"/>
              </a:spcAft>
              <a:defRPr/>
            </a:pPr>
            <a:endParaRPr lang="zh-CN" altLang="en-US" sz="2100" b="1" kern="0">
              <a:solidFill>
                <a:srgbClr val="000000"/>
              </a:solidFill>
              <a:latin typeface="微软雅黑" panose="020B0503020204020204" pitchFamily="34" charset="-122"/>
              <a:ea typeface="微软雅黑" panose="020B0503020204020204" pitchFamily="34" charset="-122"/>
            </a:endParaRPr>
          </a:p>
        </p:txBody>
      </p:sp>
      <p:sp>
        <p:nvSpPr>
          <p:cNvPr id="7" name="圆角矩形 6"/>
          <p:cNvSpPr/>
          <p:nvPr/>
        </p:nvSpPr>
        <p:spPr>
          <a:xfrm>
            <a:off x="2168488" y="4564605"/>
            <a:ext cx="2661283" cy="499105"/>
          </a:xfrm>
          <a:prstGeom prst="roundRect">
            <a:avLst/>
          </a:prstGeom>
          <a:solidFill>
            <a:schemeClr val="tx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5604" tIns="52803" rIns="105604" bIns="52803" rtlCol="0" anchor="ctr"/>
          <a:lstStyle/>
          <a:p>
            <a:pPr algn="ctr"/>
            <a:r>
              <a:rPr lang="en-US" altLang="zh-CN" sz="2100" dirty="0">
                <a:latin typeface="微软雅黑" panose="020B0503020204020204" pitchFamily="34" charset="-122"/>
                <a:ea typeface="微软雅黑" panose="020B0503020204020204" pitchFamily="34" charset="-122"/>
              </a:rPr>
              <a:t>2012</a:t>
            </a:r>
            <a:r>
              <a:rPr lang="zh-CN" altLang="en-US" sz="2100" dirty="0">
                <a:latin typeface="微软雅黑" panose="020B0503020204020204" pitchFamily="34" charset="-122"/>
                <a:ea typeface="微软雅黑" panose="020B0503020204020204" pitchFamily="34" charset="-122"/>
              </a:rPr>
              <a:t>年</a:t>
            </a:r>
            <a:r>
              <a:rPr lang="en-US" altLang="zh-CN" sz="2100" dirty="0">
                <a:latin typeface="微软雅黑" panose="020B0503020204020204" pitchFamily="34" charset="-122"/>
                <a:ea typeface="微软雅黑" panose="020B0503020204020204" pitchFamily="34" charset="-122"/>
              </a:rPr>
              <a:t>4</a:t>
            </a:r>
            <a:r>
              <a:rPr lang="zh-CN" altLang="en-US" sz="2100" dirty="0">
                <a:latin typeface="微软雅黑" panose="020B0503020204020204" pitchFamily="34" charset="-122"/>
                <a:ea typeface="微软雅黑" panose="020B0503020204020204" pitchFamily="34" charset="-122"/>
              </a:rPr>
              <a:t>月</a:t>
            </a:r>
            <a:endParaRPr lang="zh-CN" altLang="en-US" sz="2100" dirty="0">
              <a:latin typeface="微软雅黑" panose="020B0503020204020204" pitchFamily="34" charset="-122"/>
              <a:ea typeface="微软雅黑" panose="020B0503020204020204" pitchFamily="34" charset="-122"/>
            </a:endParaRPr>
          </a:p>
        </p:txBody>
      </p:sp>
      <p:sp>
        <p:nvSpPr>
          <p:cNvPr id="8" name="圆角矩形 7"/>
          <p:cNvSpPr/>
          <p:nvPr/>
        </p:nvSpPr>
        <p:spPr>
          <a:xfrm>
            <a:off x="3083304" y="3466492"/>
            <a:ext cx="2661283" cy="499105"/>
          </a:xfrm>
          <a:prstGeom prst="roundRect">
            <a:avLst/>
          </a:prstGeom>
          <a:solidFill>
            <a:schemeClr val="tx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5604" tIns="52803" rIns="105604" bIns="52803" rtlCol="0" anchor="ctr"/>
          <a:lstStyle/>
          <a:p>
            <a:pPr algn="ctr"/>
            <a:r>
              <a:rPr lang="en-US" altLang="zh-CN" sz="2100" dirty="0">
                <a:latin typeface="微软雅黑" panose="020B0503020204020204" pitchFamily="34" charset="-122"/>
                <a:ea typeface="微软雅黑" panose="020B0503020204020204" pitchFamily="34" charset="-122"/>
              </a:rPr>
              <a:t>2013</a:t>
            </a:r>
            <a:r>
              <a:rPr lang="zh-CN" altLang="en-US" sz="2100" dirty="0">
                <a:latin typeface="微软雅黑" panose="020B0503020204020204" pitchFamily="34" charset="-122"/>
                <a:ea typeface="微软雅黑" panose="020B0503020204020204" pitchFamily="34" charset="-122"/>
              </a:rPr>
              <a:t>年</a:t>
            </a:r>
            <a:r>
              <a:rPr lang="en-US" altLang="zh-CN" sz="2100" dirty="0">
                <a:latin typeface="微软雅黑" panose="020B0503020204020204" pitchFamily="34" charset="-122"/>
                <a:ea typeface="微软雅黑" panose="020B0503020204020204" pitchFamily="34" charset="-122"/>
              </a:rPr>
              <a:t>5</a:t>
            </a:r>
            <a:r>
              <a:rPr lang="zh-CN" altLang="en-US" sz="2100" dirty="0">
                <a:latin typeface="微软雅黑" panose="020B0503020204020204" pitchFamily="34" charset="-122"/>
                <a:ea typeface="微软雅黑" panose="020B0503020204020204" pitchFamily="34" charset="-122"/>
              </a:rPr>
              <a:t>月</a:t>
            </a:r>
            <a:endParaRPr lang="zh-CN" altLang="en-US" sz="2100" dirty="0">
              <a:latin typeface="微软雅黑" panose="020B0503020204020204" pitchFamily="34" charset="-122"/>
              <a:ea typeface="微软雅黑" panose="020B0503020204020204" pitchFamily="34" charset="-122"/>
            </a:endParaRPr>
          </a:p>
        </p:txBody>
      </p:sp>
      <p:sp>
        <p:nvSpPr>
          <p:cNvPr id="9" name="圆角矩形 8"/>
          <p:cNvSpPr/>
          <p:nvPr/>
        </p:nvSpPr>
        <p:spPr>
          <a:xfrm>
            <a:off x="3914954" y="2368379"/>
            <a:ext cx="2661283" cy="499105"/>
          </a:xfrm>
          <a:prstGeom prst="roundRect">
            <a:avLst/>
          </a:prstGeom>
          <a:solidFill>
            <a:schemeClr val="tx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5604" tIns="52803" rIns="105604" bIns="52803" rtlCol="0" anchor="ctr"/>
          <a:lstStyle/>
          <a:p>
            <a:pPr algn="ctr"/>
            <a:r>
              <a:rPr lang="en-US" altLang="zh-CN" sz="2100" dirty="0">
                <a:latin typeface="微软雅黑" panose="020B0503020204020204" pitchFamily="34" charset="-122"/>
                <a:ea typeface="微软雅黑" panose="020B0503020204020204" pitchFamily="34" charset="-122"/>
              </a:rPr>
              <a:t>2014</a:t>
            </a:r>
            <a:r>
              <a:rPr lang="zh-CN" altLang="en-US" sz="2100" dirty="0">
                <a:latin typeface="微软雅黑" panose="020B0503020204020204" pitchFamily="34" charset="-122"/>
                <a:ea typeface="微软雅黑" panose="020B0503020204020204" pitchFamily="34" charset="-122"/>
              </a:rPr>
              <a:t>年</a:t>
            </a:r>
            <a:r>
              <a:rPr lang="en-US" altLang="zh-CN" sz="2100" dirty="0">
                <a:latin typeface="微软雅黑" panose="020B0503020204020204" pitchFamily="34" charset="-122"/>
                <a:ea typeface="微软雅黑" panose="020B0503020204020204" pitchFamily="34" charset="-122"/>
              </a:rPr>
              <a:t>6</a:t>
            </a:r>
            <a:r>
              <a:rPr lang="zh-CN" altLang="en-US" sz="2100" dirty="0">
                <a:latin typeface="微软雅黑" panose="020B0503020204020204" pitchFamily="34" charset="-122"/>
                <a:ea typeface="微软雅黑" panose="020B0503020204020204" pitchFamily="34" charset="-122"/>
              </a:rPr>
              <a:t>月</a:t>
            </a:r>
            <a:endParaRPr lang="zh-CN" altLang="en-US" sz="2100" dirty="0">
              <a:latin typeface="微软雅黑" panose="020B0503020204020204" pitchFamily="34" charset="-122"/>
              <a:ea typeface="微软雅黑" panose="020B0503020204020204" pitchFamily="34" charset="-122"/>
            </a:endParaRPr>
          </a:p>
        </p:txBody>
      </p:sp>
      <p:sp>
        <p:nvSpPr>
          <p:cNvPr id="10" name="圆角矩形 9"/>
          <p:cNvSpPr/>
          <p:nvPr/>
        </p:nvSpPr>
        <p:spPr>
          <a:xfrm>
            <a:off x="4996100" y="1270265"/>
            <a:ext cx="2661283" cy="499105"/>
          </a:xfrm>
          <a:prstGeom prst="roundRect">
            <a:avLst/>
          </a:prstGeom>
          <a:solidFill>
            <a:schemeClr val="tx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5604" tIns="52803" rIns="105604" bIns="52803" rtlCol="0" anchor="ctr"/>
          <a:lstStyle/>
          <a:p>
            <a:pPr algn="ctr"/>
            <a:r>
              <a:rPr lang="en-US" altLang="zh-CN" sz="2100" dirty="0">
                <a:latin typeface="微软雅黑" panose="020B0503020204020204" pitchFamily="34" charset="-122"/>
                <a:ea typeface="微软雅黑" panose="020B0503020204020204" pitchFamily="34" charset="-122"/>
              </a:rPr>
              <a:t>2015</a:t>
            </a:r>
            <a:r>
              <a:rPr lang="zh-CN" altLang="en-US" sz="2100" dirty="0">
                <a:latin typeface="微软雅黑" panose="020B0503020204020204" pitchFamily="34" charset="-122"/>
                <a:ea typeface="微软雅黑" panose="020B0503020204020204" pitchFamily="34" charset="-122"/>
              </a:rPr>
              <a:t>年</a:t>
            </a:r>
            <a:r>
              <a:rPr lang="en-US" altLang="zh-CN" sz="2100" dirty="0">
                <a:latin typeface="微软雅黑" panose="020B0503020204020204" pitchFamily="34" charset="-122"/>
                <a:ea typeface="微软雅黑" panose="020B0503020204020204" pitchFamily="34" charset="-122"/>
              </a:rPr>
              <a:t>10</a:t>
            </a:r>
            <a:r>
              <a:rPr lang="zh-CN" altLang="en-US" sz="2100" dirty="0">
                <a:latin typeface="微软雅黑" panose="020B0503020204020204" pitchFamily="34" charset="-122"/>
                <a:ea typeface="微软雅黑" panose="020B0503020204020204" pitchFamily="34" charset="-122"/>
              </a:rPr>
              <a:t>月</a:t>
            </a:r>
            <a:endParaRPr lang="zh-CN" altLang="en-US" sz="2100" dirty="0">
              <a:latin typeface="微软雅黑" panose="020B0503020204020204" pitchFamily="34" charset="-122"/>
              <a:ea typeface="微软雅黑" panose="020B0503020204020204" pitchFamily="34" charset="-122"/>
            </a:endParaRPr>
          </a:p>
        </p:txBody>
      </p:sp>
      <p:sp>
        <p:nvSpPr>
          <p:cNvPr id="11" name="圆角矩形 10"/>
          <p:cNvSpPr/>
          <p:nvPr/>
        </p:nvSpPr>
        <p:spPr>
          <a:xfrm>
            <a:off x="1304235" y="5662715"/>
            <a:ext cx="2661283" cy="499105"/>
          </a:xfrm>
          <a:prstGeom prst="roundRect">
            <a:avLst/>
          </a:prstGeom>
          <a:solidFill>
            <a:schemeClr val="tx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5604" tIns="52803" rIns="105604" bIns="52803" rtlCol="0" anchor="ctr"/>
          <a:lstStyle/>
          <a:p>
            <a:pPr algn="ctr"/>
            <a:r>
              <a:rPr lang="en-US" altLang="zh-CN" sz="2100" dirty="0">
                <a:latin typeface="微软雅黑" panose="020B0503020204020204" pitchFamily="34" charset="-122"/>
                <a:ea typeface="微软雅黑" panose="020B0503020204020204" pitchFamily="34" charset="-122"/>
              </a:rPr>
              <a:t>2011</a:t>
            </a:r>
            <a:r>
              <a:rPr lang="zh-CN" altLang="en-US" sz="2100" dirty="0">
                <a:latin typeface="微软雅黑" panose="020B0503020204020204" pitchFamily="34" charset="-122"/>
                <a:ea typeface="微软雅黑" panose="020B0503020204020204" pitchFamily="34" charset="-122"/>
              </a:rPr>
              <a:t>年</a:t>
            </a:r>
            <a:r>
              <a:rPr lang="en-US" altLang="zh-CN" sz="2100" dirty="0">
                <a:latin typeface="微软雅黑" panose="020B0503020204020204" pitchFamily="34" charset="-122"/>
                <a:ea typeface="微软雅黑" panose="020B0503020204020204" pitchFamily="34" charset="-122"/>
              </a:rPr>
              <a:t>3</a:t>
            </a:r>
            <a:r>
              <a:rPr lang="zh-CN" altLang="en-US" sz="2100" dirty="0">
                <a:latin typeface="微软雅黑" panose="020B0503020204020204" pitchFamily="34" charset="-122"/>
                <a:ea typeface="微软雅黑" panose="020B0503020204020204" pitchFamily="34" charset="-122"/>
              </a:rPr>
              <a:t>月</a:t>
            </a:r>
            <a:endParaRPr lang="zh-CN" altLang="en-US" sz="2100" dirty="0">
              <a:latin typeface="微软雅黑" panose="020B0503020204020204" pitchFamily="34" charset="-122"/>
              <a:ea typeface="微软雅黑" panose="020B0503020204020204" pitchFamily="34" charset="-122"/>
            </a:endParaRPr>
          </a:p>
        </p:txBody>
      </p:sp>
      <p:sp>
        <p:nvSpPr>
          <p:cNvPr id="12" name="矩形 11"/>
          <p:cNvSpPr/>
          <p:nvPr/>
        </p:nvSpPr>
        <p:spPr>
          <a:xfrm>
            <a:off x="4847230" y="5629468"/>
            <a:ext cx="2640198" cy="691413"/>
          </a:xfrm>
          <a:prstGeom prst="rect">
            <a:avLst/>
          </a:prstGeom>
          <a:ln>
            <a:solidFill>
              <a:schemeClr val="tx2"/>
            </a:solidFill>
            <a:prstDash val="dash"/>
          </a:ln>
        </p:spPr>
        <p:txBody>
          <a:bodyPr wrap="square" lIns="105604" tIns="52803" rIns="105604" bIns="52803">
            <a:spAutoFit/>
          </a:bodyPr>
          <a:lstStyle/>
          <a:p>
            <a:pPr algn="ctr"/>
            <a:r>
              <a:rPr lang="zh-CN" altLang="en-US" sz="1900" dirty="0">
                <a:solidFill>
                  <a:schemeClr val="accent4">
                    <a:lumMod val="50000"/>
                  </a:schemeClr>
                </a:solidFill>
                <a:latin typeface="微软雅黑" panose="020B0503020204020204" pitchFamily="34" charset="-122"/>
                <a:ea typeface="微软雅黑" panose="020B0503020204020204" pitchFamily="34" charset="-122"/>
              </a:rPr>
              <a:t>单击此处添加文本</a:t>
            </a:r>
            <a:endParaRPr lang="en-US" altLang="zh-CN" sz="1900" dirty="0">
              <a:solidFill>
                <a:schemeClr val="accent4">
                  <a:lumMod val="50000"/>
                </a:schemeClr>
              </a:solidFill>
              <a:latin typeface="微软雅黑" panose="020B0503020204020204" pitchFamily="34" charset="-122"/>
              <a:ea typeface="微软雅黑" panose="020B0503020204020204" pitchFamily="34" charset="-122"/>
            </a:endParaRPr>
          </a:p>
          <a:p>
            <a:pPr algn="ctr"/>
            <a:r>
              <a:rPr lang="zh-CN" altLang="en-US" sz="1900" dirty="0">
                <a:solidFill>
                  <a:schemeClr val="accent4">
                    <a:lumMod val="50000"/>
                  </a:schemeClr>
                </a:solidFill>
                <a:latin typeface="微软雅黑" panose="020B0503020204020204" pitchFamily="34" charset="-122"/>
                <a:ea typeface="微软雅黑" panose="020B0503020204020204" pitchFamily="34" charset="-122"/>
              </a:rPr>
              <a:t>单击此处添加文本</a:t>
            </a:r>
            <a:endParaRPr lang="zh-CN" altLang="en-US" sz="1900" dirty="0">
              <a:solidFill>
                <a:schemeClr val="accent4">
                  <a:lumMod val="50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5550553" y="4465118"/>
            <a:ext cx="2640198" cy="691413"/>
          </a:xfrm>
          <a:prstGeom prst="rect">
            <a:avLst/>
          </a:prstGeom>
          <a:ln>
            <a:solidFill>
              <a:schemeClr val="tx2"/>
            </a:solidFill>
            <a:prstDash val="dash"/>
          </a:ln>
        </p:spPr>
        <p:txBody>
          <a:bodyPr wrap="square" lIns="105604" tIns="52803" rIns="105604" bIns="52803">
            <a:spAutoFit/>
          </a:bodyPr>
          <a:lstStyle/>
          <a:p>
            <a:pPr algn="ctr"/>
            <a:r>
              <a:rPr lang="zh-CN" altLang="en-US" sz="1900" dirty="0">
                <a:solidFill>
                  <a:schemeClr val="accent4">
                    <a:lumMod val="50000"/>
                  </a:schemeClr>
                </a:solidFill>
                <a:latin typeface="微软雅黑" panose="020B0503020204020204" pitchFamily="34" charset="-122"/>
                <a:ea typeface="微软雅黑" panose="020B0503020204020204" pitchFamily="34" charset="-122"/>
              </a:rPr>
              <a:t>单击此处添加文本</a:t>
            </a:r>
            <a:endParaRPr lang="en-US" altLang="zh-CN" sz="1900" dirty="0">
              <a:solidFill>
                <a:schemeClr val="accent4">
                  <a:lumMod val="50000"/>
                </a:schemeClr>
              </a:solidFill>
              <a:latin typeface="微软雅黑" panose="020B0503020204020204" pitchFamily="34" charset="-122"/>
              <a:ea typeface="微软雅黑" panose="020B0503020204020204" pitchFamily="34" charset="-122"/>
            </a:endParaRPr>
          </a:p>
          <a:p>
            <a:pPr algn="ctr"/>
            <a:r>
              <a:rPr lang="zh-CN" altLang="en-US" sz="1900" dirty="0">
                <a:solidFill>
                  <a:schemeClr val="accent4">
                    <a:lumMod val="50000"/>
                  </a:schemeClr>
                </a:solidFill>
                <a:latin typeface="微软雅黑" panose="020B0503020204020204" pitchFamily="34" charset="-122"/>
                <a:ea typeface="微软雅黑" panose="020B0503020204020204" pitchFamily="34" charset="-122"/>
              </a:rPr>
              <a:t>单击此处添加文本</a:t>
            </a:r>
            <a:endParaRPr lang="zh-CN" altLang="en-US" sz="1900" dirty="0">
              <a:solidFill>
                <a:schemeClr val="accent4">
                  <a:lumMod val="50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6233035" y="3372496"/>
            <a:ext cx="2640198" cy="691413"/>
          </a:xfrm>
          <a:prstGeom prst="rect">
            <a:avLst/>
          </a:prstGeom>
          <a:ln>
            <a:solidFill>
              <a:schemeClr val="tx2"/>
            </a:solidFill>
            <a:prstDash val="dash"/>
          </a:ln>
        </p:spPr>
        <p:txBody>
          <a:bodyPr wrap="square" lIns="105604" tIns="52803" rIns="105604" bIns="52803">
            <a:spAutoFit/>
          </a:bodyPr>
          <a:lstStyle/>
          <a:p>
            <a:pPr algn="ctr"/>
            <a:r>
              <a:rPr lang="zh-CN" altLang="en-US" sz="1900" dirty="0">
                <a:solidFill>
                  <a:schemeClr val="accent4">
                    <a:lumMod val="50000"/>
                  </a:schemeClr>
                </a:solidFill>
                <a:latin typeface="微软雅黑" panose="020B0503020204020204" pitchFamily="34" charset="-122"/>
                <a:ea typeface="微软雅黑" panose="020B0503020204020204" pitchFamily="34" charset="-122"/>
              </a:rPr>
              <a:t>单击此处添加文本</a:t>
            </a:r>
            <a:endParaRPr lang="en-US" altLang="zh-CN" sz="1900" dirty="0">
              <a:solidFill>
                <a:schemeClr val="accent4">
                  <a:lumMod val="50000"/>
                </a:schemeClr>
              </a:solidFill>
              <a:latin typeface="微软雅黑" panose="020B0503020204020204" pitchFamily="34" charset="-122"/>
              <a:ea typeface="微软雅黑" panose="020B0503020204020204" pitchFamily="34" charset="-122"/>
            </a:endParaRPr>
          </a:p>
          <a:p>
            <a:pPr algn="ctr"/>
            <a:r>
              <a:rPr lang="zh-CN" altLang="en-US" sz="1900" dirty="0">
                <a:solidFill>
                  <a:schemeClr val="accent4">
                    <a:lumMod val="50000"/>
                  </a:schemeClr>
                </a:solidFill>
                <a:latin typeface="微软雅黑" panose="020B0503020204020204" pitchFamily="34" charset="-122"/>
                <a:ea typeface="微软雅黑" panose="020B0503020204020204" pitchFamily="34" charset="-122"/>
              </a:rPr>
              <a:t>单击此处添加文本</a:t>
            </a:r>
            <a:endParaRPr lang="zh-CN" altLang="en-US" sz="1900" dirty="0">
              <a:solidFill>
                <a:schemeClr val="accent4">
                  <a:lumMod val="50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6870653" y="2268891"/>
            <a:ext cx="2640198" cy="691413"/>
          </a:xfrm>
          <a:prstGeom prst="rect">
            <a:avLst/>
          </a:prstGeom>
          <a:ln>
            <a:solidFill>
              <a:schemeClr val="tx2"/>
            </a:solidFill>
            <a:prstDash val="dash"/>
          </a:ln>
        </p:spPr>
        <p:txBody>
          <a:bodyPr wrap="square" lIns="105604" tIns="52803" rIns="105604" bIns="52803">
            <a:spAutoFit/>
          </a:bodyPr>
          <a:lstStyle/>
          <a:p>
            <a:pPr algn="ctr"/>
            <a:r>
              <a:rPr lang="zh-CN" altLang="en-US" sz="1900" dirty="0">
                <a:solidFill>
                  <a:schemeClr val="accent4">
                    <a:lumMod val="50000"/>
                  </a:schemeClr>
                </a:solidFill>
                <a:latin typeface="微软雅黑" panose="020B0503020204020204" pitchFamily="34" charset="-122"/>
                <a:ea typeface="微软雅黑" panose="020B0503020204020204" pitchFamily="34" charset="-122"/>
              </a:rPr>
              <a:t>单击此处添加文本</a:t>
            </a:r>
            <a:endParaRPr lang="en-US" altLang="zh-CN" sz="1900" dirty="0">
              <a:solidFill>
                <a:schemeClr val="accent4">
                  <a:lumMod val="50000"/>
                </a:schemeClr>
              </a:solidFill>
              <a:latin typeface="微软雅黑" panose="020B0503020204020204" pitchFamily="34" charset="-122"/>
              <a:ea typeface="微软雅黑" panose="020B0503020204020204" pitchFamily="34" charset="-122"/>
            </a:endParaRPr>
          </a:p>
          <a:p>
            <a:pPr algn="ctr"/>
            <a:r>
              <a:rPr lang="zh-CN" altLang="en-US" sz="1900" dirty="0">
                <a:solidFill>
                  <a:schemeClr val="accent4">
                    <a:lumMod val="50000"/>
                  </a:schemeClr>
                </a:solidFill>
                <a:latin typeface="微软雅黑" panose="020B0503020204020204" pitchFamily="34" charset="-122"/>
                <a:ea typeface="微软雅黑" panose="020B0503020204020204" pitchFamily="34" charset="-122"/>
              </a:rPr>
              <a:t>单击此处添加文本</a:t>
            </a:r>
            <a:endParaRPr lang="zh-CN" altLang="en-US" sz="1900" dirty="0">
              <a:solidFill>
                <a:schemeClr val="accent4">
                  <a:lumMod val="50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7774926" y="1170778"/>
            <a:ext cx="2640198" cy="691413"/>
          </a:xfrm>
          <a:prstGeom prst="rect">
            <a:avLst/>
          </a:prstGeom>
          <a:ln>
            <a:solidFill>
              <a:schemeClr val="tx2"/>
            </a:solidFill>
            <a:prstDash val="dash"/>
          </a:ln>
        </p:spPr>
        <p:txBody>
          <a:bodyPr wrap="square" lIns="105604" tIns="52803" rIns="105604" bIns="52803">
            <a:spAutoFit/>
          </a:bodyPr>
          <a:lstStyle/>
          <a:p>
            <a:pPr algn="ctr"/>
            <a:r>
              <a:rPr lang="zh-CN" altLang="en-US" sz="1900" dirty="0">
                <a:solidFill>
                  <a:schemeClr val="accent4">
                    <a:lumMod val="50000"/>
                  </a:schemeClr>
                </a:solidFill>
                <a:latin typeface="微软雅黑" panose="020B0503020204020204" pitchFamily="34" charset="-122"/>
                <a:ea typeface="微软雅黑" panose="020B0503020204020204" pitchFamily="34" charset="-122"/>
              </a:rPr>
              <a:t>单击此处添加文本</a:t>
            </a:r>
            <a:endParaRPr lang="en-US" altLang="zh-CN" sz="1900" dirty="0">
              <a:solidFill>
                <a:schemeClr val="accent4">
                  <a:lumMod val="50000"/>
                </a:schemeClr>
              </a:solidFill>
              <a:latin typeface="微软雅黑" panose="020B0503020204020204" pitchFamily="34" charset="-122"/>
              <a:ea typeface="微软雅黑" panose="020B0503020204020204" pitchFamily="34" charset="-122"/>
            </a:endParaRPr>
          </a:p>
          <a:p>
            <a:pPr algn="ctr"/>
            <a:r>
              <a:rPr lang="zh-CN" altLang="en-US" sz="1900" dirty="0">
                <a:solidFill>
                  <a:schemeClr val="accent4">
                    <a:lumMod val="50000"/>
                  </a:schemeClr>
                </a:solidFill>
                <a:latin typeface="微软雅黑" panose="020B0503020204020204" pitchFamily="34" charset="-122"/>
                <a:ea typeface="微软雅黑" panose="020B0503020204020204" pitchFamily="34" charset="-122"/>
              </a:rPr>
              <a:t>单击此处添加文本</a:t>
            </a:r>
            <a:endParaRPr lang="zh-CN" altLang="en-US" sz="1900" dirty="0">
              <a:solidFill>
                <a:schemeClr val="accent4">
                  <a:lumMod val="50000"/>
                </a:schemeClr>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13007076" y="7258718"/>
            <a:ext cx="1169398" cy="492557"/>
          </a:xfrm>
          <a:prstGeom prst="rect">
            <a:avLst/>
          </a:prstGeom>
          <a:noFill/>
        </p:spPr>
        <p:txBody>
          <a:bodyPr wrap="none" lIns="121917" tIns="60958" rIns="121917" bIns="60958"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2" presetClass="entr" presetSubtype="4"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down)">
                                      <p:cBhvr>
                                        <p:cTn id="28" dur="500"/>
                                        <p:tgtEl>
                                          <p:spTgt spid="6"/>
                                        </p:tgtEl>
                                      </p:cBhvr>
                                    </p:animEffect>
                                  </p:childTnLst>
                                </p:cTn>
                              </p:par>
                              <p:par>
                                <p:cTn id="29" presetID="2" presetClass="entr" presetSubtype="8" fill="hold" grpId="0" nodeType="withEffect">
                                  <p:stCondLst>
                                    <p:cond delay="30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0-#ppt_w/2"/>
                                          </p:val>
                                        </p:tav>
                                        <p:tav tm="100000">
                                          <p:val>
                                            <p:strVal val="#ppt_x"/>
                                          </p:val>
                                        </p:tav>
                                      </p:tavLst>
                                    </p:anim>
                                    <p:anim calcmode="lin" valueType="num">
                                      <p:cBhvr additive="base">
                                        <p:cTn id="32" dur="500" fill="hold"/>
                                        <p:tgtEl>
                                          <p:spTgt spid="11"/>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30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1+#ppt_w/2"/>
                                          </p:val>
                                        </p:tav>
                                        <p:tav tm="100000">
                                          <p:val>
                                            <p:strVal val="#ppt_x"/>
                                          </p:val>
                                        </p:tav>
                                      </p:tavLst>
                                    </p:anim>
                                    <p:anim calcmode="lin" valueType="num">
                                      <p:cBhvr additive="base">
                                        <p:cTn id="36" dur="500" fill="hold"/>
                                        <p:tgtEl>
                                          <p:spTgt spid="12"/>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50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500" fill="hold"/>
                                        <p:tgtEl>
                                          <p:spTgt spid="7"/>
                                        </p:tgtEl>
                                        <p:attrNameLst>
                                          <p:attrName>ppt_x</p:attrName>
                                        </p:attrNameLst>
                                      </p:cBhvr>
                                      <p:tavLst>
                                        <p:tav tm="0">
                                          <p:val>
                                            <p:strVal val="0-#ppt_w/2"/>
                                          </p:val>
                                        </p:tav>
                                        <p:tav tm="100000">
                                          <p:val>
                                            <p:strVal val="#ppt_x"/>
                                          </p:val>
                                        </p:tav>
                                      </p:tavLst>
                                    </p:anim>
                                    <p:anim calcmode="lin" valueType="num">
                                      <p:cBhvr additive="base">
                                        <p:cTn id="40" dur="500" fill="hold"/>
                                        <p:tgtEl>
                                          <p:spTgt spid="7"/>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50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1+#ppt_w/2"/>
                                          </p:val>
                                        </p:tav>
                                        <p:tav tm="100000">
                                          <p:val>
                                            <p:strVal val="#ppt_x"/>
                                          </p:val>
                                        </p:tav>
                                      </p:tavLst>
                                    </p:anim>
                                    <p:anim calcmode="lin" valueType="num">
                                      <p:cBhvr additive="base">
                                        <p:cTn id="44" dur="500" fill="hold"/>
                                        <p:tgtEl>
                                          <p:spTgt spid="13"/>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700"/>
                                  </p:stCondLst>
                                  <p:childTnLst>
                                    <p:set>
                                      <p:cBhvr>
                                        <p:cTn id="46" dur="1" fill="hold">
                                          <p:stCondLst>
                                            <p:cond delay="0"/>
                                          </p:stCondLst>
                                        </p:cTn>
                                        <p:tgtEl>
                                          <p:spTgt spid="8"/>
                                        </p:tgtEl>
                                        <p:attrNameLst>
                                          <p:attrName>style.visibility</p:attrName>
                                        </p:attrNameLst>
                                      </p:cBhvr>
                                      <p:to>
                                        <p:strVal val="visible"/>
                                      </p:to>
                                    </p:set>
                                    <p:anim calcmode="lin" valueType="num">
                                      <p:cBhvr additive="base">
                                        <p:cTn id="47" dur="500" fill="hold"/>
                                        <p:tgtEl>
                                          <p:spTgt spid="8"/>
                                        </p:tgtEl>
                                        <p:attrNameLst>
                                          <p:attrName>ppt_x</p:attrName>
                                        </p:attrNameLst>
                                      </p:cBhvr>
                                      <p:tavLst>
                                        <p:tav tm="0">
                                          <p:val>
                                            <p:strVal val="0-#ppt_w/2"/>
                                          </p:val>
                                        </p:tav>
                                        <p:tav tm="100000">
                                          <p:val>
                                            <p:strVal val="#ppt_x"/>
                                          </p:val>
                                        </p:tav>
                                      </p:tavLst>
                                    </p:anim>
                                    <p:anim calcmode="lin" valueType="num">
                                      <p:cBhvr additive="base">
                                        <p:cTn id="48" dur="500" fill="hold"/>
                                        <p:tgtEl>
                                          <p:spTgt spid="8"/>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700"/>
                                  </p:stCondLst>
                                  <p:childTnLst>
                                    <p:set>
                                      <p:cBhvr>
                                        <p:cTn id="50" dur="1" fill="hold">
                                          <p:stCondLst>
                                            <p:cond delay="0"/>
                                          </p:stCondLst>
                                        </p:cTn>
                                        <p:tgtEl>
                                          <p:spTgt spid="14"/>
                                        </p:tgtEl>
                                        <p:attrNameLst>
                                          <p:attrName>style.visibility</p:attrName>
                                        </p:attrNameLst>
                                      </p:cBhvr>
                                      <p:to>
                                        <p:strVal val="visible"/>
                                      </p:to>
                                    </p:set>
                                    <p:anim calcmode="lin" valueType="num">
                                      <p:cBhvr additive="base">
                                        <p:cTn id="51" dur="500" fill="hold"/>
                                        <p:tgtEl>
                                          <p:spTgt spid="14"/>
                                        </p:tgtEl>
                                        <p:attrNameLst>
                                          <p:attrName>ppt_x</p:attrName>
                                        </p:attrNameLst>
                                      </p:cBhvr>
                                      <p:tavLst>
                                        <p:tav tm="0">
                                          <p:val>
                                            <p:strVal val="1+#ppt_w/2"/>
                                          </p:val>
                                        </p:tav>
                                        <p:tav tm="100000">
                                          <p:val>
                                            <p:strVal val="#ppt_x"/>
                                          </p:val>
                                        </p:tav>
                                      </p:tavLst>
                                    </p:anim>
                                    <p:anim calcmode="lin" valueType="num">
                                      <p:cBhvr additive="base">
                                        <p:cTn id="52" dur="500" fill="hold"/>
                                        <p:tgtEl>
                                          <p:spTgt spid="14"/>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900"/>
                                  </p:stCondLst>
                                  <p:childTnLst>
                                    <p:set>
                                      <p:cBhvr>
                                        <p:cTn id="54" dur="1" fill="hold">
                                          <p:stCondLst>
                                            <p:cond delay="0"/>
                                          </p:stCondLst>
                                        </p:cTn>
                                        <p:tgtEl>
                                          <p:spTgt spid="9"/>
                                        </p:tgtEl>
                                        <p:attrNameLst>
                                          <p:attrName>style.visibility</p:attrName>
                                        </p:attrNameLst>
                                      </p:cBhvr>
                                      <p:to>
                                        <p:strVal val="visible"/>
                                      </p:to>
                                    </p:set>
                                    <p:anim calcmode="lin" valueType="num">
                                      <p:cBhvr additive="base">
                                        <p:cTn id="55" dur="500" fill="hold"/>
                                        <p:tgtEl>
                                          <p:spTgt spid="9"/>
                                        </p:tgtEl>
                                        <p:attrNameLst>
                                          <p:attrName>ppt_x</p:attrName>
                                        </p:attrNameLst>
                                      </p:cBhvr>
                                      <p:tavLst>
                                        <p:tav tm="0">
                                          <p:val>
                                            <p:strVal val="0-#ppt_w/2"/>
                                          </p:val>
                                        </p:tav>
                                        <p:tav tm="100000">
                                          <p:val>
                                            <p:strVal val="#ppt_x"/>
                                          </p:val>
                                        </p:tav>
                                      </p:tavLst>
                                    </p:anim>
                                    <p:anim calcmode="lin" valueType="num">
                                      <p:cBhvr additive="base">
                                        <p:cTn id="56" dur="500" fill="hold"/>
                                        <p:tgtEl>
                                          <p:spTgt spid="9"/>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90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fill="hold"/>
                                        <p:tgtEl>
                                          <p:spTgt spid="15"/>
                                        </p:tgtEl>
                                        <p:attrNameLst>
                                          <p:attrName>ppt_x</p:attrName>
                                        </p:attrNameLst>
                                      </p:cBhvr>
                                      <p:tavLst>
                                        <p:tav tm="0">
                                          <p:val>
                                            <p:strVal val="1+#ppt_w/2"/>
                                          </p:val>
                                        </p:tav>
                                        <p:tav tm="100000">
                                          <p:val>
                                            <p:strVal val="#ppt_x"/>
                                          </p:val>
                                        </p:tav>
                                      </p:tavLst>
                                    </p:anim>
                                    <p:anim calcmode="lin" valueType="num">
                                      <p:cBhvr additive="base">
                                        <p:cTn id="60" dur="500" fill="hold"/>
                                        <p:tgtEl>
                                          <p:spTgt spid="15"/>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1200"/>
                                  </p:stCondLst>
                                  <p:childTnLst>
                                    <p:set>
                                      <p:cBhvr>
                                        <p:cTn id="62" dur="1" fill="hold">
                                          <p:stCondLst>
                                            <p:cond delay="0"/>
                                          </p:stCondLst>
                                        </p:cTn>
                                        <p:tgtEl>
                                          <p:spTgt spid="10"/>
                                        </p:tgtEl>
                                        <p:attrNameLst>
                                          <p:attrName>style.visibility</p:attrName>
                                        </p:attrNameLst>
                                      </p:cBhvr>
                                      <p:to>
                                        <p:strVal val="visible"/>
                                      </p:to>
                                    </p:set>
                                    <p:anim calcmode="lin" valueType="num">
                                      <p:cBhvr additive="base">
                                        <p:cTn id="63" dur="500" fill="hold"/>
                                        <p:tgtEl>
                                          <p:spTgt spid="10"/>
                                        </p:tgtEl>
                                        <p:attrNameLst>
                                          <p:attrName>ppt_x</p:attrName>
                                        </p:attrNameLst>
                                      </p:cBhvr>
                                      <p:tavLst>
                                        <p:tav tm="0">
                                          <p:val>
                                            <p:strVal val="0-#ppt_w/2"/>
                                          </p:val>
                                        </p:tav>
                                        <p:tav tm="100000">
                                          <p:val>
                                            <p:strVal val="#ppt_x"/>
                                          </p:val>
                                        </p:tav>
                                      </p:tavLst>
                                    </p:anim>
                                    <p:anim calcmode="lin" valueType="num">
                                      <p:cBhvr additive="base">
                                        <p:cTn id="64" dur="500" fill="hold"/>
                                        <p:tgtEl>
                                          <p:spTgt spid="10"/>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1200"/>
                                  </p:stCondLst>
                                  <p:childTnLst>
                                    <p:set>
                                      <p:cBhvr>
                                        <p:cTn id="66" dur="1" fill="hold">
                                          <p:stCondLst>
                                            <p:cond delay="0"/>
                                          </p:stCondLst>
                                        </p:cTn>
                                        <p:tgtEl>
                                          <p:spTgt spid="16"/>
                                        </p:tgtEl>
                                        <p:attrNameLst>
                                          <p:attrName>style.visibility</p:attrName>
                                        </p:attrNameLst>
                                      </p:cBhvr>
                                      <p:to>
                                        <p:strVal val="visible"/>
                                      </p:to>
                                    </p:set>
                                    <p:anim calcmode="lin" valueType="num">
                                      <p:cBhvr additive="base">
                                        <p:cTn id="67" dur="500" fill="hold"/>
                                        <p:tgtEl>
                                          <p:spTgt spid="16"/>
                                        </p:tgtEl>
                                        <p:attrNameLst>
                                          <p:attrName>ppt_x</p:attrName>
                                        </p:attrNameLst>
                                      </p:cBhvr>
                                      <p:tavLst>
                                        <p:tav tm="0">
                                          <p:val>
                                            <p:strVal val="1+#ppt_w/2"/>
                                          </p:val>
                                        </p:tav>
                                        <p:tav tm="100000">
                                          <p:val>
                                            <p:strVal val="#ppt_x"/>
                                          </p:val>
                                        </p:tav>
                                      </p:tavLst>
                                    </p:anim>
                                    <p:anim calcmode="lin" valueType="num">
                                      <p:cBhvr additive="base">
                                        <p:cTn id="68" dur="500" fill="hold"/>
                                        <p:tgtEl>
                                          <p:spTgt spid="16"/>
                                        </p:tgtEl>
                                        <p:attrNameLst>
                                          <p:attrName>ppt_y</p:attrName>
                                        </p:attrNameLst>
                                      </p:cBhvr>
                                      <p:tavLst>
                                        <p:tav tm="0">
                                          <p:val>
                                            <p:strVal val="#ppt_y"/>
                                          </p:val>
                                        </p:tav>
                                        <p:tav tm="100000">
                                          <p:val>
                                            <p:strVal val="#ppt_y"/>
                                          </p:val>
                                        </p:tav>
                                      </p:tavLst>
                                    </p:anim>
                                  </p:childTnLst>
                                </p:cTn>
                              </p:par>
                            </p:childTnLst>
                          </p:cTn>
                        </p:par>
                        <p:par>
                          <p:cTn id="69" fill="hold">
                            <p:stCondLst>
                              <p:cond delay="2000"/>
                            </p:stCondLst>
                            <p:childTnLst>
                              <p:par>
                                <p:cTn id="70" presetID="10" presetClass="entr" presetSubtype="0" fill="hold" grpId="0" nodeType="afterEffect">
                                  <p:stCondLst>
                                    <p:cond delay="0"/>
                                  </p:stCondLst>
                                  <p:childTnLst>
                                    <p:set>
                                      <p:cBhvr>
                                        <p:cTn id="71" dur="1" fill="hold">
                                          <p:stCondLst>
                                            <p:cond delay="0"/>
                                          </p:stCondLst>
                                        </p:cTn>
                                        <p:tgtEl>
                                          <p:spTgt spid="17"/>
                                        </p:tgtEl>
                                        <p:attrNameLst>
                                          <p:attrName>style.visibility</p:attrName>
                                        </p:attrNameLst>
                                      </p:cBhvr>
                                      <p:to>
                                        <p:strVal val="visible"/>
                                      </p:to>
                                    </p:set>
                                    <p:animEffect transition="in" filter="fade">
                                      <p:cBhvr>
                                        <p:cTn id="72"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1" y="452774"/>
            <a:ext cx="4079246" cy="480164"/>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 name="标题 1"/>
          <p:cNvSpPr txBox="1"/>
          <p:nvPr/>
        </p:nvSpPr>
        <p:spPr>
          <a:xfrm>
            <a:off x="527313" y="404758"/>
            <a:ext cx="3291518"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单击此处添加标题</a:t>
            </a:r>
            <a:endParaRPr lang="zh-CN" altLang="en-US" sz="2700" dirty="0"/>
          </a:p>
        </p:txBody>
      </p:sp>
      <p:sp>
        <p:nvSpPr>
          <p:cNvPr id="4" name="燕尾形 3"/>
          <p:cNvSpPr/>
          <p:nvPr/>
        </p:nvSpPr>
        <p:spPr>
          <a:xfrm>
            <a:off x="3956098"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 name="燕尾形 4"/>
          <p:cNvSpPr/>
          <p:nvPr/>
        </p:nvSpPr>
        <p:spPr>
          <a:xfrm>
            <a:off x="4244092"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cxnSp>
        <p:nvCxnSpPr>
          <p:cNvPr id="105" name="直接连接符 104"/>
          <p:cNvCxnSpPr/>
          <p:nvPr/>
        </p:nvCxnSpPr>
        <p:spPr>
          <a:xfrm flipV="1">
            <a:off x="1313997" y="4116539"/>
            <a:ext cx="1439973" cy="1768"/>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a:off x="2760776" y="4116539"/>
            <a:ext cx="2201151" cy="884"/>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flipV="1">
            <a:off x="4865929" y="4116539"/>
            <a:ext cx="1727967" cy="1768"/>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a:endCxn id="128" idx="2"/>
          </p:cNvCxnSpPr>
          <p:nvPr/>
        </p:nvCxnSpPr>
        <p:spPr>
          <a:xfrm>
            <a:off x="6676101" y="4118307"/>
            <a:ext cx="1946820" cy="1768"/>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9" name="直接箭头连接符 108"/>
          <p:cNvCxnSpPr>
            <a:stCxn id="128" idx="2"/>
          </p:cNvCxnSpPr>
          <p:nvPr/>
        </p:nvCxnSpPr>
        <p:spPr>
          <a:xfrm flipV="1">
            <a:off x="8622920" y="4116538"/>
            <a:ext cx="2290894" cy="3537"/>
          </a:xfrm>
          <a:prstGeom prst="straightConnector1">
            <a:avLst/>
          </a:prstGeom>
          <a:ln w="1905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110" name="组合 33"/>
          <p:cNvGrpSpPr/>
          <p:nvPr/>
        </p:nvGrpSpPr>
        <p:grpSpPr bwMode="auto">
          <a:xfrm>
            <a:off x="9665838" y="2580011"/>
            <a:ext cx="2016920" cy="1074460"/>
            <a:chOff x="6161032" y="3266112"/>
            <a:chExt cx="1512168" cy="804606"/>
          </a:xfrm>
        </p:grpSpPr>
        <p:sp>
          <p:nvSpPr>
            <p:cNvPr id="111" name="TextBox 110"/>
            <p:cNvSpPr txBox="1"/>
            <p:nvPr/>
          </p:nvSpPr>
          <p:spPr>
            <a:xfrm>
              <a:off x="6198245" y="3266112"/>
              <a:ext cx="1122997" cy="345716"/>
            </a:xfrm>
            <a:prstGeom prst="rect">
              <a:avLst/>
            </a:prstGeom>
            <a:noFill/>
          </p:spPr>
          <p:txBody>
            <a:bodyPr wrap="none">
              <a:spAutoFit/>
            </a:bodyPr>
            <a:lstStyle/>
            <a:p>
              <a:pPr>
                <a:defRPr/>
              </a:pPr>
              <a:r>
                <a:rPr lang="zh-CN" altLang="en-US" spc="160" dirty="0">
                  <a:solidFill>
                    <a:srgbClr val="1585D1"/>
                  </a:solidFill>
                  <a:latin typeface="微软雅黑" panose="020B0503020204020204" pitchFamily="34" charset="-122"/>
                  <a:ea typeface="微软雅黑" panose="020B0503020204020204" pitchFamily="34" charset="-122"/>
                </a:rPr>
                <a:t>取得成就</a:t>
              </a:r>
              <a:endParaRPr lang="zh-CN" altLang="en-US" spc="160" dirty="0">
                <a:solidFill>
                  <a:srgbClr val="1585D1"/>
                </a:solidFill>
                <a:latin typeface="微软雅黑" panose="020B0503020204020204" pitchFamily="34" charset="-122"/>
                <a:ea typeface="微软雅黑" panose="020B0503020204020204" pitchFamily="34" charset="-122"/>
              </a:endParaRPr>
            </a:p>
          </p:txBody>
        </p:sp>
        <p:sp>
          <p:nvSpPr>
            <p:cNvPr id="112" name="TextBox 11"/>
            <p:cNvSpPr txBox="1">
              <a:spLocks noChangeArrowheads="1"/>
            </p:cNvSpPr>
            <p:nvPr/>
          </p:nvSpPr>
          <p:spPr bwMode="auto">
            <a:xfrm flipH="1">
              <a:off x="6161032" y="3540620"/>
              <a:ext cx="1512168" cy="530098"/>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000" kern="0" dirty="0">
                  <a:solidFill>
                    <a:prstClr val="black">
                      <a:lumMod val="75000"/>
                      <a:lumOff val="25000"/>
                    </a:prstClr>
                  </a:solidFill>
                  <a:latin typeface="微软雅黑" panose="020B0503020204020204" pitchFamily="34" charset="-122"/>
                  <a:ea typeface="微软雅黑" panose="020B0503020204020204" pitchFamily="34" charset="-122"/>
                </a:rPr>
                <a:t>点击添加文本内容点击添加</a:t>
              </a:r>
              <a:endParaRPr lang="en-US" altLang="zh-CN" sz="2000"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grpSp>
        <p:nvGrpSpPr>
          <p:cNvPr id="113" name="组合 33"/>
          <p:cNvGrpSpPr/>
          <p:nvPr/>
        </p:nvGrpSpPr>
        <p:grpSpPr bwMode="auto">
          <a:xfrm>
            <a:off x="7343183" y="4692735"/>
            <a:ext cx="2016920" cy="1074460"/>
            <a:chOff x="6161032" y="3266112"/>
            <a:chExt cx="1512168" cy="804606"/>
          </a:xfrm>
        </p:grpSpPr>
        <p:sp>
          <p:nvSpPr>
            <p:cNvPr id="114" name="TextBox 113"/>
            <p:cNvSpPr txBox="1"/>
            <p:nvPr/>
          </p:nvSpPr>
          <p:spPr>
            <a:xfrm>
              <a:off x="6198245" y="3266112"/>
              <a:ext cx="1122997" cy="345716"/>
            </a:xfrm>
            <a:prstGeom prst="rect">
              <a:avLst/>
            </a:prstGeom>
            <a:noFill/>
          </p:spPr>
          <p:txBody>
            <a:bodyPr wrap="none">
              <a:spAutoFit/>
            </a:bodyPr>
            <a:lstStyle/>
            <a:p>
              <a:pPr>
                <a:defRPr/>
              </a:pPr>
              <a:r>
                <a:rPr lang="zh-CN" altLang="en-US" spc="160" dirty="0">
                  <a:solidFill>
                    <a:srgbClr val="1585D1"/>
                  </a:solidFill>
                  <a:latin typeface="微软雅黑" panose="020B0503020204020204" pitchFamily="34" charset="-122"/>
                  <a:ea typeface="微软雅黑" panose="020B0503020204020204" pitchFamily="34" charset="-122"/>
                </a:rPr>
                <a:t>取得成就</a:t>
              </a:r>
              <a:endParaRPr lang="zh-CN" altLang="en-US" spc="160" dirty="0">
                <a:solidFill>
                  <a:srgbClr val="1585D1"/>
                </a:solidFill>
                <a:latin typeface="微软雅黑" panose="020B0503020204020204" pitchFamily="34" charset="-122"/>
                <a:ea typeface="微软雅黑" panose="020B0503020204020204" pitchFamily="34" charset="-122"/>
              </a:endParaRPr>
            </a:p>
          </p:txBody>
        </p:sp>
        <p:sp>
          <p:nvSpPr>
            <p:cNvPr id="115" name="TextBox 11"/>
            <p:cNvSpPr txBox="1">
              <a:spLocks noChangeArrowheads="1"/>
            </p:cNvSpPr>
            <p:nvPr/>
          </p:nvSpPr>
          <p:spPr bwMode="auto">
            <a:xfrm flipH="1">
              <a:off x="6161032" y="3540620"/>
              <a:ext cx="1512168" cy="530098"/>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000" kern="0" dirty="0">
                  <a:solidFill>
                    <a:prstClr val="black">
                      <a:lumMod val="75000"/>
                      <a:lumOff val="25000"/>
                    </a:prstClr>
                  </a:solidFill>
                  <a:latin typeface="微软雅黑" panose="020B0503020204020204" pitchFamily="34" charset="-122"/>
                  <a:ea typeface="微软雅黑" panose="020B0503020204020204" pitchFamily="34" charset="-122"/>
                </a:rPr>
                <a:t>点击添加文本内容点击添加</a:t>
              </a:r>
              <a:endParaRPr lang="en-US" altLang="zh-CN" sz="2000"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grpSp>
        <p:nvGrpSpPr>
          <p:cNvPr id="116" name="组合 33"/>
          <p:cNvGrpSpPr/>
          <p:nvPr/>
        </p:nvGrpSpPr>
        <p:grpSpPr bwMode="auto">
          <a:xfrm>
            <a:off x="5615216" y="2636114"/>
            <a:ext cx="2016920" cy="1143819"/>
            <a:chOff x="6161032" y="3266112"/>
            <a:chExt cx="1512168" cy="856545"/>
          </a:xfrm>
        </p:grpSpPr>
        <p:sp>
          <p:nvSpPr>
            <p:cNvPr id="117" name="TextBox 116"/>
            <p:cNvSpPr txBox="1"/>
            <p:nvPr/>
          </p:nvSpPr>
          <p:spPr>
            <a:xfrm>
              <a:off x="6198245" y="3266112"/>
              <a:ext cx="1122997" cy="345716"/>
            </a:xfrm>
            <a:prstGeom prst="rect">
              <a:avLst/>
            </a:prstGeom>
            <a:noFill/>
          </p:spPr>
          <p:txBody>
            <a:bodyPr wrap="none">
              <a:spAutoFit/>
            </a:bodyPr>
            <a:lstStyle/>
            <a:p>
              <a:pPr>
                <a:defRPr/>
              </a:pPr>
              <a:r>
                <a:rPr lang="zh-CN" altLang="en-US" spc="160" dirty="0">
                  <a:solidFill>
                    <a:srgbClr val="1585D1"/>
                  </a:solidFill>
                  <a:latin typeface="微软雅黑" panose="020B0503020204020204" pitchFamily="34" charset="-122"/>
                  <a:ea typeface="微软雅黑" panose="020B0503020204020204" pitchFamily="34" charset="-122"/>
                </a:rPr>
                <a:t>取得成就</a:t>
              </a:r>
              <a:endParaRPr lang="zh-CN" altLang="en-US" spc="160" dirty="0">
                <a:solidFill>
                  <a:srgbClr val="1585D1"/>
                </a:solidFill>
                <a:latin typeface="微软雅黑" panose="020B0503020204020204" pitchFamily="34" charset="-122"/>
                <a:ea typeface="微软雅黑" panose="020B0503020204020204" pitchFamily="34" charset="-122"/>
              </a:endParaRPr>
            </a:p>
          </p:txBody>
        </p:sp>
        <p:sp>
          <p:nvSpPr>
            <p:cNvPr id="118" name="TextBox 11"/>
            <p:cNvSpPr txBox="1">
              <a:spLocks noChangeArrowheads="1"/>
            </p:cNvSpPr>
            <p:nvPr/>
          </p:nvSpPr>
          <p:spPr bwMode="auto">
            <a:xfrm flipH="1">
              <a:off x="6161032" y="3592559"/>
              <a:ext cx="1512168" cy="530098"/>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000" kern="0" dirty="0">
                  <a:solidFill>
                    <a:prstClr val="black">
                      <a:lumMod val="75000"/>
                      <a:lumOff val="25000"/>
                    </a:prstClr>
                  </a:solidFill>
                  <a:latin typeface="微软雅黑" panose="020B0503020204020204" pitchFamily="34" charset="-122"/>
                  <a:ea typeface="微软雅黑" panose="020B0503020204020204" pitchFamily="34" charset="-122"/>
                </a:rPr>
                <a:t>点击添加文本内容点击添加</a:t>
              </a:r>
              <a:endParaRPr lang="en-US" altLang="zh-CN" sz="2000"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grpSp>
        <p:nvGrpSpPr>
          <p:cNvPr id="119" name="组合 33"/>
          <p:cNvGrpSpPr/>
          <p:nvPr/>
        </p:nvGrpSpPr>
        <p:grpSpPr bwMode="auto">
          <a:xfrm>
            <a:off x="3407258" y="4507486"/>
            <a:ext cx="2016920" cy="1067646"/>
            <a:chOff x="6161032" y="3266112"/>
            <a:chExt cx="1512168" cy="799502"/>
          </a:xfrm>
        </p:grpSpPr>
        <p:sp>
          <p:nvSpPr>
            <p:cNvPr id="120" name="TextBox 119"/>
            <p:cNvSpPr txBox="1"/>
            <p:nvPr/>
          </p:nvSpPr>
          <p:spPr>
            <a:xfrm>
              <a:off x="6198245" y="3266112"/>
              <a:ext cx="1122997" cy="345716"/>
            </a:xfrm>
            <a:prstGeom prst="rect">
              <a:avLst/>
            </a:prstGeom>
            <a:noFill/>
          </p:spPr>
          <p:txBody>
            <a:bodyPr wrap="none">
              <a:spAutoFit/>
            </a:bodyPr>
            <a:lstStyle/>
            <a:p>
              <a:pPr>
                <a:defRPr/>
              </a:pPr>
              <a:r>
                <a:rPr lang="zh-CN" altLang="en-US" spc="160" dirty="0">
                  <a:solidFill>
                    <a:srgbClr val="1585D1"/>
                  </a:solidFill>
                  <a:latin typeface="微软雅黑" panose="020B0503020204020204" pitchFamily="34" charset="-122"/>
                  <a:ea typeface="微软雅黑" panose="020B0503020204020204" pitchFamily="34" charset="-122"/>
                </a:rPr>
                <a:t>取得成就</a:t>
              </a:r>
              <a:endParaRPr lang="zh-CN" altLang="en-US" spc="160" dirty="0">
                <a:solidFill>
                  <a:srgbClr val="1585D1"/>
                </a:solidFill>
                <a:latin typeface="微软雅黑" panose="020B0503020204020204" pitchFamily="34" charset="-122"/>
                <a:ea typeface="微软雅黑" panose="020B0503020204020204" pitchFamily="34" charset="-122"/>
              </a:endParaRPr>
            </a:p>
          </p:txBody>
        </p:sp>
        <p:sp>
          <p:nvSpPr>
            <p:cNvPr id="121" name="TextBox 11"/>
            <p:cNvSpPr txBox="1">
              <a:spLocks noChangeArrowheads="1"/>
            </p:cNvSpPr>
            <p:nvPr/>
          </p:nvSpPr>
          <p:spPr bwMode="auto">
            <a:xfrm flipH="1">
              <a:off x="6161032" y="3535517"/>
              <a:ext cx="1512168" cy="530097"/>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000" kern="0" dirty="0">
                  <a:solidFill>
                    <a:prstClr val="black">
                      <a:lumMod val="75000"/>
                      <a:lumOff val="25000"/>
                    </a:prstClr>
                  </a:solidFill>
                  <a:latin typeface="微软雅黑" panose="020B0503020204020204" pitchFamily="34" charset="-122"/>
                  <a:ea typeface="微软雅黑" panose="020B0503020204020204" pitchFamily="34" charset="-122"/>
                </a:rPr>
                <a:t>点击添加文本内容点击添加</a:t>
              </a:r>
              <a:endParaRPr lang="en-US" altLang="zh-CN" sz="2000"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grpSp>
        <p:nvGrpSpPr>
          <p:cNvPr id="122" name="组合 33"/>
          <p:cNvGrpSpPr/>
          <p:nvPr/>
        </p:nvGrpSpPr>
        <p:grpSpPr bwMode="auto">
          <a:xfrm>
            <a:off x="2063284" y="2636114"/>
            <a:ext cx="2016920" cy="1114389"/>
            <a:chOff x="6161032" y="3266112"/>
            <a:chExt cx="1512168" cy="834507"/>
          </a:xfrm>
        </p:grpSpPr>
        <p:sp>
          <p:nvSpPr>
            <p:cNvPr id="123" name="TextBox 122"/>
            <p:cNvSpPr txBox="1"/>
            <p:nvPr/>
          </p:nvSpPr>
          <p:spPr>
            <a:xfrm>
              <a:off x="6198245" y="3266112"/>
              <a:ext cx="1122997" cy="345716"/>
            </a:xfrm>
            <a:prstGeom prst="rect">
              <a:avLst/>
            </a:prstGeom>
            <a:noFill/>
          </p:spPr>
          <p:txBody>
            <a:bodyPr wrap="none">
              <a:spAutoFit/>
            </a:bodyPr>
            <a:lstStyle/>
            <a:p>
              <a:pPr>
                <a:defRPr/>
              </a:pPr>
              <a:r>
                <a:rPr lang="zh-CN" altLang="en-US" spc="160" dirty="0">
                  <a:solidFill>
                    <a:srgbClr val="1585D1"/>
                  </a:solidFill>
                  <a:latin typeface="微软雅黑" panose="020B0503020204020204" pitchFamily="34" charset="-122"/>
                  <a:ea typeface="微软雅黑" panose="020B0503020204020204" pitchFamily="34" charset="-122"/>
                </a:rPr>
                <a:t>取得成就</a:t>
              </a:r>
              <a:endParaRPr lang="zh-CN" altLang="en-US" spc="160" dirty="0">
                <a:solidFill>
                  <a:srgbClr val="1585D1"/>
                </a:solidFill>
                <a:latin typeface="微软雅黑" panose="020B0503020204020204" pitchFamily="34" charset="-122"/>
                <a:ea typeface="微软雅黑" panose="020B0503020204020204" pitchFamily="34" charset="-122"/>
              </a:endParaRPr>
            </a:p>
          </p:txBody>
        </p:sp>
        <p:sp>
          <p:nvSpPr>
            <p:cNvPr id="124" name="TextBox 11"/>
            <p:cNvSpPr txBox="1">
              <a:spLocks noChangeArrowheads="1"/>
            </p:cNvSpPr>
            <p:nvPr/>
          </p:nvSpPr>
          <p:spPr bwMode="auto">
            <a:xfrm flipH="1">
              <a:off x="6161032" y="3570521"/>
              <a:ext cx="1512168" cy="530098"/>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000" kern="0" dirty="0">
                  <a:solidFill>
                    <a:prstClr val="black">
                      <a:lumMod val="75000"/>
                      <a:lumOff val="25000"/>
                    </a:prstClr>
                  </a:solidFill>
                  <a:latin typeface="微软雅黑" panose="020B0503020204020204" pitchFamily="34" charset="-122"/>
                  <a:ea typeface="微软雅黑" panose="020B0503020204020204" pitchFamily="34" charset="-122"/>
                </a:rPr>
                <a:t>点击添加文本内容点击添加</a:t>
              </a:r>
              <a:endParaRPr lang="en-US" altLang="zh-CN" sz="2000"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grpSp>
        <p:nvGrpSpPr>
          <p:cNvPr id="125" name="组合 124"/>
          <p:cNvGrpSpPr/>
          <p:nvPr/>
        </p:nvGrpSpPr>
        <p:grpSpPr>
          <a:xfrm>
            <a:off x="7800786" y="1890224"/>
            <a:ext cx="1830420" cy="2349392"/>
            <a:chOff x="5765317" y="1548191"/>
            <a:chExt cx="1372994" cy="1761636"/>
          </a:xfrm>
          <a:solidFill>
            <a:srgbClr val="1585D1"/>
          </a:solidFill>
        </p:grpSpPr>
        <p:grpSp>
          <p:nvGrpSpPr>
            <p:cNvPr id="126" name="组合 125"/>
            <p:cNvGrpSpPr/>
            <p:nvPr/>
          </p:nvGrpSpPr>
          <p:grpSpPr>
            <a:xfrm>
              <a:off x="5765317" y="1548191"/>
              <a:ext cx="1372994" cy="1761636"/>
              <a:chOff x="5765317" y="1548191"/>
              <a:chExt cx="1372994" cy="1761636"/>
            </a:xfrm>
            <a:grpFill/>
          </p:grpSpPr>
          <p:sp>
            <p:nvSpPr>
              <p:cNvPr id="128" name="椭圆 127"/>
              <p:cNvSpPr/>
              <p:nvPr/>
            </p:nvSpPr>
            <p:spPr>
              <a:xfrm rot="850172">
                <a:off x="6379807" y="3165811"/>
                <a:ext cx="144016" cy="14401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泪滴形 128"/>
              <p:cNvSpPr/>
              <p:nvPr/>
            </p:nvSpPr>
            <p:spPr>
              <a:xfrm rot="8100000">
                <a:off x="5765317" y="1548191"/>
                <a:ext cx="1372994" cy="1372994"/>
              </a:xfrm>
              <a:prstGeom prst="teardrop">
                <a:avLst/>
              </a:prstGeom>
              <a:solidFill>
                <a:srgbClr val="0070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7" name="TextBox 126"/>
            <p:cNvSpPr txBox="1"/>
            <p:nvPr/>
          </p:nvSpPr>
          <p:spPr>
            <a:xfrm>
              <a:off x="5868144" y="2020406"/>
              <a:ext cx="1153350" cy="450019"/>
            </a:xfrm>
            <a:prstGeom prst="rect">
              <a:avLst/>
            </a:prstGeom>
            <a:noFill/>
          </p:spPr>
          <p:txBody>
            <a:bodyPr wrap="none" rtlCol="0">
              <a:spAutoFit/>
            </a:bodyPr>
            <a:lstStyle/>
            <a:p>
              <a:r>
                <a:rPr lang="en-US" altLang="zh-CN" sz="3300" dirty="0">
                  <a:solidFill>
                    <a:schemeClr val="bg1"/>
                  </a:solidFill>
                  <a:latin typeface="汉仪中圆简" panose="02010609000101010101" pitchFamily="49" charset="-122"/>
                  <a:ea typeface="汉仪中圆简" panose="02010609000101010101" pitchFamily="49" charset="-122"/>
                </a:rPr>
                <a:t>2016</a:t>
              </a:r>
              <a:r>
                <a:rPr lang="zh-CN" altLang="en-US" sz="3300" dirty="0">
                  <a:solidFill>
                    <a:schemeClr val="bg1"/>
                  </a:solidFill>
                  <a:latin typeface="汉仪中圆简" panose="02010609000101010101" pitchFamily="49" charset="-122"/>
                  <a:ea typeface="汉仪中圆简" panose="02010609000101010101" pitchFamily="49" charset="-122"/>
                </a:rPr>
                <a:t>年</a:t>
              </a:r>
              <a:endParaRPr lang="zh-CN" altLang="en-US" sz="3300" dirty="0">
                <a:solidFill>
                  <a:schemeClr val="bg1"/>
                </a:solidFill>
                <a:latin typeface="汉仪中圆简" panose="02010609000101010101" pitchFamily="49" charset="-122"/>
                <a:ea typeface="汉仪中圆简" panose="02010609000101010101" pitchFamily="49" charset="-122"/>
              </a:endParaRPr>
            </a:p>
          </p:txBody>
        </p:sp>
      </p:grpSp>
      <p:grpSp>
        <p:nvGrpSpPr>
          <p:cNvPr id="130" name="组合 129"/>
          <p:cNvGrpSpPr/>
          <p:nvPr/>
        </p:nvGrpSpPr>
        <p:grpSpPr>
          <a:xfrm>
            <a:off x="5962063" y="4029522"/>
            <a:ext cx="1300273" cy="1684198"/>
            <a:chOff x="4386095" y="3152293"/>
            <a:chExt cx="975332" cy="1262856"/>
          </a:xfrm>
        </p:grpSpPr>
        <p:grpSp>
          <p:nvGrpSpPr>
            <p:cNvPr id="131" name="组合 130"/>
            <p:cNvGrpSpPr/>
            <p:nvPr/>
          </p:nvGrpSpPr>
          <p:grpSpPr>
            <a:xfrm>
              <a:off x="4386095" y="3152293"/>
              <a:ext cx="975332" cy="1262856"/>
              <a:chOff x="4386095" y="3152293"/>
              <a:chExt cx="975332" cy="1262856"/>
            </a:xfrm>
            <a:solidFill>
              <a:srgbClr val="F8C82D"/>
            </a:solidFill>
          </p:grpSpPr>
          <p:sp>
            <p:nvSpPr>
              <p:cNvPr id="133" name="椭圆 132"/>
              <p:cNvSpPr/>
              <p:nvPr/>
            </p:nvSpPr>
            <p:spPr>
              <a:xfrm rot="850172">
                <a:off x="4801753" y="3152293"/>
                <a:ext cx="144016" cy="14401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泪滴形 133"/>
              <p:cNvSpPr/>
              <p:nvPr/>
            </p:nvSpPr>
            <p:spPr>
              <a:xfrm rot="18900000">
                <a:off x="4386095" y="3439817"/>
                <a:ext cx="975332" cy="975332"/>
              </a:xfrm>
              <a:prstGeom prst="teardrop">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2" name="TextBox 131"/>
            <p:cNvSpPr txBox="1"/>
            <p:nvPr/>
          </p:nvSpPr>
          <p:spPr>
            <a:xfrm>
              <a:off x="4387972" y="3681202"/>
              <a:ext cx="970585" cy="380785"/>
            </a:xfrm>
            <a:prstGeom prst="rect">
              <a:avLst/>
            </a:prstGeom>
            <a:noFill/>
          </p:spPr>
          <p:txBody>
            <a:bodyPr wrap="none" rtlCol="0">
              <a:spAutoFit/>
            </a:bodyPr>
            <a:lstStyle/>
            <a:p>
              <a:r>
                <a:rPr lang="en-US" altLang="zh-CN" sz="2700" dirty="0">
                  <a:solidFill>
                    <a:schemeClr val="bg1"/>
                  </a:solidFill>
                  <a:latin typeface="汉仪中圆简" panose="02010609000101010101" pitchFamily="49" charset="-122"/>
                  <a:ea typeface="汉仪中圆简" panose="02010609000101010101" pitchFamily="49" charset="-122"/>
                </a:rPr>
                <a:t>2015</a:t>
              </a:r>
              <a:r>
                <a:rPr lang="zh-CN" altLang="en-US" sz="2700" dirty="0">
                  <a:solidFill>
                    <a:schemeClr val="bg1"/>
                  </a:solidFill>
                  <a:latin typeface="汉仪中圆简" panose="02010609000101010101" pitchFamily="49" charset="-122"/>
                  <a:ea typeface="汉仪中圆简" panose="02010609000101010101" pitchFamily="49" charset="-122"/>
                </a:rPr>
                <a:t>年</a:t>
              </a:r>
              <a:endParaRPr lang="zh-CN" altLang="en-US" sz="2700" dirty="0">
                <a:solidFill>
                  <a:schemeClr val="bg1"/>
                </a:solidFill>
                <a:latin typeface="汉仪中圆简" panose="02010609000101010101" pitchFamily="49" charset="-122"/>
                <a:ea typeface="汉仪中圆简" panose="02010609000101010101" pitchFamily="49" charset="-122"/>
              </a:endParaRPr>
            </a:p>
          </p:txBody>
        </p:sp>
      </p:grpSp>
      <p:grpSp>
        <p:nvGrpSpPr>
          <p:cNvPr id="135" name="组合 134"/>
          <p:cNvGrpSpPr/>
          <p:nvPr/>
        </p:nvGrpSpPr>
        <p:grpSpPr>
          <a:xfrm>
            <a:off x="4219197" y="2546402"/>
            <a:ext cx="1302565" cy="1693213"/>
            <a:chOff x="3078775" y="2040210"/>
            <a:chExt cx="977051" cy="1269616"/>
          </a:xfrm>
          <a:solidFill>
            <a:srgbClr val="1585D1"/>
          </a:solidFill>
        </p:grpSpPr>
        <p:grpSp>
          <p:nvGrpSpPr>
            <p:cNvPr id="136" name="组合 135"/>
            <p:cNvGrpSpPr/>
            <p:nvPr/>
          </p:nvGrpSpPr>
          <p:grpSpPr>
            <a:xfrm>
              <a:off x="3078775" y="2040210"/>
              <a:ext cx="975332" cy="1269616"/>
              <a:chOff x="3078775" y="2040210"/>
              <a:chExt cx="975332" cy="1269616"/>
            </a:xfrm>
            <a:grpFill/>
          </p:grpSpPr>
          <p:sp>
            <p:nvSpPr>
              <p:cNvPr id="138" name="泪滴形 137"/>
              <p:cNvSpPr/>
              <p:nvPr/>
            </p:nvSpPr>
            <p:spPr>
              <a:xfrm rot="8100000">
                <a:off x="3078775" y="2040210"/>
                <a:ext cx="975332" cy="975332"/>
              </a:xfrm>
              <a:prstGeom prst="teardrop">
                <a:avLst/>
              </a:prstGeom>
              <a:solidFill>
                <a:srgbClr val="0070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9" name="椭圆 138"/>
              <p:cNvSpPr/>
              <p:nvPr/>
            </p:nvSpPr>
            <p:spPr>
              <a:xfrm rot="850172">
                <a:off x="3494433" y="3165810"/>
                <a:ext cx="144016" cy="14401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7" name="TextBox 136"/>
            <p:cNvSpPr txBox="1"/>
            <p:nvPr/>
          </p:nvSpPr>
          <p:spPr>
            <a:xfrm>
              <a:off x="3085241" y="2342400"/>
              <a:ext cx="970585" cy="380785"/>
            </a:xfrm>
            <a:prstGeom prst="rect">
              <a:avLst/>
            </a:prstGeom>
            <a:noFill/>
          </p:spPr>
          <p:txBody>
            <a:bodyPr wrap="none" rtlCol="0">
              <a:spAutoFit/>
            </a:bodyPr>
            <a:lstStyle/>
            <a:p>
              <a:r>
                <a:rPr lang="en-US" altLang="zh-CN" sz="2700" dirty="0">
                  <a:solidFill>
                    <a:schemeClr val="bg1"/>
                  </a:solidFill>
                  <a:latin typeface="汉仪中圆简" panose="02010609000101010101" pitchFamily="49" charset="-122"/>
                  <a:ea typeface="汉仪中圆简" panose="02010609000101010101" pitchFamily="49" charset="-122"/>
                </a:rPr>
                <a:t>2014</a:t>
              </a:r>
              <a:r>
                <a:rPr lang="zh-CN" altLang="en-US" sz="2700" dirty="0">
                  <a:solidFill>
                    <a:schemeClr val="bg1"/>
                  </a:solidFill>
                  <a:latin typeface="汉仪中圆简" panose="02010609000101010101" pitchFamily="49" charset="-122"/>
                  <a:ea typeface="汉仪中圆简" panose="02010609000101010101" pitchFamily="49" charset="-122"/>
                </a:rPr>
                <a:t>年</a:t>
              </a:r>
              <a:endParaRPr lang="zh-CN" altLang="en-US" sz="2700" dirty="0">
                <a:solidFill>
                  <a:schemeClr val="bg1"/>
                </a:solidFill>
                <a:latin typeface="汉仪中圆简" panose="02010609000101010101" pitchFamily="49" charset="-122"/>
                <a:ea typeface="汉仪中圆简" panose="02010609000101010101" pitchFamily="49" charset="-122"/>
              </a:endParaRPr>
            </a:p>
          </p:txBody>
        </p:sp>
      </p:grpSp>
      <p:grpSp>
        <p:nvGrpSpPr>
          <p:cNvPr id="140" name="组合 139"/>
          <p:cNvGrpSpPr/>
          <p:nvPr/>
        </p:nvGrpSpPr>
        <p:grpSpPr>
          <a:xfrm>
            <a:off x="2107237" y="4029522"/>
            <a:ext cx="1308092" cy="1684198"/>
            <a:chOff x="1494599" y="3152293"/>
            <a:chExt cx="981197" cy="1262856"/>
          </a:xfrm>
        </p:grpSpPr>
        <p:grpSp>
          <p:nvGrpSpPr>
            <p:cNvPr id="141" name="组合 140"/>
            <p:cNvGrpSpPr/>
            <p:nvPr/>
          </p:nvGrpSpPr>
          <p:grpSpPr>
            <a:xfrm>
              <a:off x="1494599" y="3152293"/>
              <a:ext cx="975332" cy="1262856"/>
              <a:chOff x="1494599" y="3152293"/>
              <a:chExt cx="975332" cy="1262856"/>
            </a:xfrm>
            <a:solidFill>
              <a:srgbClr val="F8C82D"/>
            </a:solidFill>
          </p:grpSpPr>
          <p:sp>
            <p:nvSpPr>
              <p:cNvPr id="143" name="椭圆 142"/>
              <p:cNvSpPr/>
              <p:nvPr/>
            </p:nvSpPr>
            <p:spPr>
              <a:xfrm rot="850172">
                <a:off x="1910257" y="3152293"/>
                <a:ext cx="144016" cy="14401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4" name="泪滴形 143"/>
              <p:cNvSpPr/>
              <p:nvPr/>
            </p:nvSpPr>
            <p:spPr>
              <a:xfrm rot="18900000">
                <a:off x="1494599" y="3439817"/>
                <a:ext cx="975332" cy="975332"/>
              </a:xfrm>
              <a:prstGeom prst="teardrop">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2" name="TextBox 141"/>
            <p:cNvSpPr txBox="1"/>
            <p:nvPr/>
          </p:nvSpPr>
          <p:spPr>
            <a:xfrm>
              <a:off x="1505211" y="3701768"/>
              <a:ext cx="970585" cy="380785"/>
            </a:xfrm>
            <a:prstGeom prst="rect">
              <a:avLst/>
            </a:prstGeom>
            <a:noFill/>
          </p:spPr>
          <p:txBody>
            <a:bodyPr wrap="none" rtlCol="0">
              <a:spAutoFit/>
            </a:bodyPr>
            <a:lstStyle/>
            <a:p>
              <a:r>
                <a:rPr lang="en-US" altLang="zh-CN" sz="2700" dirty="0">
                  <a:solidFill>
                    <a:schemeClr val="bg1"/>
                  </a:solidFill>
                  <a:latin typeface="汉仪中圆简" panose="02010609000101010101" pitchFamily="49" charset="-122"/>
                  <a:ea typeface="汉仪中圆简" panose="02010609000101010101" pitchFamily="49" charset="-122"/>
                </a:rPr>
                <a:t>2013</a:t>
              </a:r>
              <a:r>
                <a:rPr lang="zh-CN" altLang="en-US" sz="2700" dirty="0">
                  <a:solidFill>
                    <a:schemeClr val="bg1"/>
                  </a:solidFill>
                  <a:latin typeface="汉仪中圆简" panose="02010609000101010101" pitchFamily="49" charset="-122"/>
                  <a:ea typeface="汉仪中圆简" panose="02010609000101010101" pitchFamily="49" charset="-122"/>
                </a:rPr>
                <a:t>年</a:t>
              </a:r>
              <a:endParaRPr lang="zh-CN" altLang="en-US" sz="2700" dirty="0">
                <a:solidFill>
                  <a:schemeClr val="bg1"/>
                </a:solidFill>
                <a:latin typeface="汉仪中圆简" panose="02010609000101010101" pitchFamily="49" charset="-122"/>
                <a:ea typeface="汉仪中圆简" panose="02010609000101010101" pitchFamily="49" charset="-122"/>
              </a:endParaRPr>
            </a:p>
          </p:txBody>
        </p:sp>
      </p:grpSp>
      <p:grpSp>
        <p:nvGrpSpPr>
          <p:cNvPr id="145" name="组合 144"/>
          <p:cNvGrpSpPr/>
          <p:nvPr/>
        </p:nvGrpSpPr>
        <p:grpSpPr>
          <a:xfrm>
            <a:off x="719309" y="2546402"/>
            <a:ext cx="1308092" cy="1693213"/>
            <a:chOff x="453518" y="2040210"/>
            <a:chExt cx="981197" cy="1269616"/>
          </a:xfrm>
        </p:grpSpPr>
        <p:grpSp>
          <p:nvGrpSpPr>
            <p:cNvPr id="146" name="组合 145"/>
            <p:cNvGrpSpPr/>
            <p:nvPr/>
          </p:nvGrpSpPr>
          <p:grpSpPr>
            <a:xfrm>
              <a:off x="453518" y="2040210"/>
              <a:ext cx="975332" cy="1269616"/>
              <a:chOff x="453518" y="2040210"/>
              <a:chExt cx="975332" cy="1269616"/>
            </a:xfrm>
            <a:solidFill>
              <a:srgbClr val="FF5050"/>
            </a:solidFill>
          </p:grpSpPr>
          <p:sp>
            <p:nvSpPr>
              <p:cNvPr id="148" name="泪滴形 147"/>
              <p:cNvSpPr/>
              <p:nvPr/>
            </p:nvSpPr>
            <p:spPr>
              <a:xfrm rot="8100000">
                <a:off x="453518" y="2040210"/>
                <a:ext cx="975332" cy="975332"/>
              </a:xfrm>
              <a:prstGeom prst="teardrop">
                <a:avLst/>
              </a:prstGeom>
              <a:solidFill>
                <a:srgbClr val="0070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椭圆 148"/>
              <p:cNvSpPr/>
              <p:nvPr/>
            </p:nvSpPr>
            <p:spPr>
              <a:xfrm rot="850172">
                <a:off x="869176" y="3165810"/>
                <a:ext cx="144016" cy="144016"/>
              </a:xfrm>
              <a:prstGeom prst="ellipse">
                <a:avLst/>
              </a:prstGeom>
              <a:solidFill>
                <a:srgbClr val="1585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7" name="TextBox 146"/>
            <p:cNvSpPr txBox="1"/>
            <p:nvPr/>
          </p:nvSpPr>
          <p:spPr>
            <a:xfrm>
              <a:off x="464130" y="2342400"/>
              <a:ext cx="970585" cy="380785"/>
            </a:xfrm>
            <a:prstGeom prst="rect">
              <a:avLst/>
            </a:prstGeom>
            <a:noFill/>
          </p:spPr>
          <p:txBody>
            <a:bodyPr wrap="none" rtlCol="0">
              <a:spAutoFit/>
            </a:bodyPr>
            <a:lstStyle/>
            <a:p>
              <a:r>
                <a:rPr lang="en-US" altLang="zh-CN" sz="2700" dirty="0">
                  <a:solidFill>
                    <a:schemeClr val="bg1"/>
                  </a:solidFill>
                  <a:latin typeface="汉仪中圆简" panose="02010609000101010101" pitchFamily="49" charset="-122"/>
                  <a:ea typeface="汉仪中圆简" panose="02010609000101010101" pitchFamily="49" charset="-122"/>
                </a:rPr>
                <a:t>2012</a:t>
              </a:r>
              <a:r>
                <a:rPr lang="zh-CN" altLang="en-US" sz="2700" dirty="0">
                  <a:solidFill>
                    <a:schemeClr val="bg1"/>
                  </a:solidFill>
                  <a:latin typeface="汉仪中圆简" panose="02010609000101010101" pitchFamily="49" charset="-122"/>
                  <a:ea typeface="汉仪中圆简" panose="02010609000101010101" pitchFamily="49" charset="-122"/>
                </a:rPr>
                <a:t>年</a:t>
              </a:r>
              <a:endParaRPr lang="zh-CN" altLang="en-US" sz="2700" dirty="0">
                <a:solidFill>
                  <a:schemeClr val="bg1"/>
                </a:solidFill>
                <a:latin typeface="汉仪中圆简" panose="02010609000101010101" pitchFamily="49" charset="-122"/>
                <a:ea typeface="汉仪中圆简" panose="02010609000101010101" pitchFamily="49" charset="-122"/>
              </a:endParaRPr>
            </a:p>
          </p:txBody>
        </p:sp>
      </p:grpSp>
      <p:sp>
        <p:nvSpPr>
          <p:cNvPr id="150" name="TextBox 149"/>
          <p:cNvSpPr txBox="1"/>
          <p:nvPr/>
        </p:nvSpPr>
        <p:spPr>
          <a:xfrm>
            <a:off x="13007076" y="7258718"/>
            <a:ext cx="1169398" cy="492557"/>
          </a:xfrm>
          <a:prstGeom prst="rect">
            <a:avLst/>
          </a:prstGeom>
          <a:noFill/>
        </p:spPr>
        <p:txBody>
          <a:bodyPr wrap="none" lIns="121917" tIns="60958" rIns="121917" bIns="60958"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53" presetClass="entr" presetSubtype="16" fill="hold" nodeType="afterEffect">
                                  <p:stCondLst>
                                    <p:cond delay="0"/>
                                  </p:stCondLst>
                                  <p:childTnLst>
                                    <p:set>
                                      <p:cBhvr>
                                        <p:cTn id="27" dur="1" fill="hold">
                                          <p:stCondLst>
                                            <p:cond delay="0"/>
                                          </p:stCondLst>
                                        </p:cTn>
                                        <p:tgtEl>
                                          <p:spTgt spid="145"/>
                                        </p:tgtEl>
                                        <p:attrNameLst>
                                          <p:attrName>style.visibility</p:attrName>
                                        </p:attrNameLst>
                                      </p:cBhvr>
                                      <p:to>
                                        <p:strVal val="visible"/>
                                      </p:to>
                                    </p:set>
                                    <p:anim calcmode="lin" valueType="num">
                                      <p:cBhvr>
                                        <p:cTn id="28" dur="500" fill="hold"/>
                                        <p:tgtEl>
                                          <p:spTgt spid="145"/>
                                        </p:tgtEl>
                                        <p:attrNameLst>
                                          <p:attrName>ppt_w</p:attrName>
                                        </p:attrNameLst>
                                      </p:cBhvr>
                                      <p:tavLst>
                                        <p:tav tm="0">
                                          <p:val>
                                            <p:fltVal val="0"/>
                                          </p:val>
                                        </p:tav>
                                        <p:tav tm="100000">
                                          <p:val>
                                            <p:strVal val="#ppt_w"/>
                                          </p:val>
                                        </p:tav>
                                      </p:tavLst>
                                    </p:anim>
                                    <p:anim calcmode="lin" valueType="num">
                                      <p:cBhvr>
                                        <p:cTn id="29" dur="500" fill="hold"/>
                                        <p:tgtEl>
                                          <p:spTgt spid="145"/>
                                        </p:tgtEl>
                                        <p:attrNameLst>
                                          <p:attrName>ppt_h</p:attrName>
                                        </p:attrNameLst>
                                      </p:cBhvr>
                                      <p:tavLst>
                                        <p:tav tm="0">
                                          <p:val>
                                            <p:fltVal val="0"/>
                                          </p:val>
                                        </p:tav>
                                        <p:tav tm="100000">
                                          <p:val>
                                            <p:strVal val="#ppt_h"/>
                                          </p:val>
                                        </p:tav>
                                      </p:tavLst>
                                    </p:anim>
                                    <p:animEffect transition="in" filter="fade">
                                      <p:cBhvr>
                                        <p:cTn id="30" dur="500"/>
                                        <p:tgtEl>
                                          <p:spTgt spid="145"/>
                                        </p:tgtEl>
                                      </p:cBhvr>
                                    </p:animEffect>
                                  </p:childTnLst>
                                </p:cTn>
                              </p:par>
                            </p:childTnLst>
                          </p:cTn>
                        </p:par>
                        <p:par>
                          <p:cTn id="31" fill="hold">
                            <p:stCondLst>
                              <p:cond delay="2000"/>
                            </p:stCondLst>
                            <p:childTnLst>
                              <p:par>
                                <p:cTn id="32" presetID="22" presetClass="entr" presetSubtype="1" fill="hold" nodeType="afterEffect">
                                  <p:stCondLst>
                                    <p:cond delay="0"/>
                                  </p:stCondLst>
                                  <p:childTnLst>
                                    <p:set>
                                      <p:cBhvr>
                                        <p:cTn id="33" dur="1" fill="hold">
                                          <p:stCondLst>
                                            <p:cond delay="0"/>
                                          </p:stCondLst>
                                        </p:cTn>
                                        <p:tgtEl>
                                          <p:spTgt spid="122"/>
                                        </p:tgtEl>
                                        <p:attrNameLst>
                                          <p:attrName>style.visibility</p:attrName>
                                        </p:attrNameLst>
                                      </p:cBhvr>
                                      <p:to>
                                        <p:strVal val="visible"/>
                                      </p:to>
                                    </p:set>
                                    <p:animEffect transition="in" filter="wipe(up)">
                                      <p:cBhvr>
                                        <p:cTn id="34" dur="400"/>
                                        <p:tgtEl>
                                          <p:spTgt spid="122"/>
                                        </p:tgtEl>
                                      </p:cBhvr>
                                    </p:animEffect>
                                  </p:childTnLst>
                                </p:cTn>
                              </p:par>
                              <p:par>
                                <p:cTn id="35" presetID="22" presetClass="entr" presetSubtype="8" fill="hold" nodeType="withEffect">
                                  <p:stCondLst>
                                    <p:cond delay="0"/>
                                  </p:stCondLst>
                                  <p:childTnLst>
                                    <p:set>
                                      <p:cBhvr>
                                        <p:cTn id="36" dur="1" fill="hold">
                                          <p:stCondLst>
                                            <p:cond delay="0"/>
                                          </p:stCondLst>
                                        </p:cTn>
                                        <p:tgtEl>
                                          <p:spTgt spid="105"/>
                                        </p:tgtEl>
                                        <p:attrNameLst>
                                          <p:attrName>style.visibility</p:attrName>
                                        </p:attrNameLst>
                                      </p:cBhvr>
                                      <p:to>
                                        <p:strVal val="visible"/>
                                      </p:to>
                                    </p:set>
                                    <p:animEffect transition="in" filter="wipe(left)">
                                      <p:cBhvr>
                                        <p:cTn id="37" dur="250"/>
                                        <p:tgtEl>
                                          <p:spTgt spid="105"/>
                                        </p:tgtEl>
                                      </p:cBhvr>
                                    </p:animEffect>
                                  </p:childTnLst>
                                </p:cTn>
                              </p:par>
                            </p:childTnLst>
                          </p:cTn>
                        </p:par>
                        <p:par>
                          <p:cTn id="38" fill="hold">
                            <p:stCondLst>
                              <p:cond delay="2500"/>
                            </p:stCondLst>
                            <p:childTnLst>
                              <p:par>
                                <p:cTn id="39" presetID="53" presetClass="entr" presetSubtype="16" fill="hold" nodeType="afterEffect">
                                  <p:stCondLst>
                                    <p:cond delay="0"/>
                                  </p:stCondLst>
                                  <p:childTnLst>
                                    <p:set>
                                      <p:cBhvr>
                                        <p:cTn id="40" dur="1" fill="hold">
                                          <p:stCondLst>
                                            <p:cond delay="0"/>
                                          </p:stCondLst>
                                        </p:cTn>
                                        <p:tgtEl>
                                          <p:spTgt spid="140"/>
                                        </p:tgtEl>
                                        <p:attrNameLst>
                                          <p:attrName>style.visibility</p:attrName>
                                        </p:attrNameLst>
                                      </p:cBhvr>
                                      <p:to>
                                        <p:strVal val="visible"/>
                                      </p:to>
                                    </p:set>
                                    <p:anim calcmode="lin" valueType="num">
                                      <p:cBhvr>
                                        <p:cTn id="41" dur="500" fill="hold"/>
                                        <p:tgtEl>
                                          <p:spTgt spid="140"/>
                                        </p:tgtEl>
                                        <p:attrNameLst>
                                          <p:attrName>ppt_w</p:attrName>
                                        </p:attrNameLst>
                                      </p:cBhvr>
                                      <p:tavLst>
                                        <p:tav tm="0">
                                          <p:val>
                                            <p:fltVal val="0"/>
                                          </p:val>
                                        </p:tav>
                                        <p:tav tm="100000">
                                          <p:val>
                                            <p:strVal val="#ppt_w"/>
                                          </p:val>
                                        </p:tav>
                                      </p:tavLst>
                                    </p:anim>
                                    <p:anim calcmode="lin" valueType="num">
                                      <p:cBhvr>
                                        <p:cTn id="42" dur="500" fill="hold"/>
                                        <p:tgtEl>
                                          <p:spTgt spid="140"/>
                                        </p:tgtEl>
                                        <p:attrNameLst>
                                          <p:attrName>ppt_h</p:attrName>
                                        </p:attrNameLst>
                                      </p:cBhvr>
                                      <p:tavLst>
                                        <p:tav tm="0">
                                          <p:val>
                                            <p:fltVal val="0"/>
                                          </p:val>
                                        </p:tav>
                                        <p:tav tm="100000">
                                          <p:val>
                                            <p:strVal val="#ppt_h"/>
                                          </p:val>
                                        </p:tav>
                                      </p:tavLst>
                                    </p:anim>
                                    <p:animEffect transition="in" filter="fade">
                                      <p:cBhvr>
                                        <p:cTn id="43" dur="500"/>
                                        <p:tgtEl>
                                          <p:spTgt spid="140"/>
                                        </p:tgtEl>
                                      </p:cBhvr>
                                    </p:animEffect>
                                  </p:childTnLst>
                                </p:cTn>
                              </p:par>
                            </p:childTnLst>
                          </p:cTn>
                        </p:par>
                        <p:par>
                          <p:cTn id="44" fill="hold">
                            <p:stCondLst>
                              <p:cond delay="3000"/>
                            </p:stCondLst>
                            <p:childTnLst>
                              <p:par>
                                <p:cTn id="45" presetID="22" presetClass="entr" presetSubtype="1" fill="hold" nodeType="afterEffect">
                                  <p:stCondLst>
                                    <p:cond delay="0"/>
                                  </p:stCondLst>
                                  <p:childTnLst>
                                    <p:set>
                                      <p:cBhvr>
                                        <p:cTn id="46" dur="1" fill="hold">
                                          <p:stCondLst>
                                            <p:cond delay="0"/>
                                          </p:stCondLst>
                                        </p:cTn>
                                        <p:tgtEl>
                                          <p:spTgt spid="119"/>
                                        </p:tgtEl>
                                        <p:attrNameLst>
                                          <p:attrName>style.visibility</p:attrName>
                                        </p:attrNameLst>
                                      </p:cBhvr>
                                      <p:to>
                                        <p:strVal val="visible"/>
                                      </p:to>
                                    </p:set>
                                    <p:animEffect transition="in" filter="wipe(up)">
                                      <p:cBhvr>
                                        <p:cTn id="47" dur="400"/>
                                        <p:tgtEl>
                                          <p:spTgt spid="119"/>
                                        </p:tgtEl>
                                      </p:cBhvr>
                                    </p:animEffect>
                                  </p:childTnLst>
                                </p:cTn>
                              </p:par>
                              <p:par>
                                <p:cTn id="48" presetID="22" presetClass="entr" presetSubtype="8" fill="hold" nodeType="withEffect">
                                  <p:stCondLst>
                                    <p:cond delay="0"/>
                                  </p:stCondLst>
                                  <p:childTnLst>
                                    <p:set>
                                      <p:cBhvr>
                                        <p:cTn id="49" dur="1" fill="hold">
                                          <p:stCondLst>
                                            <p:cond delay="0"/>
                                          </p:stCondLst>
                                        </p:cTn>
                                        <p:tgtEl>
                                          <p:spTgt spid="106"/>
                                        </p:tgtEl>
                                        <p:attrNameLst>
                                          <p:attrName>style.visibility</p:attrName>
                                        </p:attrNameLst>
                                      </p:cBhvr>
                                      <p:to>
                                        <p:strVal val="visible"/>
                                      </p:to>
                                    </p:set>
                                    <p:animEffect transition="in" filter="wipe(left)">
                                      <p:cBhvr>
                                        <p:cTn id="50" dur="250"/>
                                        <p:tgtEl>
                                          <p:spTgt spid="106"/>
                                        </p:tgtEl>
                                      </p:cBhvr>
                                    </p:animEffect>
                                  </p:childTnLst>
                                </p:cTn>
                              </p:par>
                            </p:childTnLst>
                          </p:cTn>
                        </p:par>
                        <p:par>
                          <p:cTn id="51" fill="hold">
                            <p:stCondLst>
                              <p:cond delay="3500"/>
                            </p:stCondLst>
                            <p:childTnLst>
                              <p:par>
                                <p:cTn id="52" presetID="53" presetClass="entr" presetSubtype="16" fill="hold" nodeType="afterEffect">
                                  <p:stCondLst>
                                    <p:cond delay="0"/>
                                  </p:stCondLst>
                                  <p:childTnLst>
                                    <p:set>
                                      <p:cBhvr>
                                        <p:cTn id="53" dur="1" fill="hold">
                                          <p:stCondLst>
                                            <p:cond delay="0"/>
                                          </p:stCondLst>
                                        </p:cTn>
                                        <p:tgtEl>
                                          <p:spTgt spid="135"/>
                                        </p:tgtEl>
                                        <p:attrNameLst>
                                          <p:attrName>style.visibility</p:attrName>
                                        </p:attrNameLst>
                                      </p:cBhvr>
                                      <p:to>
                                        <p:strVal val="visible"/>
                                      </p:to>
                                    </p:set>
                                    <p:anim calcmode="lin" valueType="num">
                                      <p:cBhvr>
                                        <p:cTn id="54" dur="500" fill="hold"/>
                                        <p:tgtEl>
                                          <p:spTgt spid="135"/>
                                        </p:tgtEl>
                                        <p:attrNameLst>
                                          <p:attrName>ppt_w</p:attrName>
                                        </p:attrNameLst>
                                      </p:cBhvr>
                                      <p:tavLst>
                                        <p:tav tm="0">
                                          <p:val>
                                            <p:fltVal val="0"/>
                                          </p:val>
                                        </p:tav>
                                        <p:tav tm="100000">
                                          <p:val>
                                            <p:strVal val="#ppt_w"/>
                                          </p:val>
                                        </p:tav>
                                      </p:tavLst>
                                    </p:anim>
                                    <p:anim calcmode="lin" valueType="num">
                                      <p:cBhvr>
                                        <p:cTn id="55" dur="500" fill="hold"/>
                                        <p:tgtEl>
                                          <p:spTgt spid="135"/>
                                        </p:tgtEl>
                                        <p:attrNameLst>
                                          <p:attrName>ppt_h</p:attrName>
                                        </p:attrNameLst>
                                      </p:cBhvr>
                                      <p:tavLst>
                                        <p:tav tm="0">
                                          <p:val>
                                            <p:fltVal val="0"/>
                                          </p:val>
                                        </p:tav>
                                        <p:tav tm="100000">
                                          <p:val>
                                            <p:strVal val="#ppt_h"/>
                                          </p:val>
                                        </p:tav>
                                      </p:tavLst>
                                    </p:anim>
                                    <p:animEffect transition="in" filter="fade">
                                      <p:cBhvr>
                                        <p:cTn id="56" dur="500"/>
                                        <p:tgtEl>
                                          <p:spTgt spid="135"/>
                                        </p:tgtEl>
                                      </p:cBhvr>
                                    </p:animEffect>
                                  </p:childTnLst>
                                </p:cTn>
                              </p:par>
                            </p:childTnLst>
                          </p:cTn>
                        </p:par>
                        <p:par>
                          <p:cTn id="57" fill="hold">
                            <p:stCondLst>
                              <p:cond delay="4000"/>
                            </p:stCondLst>
                            <p:childTnLst>
                              <p:par>
                                <p:cTn id="58" presetID="22" presetClass="entr" presetSubtype="1" fill="hold" nodeType="afterEffect">
                                  <p:stCondLst>
                                    <p:cond delay="0"/>
                                  </p:stCondLst>
                                  <p:childTnLst>
                                    <p:set>
                                      <p:cBhvr>
                                        <p:cTn id="59" dur="1" fill="hold">
                                          <p:stCondLst>
                                            <p:cond delay="0"/>
                                          </p:stCondLst>
                                        </p:cTn>
                                        <p:tgtEl>
                                          <p:spTgt spid="116"/>
                                        </p:tgtEl>
                                        <p:attrNameLst>
                                          <p:attrName>style.visibility</p:attrName>
                                        </p:attrNameLst>
                                      </p:cBhvr>
                                      <p:to>
                                        <p:strVal val="visible"/>
                                      </p:to>
                                    </p:set>
                                    <p:animEffect transition="in" filter="wipe(up)">
                                      <p:cBhvr>
                                        <p:cTn id="60" dur="400"/>
                                        <p:tgtEl>
                                          <p:spTgt spid="116"/>
                                        </p:tgtEl>
                                      </p:cBhvr>
                                    </p:animEffect>
                                  </p:childTnLst>
                                </p:cTn>
                              </p:par>
                              <p:par>
                                <p:cTn id="61" presetID="22" presetClass="entr" presetSubtype="8" fill="hold" nodeType="withEffect">
                                  <p:stCondLst>
                                    <p:cond delay="0"/>
                                  </p:stCondLst>
                                  <p:childTnLst>
                                    <p:set>
                                      <p:cBhvr>
                                        <p:cTn id="62" dur="1" fill="hold">
                                          <p:stCondLst>
                                            <p:cond delay="0"/>
                                          </p:stCondLst>
                                        </p:cTn>
                                        <p:tgtEl>
                                          <p:spTgt spid="107"/>
                                        </p:tgtEl>
                                        <p:attrNameLst>
                                          <p:attrName>style.visibility</p:attrName>
                                        </p:attrNameLst>
                                      </p:cBhvr>
                                      <p:to>
                                        <p:strVal val="visible"/>
                                      </p:to>
                                    </p:set>
                                    <p:animEffect transition="in" filter="wipe(left)">
                                      <p:cBhvr>
                                        <p:cTn id="63" dur="250"/>
                                        <p:tgtEl>
                                          <p:spTgt spid="107"/>
                                        </p:tgtEl>
                                      </p:cBhvr>
                                    </p:animEffect>
                                  </p:childTnLst>
                                </p:cTn>
                              </p:par>
                            </p:childTnLst>
                          </p:cTn>
                        </p:par>
                        <p:par>
                          <p:cTn id="64" fill="hold">
                            <p:stCondLst>
                              <p:cond delay="4500"/>
                            </p:stCondLst>
                            <p:childTnLst>
                              <p:par>
                                <p:cTn id="65" presetID="53" presetClass="entr" presetSubtype="16" fill="hold" nodeType="afterEffect">
                                  <p:stCondLst>
                                    <p:cond delay="0"/>
                                  </p:stCondLst>
                                  <p:childTnLst>
                                    <p:set>
                                      <p:cBhvr>
                                        <p:cTn id="66" dur="1" fill="hold">
                                          <p:stCondLst>
                                            <p:cond delay="0"/>
                                          </p:stCondLst>
                                        </p:cTn>
                                        <p:tgtEl>
                                          <p:spTgt spid="130"/>
                                        </p:tgtEl>
                                        <p:attrNameLst>
                                          <p:attrName>style.visibility</p:attrName>
                                        </p:attrNameLst>
                                      </p:cBhvr>
                                      <p:to>
                                        <p:strVal val="visible"/>
                                      </p:to>
                                    </p:set>
                                    <p:anim calcmode="lin" valueType="num">
                                      <p:cBhvr>
                                        <p:cTn id="67" dur="500" fill="hold"/>
                                        <p:tgtEl>
                                          <p:spTgt spid="130"/>
                                        </p:tgtEl>
                                        <p:attrNameLst>
                                          <p:attrName>ppt_w</p:attrName>
                                        </p:attrNameLst>
                                      </p:cBhvr>
                                      <p:tavLst>
                                        <p:tav tm="0">
                                          <p:val>
                                            <p:fltVal val="0"/>
                                          </p:val>
                                        </p:tav>
                                        <p:tav tm="100000">
                                          <p:val>
                                            <p:strVal val="#ppt_w"/>
                                          </p:val>
                                        </p:tav>
                                      </p:tavLst>
                                    </p:anim>
                                    <p:anim calcmode="lin" valueType="num">
                                      <p:cBhvr>
                                        <p:cTn id="68" dur="500" fill="hold"/>
                                        <p:tgtEl>
                                          <p:spTgt spid="130"/>
                                        </p:tgtEl>
                                        <p:attrNameLst>
                                          <p:attrName>ppt_h</p:attrName>
                                        </p:attrNameLst>
                                      </p:cBhvr>
                                      <p:tavLst>
                                        <p:tav tm="0">
                                          <p:val>
                                            <p:fltVal val="0"/>
                                          </p:val>
                                        </p:tav>
                                        <p:tav tm="100000">
                                          <p:val>
                                            <p:strVal val="#ppt_h"/>
                                          </p:val>
                                        </p:tav>
                                      </p:tavLst>
                                    </p:anim>
                                    <p:animEffect transition="in" filter="fade">
                                      <p:cBhvr>
                                        <p:cTn id="69" dur="500"/>
                                        <p:tgtEl>
                                          <p:spTgt spid="130"/>
                                        </p:tgtEl>
                                      </p:cBhvr>
                                    </p:animEffect>
                                  </p:childTnLst>
                                </p:cTn>
                              </p:par>
                            </p:childTnLst>
                          </p:cTn>
                        </p:par>
                        <p:par>
                          <p:cTn id="70" fill="hold">
                            <p:stCondLst>
                              <p:cond delay="5000"/>
                            </p:stCondLst>
                            <p:childTnLst>
                              <p:par>
                                <p:cTn id="71" presetID="22" presetClass="entr" presetSubtype="1" fill="hold" nodeType="afterEffect">
                                  <p:stCondLst>
                                    <p:cond delay="0"/>
                                  </p:stCondLst>
                                  <p:childTnLst>
                                    <p:set>
                                      <p:cBhvr>
                                        <p:cTn id="72" dur="1" fill="hold">
                                          <p:stCondLst>
                                            <p:cond delay="0"/>
                                          </p:stCondLst>
                                        </p:cTn>
                                        <p:tgtEl>
                                          <p:spTgt spid="113"/>
                                        </p:tgtEl>
                                        <p:attrNameLst>
                                          <p:attrName>style.visibility</p:attrName>
                                        </p:attrNameLst>
                                      </p:cBhvr>
                                      <p:to>
                                        <p:strVal val="visible"/>
                                      </p:to>
                                    </p:set>
                                    <p:animEffect transition="in" filter="wipe(up)">
                                      <p:cBhvr>
                                        <p:cTn id="73" dur="400"/>
                                        <p:tgtEl>
                                          <p:spTgt spid="113"/>
                                        </p:tgtEl>
                                      </p:cBhvr>
                                    </p:animEffect>
                                  </p:childTnLst>
                                </p:cTn>
                              </p:par>
                              <p:par>
                                <p:cTn id="74" presetID="22" presetClass="entr" presetSubtype="8" fill="hold" nodeType="withEffect">
                                  <p:stCondLst>
                                    <p:cond delay="0"/>
                                  </p:stCondLst>
                                  <p:childTnLst>
                                    <p:set>
                                      <p:cBhvr>
                                        <p:cTn id="75" dur="1" fill="hold">
                                          <p:stCondLst>
                                            <p:cond delay="0"/>
                                          </p:stCondLst>
                                        </p:cTn>
                                        <p:tgtEl>
                                          <p:spTgt spid="108"/>
                                        </p:tgtEl>
                                        <p:attrNameLst>
                                          <p:attrName>style.visibility</p:attrName>
                                        </p:attrNameLst>
                                      </p:cBhvr>
                                      <p:to>
                                        <p:strVal val="visible"/>
                                      </p:to>
                                    </p:set>
                                    <p:animEffect transition="in" filter="wipe(left)">
                                      <p:cBhvr>
                                        <p:cTn id="76" dur="250"/>
                                        <p:tgtEl>
                                          <p:spTgt spid="108"/>
                                        </p:tgtEl>
                                      </p:cBhvr>
                                    </p:animEffect>
                                  </p:childTnLst>
                                </p:cTn>
                              </p:par>
                            </p:childTnLst>
                          </p:cTn>
                        </p:par>
                        <p:par>
                          <p:cTn id="77" fill="hold">
                            <p:stCondLst>
                              <p:cond delay="5500"/>
                            </p:stCondLst>
                            <p:childTnLst>
                              <p:par>
                                <p:cTn id="78" presetID="53" presetClass="entr" presetSubtype="16" fill="hold" nodeType="afterEffect">
                                  <p:stCondLst>
                                    <p:cond delay="0"/>
                                  </p:stCondLst>
                                  <p:childTnLst>
                                    <p:set>
                                      <p:cBhvr>
                                        <p:cTn id="79" dur="1" fill="hold">
                                          <p:stCondLst>
                                            <p:cond delay="0"/>
                                          </p:stCondLst>
                                        </p:cTn>
                                        <p:tgtEl>
                                          <p:spTgt spid="125"/>
                                        </p:tgtEl>
                                        <p:attrNameLst>
                                          <p:attrName>style.visibility</p:attrName>
                                        </p:attrNameLst>
                                      </p:cBhvr>
                                      <p:to>
                                        <p:strVal val="visible"/>
                                      </p:to>
                                    </p:set>
                                    <p:anim calcmode="lin" valueType="num">
                                      <p:cBhvr>
                                        <p:cTn id="80" dur="500" fill="hold"/>
                                        <p:tgtEl>
                                          <p:spTgt spid="125"/>
                                        </p:tgtEl>
                                        <p:attrNameLst>
                                          <p:attrName>ppt_w</p:attrName>
                                        </p:attrNameLst>
                                      </p:cBhvr>
                                      <p:tavLst>
                                        <p:tav tm="0">
                                          <p:val>
                                            <p:fltVal val="0"/>
                                          </p:val>
                                        </p:tav>
                                        <p:tav tm="100000">
                                          <p:val>
                                            <p:strVal val="#ppt_w"/>
                                          </p:val>
                                        </p:tav>
                                      </p:tavLst>
                                    </p:anim>
                                    <p:anim calcmode="lin" valueType="num">
                                      <p:cBhvr>
                                        <p:cTn id="81" dur="500" fill="hold"/>
                                        <p:tgtEl>
                                          <p:spTgt spid="125"/>
                                        </p:tgtEl>
                                        <p:attrNameLst>
                                          <p:attrName>ppt_h</p:attrName>
                                        </p:attrNameLst>
                                      </p:cBhvr>
                                      <p:tavLst>
                                        <p:tav tm="0">
                                          <p:val>
                                            <p:fltVal val="0"/>
                                          </p:val>
                                        </p:tav>
                                        <p:tav tm="100000">
                                          <p:val>
                                            <p:strVal val="#ppt_h"/>
                                          </p:val>
                                        </p:tav>
                                      </p:tavLst>
                                    </p:anim>
                                    <p:animEffect transition="in" filter="fade">
                                      <p:cBhvr>
                                        <p:cTn id="82" dur="500"/>
                                        <p:tgtEl>
                                          <p:spTgt spid="125"/>
                                        </p:tgtEl>
                                      </p:cBhvr>
                                    </p:animEffect>
                                  </p:childTnLst>
                                </p:cTn>
                              </p:par>
                            </p:childTnLst>
                          </p:cTn>
                        </p:par>
                        <p:par>
                          <p:cTn id="83" fill="hold">
                            <p:stCondLst>
                              <p:cond delay="6000"/>
                            </p:stCondLst>
                            <p:childTnLst>
                              <p:par>
                                <p:cTn id="84" presetID="22" presetClass="entr" presetSubtype="1" fill="hold" nodeType="afterEffect">
                                  <p:stCondLst>
                                    <p:cond delay="0"/>
                                  </p:stCondLst>
                                  <p:childTnLst>
                                    <p:set>
                                      <p:cBhvr>
                                        <p:cTn id="85" dur="1" fill="hold">
                                          <p:stCondLst>
                                            <p:cond delay="0"/>
                                          </p:stCondLst>
                                        </p:cTn>
                                        <p:tgtEl>
                                          <p:spTgt spid="110"/>
                                        </p:tgtEl>
                                        <p:attrNameLst>
                                          <p:attrName>style.visibility</p:attrName>
                                        </p:attrNameLst>
                                      </p:cBhvr>
                                      <p:to>
                                        <p:strVal val="visible"/>
                                      </p:to>
                                    </p:set>
                                    <p:animEffect transition="in" filter="wipe(up)">
                                      <p:cBhvr>
                                        <p:cTn id="86" dur="400"/>
                                        <p:tgtEl>
                                          <p:spTgt spid="110"/>
                                        </p:tgtEl>
                                      </p:cBhvr>
                                    </p:animEffect>
                                  </p:childTnLst>
                                </p:cTn>
                              </p:par>
                              <p:par>
                                <p:cTn id="87" presetID="22" presetClass="entr" presetSubtype="8" fill="hold" nodeType="withEffect">
                                  <p:stCondLst>
                                    <p:cond delay="0"/>
                                  </p:stCondLst>
                                  <p:childTnLst>
                                    <p:set>
                                      <p:cBhvr>
                                        <p:cTn id="88" dur="1" fill="hold">
                                          <p:stCondLst>
                                            <p:cond delay="0"/>
                                          </p:stCondLst>
                                        </p:cTn>
                                        <p:tgtEl>
                                          <p:spTgt spid="109"/>
                                        </p:tgtEl>
                                        <p:attrNameLst>
                                          <p:attrName>style.visibility</p:attrName>
                                        </p:attrNameLst>
                                      </p:cBhvr>
                                      <p:to>
                                        <p:strVal val="visible"/>
                                      </p:to>
                                    </p:set>
                                    <p:animEffect transition="in" filter="wipe(left)">
                                      <p:cBhvr>
                                        <p:cTn id="89" dur="250"/>
                                        <p:tgtEl>
                                          <p:spTgt spid="109"/>
                                        </p:tgtEl>
                                      </p:cBhvr>
                                    </p:animEffect>
                                  </p:childTnLst>
                                </p:cTn>
                              </p:par>
                            </p:childTnLst>
                          </p:cTn>
                        </p:par>
                        <p:par>
                          <p:cTn id="90" fill="hold">
                            <p:stCondLst>
                              <p:cond delay="6500"/>
                            </p:stCondLst>
                            <p:childTnLst>
                              <p:par>
                                <p:cTn id="91" presetID="10" presetClass="entr" presetSubtype="0" fill="hold" grpId="0" nodeType="afterEffect">
                                  <p:stCondLst>
                                    <p:cond delay="0"/>
                                  </p:stCondLst>
                                  <p:childTnLst>
                                    <p:set>
                                      <p:cBhvr>
                                        <p:cTn id="92" dur="1" fill="hold">
                                          <p:stCondLst>
                                            <p:cond delay="0"/>
                                          </p:stCondLst>
                                        </p:cTn>
                                        <p:tgtEl>
                                          <p:spTgt spid="150"/>
                                        </p:tgtEl>
                                        <p:attrNameLst>
                                          <p:attrName>style.visibility</p:attrName>
                                        </p:attrNameLst>
                                      </p:cBhvr>
                                      <p:to>
                                        <p:strVal val="visible"/>
                                      </p:to>
                                    </p:set>
                                    <p:animEffect transition="in" filter="fade">
                                      <p:cBhvr>
                                        <p:cTn id="93" dur="2000"/>
                                        <p:tgtEl>
                                          <p:spTgt spid="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15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1" y="452774"/>
            <a:ext cx="4079246" cy="480164"/>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 name="标题 1"/>
          <p:cNvSpPr txBox="1"/>
          <p:nvPr/>
        </p:nvSpPr>
        <p:spPr>
          <a:xfrm>
            <a:off x="527313" y="404758"/>
            <a:ext cx="3291518"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单击此处添加标题</a:t>
            </a:r>
            <a:endParaRPr lang="zh-CN" altLang="en-US" sz="2700" dirty="0"/>
          </a:p>
        </p:txBody>
      </p:sp>
      <p:sp>
        <p:nvSpPr>
          <p:cNvPr id="4" name="燕尾形 3"/>
          <p:cNvSpPr/>
          <p:nvPr/>
        </p:nvSpPr>
        <p:spPr>
          <a:xfrm>
            <a:off x="3956098"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 name="燕尾形 4"/>
          <p:cNvSpPr/>
          <p:nvPr/>
        </p:nvSpPr>
        <p:spPr>
          <a:xfrm>
            <a:off x="4244092"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pic>
        <p:nvPicPr>
          <p:cNvPr id="6" name="Picture 2"/>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a:stretch>
            <a:fillRect/>
          </a:stretch>
        </p:blipFill>
        <p:spPr bwMode="auto">
          <a:xfrm>
            <a:off x="1295299" y="1536948"/>
            <a:ext cx="2903201" cy="14404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图片 6"/>
          <p:cNvPicPr>
            <a:picLocks noChangeAspect="1"/>
          </p:cNvPicPr>
          <p:nvPr/>
        </p:nvPicPr>
        <p:blipFill rotWithShape="1">
          <a:blip r:embed="rId2" cstate="print">
            <a:extLst>
              <a:ext uri="{28A0092B-C50C-407E-A947-70E740481C1C}">
                <a14:useLocalDpi xmlns:a14="http://schemas.microsoft.com/office/drawing/2010/main" val="0"/>
              </a:ext>
            </a:extLst>
          </a:blip>
          <a:srcRect/>
          <a:stretch>
            <a:fillRect/>
          </a:stretch>
        </p:blipFill>
        <p:spPr>
          <a:xfrm>
            <a:off x="1295300" y="3063959"/>
            <a:ext cx="2923762" cy="1436103"/>
          </a:xfrm>
          <a:prstGeom prst="rect">
            <a:avLst/>
          </a:prstGeom>
        </p:spPr>
      </p:pic>
      <p:pic>
        <p:nvPicPr>
          <p:cNvPr id="8" name="Picture 6"/>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a:fillRect/>
          </a:stretch>
        </p:blipFill>
        <p:spPr bwMode="auto">
          <a:xfrm>
            <a:off x="1295299" y="4586579"/>
            <a:ext cx="2903201" cy="14361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9" name="组合 8"/>
          <p:cNvGrpSpPr/>
          <p:nvPr/>
        </p:nvGrpSpPr>
        <p:grpSpPr>
          <a:xfrm>
            <a:off x="4463238" y="1536948"/>
            <a:ext cx="6335879" cy="1440493"/>
            <a:chOff x="3347864" y="1152444"/>
            <a:chExt cx="4752528" cy="1080120"/>
          </a:xfrm>
        </p:grpSpPr>
        <p:sp>
          <p:nvSpPr>
            <p:cNvPr id="10" name="矩形 9"/>
            <p:cNvSpPr/>
            <p:nvPr/>
          </p:nvSpPr>
          <p:spPr>
            <a:xfrm>
              <a:off x="3347864" y="1152444"/>
              <a:ext cx="4752528" cy="2671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tx1"/>
                  </a:solidFill>
                  <a:latin typeface="微软雅黑" panose="020B0503020204020204" pitchFamily="34" charset="-122"/>
                  <a:ea typeface="微软雅黑" panose="020B0503020204020204" pitchFamily="34" charset="-122"/>
                  <a:cs typeface="Segoe UI" panose="020B0502040204020203" pitchFamily="34" charset="0"/>
                </a:rPr>
                <a:t>单击此处填加标题</a:t>
              </a:r>
              <a:endParaRPr lang="en-US" altLang="zh-CN" sz="1900" b="1" dirty="0">
                <a:solidFill>
                  <a:schemeClr val="tx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1" name="矩形 10"/>
            <p:cNvSpPr/>
            <p:nvPr/>
          </p:nvSpPr>
          <p:spPr>
            <a:xfrm>
              <a:off x="3347864" y="1419622"/>
              <a:ext cx="4752528" cy="812942"/>
            </a:xfrm>
            <a:prstGeom prst="rect">
              <a:avLst/>
            </a:prstGeom>
            <a:solidFill>
              <a:schemeClr val="tx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4800" indent="-304800" defTabSz="913765">
                <a:lnSpc>
                  <a:spcPct val="70000"/>
                </a:lnSpc>
                <a:spcBef>
                  <a:spcPts val="900"/>
                </a:spcBef>
                <a:buFont typeface="Arial" panose="020B0604020202020204" pitchFamily="34" charset="0"/>
                <a:buChar char="•"/>
              </a:pPr>
              <a:r>
                <a:rPr lang="zh-CN" altLang="en-US" sz="1600" dirty="0">
                  <a:solidFill>
                    <a:sysClr val="windowText" lastClr="000000"/>
                  </a:solidFill>
                  <a:latin typeface="微软雅黑" panose="020B0503020204020204" pitchFamily="34" charset="-122"/>
                  <a:ea typeface="微软雅黑" panose="020B0503020204020204" pitchFamily="34" charset="-122"/>
                  <a:cs typeface="Segoe UI" panose="020B0502040204020203" pitchFamily="34" charset="0"/>
                </a:rPr>
                <a:t>单击此处填加文字内容</a:t>
              </a:r>
              <a:endParaRPr lang="en-US" altLang="zh-CN" sz="1600" dirty="0">
                <a:solidFill>
                  <a:sysClr val="windowText" lastClr="000000"/>
                </a:solidFill>
                <a:latin typeface="微软雅黑" panose="020B0503020204020204" pitchFamily="34" charset="-122"/>
                <a:ea typeface="微软雅黑" panose="020B0503020204020204" pitchFamily="34" charset="-122"/>
                <a:cs typeface="Segoe UI" panose="020B0502040204020203" pitchFamily="34" charset="0"/>
              </a:endParaRPr>
            </a:p>
            <a:p>
              <a:pPr marL="304800" indent="-304800" defTabSz="913765">
                <a:lnSpc>
                  <a:spcPct val="70000"/>
                </a:lnSpc>
                <a:spcBef>
                  <a:spcPts val="900"/>
                </a:spcBef>
                <a:buFont typeface="Arial" panose="020B0604020202020204" pitchFamily="34" charset="0"/>
                <a:buChar char="•"/>
              </a:pPr>
              <a:r>
                <a:rPr lang="zh-CN" altLang="en-US" sz="1600" dirty="0">
                  <a:solidFill>
                    <a:sysClr val="windowText" lastClr="000000"/>
                  </a:solidFill>
                  <a:latin typeface="微软雅黑" panose="020B0503020204020204" pitchFamily="34" charset="-122"/>
                  <a:ea typeface="微软雅黑" panose="020B0503020204020204" pitchFamily="34" charset="-122"/>
                  <a:cs typeface="Segoe UI" panose="020B0502040204020203" pitchFamily="34" charset="0"/>
                </a:rPr>
                <a:t>单击此处填加文字内容</a:t>
              </a:r>
              <a:endParaRPr lang="en-US" altLang="zh-CN" sz="1600" dirty="0">
                <a:solidFill>
                  <a:sysClr val="windowText" lastClr="000000"/>
                </a:solidFill>
                <a:latin typeface="微软雅黑" panose="020B0503020204020204" pitchFamily="34" charset="-122"/>
                <a:ea typeface="微软雅黑" panose="020B0503020204020204" pitchFamily="34" charset="-122"/>
                <a:cs typeface="Segoe UI" panose="020B0502040204020203" pitchFamily="34" charset="0"/>
              </a:endParaRPr>
            </a:p>
            <a:p>
              <a:pPr marL="304800" indent="-304800" defTabSz="913765">
                <a:lnSpc>
                  <a:spcPct val="70000"/>
                </a:lnSpc>
                <a:spcBef>
                  <a:spcPts val="900"/>
                </a:spcBef>
                <a:buFont typeface="Arial" panose="020B0604020202020204" pitchFamily="34" charset="0"/>
                <a:buChar char="•"/>
              </a:pPr>
              <a:r>
                <a:rPr lang="zh-CN" altLang="en-US" sz="1600" dirty="0">
                  <a:solidFill>
                    <a:sysClr val="windowText" lastClr="000000"/>
                  </a:solidFill>
                  <a:latin typeface="微软雅黑" panose="020B0503020204020204" pitchFamily="34" charset="-122"/>
                  <a:ea typeface="微软雅黑" panose="020B0503020204020204" pitchFamily="34" charset="-122"/>
                  <a:cs typeface="Segoe UI" panose="020B0502040204020203" pitchFamily="34" charset="0"/>
                </a:rPr>
                <a:t>单击此处填加文字内容</a:t>
              </a:r>
              <a:endParaRPr lang="zh-CN" altLang="en-US" dirty="0">
                <a:solidFill>
                  <a:sysClr val="windowText" lastClr="000000"/>
                </a:solidFill>
              </a:endParaRPr>
            </a:p>
          </p:txBody>
        </p:sp>
      </p:grpSp>
      <p:grpSp>
        <p:nvGrpSpPr>
          <p:cNvPr id="18" name="组合 17"/>
          <p:cNvGrpSpPr/>
          <p:nvPr/>
        </p:nvGrpSpPr>
        <p:grpSpPr>
          <a:xfrm>
            <a:off x="4463238" y="3061764"/>
            <a:ext cx="6335879" cy="1440493"/>
            <a:chOff x="3347864" y="1152444"/>
            <a:chExt cx="4752528" cy="1080120"/>
          </a:xfrm>
        </p:grpSpPr>
        <p:sp>
          <p:nvSpPr>
            <p:cNvPr id="19" name="矩形 18"/>
            <p:cNvSpPr/>
            <p:nvPr/>
          </p:nvSpPr>
          <p:spPr>
            <a:xfrm>
              <a:off x="3347864" y="1152444"/>
              <a:ext cx="4752528" cy="2671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tx1"/>
                  </a:solidFill>
                  <a:latin typeface="微软雅黑" panose="020B0503020204020204" pitchFamily="34" charset="-122"/>
                  <a:ea typeface="微软雅黑" panose="020B0503020204020204" pitchFamily="34" charset="-122"/>
                  <a:cs typeface="Segoe UI" panose="020B0502040204020203" pitchFamily="34" charset="0"/>
                </a:rPr>
                <a:t>单击此处填加标题</a:t>
              </a:r>
              <a:endParaRPr lang="en-US" altLang="zh-CN" sz="1900" b="1" dirty="0">
                <a:solidFill>
                  <a:schemeClr val="tx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20" name="矩形 19"/>
            <p:cNvSpPr/>
            <p:nvPr/>
          </p:nvSpPr>
          <p:spPr>
            <a:xfrm>
              <a:off x="3347864" y="1419622"/>
              <a:ext cx="4752528" cy="812942"/>
            </a:xfrm>
            <a:prstGeom prst="rect">
              <a:avLst/>
            </a:prstGeom>
            <a:solidFill>
              <a:schemeClr val="tx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4800" indent="-304800" defTabSz="913765">
                <a:lnSpc>
                  <a:spcPct val="70000"/>
                </a:lnSpc>
                <a:spcBef>
                  <a:spcPts val="900"/>
                </a:spcBef>
                <a:buFont typeface="Arial" panose="020B0604020202020204" pitchFamily="34" charset="0"/>
                <a:buChar char="•"/>
              </a:pPr>
              <a:r>
                <a:rPr lang="zh-CN" altLang="en-US" sz="1600" dirty="0">
                  <a:solidFill>
                    <a:sysClr val="windowText" lastClr="000000"/>
                  </a:solidFill>
                  <a:latin typeface="微软雅黑" panose="020B0503020204020204" pitchFamily="34" charset="-122"/>
                  <a:ea typeface="微软雅黑" panose="020B0503020204020204" pitchFamily="34" charset="-122"/>
                  <a:cs typeface="Segoe UI" panose="020B0502040204020203" pitchFamily="34" charset="0"/>
                </a:rPr>
                <a:t>单击此处填加文字内容</a:t>
              </a:r>
              <a:endParaRPr lang="en-US" altLang="zh-CN" sz="1600" dirty="0">
                <a:solidFill>
                  <a:sysClr val="windowText" lastClr="000000"/>
                </a:solidFill>
                <a:latin typeface="微软雅黑" panose="020B0503020204020204" pitchFamily="34" charset="-122"/>
                <a:ea typeface="微软雅黑" panose="020B0503020204020204" pitchFamily="34" charset="-122"/>
                <a:cs typeface="Segoe UI" panose="020B0502040204020203" pitchFamily="34" charset="0"/>
              </a:endParaRPr>
            </a:p>
            <a:p>
              <a:pPr marL="304800" indent="-304800" defTabSz="913765">
                <a:lnSpc>
                  <a:spcPct val="70000"/>
                </a:lnSpc>
                <a:spcBef>
                  <a:spcPts val="900"/>
                </a:spcBef>
                <a:buFont typeface="Arial" panose="020B0604020202020204" pitchFamily="34" charset="0"/>
                <a:buChar char="•"/>
              </a:pPr>
              <a:r>
                <a:rPr lang="zh-CN" altLang="en-US" sz="1600" dirty="0">
                  <a:solidFill>
                    <a:sysClr val="windowText" lastClr="000000"/>
                  </a:solidFill>
                  <a:latin typeface="微软雅黑" panose="020B0503020204020204" pitchFamily="34" charset="-122"/>
                  <a:ea typeface="微软雅黑" panose="020B0503020204020204" pitchFamily="34" charset="-122"/>
                  <a:cs typeface="Segoe UI" panose="020B0502040204020203" pitchFamily="34" charset="0"/>
                </a:rPr>
                <a:t>单击此处填加文字内容</a:t>
              </a:r>
              <a:endParaRPr lang="en-US" altLang="zh-CN" sz="1600" dirty="0">
                <a:solidFill>
                  <a:sysClr val="windowText" lastClr="000000"/>
                </a:solidFill>
                <a:latin typeface="微软雅黑" panose="020B0503020204020204" pitchFamily="34" charset="-122"/>
                <a:ea typeface="微软雅黑" panose="020B0503020204020204" pitchFamily="34" charset="-122"/>
                <a:cs typeface="Segoe UI" panose="020B0502040204020203" pitchFamily="34" charset="0"/>
              </a:endParaRPr>
            </a:p>
            <a:p>
              <a:pPr marL="304800" indent="-304800" defTabSz="913765">
                <a:lnSpc>
                  <a:spcPct val="70000"/>
                </a:lnSpc>
                <a:spcBef>
                  <a:spcPts val="900"/>
                </a:spcBef>
                <a:buFont typeface="Arial" panose="020B0604020202020204" pitchFamily="34" charset="0"/>
                <a:buChar char="•"/>
              </a:pPr>
              <a:r>
                <a:rPr lang="zh-CN" altLang="en-US" sz="1600" dirty="0">
                  <a:solidFill>
                    <a:sysClr val="windowText" lastClr="000000"/>
                  </a:solidFill>
                  <a:latin typeface="微软雅黑" panose="020B0503020204020204" pitchFamily="34" charset="-122"/>
                  <a:ea typeface="微软雅黑" panose="020B0503020204020204" pitchFamily="34" charset="-122"/>
                  <a:cs typeface="Segoe UI" panose="020B0502040204020203" pitchFamily="34" charset="0"/>
                </a:rPr>
                <a:t>单击此处填加文字内容</a:t>
              </a:r>
              <a:endParaRPr lang="zh-CN" altLang="en-US" dirty="0">
                <a:solidFill>
                  <a:sysClr val="windowText" lastClr="000000"/>
                </a:solidFill>
              </a:endParaRPr>
            </a:p>
          </p:txBody>
        </p:sp>
      </p:grpSp>
      <p:grpSp>
        <p:nvGrpSpPr>
          <p:cNvPr id="21" name="组合 20"/>
          <p:cNvGrpSpPr/>
          <p:nvPr/>
        </p:nvGrpSpPr>
        <p:grpSpPr>
          <a:xfrm>
            <a:off x="4463238" y="4586579"/>
            <a:ext cx="6335879" cy="1440493"/>
            <a:chOff x="3347864" y="1152444"/>
            <a:chExt cx="4752528" cy="1080120"/>
          </a:xfrm>
        </p:grpSpPr>
        <p:sp>
          <p:nvSpPr>
            <p:cNvPr id="22" name="矩形 21"/>
            <p:cNvSpPr/>
            <p:nvPr/>
          </p:nvSpPr>
          <p:spPr>
            <a:xfrm>
              <a:off x="3347864" y="1152444"/>
              <a:ext cx="4752528" cy="2671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tx1"/>
                  </a:solidFill>
                  <a:latin typeface="微软雅黑" panose="020B0503020204020204" pitchFamily="34" charset="-122"/>
                  <a:ea typeface="微软雅黑" panose="020B0503020204020204" pitchFamily="34" charset="-122"/>
                  <a:cs typeface="Segoe UI" panose="020B0502040204020203" pitchFamily="34" charset="0"/>
                </a:rPr>
                <a:t>单击此处填加标题</a:t>
              </a:r>
              <a:endParaRPr lang="en-US" altLang="zh-CN" sz="1900" b="1" dirty="0">
                <a:solidFill>
                  <a:schemeClr val="tx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23" name="矩形 22"/>
            <p:cNvSpPr/>
            <p:nvPr/>
          </p:nvSpPr>
          <p:spPr>
            <a:xfrm>
              <a:off x="3347864" y="1419622"/>
              <a:ext cx="4752528" cy="812942"/>
            </a:xfrm>
            <a:prstGeom prst="rect">
              <a:avLst/>
            </a:prstGeom>
            <a:solidFill>
              <a:schemeClr val="tx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4800" indent="-304800" defTabSz="913765">
                <a:lnSpc>
                  <a:spcPct val="70000"/>
                </a:lnSpc>
                <a:spcBef>
                  <a:spcPts val="900"/>
                </a:spcBef>
                <a:buFont typeface="Arial" panose="020B0604020202020204" pitchFamily="34" charset="0"/>
                <a:buChar char="•"/>
              </a:pPr>
              <a:r>
                <a:rPr lang="zh-CN" altLang="en-US" sz="1600" dirty="0">
                  <a:solidFill>
                    <a:sysClr val="windowText" lastClr="000000"/>
                  </a:solidFill>
                  <a:latin typeface="微软雅黑" panose="020B0503020204020204" pitchFamily="34" charset="-122"/>
                  <a:ea typeface="微软雅黑" panose="020B0503020204020204" pitchFamily="34" charset="-122"/>
                  <a:cs typeface="Segoe UI" panose="020B0502040204020203" pitchFamily="34" charset="0"/>
                </a:rPr>
                <a:t>单击此处填加文字内容</a:t>
              </a:r>
              <a:endParaRPr lang="en-US" altLang="zh-CN" sz="1600" dirty="0">
                <a:solidFill>
                  <a:sysClr val="windowText" lastClr="000000"/>
                </a:solidFill>
                <a:latin typeface="微软雅黑" panose="020B0503020204020204" pitchFamily="34" charset="-122"/>
                <a:ea typeface="微软雅黑" panose="020B0503020204020204" pitchFamily="34" charset="-122"/>
                <a:cs typeface="Segoe UI" panose="020B0502040204020203" pitchFamily="34" charset="0"/>
              </a:endParaRPr>
            </a:p>
            <a:p>
              <a:pPr marL="304800" indent="-304800" defTabSz="913765">
                <a:lnSpc>
                  <a:spcPct val="70000"/>
                </a:lnSpc>
                <a:spcBef>
                  <a:spcPts val="900"/>
                </a:spcBef>
                <a:buFont typeface="Arial" panose="020B0604020202020204" pitchFamily="34" charset="0"/>
                <a:buChar char="•"/>
              </a:pPr>
              <a:r>
                <a:rPr lang="zh-CN" altLang="en-US" sz="1600" dirty="0">
                  <a:solidFill>
                    <a:sysClr val="windowText" lastClr="000000"/>
                  </a:solidFill>
                  <a:latin typeface="微软雅黑" panose="020B0503020204020204" pitchFamily="34" charset="-122"/>
                  <a:ea typeface="微软雅黑" panose="020B0503020204020204" pitchFamily="34" charset="-122"/>
                  <a:cs typeface="Segoe UI" panose="020B0502040204020203" pitchFamily="34" charset="0"/>
                </a:rPr>
                <a:t>单击此处填加文字内容</a:t>
              </a:r>
              <a:endParaRPr lang="en-US" altLang="zh-CN" sz="1600" dirty="0">
                <a:solidFill>
                  <a:sysClr val="windowText" lastClr="000000"/>
                </a:solidFill>
                <a:latin typeface="微软雅黑" panose="020B0503020204020204" pitchFamily="34" charset="-122"/>
                <a:ea typeface="微软雅黑" panose="020B0503020204020204" pitchFamily="34" charset="-122"/>
                <a:cs typeface="Segoe UI" panose="020B0502040204020203" pitchFamily="34" charset="0"/>
              </a:endParaRPr>
            </a:p>
            <a:p>
              <a:pPr marL="304800" indent="-304800" defTabSz="913765">
                <a:lnSpc>
                  <a:spcPct val="70000"/>
                </a:lnSpc>
                <a:spcBef>
                  <a:spcPts val="900"/>
                </a:spcBef>
                <a:buFont typeface="Arial" panose="020B0604020202020204" pitchFamily="34" charset="0"/>
                <a:buChar char="•"/>
              </a:pPr>
              <a:r>
                <a:rPr lang="zh-CN" altLang="en-US" sz="1600" dirty="0">
                  <a:solidFill>
                    <a:sysClr val="windowText" lastClr="000000"/>
                  </a:solidFill>
                  <a:latin typeface="微软雅黑" panose="020B0503020204020204" pitchFamily="34" charset="-122"/>
                  <a:ea typeface="微软雅黑" panose="020B0503020204020204" pitchFamily="34" charset="-122"/>
                  <a:cs typeface="Segoe UI" panose="020B0502040204020203" pitchFamily="34" charset="0"/>
                </a:rPr>
                <a:t>单击此处填加文字内容</a:t>
              </a:r>
              <a:endParaRPr lang="zh-CN" altLang="en-US" dirty="0">
                <a:solidFill>
                  <a:sysClr val="windowText" lastClr="000000"/>
                </a:solidFill>
              </a:endParaRPr>
            </a:p>
          </p:txBody>
        </p:sp>
      </p:grpSp>
      <p:sp>
        <p:nvSpPr>
          <p:cNvPr id="24" name="TextBox 23"/>
          <p:cNvSpPr txBox="1"/>
          <p:nvPr/>
        </p:nvSpPr>
        <p:spPr>
          <a:xfrm>
            <a:off x="13007076" y="7258718"/>
            <a:ext cx="1169398" cy="492557"/>
          </a:xfrm>
          <a:prstGeom prst="rect">
            <a:avLst/>
          </a:prstGeom>
          <a:noFill/>
        </p:spPr>
        <p:txBody>
          <a:bodyPr wrap="none" lIns="121917" tIns="60958" rIns="121917" bIns="60958"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 presetClass="entr" presetSubtype="8" decel="100000"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750" fill="hold"/>
                                        <p:tgtEl>
                                          <p:spTgt spid="6"/>
                                        </p:tgtEl>
                                        <p:attrNameLst>
                                          <p:attrName>ppt_x</p:attrName>
                                        </p:attrNameLst>
                                      </p:cBhvr>
                                      <p:tavLst>
                                        <p:tav tm="0">
                                          <p:val>
                                            <p:strVal val="0-#ppt_w/2"/>
                                          </p:val>
                                        </p:tav>
                                        <p:tav tm="100000">
                                          <p:val>
                                            <p:strVal val="#ppt_x"/>
                                          </p:val>
                                        </p:tav>
                                      </p:tavLst>
                                    </p:anim>
                                    <p:anim calcmode="lin" valueType="num">
                                      <p:cBhvr additive="base">
                                        <p:cTn id="29" dur="750" fill="hold"/>
                                        <p:tgtEl>
                                          <p:spTgt spid="6"/>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750" fill="hold"/>
                                        <p:tgtEl>
                                          <p:spTgt spid="9"/>
                                        </p:tgtEl>
                                        <p:attrNameLst>
                                          <p:attrName>ppt_x</p:attrName>
                                        </p:attrNameLst>
                                      </p:cBhvr>
                                      <p:tavLst>
                                        <p:tav tm="0">
                                          <p:val>
                                            <p:strVal val="1+#ppt_w/2"/>
                                          </p:val>
                                        </p:tav>
                                        <p:tav tm="100000">
                                          <p:val>
                                            <p:strVal val="#ppt_x"/>
                                          </p:val>
                                        </p:tav>
                                      </p:tavLst>
                                    </p:anim>
                                    <p:anim calcmode="lin" valueType="num">
                                      <p:cBhvr additive="base">
                                        <p:cTn id="33" dur="750" fill="hold"/>
                                        <p:tgtEl>
                                          <p:spTgt spid="9"/>
                                        </p:tgtEl>
                                        <p:attrNameLst>
                                          <p:attrName>ppt_y</p:attrName>
                                        </p:attrNameLst>
                                      </p:cBhvr>
                                      <p:tavLst>
                                        <p:tav tm="0">
                                          <p:val>
                                            <p:strVal val="#ppt_y"/>
                                          </p:val>
                                        </p:tav>
                                        <p:tav tm="100000">
                                          <p:val>
                                            <p:strVal val="#ppt_y"/>
                                          </p:val>
                                        </p:tav>
                                      </p:tavLst>
                                    </p:anim>
                                  </p:childTnLst>
                                </p:cTn>
                              </p:par>
                              <p:par>
                                <p:cTn id="34" presetID="2" presetClass="entr" presetSubtype="8" decel="100000" fill="hold" nodeType="withEffect">
                                  <p:stCondLst>
                                    <p:cond delay="75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750" fill="hold"/>
                                        <p:tgtEl>
                                          <p:spTgt spid="7"/>
                                        </p:tgtEl>
                                        <p:attrNameLst>
                                          <p:attrName>ppt_x</p:attrName>
                                        </p:attrNameLst>
                                      </p:cBhvr>
                                      <p:tavLst>
                                        <p:tav tm="0">
                                          <p:val>
                                            <p:strVal val="0-#ppt_w/2"/>
                                          </p:val>
                                        </p:tav>
                                        <p:tav tm="100000">
                                          <p:val>
                                            <p:strVal val="#ppt_x"/>
                                          </p:val>
                                        </p:tav>
                                      </p:tavLst>
                                    </p:anim>
                                    <p:anim calcmode="lin" valueType="num">
                                      <p:cBhvr additive="base">
                                        <p:cTn id="37" dur="750" fill="hold"/>
                                        <p:tgtEl>
                                          <p:spTgt spid="7"/>
                                        </p:tgtEl>
                                        <p:attrNameLst>
                                          <p:attrName>ppt_y</p:attrName>
                                        </p:attrNameLst>
                                      </p:cBhvr>
                                      <p:tavLst>
                                        <p:tav tm="0">
                                          <p:val>
                                            <p:strVal val="#ppt_y"/>
                                          </p:val>
                                        </p:tav>
                                        <p:tav tm="100000">
                                          <p:val>
                                            <p:strVal val="#ppt_y"/>
                                          </p:val>
                                        </p:tav>
                                      </p:tavLst>
                                    </p:anim>
                                  </p:childTnLst>
                                </p:cTn>
                              </p:par>
                              <p:par>
                                <p:cTn id="38" presetID="2" presetClass="entr" presetSubtype="2" fill="hold" nodeType="withEffect">
                                  <p:stCondLst>
                                    <p:cond delay="750"/>
                                  </p:stCondLst>
                                  <p:childTnLst>
                                    <p:set>
                                      <p:cBhvr>
                                        <p:cTn id="39" dur="1" fill="hold">
                                          <p:stCondLst>
                                            <p:cond delay="0"/>
                                          </p:stCondLst>
                                        </p:cTn>
                                        <p:tgtEl>
                                          <p:spTgt spid="18"/>
                                        </p:tgtEl>
                                        <p:attrNameLst>
                                          <p:attrName>style.visibility</p:attrName>
                                        </p:attrNameLst>
                                      </p:cBhvr>
                                      <p:to>
                                        <p:strVal val="visible"/>
                                      </p:to>
                                    </p:set>
                                    <p:anim calcmode="lin" valueType="num">
                                      <p:cBhvr additive="base">
                                        <p:cTn id="40" dur="750" fill="hold"/>
                                        <p:tgtEl>
                                          <p:spTgt spid="18"/>
                                        </p:tgtEl>
                                        <p:attrNameLst>
                                          <p:attrName>ppt_x</p:attrName>
                                        </p:attrNameLst>
                                      </p:cBhvr>
                                      <p:tavLst>
                                        <p:tav tm="0">
                                          <p:val>
                                            <p:strVal val="1+#ppt_w/2"/>
                                          </p:val>
                                        </p:tav>
                                        <p:tav tm="100000">
                                          <p:val>
                                            <p:strVal val="#ppt_x"/>
                                          </p:val>
                                        </p:tav>
                                      </p:tavLst>
                                    </p:anim>
                                    <p:anim calcmode="lin" valueType="num">
                                      <p:cBhvr additive="base">
                                        <p:cTn id="41" dur="750" fill="hold"/>
                                        <p:tgtEl>
                                          <p:spTgt spid="18"/>
                                        </p:tgtEl>
                                        <p:attrNameLst>
                                          <p:attrName>ppt_y</p:attrName>
                                        </p:attrNameLst>
                                      </p:cBhvr>
                                      <p:tavLst>
                                        <p:tav tm="0">
                                          <p:val>
                                            <p:strVal val="#ppt_y"/>
                                          </p:val>
                                        </p:tav>
                                        <p:tav tm="100000">
                                          <p:val>
                                            <p:strVal val="#ppt_y"/>
                                          </p:val>
                                        </p:tav>
                                      </p:tavLst>
                                    </p:anim>
                                  </p:childTnLst>
                                </p:cTn>
                              </p:par>
                            </p:childTnLst>
                          </p:cTn>
                        </p:par>
                        <p:par>
                          <p:cTn id="42" fill="hold">
                            <p:stCondLst>
                              <p:cond delay="2500"/>
                            </p:stCondLst>
                            <p:childTnLst>
                              <p:par>
                                <p:cTn id="43" presetID="2" presetClass="entr" presetSubtype="8" decel="100000" fill="hold" nodeType="after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750" fill="hold"/>
                                        <p:tgtEl>
                                          <p:spTgt spid="8"/>
                                        </p:tgtEl>
                                        <p:attrNameLst>
                                          <p:attrName>ppt_x</p:attrName>
                                        </p:attrNameLst>
                                      </p:cBhvr>
                                      <p:tavLst>
                                        <p:tav tm="0">
                                          <p:val>
                                            <p:strVal val="0-#ppt_w/2"/>
                                          </p:val>
                                        </p:tav>
                                        <p:tav tm="100000">
                                          <p:val>
                                            <p:strVal val="#ppt_x"/>
                                          </p:val>
                                        </p:tav>
                                      </p:tavLst>
                                    </p:anim>
                                    <p:anim calcmode="lin" valueType="num">
                                      <p:cBhvr additive="base">
                                        <p:cTn id="46" dur="750" fill="hold"/>
                                        <p:tgtEl>
                                          <p:spTgt spid="8"/>
                                        </p:tgtEl>
                                        <p:attrNameLst>
                                          <p:attrName>ppt_y</p:attrName>
                                        </p:attrNameLst>
                                      </p:cBhvr>
                                      <p:tavLst>
                                        <p:tav tm="0">
                                          <p:val>
                                            <p:strVal val="#ppt_y"/>
                                          </p:val>
                                        </p:tav>
                                        <p:tav tm="100000">
                                          <p:val>
                                            <p:strVal val="#ppt_y"/>
                                          </p:val>
                                        </p:tav>
                                      </p:tavLst>
                                    </p:anim>
                                  </p:childTnLst>
                                </p:cTn>
                              </p:par>
                              <p:par>
                                <p:cTn id="47" presetID="2" presetClass="entr" presetSubtype="2" fill="hold" nodeType="withEffect">
                                  <p:stCondLst>
                                    <p:cond delay="0"/>
                                  </p:stCondLst>
                                  <p:childTnLst>
                                    <p:set>
                                      <p:cBhvr>
                                        <p:cTn id="48" dur="1" fill="hold">
                                          <p:stCondLst>
                                            <p:cond delay="0"/>
                                          </p:stCondLst>
                                        </p:cTn>
                                        <p:tgtEl>
                                          <p:spTgt spid="21"/>
                                        </p:tgtEl>
                                        <p:attrNameLst>
                                          <p:attrName>style.visibility</p:attrName>
                                        </p:attrNameLst>
                                      </p:cBhvr>
                                      <p:to>
                                        <p:strVal val="visible"/>
                                      </p:to>
                                    </p:set>
                                    <p:anim calcmode="lin" valueType="num">
                                      <p:cBhvr additive="base">
                                        <p:cTn id="49" dur="750" fill="hold"/>
                                        <p:tgtEl>
                                          <p:spTgt spid="21"/>
                                        </p:tgtEl>
                                        <p:attrNameLst>
                                          <p:attrName>ppt_x</p:attrName>
                                        </p:attrNameLst>
                                      </p:cBhvr>
                                      <p:tavLst>
                                        <p:tav tm="0">
                                          <p:val>
                                            <p:strVal val="1+#ppt_w/2"/>
                                          </p:val>
                                        </p:tav>
                                        <p:tav tm="100000">
                                          <p:val>
                                            <p:strVal val="#ppt_x"/>
                                          </p:val>
                                        </p:tav>
                                      </p:tavLst>
                                    </p:anim>
                                    <p:anim calcmode="lin" valueType="num">
                                      <p:cBhvr additive="base">
                                        <p:cTn id="50" dur="750" fill="hold"/>
                                        <p:tgtEl>
                                          <p:spTgt spid="21"/>
                                        </p:tgtEl>
                                        <p:attrNameLst>
                                          <p:attrName>ppt_y</p:attrName>
                                        </p:attrNameLst>
                                      </p:cBhvr>
                                      <p:tavLst>
                                        <p:tav tm="0">
                                          <p:val>
                                            <p:strVal val="#ppt_y"/>
                                          </p:val>
                                        </p:tav>
                                        <p:tav tm="100000">
                                          <p:val>
                                            <p:strVal val="#ppt_y"/>
                                          </p:val>
                                        </p:tav>
                                      </p:tavLst>
                                    </p:anim>
                                  </p:childTnLst>
                                </p:cTn>
                              </p:par>
                            </p:childTnLst>
                          </p:cTn>
                        </p:par>
                        <p:par>
                          <p:cTn id="51" fill="hold">
                            <p:stCondLst>
                              <p:cond delay="3500"/>
                            </p:stCondLst>
                            <p:childTnLst>
                              <p:par>
                                <p:cTn id="52" presetID="10" presetClass="entr" presetSubtype="0" fill="hold" grpId="0" nodeType="after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fade">
                                      <p:cBhvr>
                                        <p:cTn id="54" dur="2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2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1" y="452774"/>
            <a:ext cx="4079246" cy="480164"/>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 name="标题 1"/>
          <p:cNvSpPr txBox="1"/>
          <p:nvPr/>
        </p:nvSpPr>
        <p:spPr>
          <a:xfrm>
            <a:off x="527313" y="404758"/>
            <a:ext cx="3291518"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单击此处添加标题</a:t>
            </a:r>
            <a:endParaRPr lang="zh-CN" altLang="en-US" sz="2700" dirty="0"/>
          </a:p>
        </p:txBody>
      </p:sp>
      <p:sp>
        <p:nvSpPr>
          <p:cNvPr id="4" name="燕尾形 3"/>
          <p:cNvSpPr/>
          <p:nvPr/>
        </p:nvSpPr>
        <p:spPr>
          <a:xfrm>
            <a:off x="3956098"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 name="燕尾形 4"/>
          <p:cNvSpPr/>
          <p:nvPr/>
        </p:nvSpPr>
        <p:spPr>
          <a:xfrm>
            <a:off x="4244092"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6226655" y="3992991"/>
            <a:ext cx="2897340" cy="779114"/>
          </a:xfrm>
          <a:prstGeom prst="rect">
            <a:avLst/>
          </a:prstGeom>
          <a:noFill/>
        </p:spPr>
        <p:txBody>
          <a:bodyPr wrap="none" lIns="121917" tIns="60958" rIns="121917" bIns="60958">
            <a:spAutoFit/>
          </a:bodyPr>
          <a:lstStyle/>
          <a:p>
            <a:pPr marL="457200" indent="-457200" fontAlgn="base">
              <a:spcBef>
                <a:spcPct val="0"/>
              </a:spcBef>
              <a:spcAft>
                <a:spcPct val="0"/>
              </a:spcAft>
              <a:buFont typeface="Arial" panose="020B0604020202020204" pitchFamily="34" charset="0"/>
              <a:buChar char="•"/>
              <a:defRPr/>
            </a:pPr>
            <a:r>
              <a:rPr lang="zh-CN" altLang="en-US" sz="2100" dirty="0">
                <a:solidFill>
                  <a:prstClr val="black">
                    <a:lumMod val="75000"/>
                    <a:lumOff val="25000"/>
                  </a:prstClr>
                </a:solidFill>
                <a:latin typeface="汉仪中圆简" panose="02010609000101010101" pitchFamily="49" charset="-122"/>
                <a:ea typeface="汉仪中圆简" panose="02010609000101010101" pitchFamily="49" charset="-122"/>
              </a:rPr>
              <a:t>点击此处输入文字</a:t>
            </a:r>
            <a:endParaRPr lang="en-US" altLang="zh-CN" sz="2100" dirty="0">
              <a:solidFill>
                <a:prstClr val="black">
                  <a:lumMod val="75000"/>
                  <a:lumOff val="25000"/>
                </a:prstClr>
              </a:solidFill>
              <a:latin typeface="汉仪中圆简" panose="02010609000101010101" pitchFamily="49" charset="-122"/>
              <a:ea typeface="汉仪中圆简" panose="02010609000101010101" pitchFamily="49" charset="-122"/>
            </a:endParaRPr>
          </a:p>
          <a:p>
            <a:pPr marL="457200" indent="-457200" fontAlgn="base">
              <a:spcBef>
                <a:spcPct val="0"/>
              </a:spcBef>
              <a:spcAft>
                <a:spcPct val="0"/>
              </a:spcAft>
              <a:buFont typeface="Arial" panose="020B0604020202020204" pitchFamily="34" charset="0"/>
              <a:buChar char="•"/>
              <a:defRPr/>
            </a:pPr>
            <a:r>
              <a:rPr lang="zh-CN" altLang="en-US" sz="2100" dirty="0">
                <a:solidFill>
                  <a:prstClr val="black">
                    <a:lumMod val="75000"/>
                    <a:lumOff val="25000"/>
                  </a:prstClr>
                </a:solidFill>
                <a:latin typeface="汉仪中圆简" panose="02010609000101010101" pitchFamily="49" charset="-122"/>
                <a:ea typeface="汉仪中圆简" panose="02010609000101010101" pitchFamily="49" charset="-122"/>
              </a:rPr>
              <a:t>点击此处输入文字</a:t>
            </a:r>
            <a:endParaRPr lang="en-US" altLang="zh-CN" sz="2100" dirty="0">
              <a:solidFill>
                <a:prstClr val="black">
                  <a:lumMod val="75000"/>
                  <a:lumOff val="25000"/>
                </a:prstClr>
              </a:solidFill>
              <a:latin typeface="汉仪中圆简" panose="02010609000101010101" pitchFamily="49" charset="-122"/>
              <a:ea typeface="汉仪中圆简" panose="02010609000101010101" pitchFamily="49" charset="-122"/>
            </a:endParaRPr>
          </a:p>
        </p:txBody>
      </p:sp>
      <p:sp>
        <p:nvSpPr>
          <p:cNvPr id="18" name="TextBox 17"/>
          <p:cNvSpPr txBox="1"/>
          <p:nvPr/>
        </p:nvSpPr>
        <p:spPr>
          <a:xfrm>
            <a:off x="3731431" y="4998641"/>
            <a:ext cx="3170354" cy="861683"/>
          </a:xfrm>
          <a:prstGeom prst="rect">
            <a:avLst/>
          </a:prstGeom>
          <a:noFill/>
        </p:spPr>
        <p:txBody>
          <a:bodyPr wrap="none" lIns="121917" tIns="60958" rIns="121917" bIns="60958">
            <a:spAutoFit/>
          </a:bodyPr>
          <a:lstStyle/>
          <a:p>
            <a:pPr marL="457200" indent="-457200" fontAlgn="base">
              <a:spcBef>
                <a:spcPct val="0"/>
              </a:spcBef>
              <a:spcAft>
                <a:spcPct val="0"/>
              </a:spcAft>
              <a:buFont typeface="Arial" panose="020B0604020202020204" pitchFamily="34" charset="0"/>
              <a:buChar char="•"/>
              <a:defRPr/>
            </a:pPr>
            <a:r>
              <a:rPr lang="zh-CN" altLang="en-US" b="1" dirty="0">
                <a:solidFill>
                  <a:srgbClr val="0070C0"/>
                </a:solidFill>
                <a:latin typeface="汉仪中圆简" panose="02010609000101010101" pitchFamily="49" charset="-122"/>
                <a:ea typeface="汉仪中圆简" panose="02010609000101010101" pitchFamily="49" charset="-122"/>
              </a:rPr>
              <a:t>点击此处输入文字</a:t>
            </a:r>
            <a:endParaRPr lang="en-US" altLang="zh-CN" b="1" dirty="0">
              <a:solidFill>
                <a:srgbClr val="0070C0"/>
              </a:solidFill>
              <a:latin typeface="汉仪中圆简" panose="02010609000101010101" pitchFamily="49" charset="-122"/>
              <a:ea typeface="汉仪中圆简" panose="02010609000101010101" pitchFamily="49" charset="-122"/>
            </a:endParaRPr>
          </a:p>
          <a:p>
            <a:pPr marL="457200" indent="-457200" fontAlgn="base">
              <a:spcBef>
                <a:spcPct val="0"/>
              </a:spcBef>
              <a:spcAft>
                <a:spcPct val="0"/>
              </a:spcAft>
              <a:buFont typeface="Arial" panose="020B0604020202020204" pitchFamily="34" charset="0"/>
              <a:buChar char="•"/>
              <a:defRPr/>
            </a:pPr>
            <a:r>
              <a:rPr lang="zh-CN" altLang="en-US" b="1" dirty="0">
                <a:solidFill>
                  <a:srgbClr val="0070C0"/>
                </a:solidFill>
                <a:latin typeface="汉仪中圆简" panose="02010609000101010101" pitchFamily="49" charset="-122"/>
                <a:ea typeface="汉仪中圆简" panose="02010609000101010101" pitchFamily="49" charset="-122"/>
              </a:rPr>
              <a:t>点击此处输入文字</a:t>
            </a:r>
            <a:endParaRPr lang="en-US" altLang="zh-CN" b="1" dirty="0">
              <a:solidFill>
                <a:srgbClr val="0070C0"/>
              </a:solidFill>
              <a:latin typeface="汉仪中圆简" panose="02010609000101010101" pitchFamily="49" charset="-122"/>
              <a:ea typeface="汉仪中圆简" panose="02010609000101010101" pitchFamily="49" charset="-122"/>
            </a:endParaRPr>
          </a:p>
        </p:txBody>
      </p:sp>
      <p:sp>
        <p:nvSpPr>
          <p:cNvPr id="19" name="TextBox 18"/>
          <p:cNvSpPr txBox="1"/>
          <p:nvPr/>
        </p:nvSpPr>
        <p:spPr>
          <a:xfrm>
            <a:off x="8609712" y="2712111"/>
            <a:ext cx="2657132" cy="707882"/>
          </a:xfrm>
          <a:prstGeom prst="rect">
            <a:avLst/>
          </a:prstGeom>
          <a:noFill/>
        </p:spPr>
        <p:txBody>
          <a:bodyPr wrap="none" lIns="121917" tIns="60958" rIns="121917" bIns="60958">
            <a:spAutoFit/>
          </a:bodyPr>
          <a:lstStyle/>
          <a:p>
            <a:pPr marL="457200" indent="-457200" fontAlgn="base">
              <a:spcBef>
                <a:spcPct val="0"/>
              </a:spcBef>
              <a:spcAft>
                <a:spcPct val="0"/>
              </a:spcAft>
              <a:buFont typeface="Arial" panose="020B0604020202020204" pitchFamily="34" charset="0"/>
              <a:buChar char="•"/>
              <a:defRPr/>
            </a:pPr>
            <a:r>
              <a:rPr lang="zh-CN" altLang="en-US" sz="1900" dirty="0">
                <a:solidFill>
                  <a:prstClr val="black">
                    <a:lumMod val="75000"/>
                    <a:lumOff val="25000"/>
                  </a:prstClr>
                </a:solidFill>
                <a:latin typeface="汉仪中圆简" panose="02010609000101010101" pitchFamily="49" charset="-122"/>
                <a:ea typeface="汉仪中圆简" panose="02010609000101010101" pitchFamily="49" charset="-122"/>
              </a:rPr>
              <a:t>点击此处输入文字</a:t>
            </a:r>
            <a:endParaRPr lang="en-US" altLang="zh-CN" sz="1900" dirty="0">
              <a:solidFill>
                <a:prstClr val="black">
                  <a:lumMod val="75000"/>
                  <a:lumOff val="25000"/>
                </a:prstClr>
              </a:solidFill>
              <a:latin typeface="汉仪中圆简" panose="02010609000101010101" pitchFamily="49" charset="-122"/>
              <a:ea typeface="汉仪中圆简" panose="02010609000101010101" pitchFamily="49" charset="-122"/>
            </a:endParaRPr>
          </a:p>
          <a:p>
            <a:pPr marL="457200" indent="-457200" fontAlgn="base">
              <a:spcBef>
                <a:spcPct val="0"/>
              </a:spcBef>
              <a:spcAft>
                <a:spcPct val="0"/>
              </a:spcAft>
              <a:buFont typeface="Arial" panose="020B0604020202020204" pitchFamily="34" charset="0"/>
              <a:buChar char="•"/>
              <a:defRPr/>
            </a:pPr>
            <a:r>
              <a:rPr lang="zh-CN" altLang="en-US" sz="1900" dirty="0">
                <a:solidFill>
                  <a:prstClr val="black">
                    <a:lumMod val="75000"/>
                    <a:lumOff val="25000"/>
                  </a:prstClr>
                </a:solidFill>
                <a:latin typeface="汉仪中圆简" panose="02010609000101010101" pitchFamily="49" charset="-122"/>
                <a:ea typeface="汉仪中圆简" panose="02010609000101010101" pitchFamily="49" charset="-122"/>
              </a:rPr>
              <a:t>点击此处输入文字</a:t>
            </a:r>
            <a:endParaRPr lang="en-US" altLang="zh-CN" sz="1900" dirty="0">
              <a:solidFill>
                <a:prstClr val="black">
                  <a:lumMod val="75000"/>
                  <a:lumOff val="25000"/>
                </a:prstClr>
              </a:solidFill>
              <a:latin typeface="汉仪中圆简" panose="02010609000101010101" pitchFamily="49" charset="-122"/>
              <a:ea typeface="汉仪中圆简" panose="02010609000101010101" pitchFamily="49" charset="-122"/>
            </a:endParaRPr>
          </a:p>
        </p:txBody>
      </p:sp>
      <p:grpSp>
        <p:nvGrpSpPr>
          <p:cNvPr id="20" name="组合 19"/>
          <p:cNvGrpSpPr/>
          <p:nvPr/>
        </p:nvGrpSpPr>
        <p:grpSpPr>
          <a:xfrm>
            <a:off x="1583292" y="2275977"/>
            <a:ext cx="2592580" cy="3575869"/>
            <a:chOff x="681032" y="1902140"/>
            <a:chExt cx="1944688" cy="2681281"/>
          </a:xfrm>
        </p:grpSpPr>
        <p:sp>
          <p:nvSpPr>
            <p:cNvPr id="21" name="椭圆​​ 2"/>
            <p:cNvSpPr/>
            <p:nvPr/>
          </p:nvSpPr>
          <p:spPr>
            <a:xfrm>
              <a:off x="681032" y="1902140"/>
              <a:ext cx="1944688" cy="2447925"/>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0070BC"/>
            </a:solidFill>
            <a:ln>
              <a:noFill/>
            </a:ln>
          </p:spPr>
          <p:txBody>
            <a:bodyPr wrap="none" anchor="ctr"/>
            <a:lstStyle/>
            <a:p>
              <a:pPr fontAlgn="base">
                <a:spcBef>
                  <a:spcPct val="0"/>
                </a:spcBef>
                <a:spcAft>
                  <a:spcPct val="0"/>
                </a:spcAft>
              </a:pPr>
              <a:endParaRPr lang="zh-CN" altLang="en-US" kern="0" dirty="0">
                <a:solidFill>
                  <a:srgbClr val="000000"/>
                </a:solidFill>
                <a:latin typeface="Arial" panose="020B0604020202020204" pitchFamily="34" charset="0"/>
                <a:ea typeface="华文细黑" panose="02010600040101010101" pitchFamily="2" charset="-122"/>
              </a:endParaRPr>
            </a:p>
          </p:txBody>
        </p:sp>
        <p:sp>
          <p:nvSpPr>
            <p:cNvPr id="22" name="椭圆​​ 6"/>
            <p:cNvSpPr/>
            <p:nvPr/>
          </p:nvSpPr>
          <p:spPr>
            <a:xfrm>
              <a:off x="897230" y="4432300"/>
              <a:ext cx="1512168" cy="151121"/>
            </a:xfrm>
            <a:prstGeom prst="ellipse">
              <a:avLst/>
            </a:prstGeom>
            <a:solidFill>
              <a:schemeClr val="bg1">
                <a:lumMod val="75000"/>
              </a:schemeClr>
            </a:solidFill>
            <a:ln w="25400" cap="flat" cmpd="sng" algn="ctr">
              <a:noFill/>
              <a:prstDash val="solid"/>
            </a:ln>
            <a:effectLst/>
          </p:spPr>
          <p:txBody>
            <a:bodyPr anchor="ctr"/>
            <a:lstStyle/>
            <a:p>
              <a:pPr algn="ctr">
                <a:defRPr/>
              </a:pPr>
              <a:endParaRPr lang="zh-CN" altLang="en-US" kern="0">
                <a:solidFill>
                  <a:prstClr val="white"/>
                </a:solidFill>
              </a:endParaRPr>
            </a:p>
          </p:txBody>
        </p:sp>
        <p:sp>
          <p:nvSpPr>
            <p:cNvPr id="23" name="矩形​​ 16"/>
            <p:cNvSpPr>
              <a:spLocks noChangeArrowheads="1"/>
            </p:cNvSpPr>
            <p:nvPr/>
          </p:nvSpPr>
          <p:spPr bwMode="auto">
            <a:xfrm>
              <a:off x="1110776" y="2412848"/>
              <a:ext cx="1061967" cy="807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defRPr/>
              </a:pPr>
              <a:r>
                <a:rPr lang="zh-CN" altLang="en-US" sz="3200" b="1" kern="0" dirty="0">
                  <a:solidFill>
                    <a:schemeClr val="bg1"/>
                  </a:solidFill>
                  <a:latin typeface="微软雅黑" panose="020B0503020204020204" pitchFamily="34" charset="-122"/>
                  <a:ea typeface="微软雅黑" panose="020B0503020204020204" pitchFamily="34" charset="-122"/>
                  <a:cs typeface="Arial Unicode MS" panose="020B0604020202020204" charset="-122"/>
                </a:rPr>
                <a:t>点击录</a:t>
              </a:r>
              <a:endParaRPr lang="en-US" altLang="zh-CN" sz="3200" b="1" kern="0" dirty="0">
                <a:solidFill>
                  <a:schemeClr val="bg1"/>
                </a:solidFill>
                <a:latin typeface="微软雅黑" panose="020B0503020204020204" pitchFamily="34" charset="-122"/>
                <a:ea typeface="微软雅黑" panose="020B0503020204020204" pitchFamily="34" charset="-122"/>
                <a:cs typeface="Arial Unicode MS" panose="020B0604020202020204" charset="-122"/>
              </a:endParaRPr>
            </a:p>
            <a:p>
              <a:pPr algn="ctr" fontAlgn="base">
                <a:spcBef>
                  <a:spcPct val="0"/>
                </a:spcBef>
                <a:spcAft>
                  <a:spcPct val="0"/>
                </a:spcAft>
                <a:defRPr/>
              </a:pPr>
              <a:r>
                <a:rPr lang="zh-CN" altLang="en-US" sz="3200" b="1" kern="0" dirty="0">
                  <a:solidFill>
                    <a:schemeClr val="bg1"/>
                  </a:solidFill>
                  <a:latin typeface="微软雅黑" panose="020B0503020204020204" pitchFamily="34" charset="-122"/>
                  <a:ea typeface="微软雅黑" panose="020B0503020204020204" pitchFamily="34" charset="-122"/>
                  <a:cs typeface="Arial Unicode MS" panose="020B0604020202020204" charset="-122"/>
                </a:rPr>
                <a:t>入内容</a:t>
              </a:r>
              <a:endParaRPr lang="zh-CN" altLang="en-US" sz="3200" b="1" kern="0" dirty="0">
                <a:solidFill>
                  <a:schemeClr val="bg1"/>
                </a:solidFill>
                <a:latin typeface="微软雅黑" panose="020B0503020204020204" pitchFamily="34" charset="-122"/>
                <a:ea typeface="微软雅黑" panose="020B0503020204020204" pitchFamily="34" charset="-122"/>
                <a:cs typeface="Arial Unicode MS" panose="020B0604020202020204" charset="-122"/>
              </a:endParaRPr>
            </a:p>
          </p:txBody>
        </p:sp>
      </p:grpSp>
      <p:grpSp>
        <p:nvGrpSpPr>
          <p:cNvPr id="24" name="组合 23"/>
          <p:cNvGrpSpPr/>
          <p:nvPr/>
        </p:nvGrpSpPr>
        <p:grpSpPr>
          <a:xfrm>
            <a:off x="4870049" y="1778445"/>
            <a:ext cx="1919566" cy="2595614"/>
            <a:chOff x="3146420" y="1529078"/>
            <a:chExt cx="1439862" cy="1946260"/>
          </a:xfrm>
        </p:grpSpPr>
        <p:sp>
          <p:nvSpPr>
            <p:cNvPr id="25" name="椭圆​​ 2"/>
            <p:cNvSpPr/>
            <p:nvPr/>
          </p:nvSpPr>
          <p:spPr>
            <a:xfrm>
              <a:off x="3146420" y="1529078"/>
              <a:ext cx="1439862" cy="1812925"/>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0070BC"/>
            </a:solidFill>
            <a:ln>
              <a:noFill/>
            </a:ln>
          </p:spPr>
          <p:txBody>
            <a:bodyPr wrap="none" anchor="ctr"/>
            <a:lstStyle/>
            <a:p>
              <a:pPr fontAlgn="base">
                <a:spcBef>
                  <a:spcPct val="0"/>
                </a:spcBef>
                <a:spcAft>
                  <a:spcPct val="0"/>
                </a:spcAft>
              </a:pPr>
              <a:endParaRPr lang="zh-CN" altLang="en-US" kern="0">
                <a:solidFill>
                  <a:srgbClr val="000000"/>
                </a:solidFill>
                <a:latin typeface="Arial" panose="020B0604020202020204" pitchFamily="34" charset="0"/>
                <a:ea typeface="华文细黑" panose="02010600040101010101" pitchFamily="2" charset="-122"/>
              </a:endParaRPr>
            </a:p>
          </p:txBody>
        </p:sp>
        <p:sp>
          <p:nvSpPr>
            <p:cNvPr id="26" name="椭圆​​ 9"/>
            <p:cNvSpPr/>
            <p:nvPr/>
          </p:nvSpPr>
          <p:spPr>
            <a:xfrm>
              <a:off x="3273494" y="3380494"/>
              <a:ext cx="1116000" cy="94844"/>
            </a:xfrm>
            <a:prstGeom prst="ellipse">
              <a:avLst/>
            </a:prstGeom>
            <a:solidFill>
              <a:schemeClr val="bg1">
                <a:lumMod val="75000"/>
              </a:schemeClr>
            </a:solidFill>
            <a:ln w="25400" cap="flat" cmpd="sng" algn="ctr">
              <a:noFill/>
              <a:prstDash val="solid"/>
            </a:ln>
            <a:effectLst/>
          </p:spPr>
          <p:txBody>
            <a:bodyPr anchor="ctr"/>
            <a:lstStyle/>
            <a:p>
              <a:pPr algn="ctr">
                <a:defRPr/>
              </a:pPr>
              <a:endParaRPr lang="zh-CN" altLang="en-US" kern="0">
                <a:solidFill>
                  <a:prstClr val="white"/>
                </a:solidFill>
              </a:endParaRPr>
            </a:p>
          </p:txBody>
        </p:sp>
        <p:sp>
          <p:nvSpPr>
            <p:cNvPr id="27" name="矩形​​ 17"/>
            <p:cNvSpPr>
              <a:spLocks noChangeArrowheads="1"/>
            </p:cNvSpPr>
            <p:nvPr/>
          </p:nvSpPr>
          <p:spPr bwMode="auto">
            <a:xfrm>
              <a:off x="3378526" y="1855757"/>
              <a:ext cx="917679" cy="69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pPr>
              <a:r>
                <a:rPr lang="zh-CN" altLang="en-US" sz="2700" b="1" kern="0" dirty="0">
                  <a:solidFill>
                    <a:schemeClr val="bg1"/>
                  </a:solidFill>
                  <a:latin typeface="微软雅黑" panose="020B0503020204020204" pitchFamily="34" charset="-122"/>
                  <a:ea typeface="微软雅黑" panose="020B0503020204020204" pitchFamily="34" charset="-122"/>
                  <a:cs typeface="Arial Unicode MS" panose="020B0604020202020204" charset="-122"/>
                </a:rPr>
                <a:t>点击录</a:t>
              </a:r>
              <a:endParaRPr lang="en-US" altLang="zh-CN" sz="2700" b="1" kern="0" dirty="0">
                <a:solidFill>
                  <a:schemeClr val="bg1"/>
                </a:solidFill>
                <a:latin typeface="微软雅黑" panose="020B0503020204020204" pitchFamily="34" charset="-122"/>
                <a:ea typeface="微软雅黑" panose="020B0503020204020204" pitchFamily="34" charset="-122"/>
                <a:cs typeface="Arial Unicode MS" panose="020B0604020202020204" charset="-122"/>
              </a:endParaRPr>
            </a:p>
            <a:p>
              <a:pPr algn="ctr" fontAlgn="base">
                <a:spcBef>
                  <a:spcPct val="0"/>
                </a:spcBef>
                <a:spcAft>
                  <a:spcPct val="0"/>
                </a:spcAft>
              </a:pPr>
              <a:r>
                <a:rPr lang="zh-CN" altLang="en-US" sz="2700" b="1" kern="0" dirty="0">
                  <a:solidFill>
                    <a:schemeClr val="bg1"/>
                  </a:solidFill>
                  <a:latin typeface="微软雅黑" panose="020B0503020204020204" pitchFamily="34" charset="-122"/>
                  <a:ea typeface="微软雅黑" panose="020B0503020204020204" pitchFamily="34" charset="-122"/>
                  <a:cs typeface="Arial Unicode MS" panose="020B0604020202020204" charset="-122"/>
                </a:rPr>
                <a:t>入内容</a:t>
              </a:r>
              <a:endParaRPr lang="zh-CN" altLang="en-US" sz="2700" b="1" kern="0" dirty="0">
                <a:solidFill>
                  <a:schemeClr val="bg1"/>
                </a:solidFill>
                <a:latin typeface="微软雅黑" panose="020B0503020204020204" pitchFamily="34" charset="-122"/>
                <a:ea typeface="微软雅黑" panose="020B0503020204020204" pitchFamily="34" charset="-122"/>
                <a:cs typeface="Arial Unicode MS" panose="020B0604020202020204" charset="-122"/>
              </a:endParaRPr>
            </a:p>
          </p:txBody>
        </p:sp>
      </p:grpSp>
      <p:grpSp>
        <p:nvGrpSpPr>
          <p:cNvPr id="28" name="组合 27"/>
          <p:cNvGrpSpPr/>
          <p:nvPr/>
        </p:nvGrpSpPr>
        <p:grpSpPr>
          <a:xfrm>
            <a:off x="7439348" y="1410060"/>
            <a:ext cx="1350258" cy="1810654"/>
            <a:chOff x="5073645" y="1252853"/>
            <a:chExt cx="1012825" cy="1357676"/>
          </a:xfrm>
        </p:grpSpPr>
        <p:sp>
          <p:nvSpPr>
            <p:cNvPr id="29" name="椭圆​​ 2"/>
            <p:cNvSpPr/>
            <p:nvPr/>
          </p:nvSpPr>
          <p:spPr>
            <a:xfrm>
              <a:off x="5073645" y="1252853"/>
              <a:ext cx="1012825" cy="1274762"/>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0070BC"/>
            </a:solidFill>
            <a:ln>
              <a:noFill/>
            </a:ln>
          </p:spPr>
          <p:txBody>
            <a:bodyPr wrap="none" anchor="ctr"/>
            <a:lstStyle/>
            <a:p>
              <a:pPr fontAlgn="base">
                <a:spcBef>
                  <a:spcPct val="0"/>
                </a:spcBef>
                <a:spcAft>
                  <a:spcPct val="0"/>
                </a:spcAft>
              </a:pPr>
              <a:endParaRPr lang="zh-CN" altLang="en-US" kern="0">
                <a:solidFill>
                  <a:srgbClr val="000000"/>
                </a:solidFill>
                <a:latin typeface="Arial" panose="020B0604020202020204" pitchFamily="34" charset="0"/>
                <a:ea typeface="华文细黑" panose="02010600040101010101" pitchFamily="2" charset="-122"/>
              </a:endParaRPr>
            </a:p>
          </p:txBody>
        </p:sp>
        <p:sp>
          <p:nvSpPr>
            <p:cNvPr id="30" name="椭圆​​ 10"/>
            <p:cNvSpPr/>
            <p:nvPr/>
          </p:nvSpPr>
          <p:spPr>
            <a:xfrm>
              <a:off x="5217790" y="2515685"/>
              <a:ext cx="720000" cy="94844"/>
            </a:xfrm>
            <a:prstGeom prst="ellipse">
              <a:avLst/>
            </a:prstGeom>
            <a:solidFill>
              <a:schemeClr val="bg1">
                <a:lumMod val="75000"/>
              </a:schemeClr>
            </a:solidFill>
            <a:ln w="25400" cap="flat" cmpd="sng" algn="ctr">
              <a:noFill/>
              <a:prstDash val="solid"/>
            </a:ln>
            <a:effectLst/>
          </p:spPr>
          <p:txBody>
            <a:bodyPr anchor="ctr"/>
            <a:lstStyle/>
            <a:p>
              <a:pPr algn="ctr">
                <a:defRPr/>
              </a:pPr>
              <a:endParaRPr lang="zh-CN" altLang="en-US" kern="0">
                <a:solidFill>
                  <a:prstClr val="white"/>
                </a:solidFill>
              </a:endParaRPr>
            </a:p>
          </p:txBody>
        </p:sp>
        <p:sp>
          <p:nvSpPr>
            <p:cNvPr id="31" name="矩形​​ 18"/>
            <p:cNvSpPr>
              <a:spLocks noChangeArrowheads="1"/>
            </p:cNvSpPr>
            <p:nvPr/>
          </p:nvSpPr>
          <p:spPr bwMode="auto">
            <a:xfrm>
              <a:off x="5206997" y="1463486"/>
              <a:ext cx="744531" cy="553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pPr>
              <a:r>
                <a:rPr lang="zh-CN" altLang="en-US" sz="2100" b="1" kern="0" dirty="0">
                  <a:solidFill>
                    <a:schemeClr val="bg1"/>
                  </a:solidFill>
                  <a:latin typeface="微软雅黑" panose="020B0503020204020204" pitchFamily="34" charset="-122"/>
                  <a:ea typeface="微软雅黑" panose="020B0503020204020204" pitchFamily="34" charset="-122"/>
                  <a:cs typeface="Arial Unicode MS" panose="020B0604020202020204" charset="-122"/>
                </a:rPr>
                <a:t>点击录</a:t>
              </a:r>
              <a:endParaRPr lang="en-US" altLang="zh-CN" sz="2100" b="1" kern="0" dirty="0">
                <a:solidFill>
                  <a:schemeClr val="bg1"/>
                </a:solidFill>
                <a:latin typeface="微软雅黑" panose="020B0503020204020204" pitchFamily="34" charset="-122"/>
                <a:ea typeface="微软雅黑" panose="020B0503020204020204" pitchFamily="34" charset="-122"/>
                <a:cs typeface="Arial Unicode MS" panose="020B0604020202020204" charset="-122"/>
              </a:endParaRPr>
            </a:p>
            <a:p>
              <a:pPr algn="ctr" fontAlgn="base">
                <a:spcBef>
                  <a:spcPct val="0"/>
                </a:spcBef>
                <a:spcAft>
                  <a:spcPct val="0"/>
                </a:spcAft>
              </a:pPr>
              <a:r>
                <a:rPr lang="zh-CN" altLang="en-US" sz="2100" b="1" kern="0" dirty="0">
                  <a:solidFill>
                    <a:schemeClr val="bg1"/>
                  </a:solidFill>
                  <a:latin typeface="微软雅黑" panose="020B0503020204020204" pitchFamily="34" charset="-122"/>
                  <a:ea typeface="微软雅黑" panose="020B0503020204020204" pitchFamily="34" charset="-122"/>
                  <a:cs typeface="Arial Unicode MS" panose="020B0604020202020204" charset="-122"/>
                </a:rPr>
                <a:t>入内容</a:t>
              </a:r>
              <a:endParaRPr lang="zh-CN" altLang="en-US" sz="2100" b="1" kern="0" dirty="0">
                <a:solidFill>
                  <a:schemeClr val="bg1"/>
                </a:solidFill>
                <a:latin typeface="微软雅黑" panose="020B0503020204020204" pitchFamily="34" charset="-122"/>
                <a:ea typeface="微软雅黑" panose="020B0503020204020204" pitchFamily="34" charset="-122"/>
                <a:cs typeface="Arial Unicode MS" panose="020B0604020202020204" charset="-122"/>
              </a:endParaRPr>
            </a:p>
          </p:txBody>
        </p:sp>
      </p:grpSp>
      <p:sp>
        <p:nvSpPr>
          <p:cNvPr id="32" name="TextBox 31"/>
          <p:cNvSpPr txBox="1"/>
          <p:nvPr/>
        </p:nvSpPr>
        <p:spPr>
          <a:xfrm>
            <a:off x="13007076" y="7258718"/>
            <a:ext cx="1169398" cy="492557"/>
          </a:xfrm>
          <a:prstGeom prst="rect">
            <a:avLst/>
          </a:prstGeom>
          <a:noFill/>
        </p:spPr>
        <p:txBody>
          <a:bodyPr wrap="none" lIns="121917" tIns="60958" rIns="121917" bIns="60958"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6" presetClass="entr" presetSubtype="0" fill="hold" nodeType="after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ipe(down)">
                                      <p:cBhvr>
                                        <p:cTn id="28" dur="362">
                                          <p:stCondLst>
                                            <p:cond delay="0"/>
                                          </p:stCondLst>
                                        </p:cTn>
                                        <p:tgtEl>
                                          <p:spTgt spid="20"/>
                                        </p:tgtEl>
                                      </p:cBhvr>
                                    </p:animEffect>
                                    <p:anim calcmode="lin" valueType="num">
                                      <p:cBhvr>
                                        <p:cTn id="29" dur="1139"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30" dur="415"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31" dur="415" tmFilter="0, 0; 0.125,0.2665; 0.25,0.4; 0.375,0.465; 0.5,0.5;  0.625,0.535; 0.75,0.6; 0.875,0.7335; 1,1">
                                          <p:stCondLst>
                                            <p:cond delay="415"/>
                                          </p:stCondLst>
                                        </p:cTn>
                                        <p:tgtEl>
                                          <p:spTgt spid="20"/>
                                        </p:tgtEl>
                                        <p:attrNameLst>
                                          <p:attrName>ppt_y</p:attrName>
                                        </p:attrNameLst>
                                      </p:cBhvr>
                                      <p:tavLst>
                                        <p:tav tm="0" fmla="#ppt_y-sin(pi*$)/9">
                                          <p:val>
                                            <p:fltVal val="0"/>
                                          </p:val>
                                        </p:tav>
                                        <p:tav tm="100000">
                                          <p:val>
                                            <p:fltVal val="1"/>
                                          </p:val>
                                        </p:tav>
                                      </p:tavLst>
                                    </p:anim>
                                    <p:anim calcmode="lin" valueType="num">
                                      <p:cBhvr>
                                        <p:cTn id="32" dur="207" tmFilter="0, 0; 0.125,0.2665; 0.25,0.4; 0.375,0.465; 0.5,0.5;  0.625,0.535; 0.75,0.6; 0.875,0.7335; 1,1">
                                          <p:stCondLst>
                                            <p:cond delay="828"/>
                                          </p:stCondLst>
                                        </p:cTn>
                                        <p:tgtEl>
                                          <p:spTgt spid="20"/>
                                        </p:tgtEl>
                                        <p:attrNameLst>
                                          <p:attrName>ppt_y</p:attrName>
                                        </p:attrNameLst>
                                      </p:cBhvr>
                                      <p:tavLst>
                                        <p:tav tm="0" fmla="#ppt_y-sin(pi*$)/27">
                                          <p:val>
                                            <p:fltVal val="0"/>
                                          </p:val>
                                        </p:tav>
                                        <p:tav tm="100000">
                                          <p:val>
                                            <p:fltVal val="1"/>
                                          </p:val>
                                        </p:tav>
                                      </p:tavLst>
                                    </p:anim>
                                    <p:anim calcmode="lin" valueType="num">
                                      <p:cBhvr>
                                        <p:cTn id="33" dur="103" tmFilter="0, 0; 0.125,0.2665; 0.25,0.4; 0.375,0.465; 0.5,0.5;  0.625,0.535; 0.75,0.6; 0.875,0.7335; 1,1">
                                          <p:stCondLst>
                                            <p:cond delay="1035"/>
                                          </p:stCondLst>
                                        </p:cTn>
                                        <p:tgtEl>
                                          <p:spTgt spid="20"/>
                                        </p:tgtEl>
                                        <p:attrNameLst>
                                          <p:attrName>ppt_y</p:attrName>
                                        </p:attrNameLst>
                                      </p:cBhvr>
                                      <p:tavLst>
                                        <p:tav tm="0" fmla="#ppt_y-sin(pi*$)/81">
                                          <p:val>
                                            <p:fltVal val="0"/>
                                          </p:val>
                                        </p:tav>
                                        <p:tav tm="100000">
                                          <p:val>
                                            <p:fltVal val="1"/>
                                          </p:val>
                                        </p:tav>
                                      </p:tavLst>
                                    </p:anim>
                                    <p:animScale>
                                      <p:cBhvr>
                                        <p:cTn id="34" dur="16">
                                          <p:stCondLst>
                                            <p:cond delay="406"/>
                                          </p:stCondLst>
                                        </p:cTn>
                                        <p:tgtEl>
                                          <p:spTgt spid="20"/>
                                        </p:tgtEl>
                                      </p:cBhvr>
                                      <p:to x="100000" y="60000"/>
                                    </p:animScale>
                                    <p:animScale>
                                      <p:cBhvr>
                                        <p:cTn id="35" dur="104" decel="50000">
                                          <p:stCondLst>
                                            <p:cond delay="423"/>
                                          </p:stCondLst>
                                        </p:cTn>
                                        <p:tgtEl>
                                          <p:spTgt spid="20"/>
                                        </p:tgtEl>
                                      </p:cBhvr>
                                      <p:to x="100000" y="100000"/>
                                    </p:animScale>
                                    <p:animScale>
                                      <p:cBhvr>
                                        <p:cTn id="36" dur="16">
                                          <p:stCondLst>
                                            <p:cond delay="820"/>
                                          </p:stCondLst>
                                        </p:cTn>
                                        <p:tgtEl>
                                          <p:spTgt spid="20"/>
                                        </p:tgtEl>
                                      </p:cBhvr>
                                      <p:to x="100000" y="80000"/>
                                    </p:animScale>
                                    <p:animScale>
                                      <p:cBhvr>
                                        <p:cTn id="37" dur="104" decel="50000">
                                          <p:stCondLst>
                                            <p:cond delay="836"/>
                                          </p:stCondLst>
                                        </p:cTn>
                                        <p:tgtEl>
                                          <p:spTgt spid="20"/>
                                        </p:tgtEl>
                                      </p:cBhvr>
                                      <p:to x="100000" y="100000"/>
                                    </p:animScale>
                                    <p:animScale>
                                      <p:cBhvr>
                                        <p:cTn id="38" dur="16">
                                          <p:stCondLst>
                                            <p:cond delay="1026"/>
                                          </p:stCondLst>
                                        </p:cTn>
                                        <p:tgtEl>
                                          <p:spTgt spid="20"/>
                                        </p:tgtEl>
                                      </p:cBhvr>
                                      <p:to x="100000" y="90000"/>
                                    </p:animScale>
                                    <p:animScale>
                                      <p:cBhvr>
                                        <p:cTn id="39" dur="104" decel="50000">
                                          <p:stCondLst>
                                            <p:cond delay="1042"/>
                                          </p:stCondLst>
                                        </p:cTn>
                                        <p:tgtEl>
                                          <p:spTgt spid="20"/>
                                        </p:tgtEl>
                                      </p:cBhvr>
                                      <p:to x="100000" y="100000"/>
                                    </p:animScale>
                                    <p:animScale>
                                      <p:cBhvr>
                                        <p:cTn id="40" dur="16">
                                          <p:stCondLst>
                                            <p:cond delay="1130"/>
                                          </p:stCondLst>
                                        </p:cTn>
                                        <p:tgtEl>
                                          <p:spTgt spid="20"/>
                                        </p:tgtEl>
                                      </p:cBhvr>
                                      <p:to x="100000" y="95000"/>
                                    </p:animScale>
                                    <p:animScale>
                                      <p:cBhvr>
                                        <p:cTn id="41" dur="104" decel="50000">
                                          <p:stCondLst>
                                            <p:cond delay="1146"/>
                                          </p:stCondLst>
                                        </p:cTn>
                                        <p:tgtEl>
                                          <p:spTgt spid="20"/>
                                        </p:tgtEl>
                                      </p:cBhvr>
                                      <p:to x="100000" y="100000"/>
                                    </p:animScale>
                                  </p:childTnLst>
                                </p:cTn>
                              </p:par>
                              <p:par>
                                <p:cTn id="42" presetID="26" presetClass="entr" presetSubtype="0" fill="hold" nodeType="withEffect">
                                  <p:stCondLst>
                                    <p:cond delay="250"/>
                                  </p:stCondLst>
                                  <p:childTnLst>
                                    <p:set>
                                      <p:cBhvr>
                                        <p:cTn id="43" dur="1" fill="hold">
                                          <p:stCondLst>
                                            <p:cond delay="0"/>
                                          </p:stCondLst>
                                        </p:cTn>
                                        <p:tgtEl>
                                          <p:spTgt spid="24"/>
                                        </p:tgtEl>
                                        <p:attrNameLst>
                                          <p:attrName>style.visibility</p:attrName>
                                        </p:attrNameLst>
                                      </p:cBhvr>
                                      <p:to>
                                        <p:strVal val="visible"/>
                                      </p:to>
                                    </p:set>
                                    <p:animEffect transition="in" filter="wipe(down)">
                                      <p:cBhvr>
                                        <p:cTn id="44" dur="362">
                                          <p:stCondLst>
                                            <p:cond delay="0"/>
                                          </p:stCondLst>
                                        </p:cTn>
                                        <p:tgtEl>
                                          <p:spTgt spid="24"/>
                                        </p:tgtEl>
                                      </p:cBhvr>
                                    </p:animEffect>
                                    <p:anim calcmode="lin" valueType="num">
                                      <p:cBhvr>
                                        <p:cTn id="45" dur="1139"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46" dur="415"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47" dur="415" tmFilter="0, 0; 0.125,0.2665; 0.25,0.4; 0.375,0.465; 0.5,0.5;  0.625,0.535; 0.75,0.6; 0.875,0.7335; 1,1">
                                          <p:stCondLst>
                                            <p:cond delay="415"/>
                                          </p:stCondLst>
                                        </p:cTn>
                                        <p:tgtEl>
                                          <p:spTgt spid="24"/>
                                        </p:tgtEl>
                                        <p:attrNameLst>
                                          <p:attrName>ppt_y</p:attrName>
                                        </p:attrNameLst>
                                      </p:cBhvr>
                                      <p:tavLst>
                                        <p:tav tm="0" fmla="#ppt_y-sin(pi*$)/9">
                                          <p:val>
                                            <p:fltVal val="0"/>
                                          </p:val>
                                        </p:tav>
                                        <p:tav tm="100000">
                                          <p:val>
                                            <p:fltVal val="1"/>
                                          </p:val>
                                        </p:tav>
                                      </p:tavLst>
                                    </p:anim>
                                    <p:anim calcmode="lin" valueType="num">
                                      <p:cBhvr>
                                        <p:cTn id="48" dur="207" tmFilter="0, 0; 0.125,0.2665; 0.25,0.4; 0.375,0.465; 0.5,0.5;  0.625,0.535; 0.75,0.6; 0.875,0.7335; 1,1">
                                          <p:stCondLst>
                                            <p:cond delay="828"/>
                                          </p:stCondLst>
                                        </p:cTn>
                                        <p:tgtEl>
                                          <p:spTgt spid="24"/>
                                        </p:tgtEl>
                                        <p:attrNameLst>
                                          <p:attrName>ppt_y</p:attrName>
                                        </p:attrNameLst>
                                      </p:cBhvr>
                                      <p:tavLst>
                                        <p:tav tm="0" fmla="#ppt_y-sin(pi*$)/27">
                                          <p:val>
                                            <p:fltVal val="0"/>
                                          </p:val>
                                        </p:tav>
                                        <p:tav tm="100000">
                                          <p:val>
                                            <p:fltVal val="1"/>
                                          </p:val>
                                        </p:tav>
                                      </p:tavLst>
                                    </p:anim>
                                    <p:anim calcmode="lin" valueType="num">
                                      <p:cBhvr>
                                        <p:cTn id="49" dur="103" tmFilter="0, 0; 0.125,0.2665; 0.25,0.4; 0.375,0.465; 0.5,0.5;  0.625,0.535; 0.75,0.6; 0.875,0.7335; 1,1">
                                          <p:stCondLst>
                                            <p:cond delay="1035"/>
                                          </p:stCondLst>
                                        </p:cTn>
                                        <p:tgtEl>
                                          <p:spTgt spid="24"/>
                                        </p:tgtEl>
                                        <p:attrNameLst>
                                          <p:attrName>ppt_y</p:attrName>
                                        </p:attrNameLst>
                                      </p:cBhvr>
                                      <p:tavLst>
                                        <p:tav tm="0" fmla="#ppt_y-sin(pi*$)/81">
                                          <p:val>
                                            <p:fltVal val="0"/>
                                          </p:val>
                                        </p:tav>
                                        <p:tav tm="100000">
                                          <p:val>
                                            <p:fltVal val="1"/>
                                          </p:val>
                                        </p:tav>
                                      </p:tavLst>
                                    </p:anim>
                                    <p:animScale>
                                      <p:cBhvr>
                                        <p:cTn id="50" dur="16">
                                          <p:stCondLst>
                                            <p:cond delay="406"/>
                                          </p:stCondLst>
                                        </p:cTn>
                                        <p:tgtEl>
                                          <p:spTgt spid="24"/>
                                        </p:tgtEl>
                                      </p:cBhvr>
                                      <p:to x="100000" y="60000"/>
                                    </p:animScale>
                                    <p:animScale>
                                      <p:cBhvr>
                                        <p:cTn id="51" dur="104" decel="50000">
                                          <p:stCondLst>
                                            <p:cond delay="423"/>
                                          </p:stCondLst>
                                        </p:cTn>
                                        <p:tgtEl>
                                          <p:spTgt spid="24"/>
                                        </p:tgtEl>
                                      </p:cBhvr>
                                      <p:to x="100000" y="100000"/>
                                    </p:animScale>
                                    <p:animScale>
                                      <p:cBhvr>
                                        <p:cTn id="52" dur="16">
                                          <p:stCondLst>
                                            <p:cond delay="820"/>
                                          </p:stCondLst>
                                        </p:cTn>
                                        <p:tgtEl>
                                          <p:spTgt spid="24"/>
                                        </p:tgtEl>
                                      </p:cBhvr>
                                      <p:to x="100000" y="80000"/>
                                    </p:animScale>
                                    <p:animScale>
                                      <p:cBhvr>
                                        <p:cTn id="53" dur="104" decel="50000">
                                          <p:stCondLst>
                                            <p:cond delay="836"/>
                                          </p:stCondLst>
                                        </p:cTn>
                                        <p:tgtEl>
                                          <p:spTgt spid="24"/>
                                        </p:tgtEl>
                                      </p:cBhvr>
                                      <p:to x="100000" y="100000"/>
                                    </p:animScale>
                                    <p:animScale>
                                      <p:cBhvr>
                                        <p:cTn id="54" dur="16">
                                          <p:stCondLst>
                                            <p:cond delay="1026"/>
                                          </p:stCondLst>
                                        </p:cTn>
                                        <p:tgtEl>
                                          <p:spTgt spid="24"/>
                                        </p:tgtEl>
                                      </p:cBhvr>
                                      <p:to x="100000" y="90000"/>
                                    </p:animScale>
                                    <p:animScale>
                                      <p:cBhvr>
                                        <p:cTn id="55" dur="104" decel="50000">
                                          <p:stCondLst>
                                            <p:cond delay="1042"/>
                                          </p:stCondLst>
                                        </p:cTn>
                                        <p:tgtEl>
                                          <p:spTgt spid="24"/>
                                        </p:tgtEl>
                                      </p:cBhvr>
                                      <p:to x="100000" y="100000"/>
                                    </p:animScale>
                                    <p:animScale>
                                      <p:cBhvr>
                                        <p:cTn id="56" dur="16">
                                          <p:stCondLst>
                                            <p:cond delay="1130"/>
                                          </p:stCondLst>
                                        </p:cTn>
                                        <p:tgtEl>
                                          <p:spTgt spid="24"/>
                                        </p:tgtEl>
                                      </p:cBhvr>
                                      <p:to x="100000" y="95000"/>
                                    </p:animScale>
                                    <p:animScale>
                                      <p:cBhvr>
                                        <p:cTn id="57" dur="104" decel="50000">
                                          <p:stCondLst>
                                            <p:cond delay="1146"/>
                                          </p:stCondLst>
                                        </p:cTn>
                                        <p:tgtEl>
                                          <p:spTgt spid="24"/>
                                        </p:tgtEl>
                                      </p:cBhvr>
                                      <p:to x="100000" y="100000"/>
                                    </p:animScale>
                                  </p:childTnLst>
                                </p:cTn>
                              </p:par>
                              <p:par>
                                <p:cTn id="58" presetID="26" presetClass="entr" presetSubtype="0" fill="hold" nodeType="withEffect">
                                  <p:stCondLst>
                                    <p:cond delay="500"/>
                                  </p:stCondLst>
                                  <p:childTnLst>
                                    <p:set>
                                      <p:cBhvr>
                                        <p:cTn id="59" dur="1" fill="hold">
                                          <p:stCondLst>
                                            <p:cond delay="0"/>
                                          </p:stCondLst>
                                        </p:cTn>
                                        <p:tgtEl>
                                          <p:spTgt spid="28"/>
                                        </p:tgtEl>
                                        <p:attrNameLst>
                                          <p:attrName>style.visibility</p:attrName>
                                        </p:attrNameLst>
                                      </p:cBhvr>
                                      <p:to>
                                        <p:strVal val="visible"/>
                                      </p:to>
                                    </p:set>
                                    <p:animEffect transition="in" filter="wipe(down)">
                                      <p:cBhvr>
                                        <p:cTn id="60" dur="362">
                                          <p:stCondLst>
                                            <p:cond delay="0"/>
                                          </p:stCondLst>
                                        </p:cTn>
                                        <p:tgtEl>
                                          <p:spTgt spid="28"/>
                                        </p:tgtEl>
                                      </p:cBhvr>
                                    </p:animEffect>
                                    <p:anim calcmode="lin" valueType="num">
                                      <p:cBhvr>
                                        <p:cTn id="61" dur="1139" tmFilter="0,0; 0.14,0.36; 0.43,0.73; 0.71,0.91; 1.0,1.0">
                                          <p:stCondLst>
                                            <p:cond delay="0"/>
                                          </p:stCondLst>
                                        </p:cTn>
                                        <p:tgtEl>
                                          <p:spTgt spid="28"/>
                                        </p:tgtEl>
                                        <p:attrNameLst>
                                          <p:attrName>ppt_x</p:attrName>
                                        </p:attrNameLst>
                                      </p:cBhvr>
                                      <p:tavLst>
                                        <p:tav tm="0">
                                          <p:val>
                                            <p:strVal val="#ppt_x-0.25"/>
                                          </p:val>
                                        </p:tav>
                                        <p:tav tm="100000">
                                          <p:val>
                                            <p:strVal val="#ppt_x"/>
                                          </p:val>
                                        </p:tav>
                                      </p:tavLst>
                                    </p:anim>
                                    <p:anim calcmode="lin" valueType="num">
                                      <p:cBhvr>
                                        <p:cTn id="62" dur="415" tmFilter="0.0,0.0; 0.25,0.07; 0.50,0.2; 0.75,0.467; 1.0,1.0">
                                          <p:stCondLst>
                                            <p:cond delay="0"/>
                                          </p:stCondLst>
                                        </p:cTn>
                                        <p:tgtEl>
                                          <p:spTgt spid="28"/>
                                        </p:tgtEl>
                                        <p:attrNameLst>
                                          <p:attrName>ppt_y</p:attrName>
                                        </p:attrNameLst>
                                      </p:cBhvr>
                                      <p:tavLst>
                                        <p:tav tm="0" fmla="#ppt_y-sin(pi*$)/3">
                                          <p:val>
                                            <p:fltVal val="0.5"/>
                                          </p:val>
                                        </p:tav>
                                        <p:tav tm="100000">
                                          <p:val>
                                            <p:fltVal val="1"/>
                                          </p:val>
                                        </p:tav>
                                      </p:tavLst>
                                    </p:anim>
                                    <p:anim calcmode="lin" valueType="num">
                                      <p:cBhvr>
                                        <p:cTn id="63" dur="415" tmFilter="0, 0; 0.125,0.2665; 0.25,0.4; 0.375,0.465; 0.5,0.5;  0.625,0.535; 0.75,0.6; 0.875,0.7335; 1,1">
                                          <p:stCondLst>
                                            <p:cond delay="415"/>
                                          </p:stCondLst>
                                        </p:cTn>
                                        <p:tgtEl>
                                          <p:spTgt spid="28"/>
                                        </p:tgtEl>
                                        <p:attrNameLst>
                                          <p:attrName>ppt_y</p:attrName>
                                        </p:attrNameLst>
                                      </p:cBhvr>
                                      <p:tavLst>
                                        <p:tav tm="0" fmla="#ppt_y-sin(pi*$)/9">
                                          <p:val>
                                            <p:fltVal val="0"/>
                                          </p:val>
                                        </p:tav>
                                        <p:tav tm="100000">
                                          <p:val>
                                            <p:fltVal val="1"/>
                                          </p:val>
                                        </p:tav>
                                      </p:tavLst>
                                    </p:anim>
                                    <p:anim calcmode="lin" valueType="num">
                                      <p:cBhvr>
                                        <p:cTn id="64" dur="207" tmFilter="0, 0; 0.125,0.2665; 0.25,0.4; 0.375,0.465; 0.5,0.5;  0.625,0.535; 0.75,0.6; 0.875,0.7335; 1,1">
                                          <p:stCondLst>
                                            <p:cond delay="828"/>
                                          </p:stCondLst>
                                        </p:cTn>
                                        <p:tgtEl>
                                          <p:spTgt spid="28"/>
                                        </p:tgtEl>
                                        <p:attrNameLst>
                                          <p:attrName>ppt_y</p:attrName>
                                        </p:attrNameLst>
                                      </p:cBhvr>
                                      <p:tavLst>
                                        <p:tav tm="0" fmla="#ppt_y-sin(pi*$)/27">
                                          <p:val>
                                            <p:fltVal val="0"/>
                                          </p:val>
                                        </p:tav>
                                        <p:tav tm="100000">
                                          <p:val>
                                            <p:fltVal val="1"/>
                                          </p:val>
                                        </p:tav>
                                      </p:tavLst>
                                    </p:anim>
                                    <p:anim calcmode="lin" valueType="num">
                                      <p:cBhvr>
                                        <p:cTn id="65" dur="103" tmFilter="0, 0; 0.125,0.2665; 0.25,0.4; 0.375,0.465; 0.5,0.5;  0.625,0.535; 0.75,0.6; 0.875,0.7335; 1,1">
                                          <p:stCondLst>
                                            <p:cond delay="1035"/>
                                          </p:stCondLst>
                                        </p:cTn>
                                        <p:tgtEl>
                                          <p:spTgt spid="28"/>
                                        </p:tgtEl>
                                        <p:attrNameLst>
                                          <p:attrName>ppt_y</p:attrName>
                                        </p:attrNameLst>
                                      </p:cBhvr>
                                      <p:tavLst>
                                        <p:tav tm="0" fmla="#ppt_y-sin(pi*$)/81">
                                          <p:val>
                                            <p:fltVal val="0"/>
                                          </p:val>
                                        </p:tav>
                                        <p:tav tm="100000">
                                          <p:val>
                                            <p:fltVal val="1"/>
                                          </p:val>
                                        </p:tav>
                                      </p:tavLst>
                                    </p:anim>
                                    <p:animScale>
                                      <p:cBhvr>
                                        <p:cTn id="66" dur="16">
                                          <p:stCondLst>
                                            <p:cond delay="406"/>
                                          </p:stCondLst>
                                        </p:cTn>
                                        <p:tgtEl>
                                          <p:spTgt spid="28"/>
                                        </p:tgtEl>
                                      </p:cBhvr>
                                      <p:to x="100000" y="60000"/>
                                    </p:animScale>
                                    <p:animScale>
                                      <p:cBhvr>
                                        <p:cTn id="67" dur="104" decel="50000">
                                          <p:stCondLst>
                                            <p:cond delay="423"/>
                                          </p:stCondLst>
                                        </p:cTn>
                                        <p:tgtEl>
                                          <p:spTgt spid="28"/>
                                        </p:tgtEl>
                                      </p:cBhvr>
                                      <p:to x="100000" y="100000"/>
                                    </p:animScale>
                                    <p:animScale>
                                      <p:cBhvr>
                                        <p:cTn id="68" dur="16">
                                          <p:stCondLst>
                                            <p:cond delay="820"/>
                                          </p:stCondLst>
                                        </p:cTn>
                                        <p:tgtEl>
                                          <p:spTgt spid="28"/>
                                        </p:tgtEl>
                                      </p:cBhvr>
                                      <p:to x="100000" y="80000"/>
                                    </p:animScale>
                                    <p:animScale>
                                      <p:cBhvr>
                                        <p:cTn id="69" dur="104" decel="50000">
                                          <p:stCondLst>
                                            <p:cond delay="836"/>
                                          </p:stCondLst>
                                        </p:cTn>
                                        <p:tgtEl>
                                          <p:spTgt spid="28"/>
                                        </p:tgtEl>
                                      </p:cBhvr>
                                      <p:to x="100000" y="100000"/>
                                    </p:animScale>
                                    <p:animScale>
                                      <p:cBhvr>
                                        <p:cTn id="70" dur="16">
                                          <p:stCondLst>
                                            <p:cond delay="1026"/>
                                          </p:stCondLst>
                                        </p:cTn>
                                        <p:tgtEl>
                                          <p:spTgt spid="28"/>
                                        </p:tgtEl>
                                      </p:cBhvr>
                                      <p:to x="100000" y="90000"/>
                                    </p:animScale>
                                    <p:animScale>
                                      <p:cBhvr>
                                        <p:cTn id="71" dur="104" decel="50000">
                                          <p:stCondLst>
                                            <p:cond delay="1042"/>
                                          </p:stCondLst>
                                        </p:cTn>
                                        <p:tgtEl>
                                          <p:spTgt spid="28"/>
                                        </p:tgtEl>
                                      </p:cBhvr>
                                      <p:to x="100000" y="100000"/>
                                    </p:animScale>
                                    <p:animScale>
                                      <p:cBhvr>
                                        <p:cTn id="72" dur="16">
                                          <p:stCondLst>
                                            <p:cond delay="1130"/>
                                          </p:stCondLst>
                                        </p:cTn>
                                        <p:tgtEl>
                                          <p:spTgt spid="28"/>
                                        </p:tgtEl>
                                      </p:cBhvr>
                                      <p:to x="100000" y="95000"/>
                                    </p:animScale>
                                    <p:animScale>
                                      <p:cBhvr>
                                        <p:cTn id="73" dur="104" decel="50000">
                                          <p:stCondLst>
                                            <p:cond delay="1146"/>
                                          </p:stCondLst>
                                        </p:cTn>
                                        <p:tgtEl>
                                          <p:spTgt spid="28"/>
                                        </p:tgtEl>
                                      </p:cBhvr>
                                      <p:to x="100000" y="100000"/>
                                    </p:animScale>
                                  </p:childTnLst>
                                </p:cTn>
                              </p:par>
                            </p:childTnLst>
                          </p:cTn>
                        </p:par>
                        <p:par>
                          <p:cTn id="74" fill="hold">
                            <p:stCondLst>
                              <p:cond delay="3000"/>
                            </p:stCondLst>
                            <p:childTnLst>
                              <p:par>
                                <p:cTn id="75" presetID="22" presetClass="entr" presetSubtype="2" fill="hold" grpId="0" nodeType="afterEffect">
                                  <p:stCondLst>
                                    <p:cond delay="0"/>
                                  </p:stCondLst>
                                  <p:childTnLst>
                                    <p:set>
                                      <p:cBhvr>
                                        <p:cTn id="76" dur="1" fill="hold">
                                          <p:stCondLst>
                                            <p:cond delay="0"/>
                                          </p:stCondLst>
                                        </p:cTn>
                                        <p:tgtEl>
                                          <p:spTgt spid="19"/>
                                        </p:tgtEl>
                                        <p:attrNameLst>
                                          <p:attrName>style.visibility</p:attrName>
                                        </p:attrNameLst>
                                      </p:cBhvr>
                                      <p:to>
                                        <p:strVal val="visible"/>
                                      </p:to>
                                    </p:set>
                                    <p:animEffect transition="in" filter="wipe(right)">
                                      <p:cBhvr>
                                        <p:cTn id="77" dur="250"/>
                                        <p:tgtEl>
                                          <p:spTgt spid="19"/>
                                        </p:tgtEl>
                                      </p:cBhvr>
                                    </p:animEffect>
                                  </p:childTnLst>
                                </p:cTn>
                              </p:par>
                              <p:par>
                                <p:cTn id="78" presetID="22" presetClass="entr" presetSubtype="2" fill="hold" grpId="0" nodeType="withEffect">
                                  <p:stCondLst>
                                    <p:cond delay="250"/>
                                  </p:stCondLst>
                                  <p:childTnLst>
                                    <p:set>
                                      <p:cBhvr>
                                        <p:cTn id="79" dur="1" fill="hold">
                                          <p:stCondLst>
                                            <p:cond delay="0"/>
                                          </p:stCondLst>
                                        </p:cTn>
                                        <p:tgtEl>
                                          <p:spTgt spid="17"/>
                                        </p:tgtEl>
                                        <p:attrNameLst>
                                          <p:attrName>style.visibility</p:attrName>
                                        </p:attrNameLst>
                                      </p:cBhvr>
                                      <p:to>
                                        <p:strVal val="visible"/>
                                      </p:to>
                                    </p:set>
                                    <p:animEffect transition="in" filter="wipe(right)">
                                      <p:cBhvr>
                                        <p:cTn id="80" dur="250"/>
                                        <p:tgtEl>
                                          <p:spTgt spid="17"/>
                                        </p:tgtEl>
                                      </p:cBhvr>
                                    </p:animEffect>
                                  </p:childTnLst>
                                </p:cTn>
                              </p:par>
                              <p:par>
                                <p:cTn id="81" presetID="22" presetClass="entr" presetSubtype="2" fill="hold" grpId="0" nodeType="withEffect">
                                  <p:stCondLst>
                                    <p:cond delay="500"/>
                                  </p:stCondLst>
                                  <p:childTnLst>
                                    <p:set>
                                      <p:cBhvr>
                                        <p:cTn id="82" dur="1" fill="hold">
                                          <p:stCondLst>
                                            <p:cond delay="0"/>
                                          </p:stCondLst>
                                        </p:cTn>
                                        <p:tgtEl>
                                          <p:spTgt spid="18"/>
                                        </p:tgtEl>
                                        <p:attrNameLst>
                                          <p:attrName>style.visibility</p:attrName>
                                        </p:attrNameLst>
                                      </p:cBhvr>
                                      <p:to>
                                        <p:strVal val="visible"/>
                                      </p:to>
                                    </p:set>
                                    <p:animEffect transition="in" filter="wipe(right)">
                                      <p:cBhvr>
                                        <p:cTn id="83" dur="250"/>
                                        <p:tgtEl>
                                          <p:spTgt spid="18"/>
                                        </p:tgtEl>
                                      </p:cBhvr>
                                    </p:animEffect>
                                  </p:childTnLst>
                                </p:cTn>
                              </p:par>
                            </p:childTnLst>
                          </p:cTn>
                        </p:par>
                        <p:par>
                          <p:cTn id="84" fill="hold">
                            <p:stCondLst>
                              <p:cond delay="3500"/>
                            </p:stCondLst>
                            <p:childTnLst>
                              <p:par>
                                <p:cTn id="85" presetID="10" presetClass="entr" presetSubtype="0" fill="hold" grpId="0" nodeType="afterEffect">
                                  <p:stCondLst>
                                    <p:cond delay="0"/>
                                  </p:stCondLst>
                                  <p:childTnLst>
                                    <p:set>
                                      <p:cBhvr>
                                        <p:cTn id="86" dur="1" fill="hold">
                                          <p:stCondLst>
                                            <p:cond delay="0"/>
                                          </p:stCondLst>
                                        </p:cTn>
                                        <p:tgtEl>
                                          <p:spTgt spid="32"/>
                                        </p:tgtEl>
                                        <p:attrNameLst>
                                          <p:attrName>style.visibility</p:attrName>
                                        </p:attrNameLst>
                                      </p:cBhvr>
                                      <p:to>
                                        <p:strVal val="visible"/>
                                      </p:to>
                                    </p:set>
                                    <p:animEffect transition="in" filter="fade">
                                      <p:cBhvr>
                                        <p:cTn id="87" dur="2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17" grpId="0"/>
      <p:bldP spid="18" grpId="0"/>
      <p:bldP spid="19" grpId="0"/>
      <p:bldP spid="3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1" y="452774"/>
            <a:ext cx="4079246" cy="480164"/>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 name="标题 1"/>
          <p:cNvSpPr txBox="1"/>
          <p:nvPr/>
        </p:nvSpPr>
        <p:spPr>
          <a:xfrm>
            <a:off x="527313" y="404758"/>
            <a:ext cx="3291518"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单击此处添加标题</a:t>
            </a:r>
            <a:endParaRPr lang="zh-CN" altLang="en-US" sz="2700" dirty="0"/>
          </a:p>
        </p:txBody>
      </p:sp>
      <p:sp>
        <p:nvSpPr>
          <p:cNvPr id="4" name="燕尾形 3"/>
          <p:cNvSpPr/>
          <p:nvPr/>
        </p:nvSpPr>
        <p:spPr>
          <a:xfrm>
            <a:off x="3956098"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 name="燕尾形 4"/>
          <p:cNvSpPr/>
          <p:nvPr/>
        </p:nvSpPr>
        <p:spPr>
          <a:xfrm>
            <a:off x="4244092"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nvGrpSpPr>
          <p:cNvPr id="31" name="组合 30"/>
          <p:cNvGrpSpPr/>
          <p:nvPr/>
        </p:nvGrpSpPr>
        <p:grpSpPr>
          <a:xfrm>
            <a:off x="5845737" y="4720367"/>
            <a:ext cx="5625368" cy="1894856"/>
            <a:chOff x="4211638" y="3187154"/>
            <a:chExt cx="4219575" cy="1420813"/>
          </a:xfrm>
        </p:grpSpPr>
        <p:sp>
          <p:nvSpPr>
            <p:cNvPr id="32" name="AutoShape 5"/>
            <p:cNvSpPr>
              <a:spLocks noChangeArrowheads="1"/>
            </p:cNvSpPr>
            <p:nvPr/>
          </p:nvSpPr>
          <p:spPr bwMode="auto">
            <a:xfrm>
              <a:off x="4211638" y="3806279"/>
              <a:ext cx="4219575" cy="801688"/>
            </a:xfrm>
            <a:custGeom>
              <a:avLst/>
              <a:gdLst>
                <a:gd name="T0" fmla="*/ 791286937 w 21600"/>
                <a:gd name="T1" fmla="*/ 14877399 h 21600"/>
                <a:gd name="T2" fmla="*/ 412148551 w 21600"/>
                <a:gd name="T3" fmla="*/ 29754799 h 21600"/>
                <a:gd name="T4" fmla="*/ 33009970 w 21600"/>
                <a:gd name="T5" fmla="*/ 14877399 h 21600"/>
                <a:gd name="T6" fmla="*/ 412148551 w 21600"/>
                <a:gd name="T7" fmla="*/ 0 h 21600"/>
                <a:gd name="T8" fmla="*/ 0 60000 65536"/>
                <a:gd name="T9" fmla="*/ 0 60000 65536"/>
                <a:gd name="T10" fmla="*/ 0 60000 65536"/>
                <a:gd name="T11" fmla="*/ 0 60000 65536"/>
                <a:gd name="T12" fmla="*/ 2665 w 21600"/>
                <a:gd name="T13" fmla="*/ 2665 h 21600"/>
                <a:gd name="T14" fmla="*/ 18935 w 21600"/>
                <a:gd name="T15" fmla="*/ 18935 h 21600"/>
              </a:gdLst>
              <a:ahLst/>
              <a:cxnLst>
                <a:cxn ang="T8">
                  <a:pos x="T0" y="T1"/>
                </a:cxn>
                <a:cxn ang="T9">
                  <a:pos x="T2" y="T3"/>
                </a:cxn>
                <a:cxn ang="T10">
                  <a:pos x="T4" y="T5"/>
                </a:cxn>
                <a:cxn ang="T11">
                  <a:pos x="T6" y="T7"/>
                </a:cxn>
              </a:cxnLst>
              <a:rect l="T12" t="T13" r="T14" b="T15"/>
              <a:pathLst>
                <a:path w="21600" h="21600">
                  <a:moveTo>
                    <a:pt x="0" y="0"/>
                  </a:moveTo>
                  <a:lnTo>
                    <a:pt x="1730" y="21600"/>
                  </a:lnTo>
                  <a:lnTo>
                    <a:pt x="19870" y="21600"/>
                  </a:lnTo>
                  <a:lnTo>
                    <a:pt x="21600" y="0"/>
                  </a:lnTo>
                  <a:lnTo>
                    <a:pt x="0" y="0"/>
                  </a:lnTo>
                  <a:close/>
                </a:path>
              </a:pathLst>
            </a:custGeom>
            <a:gradFill rotWithShape="1">
              <a:gsLst>
                <a:gs pos="0">
                  <a:srgbClr val="F8F8F8"/>
                </a:gs>
                <a:gs pos="100000">
                  <a:srgbClr val="DDDDDD"/>
                </a:gs>
              </a:gsLst>
              <a:lin ang="2700000" scaled="1"/>
            </a:gradFill>
            <a:ln w="12700" algn="ctr">
              <a:noFill/>
              <a:miter lim="800000"/>
            </a:ln>
          </p:spPr>
          <p:txBody>
            <a:bodyPr wrap="none" anchor="ct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sp>
          <p:nvSpPr>
            <p:cNvPr id="33" name="WordArt 6"/>
            <p:cNvSpPr>
              <a:spLocks noChangeArrowheads="1" noChangeShapeType="1" noTextEdit="1"/>
            </p:cNvSpPr>
            <p:nvPr/>
          </p:nvSpPr>
          <p:spPr bwMode="auto">
            <a:xfrm>
              <a:off x="5845175" y="4063454"/>
              <a:ext cx="952500" cy="349250"/>
            </a:xfrm>
            <a:prstGeom prst="rect">
              <a:avLst/>
            </a:prstGeom>
            <a:ln>
              <a:noFill/>
            </a:ln>
          </p:spPr>
          <p:txBody>
            <a:bodyPr wrap="none" fromWordArt="1">
              <a:prstTxWarp prst="textPlain">
                <a:avLst>
                  <a:gd name="adj" fmla="val 50000"/>
                </a:avLst>
              </a:prstTxWarp>
            </a:bodyPr>
            <a:lstStyle/>
            <a:p>
              <a:pPr algn="ctr">
                <a:defRPr/>
              </a:pPr>
              <a:r>
                <a:rPr lang="en-US" altLang="zh-CN" sz="3200" kern="10" dirty="0">
                  <a:ln w="9525">
                    <a:solidFill>
                      <a:srgbClr val="0875F8"/>
                    </a:solidFill>
                    <a:round/>
                  </a:ln>
                  <a:solidFill>
                    <a:srgbClr val="3399FF"/>
                  </a:solidFill>
                  <a:latin typeface="微软雅黑" panose="020B0503020204020204" pitchFamily="34" charset="-122"/>
                  <a:ea typeface="微软雅黑" panose="020B0503020204020204" pitchFamily="34" charset="-122"/>
                  <a:cs typeface="Arial" panose="020B0604020202020204"/>
                </a:rPr>
                <a:t>32%</a:t>
              </a:r>
              <a:endParaRPr lang="zh-CN" altLang="en-US" sz="3200" kern="10" dirty="0">
                <a:ln w="9525">
                  <a:solidFill>
                    <a:srgbClr val="0875F8"/>
                  </a:solidFill>
                  <a:round/>
                </a:ln>
                <a:solidFill>
                  <a:srgbClr val="3399FF"/>
                </a:solidFill>
                <a:latin typeface="微软雅黑" panose="020B0503020204020204" pitchFamily="34" charset="-122"/>
                <a:ea typeface="微软雅黑" panose="020B0503020204020204" pitchFamily="34" charset="-122"/>
                <a:cs typeface="Arial" panose="020B0604020202020204"/>
              </a:endParaRPr>
            </a:p>
          </p:txBody>
        </p:sp>
        <p:sp>
          <p:nvSpPr>
            <p:cNvPr id="34" name="AutoShape 7"/>
            <p:cNvSpPr>
              <a:spLocks noChangeArrowheads="1"/>
            </p:cNvSpPr>
            <p:nvPr/>
          </p:nvSpPr>
          <p:spPr bwMode="auto">
            <a:xfrm rot="10800000">
              <a:off x="4211638" y="3187154"/>
              <a:ext cx="4219575" cy="619125"/>
            </a:xfrm>
            <a:custGeom>
              <a:avLst/>
              <a:gdLst>
                <a:gd name="T0" fmla="*/ 712978657 w 21600"/>
                <a:gd name="T1" fmla="*/ 8873064 h 21600"/>
                <a:gd name="T2" fmla="*/ 412148551 w 21600"/>
                <a:gd name="T3" fmla="*/ 17746100 h 21600"/>
                <a:gd name="T4" fmla="*/ 111318249 w 21600"/>
                <a:gd name="T5" fmla="*/ 8873064 h 21600"/>
                <a:gd name="T6" fmla="*/ 412148551 w 21600"/>
                <a:gd name="T7" fmla="*/ 0 h 21600"/>
                <a:gd name="T8" fmla="*/ 0 60000 65536"/>
                <a:gd name="T9" fmla="*/ 0 60000 65536"/>
                <a:gd name="T10" fmla="*/ 0 60000 65536"/>
                <a:gd name="T11" fmla="*/ 0 60000 65536"/>
                <a:gd name="T12" fmla="*/ 4717 w 21600"/>
                <a:gd name="T13" fmla="*/ 4717 h 21600"/>
                <a:gd name="T14" fmla="*/ 16883 w 21600"/>
                <a:gd name="T15" fmla="*/ 16883 h 21600"/>
              </a:gdLst>
              <a:ahLst/>
              <a:cxnLst>
                <a:cxn ang="T8">
                  <a:pos x="T0" y="T1"/>
                </a:cxn>
                <a:cxn ang="T9">
                  <a:pos x="T2" y="T3"/>
                </a:cxn>
                <a:cxn ang="T10">
                  <a:pos x="T4" y="T5"/>
                </a:cxn>
                <a:cxn ang="T11">
                  <a:pos x="T6" y="T7"/>
                </a:cxn>
              </a:cxnLst>
              <a:rect l="T12" t="T13" r="T14" b="T15"/>
              <a:pathLst>
                <a:path w="21600" h="21600">
                  <a:moveTo>
                    <a:pt x="0" y="0"/>
                  </a:moveTo>
                  <a:lnTo>
                    <a:pt x="5834" y="21600"/>
                  </a:lnTo>
                  <a:lnTo>
                    <a:pt x="15766" y="21600"/>
                  </a:lnTo>
                  <a:lnTo>
                    <a:pt x="21600" y="0"/>
                  </a:lnTo>
                  <a:lnTo>
                    <a:pt x="0" y="0"/>
                  </a:lnTo>
                  <a:close/>
                </a:path>
              </a:pathLst>
            </a:custGeom>
            <a:gradFill rotWithShape="1">
              <a:gsLst>
                <a:gs pos="0">
                  <a:srgbClr val="B2B2B2">
                    <a:alpha val="39998"/>
                  </a:srgbClr>
                </a:gs>
                <a:gs pos="100000">
                  <a:srgbClr val="FFFFFF">
                    <a:alpha val="0"/>
                  </a:srgbClr>
                </a:gs>
              </a:gsLst>
              <a:lin ang="5400000" scaled="1"/>
            </a:gradFill>
            <a:ln w="9525" algn="ctr">
              <a:noFill/>
              <a:miter lim="800000"/>
            </a:ln>
          </p:spPr>
          <p:txBody>
            <a:bodyPr wrap="none" anchor="ct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6391766" y="3513587"/>
            <a:ext cx="4533310" cy="1520119"/>
            <a:chOff x="4621213" y="2282279"/>
            <a:chExt cx="3400425" cy="1139825"/>
          </a:xfrm>
        </p:grpSpPr>
        <p:sp>
          <p:nvSpPr>
            <p:cNvPr id="36" name="AutoShape 8"/>
            <p:cNvSpPr>
              <a:spLocks noChangeArrowheads="1"/>
            </p:cNvSpPr>
            <p:nvPr/>
          </p:nvSpPr>
          <p:spPr bwMode="auto">
            <a:xfrm>
              <a:off x="4621213" y="2775992"/>
              <a:ext cx="3400425" cy="646112"/>
            </a:xfrm>
            <a:custGeom>
              <a:avLst/>
              <a:gdLst>
                <a:gd name="T0" fmla="*/ 511948310 w 21600"/>
                <a:gd name="T1" fmla="*/ 9663443 h 21600"/>
                <a:gd name="T2" fmla="*/ 267659574 w 21600"/>
                <a:gd name="T3" fmla="*/ 19326885 h 21600"/>
                <a:gd name="T4" fmla="*/ 23370680 w 21600"/>
                <a:gd name="T5" fmla="*/ 9663443 h 21600"/>
                <a:gd name="T6" fmla="*/ 267659574 w 21600"/>
                <a:gd name="T7" fmla="*/ 0 h 21600"/>
                <a:gd name="T8" fmla="*/ 0 60000 65536"/>
                <a:gd name="T9" fmla="*/ 0 60000 65536"/>
                <a:gd name="T10" fmla="*/ 0 60000 65536"/>
                <a:gd name="T11" fmla="*/ 0 60000 65536"/>
                <a:gd name="T12" fmla="*/ 2743 w 21600"/>
                <a:gd name="T13" fmla="*/ 2743 h 21600"/>
                <a:gd name="T14" fmla="*/ 18857 w 21600"/>
                <a:gd name="T15" fmla="*/ 18857 h 21600"/>
              </a:gdLst>
              <a:ahLst/>
              <a:cxnLst>
                <a:cxn ang="T8">
                  <a:pos x="T0" y="T1"/>
                </a:cxn>
                <a:cxn ang="T9">
                  <a:pos x="T2" y="T3"/>
                </a:cxn>
                <a:cxn ang="T10">
                  <a:pos x="T4" y="T5"/>
                </a:cxn>
                <a:cxn ang="T11">
                  <a:pos x="T6" y="T7"/>
                </a:cxn>
              </a:cxnLst>
              <a:rect l="T12" t="T13" r="T14" b="T15"/>
              <a:pathLst>
                <a:path w="21600" h="21600">
                  <a:moveTo>
                    <a:pt x="0" y="0"/>
                  </a:moveTo>
                  <a:lnTo>
                    <a:pt x="1885" y="21600"/>
                  </a:lnTo>
                  <a:lnTo>
                    <a:pt x="19715" y="21600"/>
                  </a:lnTo>
                  <a:lnTo>
                    <a:pt x="21600" y="0"/>
                  </a:lnTo>
                  <a:lnTo>
                    <a:pt x="0" y="0"/>
                  </a:lnTo>
                  <a:close/>
                </a:path>
              </a:pathLst>
            </a:custGeom>
            <a:solidFill>
              <a:srgbClr val="0070C0"/>
            </a:soli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p>
              <a:pP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37" name="WordArt 9"/>
            <p:cNvSpPr>
              <a:spLocks noChangeArrowheads="1" noChangeShapeType="1" noTextEdit="1"/>
            </p:cNvSpPr>
            <p:nvPr/>
          </p:nvSpPr>
          <p:spPr bwMode="auto">
            <a:xfrm>
              <a:off x="5891213" y="2931567"/>
              <a:ext cx="862012" cy="341312"/>
            </a:xfrm>
            <a:prstGeom prst="rect">
              <a:avLst/>
            </a:prstGeom>
          </p:spPr>
          <p:txBody>
            <a:bodyPr wrap="none" fromWordArt="1">
              <a:prstTxWarp prst="textPlain">
                <a:avLst>
                  <a:gd name="adj" fmla="val 50000"/>
                </a:avLst>
              </a:prstTxWarp>
            </a:bodyPr>
            <a:lstStyle/>
            <a:p>
              <a:pPr algn="ctr">
                <a:defRPr/>
              </a:pPr>
              <a:r>
                <a:rPr lang="en-US" altLang="zh-CN" sz="3200" kern="10">
                  <a:ln w="9525">
                    <a:solidFill>
                      <a:srgbClr val="FFFFFF"/>
                    </a:solidFill>
                    <a:round/>
                  </a:ln>
                  <a:solidFill>
                    <a:srgbClr val="FFFFFF"/>
                  </a:solidFill>
                  <a:latin typeface="微软雅黑" panose="020B0503020204020204" pitchFamily="34" charset="-122"/>
                  <a:ea typeface="微软雅黑" panose="020B0503020204020204" pitchFamily="34" charset="-122"/>
                  <a:cs typeface="Arial" panose="020B0604020202020204"/>
                </a:rPr>
                <a:t>28%</a:t>
              </a:r>
              <a:endParaRPr lang="zh-CN" altLang="en-US" sz="3200" kern="10">
                <a:ln w="9525">
                  <a:solidFill>
                    <a:srgbClr val="FFFFFF"/>
                  </a:solidFill>
                  <a:round/>
                </a:ln>
                <a:solidFill>
                  <a:srgbClr val="FFFFFF"/>
                </a:solidFill>
                <a:latin typeface="微软雅黑" panose="020B0503020204020204" pitchFamily="34" charset="-122"/>
                <a:ea typeface="微软雅黑" panose="020B0503020204020204" pitchFamily="34" charset="-122"/>
                <a:cs typeface="Arial" panose="020B0604020202020204"/>
              </a:endParaRPr>
            </a:p>
          </p:txBody>
        </p:sp>
        <p:sp>
          <p:nvSpPr>
            <p:cNvPr id="38" name="AutoShape 10"/>
            <p:cNvSpPr>
              <a:spLocks noChangeArrowheads="1"/>
            </p:cNvSpPr>
            <p:nvPr/>
          </p:nvSpPr>
          <p:spPr bwMode="auto">
            <a:xfrm rot="10800000">
              <a:off x="4621213" y="2282279"/>
              <a:ext cx="3400425" cy="498475"/>
            </a:xfrm>
            <a:custGeom>
              <a:avLst/>
              <a:gdLst>
                <a:gd name="T0" fmla="*/ 463026112 w 21600"/>
                <a:gd name="T1" fmla="*/ 5751801 h 21600"/>
                <a:gd name="T2" fmla="*/ 267659574 w 21600"/>
                <a:gd name="T3" fmla="*/ 11503580 h 21600"/>
                <a:gd name="T4" fmla="*/ 72292878 w 21600"/>
                <a:gd name="T5" fmla="*/ 5751801 h 21600"/>
                <a:gd name="T6" fmla="*/ 267659574 w 21600"/>
                <a:gd name="T7" fmla="*/ 0 h 21600"/>
                <a:gd name="T8" fmla="*/ 0 60000 65536"/>
                <a:gd name="T9" fmla="*/ 0 60000 65536"/>
                <a:gd name="T10" fmla="*/ 0 60000 65536"/>
                <a:gd name="T11" fmla="*/ 0 60000 65536"/>
                <a:gd name="T12" fmla="*/ 4717 w 21600"/>
                <a:gd name="T13" fmla="*/ 4717 h 21600"/>
                <a:gd name="T14" fmla="*/ 16883 w 21600"/>
                <a:gd name="T15" fmla="*/ 16883 h 21600"/>
              </a:gdLst>
              <a:ahLst/>
              <a:cxnLst>
                <a:cxn ang="T8">
                  <a:pos x="T0" y="T1"/>
                </a:cxn>
                <a:cxn ang="T9">
                  <a:pos x="T2" y="T3"/>
                </a:cxn>
                <a:cxn ang="T10">
                  <a:pos x="T4" y="T5"/>
                </a:cxn>
                <a:cxn ang="T11">
                  <a:pos x="T6" y="T7"/>
                </a:cxn>
              </a:cxnLst>
              <a:rect l="T12" t="T13" r="T14" b="T15"/>
              <a:pathLst>
                <a:path w="21600" h="21600">
                  <a:moveTo>
                    <a:pt x="0" y="0"/>
                  </a:moveTo>
                  <a:lnTo>
                    <a:pt x="5834" y="21600"/>
                  </a:lnTo>
                  <a:lnTo>
                    <a:pt x="15766" y="21600"/>
                  </a:lnTo>
                  <a:lnTo>
                    <a:pt x="21600" y="0"/>
                  </a:lnTo>
                  <a:lnTo>
                    <a:pt x="0" y="0"/>
                  </a:ln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5400000" scaled="0"/>
              <a:tileRect/>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6821392" y="2554516"/>
            <a:ext cx="3674055" cy="1238536"/>
            <a:chOff x="4943475" y="1563142"/>
            <a:chExt cx="2755900" cy="928687"/>
          </a:xfrm>
        </p:grpSpPr>
        <p:sp>
          <p:nvSpPr>
            <p:cNvPr id="40" name="AutoShape 12"/>
            <p:cNvSpPr>
              <a:spLocks noChangeArrowheads="1"/>
            </p:cNvSpPr>
            <p:nvPr/>
          </p:nvSpPr>
          <p:spPr bwMode="auto">
            <a:xfrm>
              <a:off x="4943475" y="1969542"/>
              <a:ext cx="2755900" cy="522287"/>
            </a:xfrm>
            <a:custGeom>
              <a:avLst/>
              <a:gdLst>
                <a:gd name="T0" fmla="*/ 332687527 w 21600"/>
                <a:gd name="T1" fmla="*/ 6314426 h 21600"/>
                <a:gd name="T2" fmla="*/ 175809834 w 21600"/>
                <a:gd name="T3" fmla="*/ 12628875 h 21600"/>
                <a:gd name="T4" fmla="*/ 18932140 w 21600"/>
                <a:gd name="T5" fmla="*/ 6314426 h 21600"/>
                <a:gd name="T6" fmla="*/ 175809834 w 21600"/>
                <a:gd name="T7" fmla="*/ 0 h 21600"/>
                <a:gd name="T8" fmla="*/ 0 60000 65536"/>
                <a:gd name="T9" fmla="*/ 0 60000 65536"/>
                <a:gd name="T10" fmla="*/ 0 60000 65536"/>
                <a:gd name="T11" fmla="*/ 0 60000 65536"/>
                <a:gd name="T12" fmla="*/ 2963 w 21600"/>
                <a:gd name="T13" fmla="*/ 2963 h 21600"/>
                <a:gd name="T14" fmla="*/ 18637 w 21600"/>
                <a:gd name="T15" fmla="*/ 18637 h 21600"/>
              </a:gdLst>
              <a:ahLst/>
              <a:cxnLst>
                <a:cxn ang="T8">
                  <a:pos x="T0" y="T1"/>
                </a:cxn>
                <a:cxn ang="T9">
                  <a:pos x="T2" y="T3"/>
                </a:cxn>
                <a:cxn ang="T10">
                  <a:pos x="T4" y="T5"/>
                </a:cxn>
                <a:cxn ang="T11">
                  <a:pos x="T6" y="T7"/>
                </a:cxn>
              </a:cxnLst>
              <a:rect l="T12" t="T13" r="T14" b="T15"/>
              <a:pathLst>
                <a:path w="21600" h="21600">
                  <a:moveTo>
                    <a:pt x="0" y="0"/>
                  </a:moveTo>
                  <a:lnTo>
                    <a:pt x="2326" y="21600"/>
                  </a:lnTo>
                  <a:lnTo>
                    <a:pt x="19274" y="21600"/>
                  </a:lnTo>
                  <a:lnTo>
                    <a:pt x="21600" y="0"/>
                  </a:lnTo>
                  <a:lnTo>
                    <a:pt x="0" y="0"/>
                  </a:lnTo>
                  <a:close/>
                </a:path>
              </a:pathLst>
            </a:custGeom>
            <a:gradFill rotWithShape="1">
              <a:gsLst>
                <a:gs pos="0">
                  <a:srgbClr val="F8F8F8"/>
                </a:gs>
                <a:gs pos="100000">
                  <a:srgbClr val="DDDDDD"/>
                </a:gs>
              </a:gsLst>
              <a:lin ang="2700000" scaled="1"/>
            </a:gradFill>
            <a:ln w="12700" algn="ctr">
              <a:noFill/>
              <a:miter lim="800000"/>
            </a:ln>
          </p:spPr>
          <p:txBody>
            <a:bodyPr wrap="none" anchor="ct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sp>
          <p:nvSpPr>
            <p:cNvPr id="41" name="WordArt 13"/>
            <p:cNvSpPr>
              <a:spLocks noChangeArrowheads="1" noChangeShapeType="1" noTextEdit="1"/>
            </p:cNvSpPr>
            <p:nvPr/>
          </p:nvSpPr>
          <p:spPr bwMode="auto">
            <a:xfrm>
              <a:off x="6035675" y="2098129"/>
              <a:ext cx="571500" cy="228600"/>
            </a:xfrm>
            <a:prstGeom prst="rect">
              <a:avLst/>
            </a:prstGeom>
            <a:ln>
              <a:noFill/>
            </a:ln>
          </p:spPr>
          <p:txBody>
            <a:bodyPr wrap="none" fromWordArt="1">
              <a:prstTxWarp prst="textPlain">
                <a:avLst>
                  <a:gd name="adj" fmla="val 50000"/>
                </a:avLst>
              </a:prstTxWarp>
            </a:bodyPr>
            <a:lstStyle/>
            <a:p>
              <a:pPr algn="ctr">
                <a:defRPr/>
              </a:pPr>
              <a:r>
                <a:rPr lang="en-US" altLang="zh-CN" sz="3200" kern="10">
                  <a:ln w="9525">
                    <a:solidFill>
                      <a:srgbClr val="0875F8"/>
                    </a:solidFill>
                    <a:round/>
                  </a:ln>
                  <a:solidFill>
                    <a:srgbClr val="3399FF"/>
                  </a:solidFill>
                  <a:latin typeface="微软雅黑" panose="020B0503020204020204" pitchFamily="34" charset="-122"/>
                  <a:ea typeface="微软雅黑" panose="020B0503020204020204" pitchFamily="34" charset="-122"/>
                  <a:cs typeface="Arial" panose="020B0604020202020204"/>
                </a:rPr>
                <a:t>25%</a:t>
              </a:r>
              <a:endParaRPr lang="zh-CN" altLang="en-US" sz="3200" kern="10">
                <a:ln w="9525">
                  <a:solidFill>
                    <a:srgbClr val="0875F8"/>
                  </a:solidFill>
                  <a:round/>
                </a:ln>
                <a:solidFill>
                  <a:srgbClr val="3399FF"/>
                </a:solidFill>
                <a:latin typeface="微软雅黑" panose="020B0503020204020204" pitchFamily="34" charset="-122"/>
                <a:ea typeface="微软雅黑" panose="020B0503020204020204" pitchFamily="34" charset="-122"/>
                <a:cs typeface="Arial" panose="020B0604020202020204"/>
              </a:endParaRPr>
            </a:p>
          </p:txBody>
        </p:sp>
        <p:sp>
          <p:nvSpPr>
            <p:cNvPr id="42" name="AutoShape 14"/>
            <p:cNvSpPr>
              <a:spLocks noChangeArrowheads="1"/>
            </p:cNvSpPr>
            <p:nvPr/>
          </p:nvSpPr>
          <p:spPr bwMode="auto">
            <a:xfrm rot="10800000">
              <a:off x="4943475" y="1563142"/>
              <a:ext cx="2755900" cy="403225"/>
            </a:xfrm>
            <a:custGeom>
              <a:avLst/>
              <a:gdLst>
                <a:gd name="T0" fmla="*/ 304134745 w 21600"/>
                <a:gd name="T1" fmla="*/ 3763676 h 21600"/>
                <a:gd name="T2" fmla="*/ 175809834 w 21600"/>
                <a:gd name="T3" fmla="*/ 7527333 h 21600"/>
                <a:gd name="T4" fmla="*/ 47484923 w 21600"/>
                <a:gd name="T5" fmla="*/ 3763676 h 21600"/>
                <a:gd name="T6" fmla="*/ 175809834 w 21600"/>
                <a:gd name="T7" fmla="*/ 0 h 21600"/>
                <a:gd name="T8" fmla="*/ 0 60000 65536"/>
                <a:gd name="T9" fmla="*/ 0 60000 65536"/>
                <a:gd name="T10" fmla="*/ 0 60000 65536"/>
                <a:gd name="T11" fmla="*/ 0 60000 65536"/>
                <a:gd name="T12" fmla="*/ 4717 w 21600"/>
                <a:gd name="T13" fmla="*/ 4717 h 21600"/>
                <a:gd name="T14" fmla="*/ 16883 w 21600"/>
                <a:gd name="T15" fmla="*/ 16883 h 21600"/>
              </a:gdLst>
              <a:ahLst/>
              <a:cxnLst>
                <a:cxn ang="T8">
                  <a:pos x="T0" y="T1"/>
                </a:cxn>
                <a:cxn ang="T9">
                  <a:pos x="T2" y="T3"/>
                </a:cxn>
                <a:cxn ang="T10">
                  <a:pos x="T4" y="T5"/>
                </a:cxn>
                <a:cxn ang="T11">
                  <a:pos x="T6" y="T7"/>
                </a:cxn>
              </a:cxnLst>
              <a:rect l="T12" t="T13" r="T14" b="T15"/>
              <a:pathLst>
                <a:path w="21600" h="21600">
                  <a:moveTo>
                    <a:pt x="0" y="0"/>
                  </a:moveTo>
                  <a:lnTo>
                    <a:pt x="5834" y="21600"/>
                  </a:lnTo>
                  <a:lnTo>
                    <a:pt x="15766" y="21600"/>
                  </a:lnTo>
                  <a:lnTo>
                    <a:pt x="21600" y="0"/>
                  </a:lnTo>
                  <a:lnTo>
                    <a:pt x="0" y="0"/>
                  </a:lnTo>
                  <a:close/>
                </a:path>
              </a:pathLst>
            </a:custGeom>
            <a:gradFill rotWithShape="1">
              <a:gsLst>
                <a:gs pos="0">
                  <a:srgbClr val="B2B2B2">
                    <a:alpha val="39998"/>
                  </a:srgbClr>
                </a:gs>
                <a:gs pos="100000">
                  <a:srgbClr val="FFFFFF">
                    <a:alpha val="0"/>
                  </a:srgbClr>
                </a:gs>
              </a:gsLst>
              <a:lin ang="5400000" scaled="1"/>
            </a:gradFill>
            <a:ln w="9525" algn="ctr">
              <a:noFill/>
              <a:miter lim="800000"/>
            </a:ln>
          </p:spPr>
          <p:txBody>
            <a:bodyPr wrap="none" anchor="ct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7259486" y="1794455"/>
            <a:ext cx="2797869" cy="931549"/>
            <a:chOff x="5272088" y="993229"/>
            <a:chExt cx="2098675" cy="698500"/>
          </a:xfrm>
        </p:grpSpPr>
        <p:sp>
          <p:nvSpPr>
            <p:cNvPr id="44" name="AutoShape 20"/>
            <p:cNvSpPr>
              <a:spLocks noChangeArrowheads="1"/>
            </p:cNvSpPr>
            <p:nvPr/>
          </p:nvSpPr>
          <p:spPr bwMode="auto">
            <a:xfrm>
              <a:off x="5272088" y="1296442"/>
              <a:ext cx="2098675" cy="395287"/>
            </a:xfrm>
            <a:custGeom>
              <a:avLst/>
              <a:gdLst>
                <a:gd name="T0" fmla="*/ 192930124 w 21600"/>
                <a:gd name="T1" fmla="*/ 3616949 h 21600"/>
                <a:gd name="T2" fmla="*/ 101954603 w 21600"/>
                <a:gd name="T3" fmla="*/ 7233880 h 21600"/>
                <a:gd name="T4" fmla="*/ 10978985 w 21600"/>
                <a:gd name="T5" fmla="*/ 3616949 h 21600"/>
                <a:gd name="T6" fmla="*/ 101954603 w 21600"/>
                <a:gd name="T7" fmla="*/ 0 h 21600"/>
                <a:gd name="T8" fmla="*/ 0 60000 65536"/>
                <a:gd name="T9" fmla="*/ 0 60000 65536"/>
                <a:gd name="T10" fmla="*/ 0 60000 65536"/>
                <a:gd name="T11" fmla="*/ 0 60000 65536"/>
                <a:gd name="T12" fmla="*/ 2963 w 21600"/>
                <a:gd name="T13" fmla="*/ 2963 h 21600"/>
                <a:gd name="T14" fmla="*/ 18637 w 21600"/>
                <a:gd name="T15" fmla="*/ 18637 h 21600"/>
              </a:gdLst>
              <a:ahLst/>
              <a:cxnLst>
                <a:cxn ang="T8">
                  <a:pos x="T0" y="T1"/>
                </a:cxn>
                <a:cxn ang="T9">
                  <a:pos x="T2" y="T3"/>
                </a:cxn>
                <a:cxn ang="T10">
                  <a:pos x="T4" y="T5"/>
                </a:cxn>
                <a:cxn ang="T11">
                  <a:pos x="T6" y="T7"/>
                </a:cxn>
              </a:cxnLst>
              <a:rect l="T12" t="T13" r="T14" b="T15"/>
              <a:pathLst>
                <a:path w="21600" h="21600">
                  <a:moveTo>
                    <a:pt x="0" y="0"/>
                  </a:moveTo>
                  <a:lnTo>
                    <a:pt x="2326" y="21600"/>
                  </a:lnTo>
                  <a:lnTo>
                    <a:pt x="19274" y="21600"/>
                  </a:lnTo>
                  <a:lnTo>
                    <a:pt x="21600" y="0"/>
                  </a:lnTo>
                  <a:lnTo>
                    <a:pt x="0" y="0"/>
                  </a:lnTo>
                  <a:close/>
                </a:path>
              </a:pathLst>
            </a:custGeom>
            <a:gradFill rotWithShape="1">
              <a:gsLst>
                <a:gs pos="0">
                  <a:srgbClr val="F8F8F8"/>
                </a:gs>
                <a:gs pos="100000">
                  <a:srgbClr val="DDDDDD"/>
                </a:gs>
              </a:gsLst>
              <a:lin ang="2700000" scaled="1"/>
            </a:gradFill>
            <a:ln w="12700" algn="ctr">
              <a:noFill/>
              <a:miter lim="800000"/>
            </a:ln>
          </p:spPr>
          <p:txBody>
            <a:bodyPr wrap="none" anchor="ct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sp>
          <p:nvSpPr>
            <p:cNvPr id="45" name="WordArt 21"/>
            <p:cNvSpPr>
              <a:spLocks noChangeArrowheads="1" noChangeShapeType="1" noTextEdit="1"/>
            </p:cNvSpPr>
            <p:nvPr/>
          </p:nvSpPr>
          <p:spPr bwMode="auto">
            <a:xfrm>
              <a:off x="6088063" y="1393279"/>
              <a:ext cx="466725" cy="174625"/>
            </a:xfrm>
            <a:prstGeom prst="rect">
              <a:avLst/>
            </a:prstGeom>
            <a:ln>
              <a:noFill/>
            </a:ln>
          </p:spPr>
          <p:txBody>
            <a:bodyPr wrap="none" fromWordArt="1">
              <a:prstTxWarp prst="textPlain">
                <a:avLst>
                  <a:gd name="adj" fmla="val 50000"/>
                </a:avLst>
              </a:prstTxWarp>
            </a:bodyPr>
            <a:lstStyle/>
            <a:p>
              <a:pPr algn="ctr">
                <a:defRPr/>
              </a:pPr>
              <a:r>
                <a:rPr lang="en-US" altLang="zh-CN" sz="3200" kern="10">
                  <a:ln w="9525">
                    <a:solidFill>
                      <a:srgbClr val="0875F8"/>
                    </a:solidFill>
                    <a:round/>
                  </a:ln>
                  <a:solidFill>
                    <a:srgbClr val="3399FF"/>
                  </a:solidFill>
                  <a:latin typeface="微软雅黑" panose="020B0503020204020204" pitchFamily="34" charset="-122"/>
                  <a:ea typeface="微软雅黑" panose="020B0503020204020204" pitchFamily="34" charset="-122"/>
                  <a:cs typeface="Arial" panose="020B0604020202020204"/>
                </a:rPr>
                <a:t>10%</a:t>
              </a:r>
              <a:endParaRPr lang="zh-CN" altLang="en-US" sz="3200" kern="10">
                <a:ln w="9525">
                  <a:solidFill>
                    <a:srgbClr val="0875F8"/>
                  </a:solidFill>
                  <a:round/>
                </a:ln>
                <a:solidFill>
                  <a:srgbClr val="3399FF"/>
                </a:solidFill>
                <a:latin typeface="微软雅黑" panose="020B0503020204020204" pitchFamily="34" charset="-122"/>
                <a:ea typeface="微软雅黑" panose="020B0503020204020204" pitchFamily="34" charset="-122"/>
                <a:cs typeface="Arial" panose="020B0604020202020204"/>
              </a:endParaRPr>
            </a:p>
          </p:txBody>
        </p:sp>
        <p:sp>
          <p:nvSpPr>
            <p:cNvPr id="46" name="AutoShape 22"/>
            <p:cNvSpPr>
              <a:spLocks noChangeArrowheads="1"/>
            </p:cNvSpPr>
            <p:nvPr/>
          </p:nvSpPr>
          <p:spPr bwMode="auto">
            <a:xfrm rot="10800000">
              <a:off x="5272088" y="993229"/>
              <a:ext cx="2098675" cy="306388"/>
            </a:xfrm>
            <a:custGeom>
              <a:avLst/>
              <a:gdLst>
                <a:gd name="T0" fmla="*/ 176371967 w 21600"/>
                <a:gd name="T1" fmla="*/ 2173000 h 21600"/>
                <a:gd name="T2" fmla="*/ 101954603 w 21600"/>
                <a:gd name="T3" fmla="*/ 4346000 h 21600"/>
                <a:gd name="T4" fmla="*/ 27537142 w 21600"/>
                <a:gd name="T5" fmla="*/ 2173000 h 21600"/>
                <a:gd name="T6" fmla="*/ 101954603 w 21600"/>
                <a:gd name="T7" fmla="*/ 0 h 21600"/>
                <a:gd name="T8" fmla="*/ 0 60000 65536"/>
                <a:gd name="T9" fmla="*/ 0 60000 65536"/>
                <a:gd name="T10" fmla="*/ 0 60000 65536"/>
                <a:gd name="T11" fmla="*/ 0 60000 65536"/>
                <a:gd name="T12" fmla="*/ 4717 w 21600"/>
                <a:gd name="T13" fmla="*/ 4717 h 21600"/>
                <a:gd name="T14" fmla="*/ 16883 w 21600"/>
                <a:gd name="T15" fmla="*/ 16883 h 21600"/>
              </a:gdLst>
              <a:ahLst/>
              <a:cxnLst>
                <a:cxn ang="T8">
                  <a:pos x="T0" y="T1"/>
                </a:cxn>
                <a:cxn ang="T9">
                  <a:pos x="T2" y="T3"/>
                </a:cxn>
                <a:cxn ang="T10">
                  <a:pos x="T4" y="T5"/>
                </a:cxn>
                <a:cxn ang="T11">
                  <a:pos x="T6" y="T7"/>
                </a:cxn>
              </a:cxnLst>
              <a:rect l="T12" t="T13" r="T14" b="T15"/>
              <a:pathLst>
                <a:path w="21600" h="21600">
                  <a:moveTo>
                    <a:pt x="0" y="0"/>
                  </a:moveTo>
                  <a:lnTo>
                    <a:pt x="5834" y="21600"/>
                  </a:lnTo>
                  <a:lnTo>
                    <a:pt x="15766" y="21600"/>
                  </a:lnTo>
                  <a:lnTo>
                    <a:pt x="21600" y="0"/>
                  </a:lnTo>
                  <a:lnTo>
                    <a:pt x="0" y="0"/>
                  </a:lnTo>
                  <a:close/>
                </a:path>
              </a:pathLst>
            </a:custGeom>
            <a:gradFill rotWithShape="1">
              <a:gsLst>
                <a:gs pos="0">
                  <a:srgbClr val="B2B2B2">
                    <a:alpha val="39998"/>
                  </a:srgbClr>
                </a:gs>
                <a:gs pos="100000">
                  <a:srgbClr val="FFFFFF">
                    <a:alpha val="0"/>
                  </a:srgbClr>
                </a:gs>
              </a:gsLst>
              <a:lin ang="5400000" scaled="1"/>
            </a:gradFill>
            <a:ln w="9525" algn="ctr">
              <a:noFill/>
              <a:miter lim="800000"/>
            </a:ln>
          </p:spPr>
          <p:txBody>
            <a:bodyPr rot="10800000" wrap="none" anchor="ct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grpSp>
      <p:grpSp>
        <p:nvGrpSpPr>
          <p:cNvPr id="47" name="组合 46"/>
          <p:cNvGrpSpPr/>
          <p:nvPr/>
        </p:nvGrpSpPr>
        <p:grpSpPr>
          <a:xfrm>
            <a:off x="7583293" y="1025928"/>
            <a:ext cx="2150253" cy="931549"/>
            <a:chOff x="5514975" y="416967"/>
            <a:chExt cx="1612900" cy="698500"/>
          </a:xfrm>
        </p:grpSpPr>
        <p:sp>
          <p:nvSpPr>
            <p:cNvPr id="48" name="AutoShape 23"/>
            <p:cNvSpPr>
              <a:spLocks noChangeArrowheads="1"/>
            </p:cNvSpPr>
            <p:nvPr/>
          </p:nvSpPr>
          <p:spPr bwMode="auto">
            <a:xfrm>
              <a:off x="5514975" y="720179"/>
              <a:ext cx="1612900" cy="395288"/>
            </a:xfrm>
            <a:custGeom>
              <a:avLst/>
              <a:gdLst>
                <a:gd name="T0" fmla="*/ 113952654 w 21600"/>
                <a:gd name="T1" fmla="*/ 3616958 h 21600"/>
                <a:gd name="T2" fmla="*/ 60218667 w 21600"/>
                <a:gd name="T3" fmla="*/ 7233917 h 21600"/>
                <a:gd name="T4" fmla="*/ 6484679 w 21600"/>
                <a:gd name="T5" fmla="*/ 3616958 h 21600"/>
                <a:gd name="T6" fmla="*/ 60218667 w 21600"/>
                <a:gd name="T7" fmla="*/ 0 h 21600"/>
                <a:gd name="T8" fmla="*/ 0 60000 65536"/>
                <a:gd name="T9" fmla="*/ 0 60000 65536"/>
                <a:gd name="T10" fmla="*/ 0 60000 65536"/>
                <a:gd name="T11" fmla="*/ 0 60000 65536"/>
                <a:gd name="T12" fmla="*/ 2963 w 21600"/>
                <a:gd name="T13" fmla="*/ 2963 h 21600"/>
                <a:gd name="T14" fmla="*/ 18637 w 21600"/>
                <a:gd name="T15" fmla="*/ 18637 h 21600"/>
              </a:gdLst>
              <a:ahLst/>
              <a:cxnLst>
                <a:cxn ang="T8">
                  <a:pos x="T0" y="T1"/>
                </a:cxn>
                <a:cxn ang="T9">
                  <a:pos x="T2" y="T3"/>
                </a:cxn>
                <a:cxn ang="T10">
                  <a:pos x="T4" y="T5"/>
                </a:cxn>
                <a:cxn ang="T11">
                  <a:pos x="T6" y="T7"/>
                </a:cxn>
              </a:cxnLst>
              <a:rect l="T12" t="T13" r="T14" b="T15"/>
              <a:pathLst>
                <a:path w="21600" h="21600">
                  <a:moveTo>
                    <a:pt x="0" y="0"/>
                  </a:moveTo>
                  <a:lnTo>
                    <a:pt x="2326" y="21600"/>
                  </a:lnTo>
                  <a:lnTo>
                    <a:pt x="19274" y="21600"/>
                  </a:lnTo>
                  <a:lnTo>
                    <a:pt x="21600" y="0"/>
                  </a:lnTo>
                  <a:lnTo>
                    <a:pt x="0" y="0"/>
                  </a:lnTo>
                  <a:close/>
                </a:path>
              </a:pathLst>
            </a:custGeom>
            <a:gradFill rotWithShape="1">
              <a:gsLst>
                <a:gs pos="0">
                  <a:srgbClr val="F8F8F8"/>
                </a:gs>
                <a:gs pos="100000">
                  <a:srgbClr val="DDDDDD"/>
                </a:gs>
              </a:gsLst>
              <a:lin ang="2700000" scaled="1"/>
            </a:gradFill>
            <a:ln w="12700" algn="ctr">
              <a:noFill/>
              <a:miter lim="800000"/>
            </a:ln>
          </p:spPr>
          <p:txBody>
            <a:bodyPr wrap="none" anchor="ct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sp>
          <p:nvSpPr>
            <p:cNvPr id="49" name="WordArt 24"/>
            <p:cNvSpPr>
              <a:spLocks noChangeArrowheads="1" noChangeShapeType="1" noTextEdit="1"/>
            </p:cNvSpPr>
            <p:nvPr/>
          </p:nvSpPr>
          <p:spPr bwMode="auto">
            <a:xfrm>
              <a:off x="6161088" y="832892"/>
              <a:ext cx="320675" cy="174625"/>
            </a:xfrm>
            <a:prstGeom prst="rect">
              <a:avLst/>
            </a:prstGeom>
          </p:spPr>
          <p:txBody>
            <a:bodyPr wrap="none" fromWordArt="1">
              <a:prstTxWarp prst="textPlain">
                <a:avLst>
                  <a:gd name="adj" fmla="val 50000"/>
                </a:avLst>
              </a:prstTxWarp>
            </a:bodyPr>
            <a:lstStyle/>
            <a:p>
              <a:pPr algn="ctr">
                <a:defRPr/>
              </a:pPr>
              <a:r>
                <a:rPr lang="en-US" altLang="zh-CN" sz="3200" kern="10" dirty="0">
                  <a:ln w="9525">
                    <a:solidFill>
                      <a:srgbClr val="0875F8"/>
                    </a:solidFill>
                    <a:round/>
                  </a:ln>
                  <a:solidFill>
                    <a:srgbClr val="3399FF"/>
                  </a:solidFill>
                  <a:latin typeface="微软雅黑" panose="020B0503020204020204" pitchFamily="34" charset="-122"/>
                  <a:ea typeface="微软雅黑" panose="020B0503020204020204" pitchFamily="34" charset="-122"/>
                  <a:cs typeface="Arial" panose="020B0604020202020204"/>
                </a:rPr>
                <a:t>5%</a:t>
              </a:r>
              <a:endParaRPr lang="zh-CN" altLang="en-US" sz="3200" kern="10" dirty="0">
                <a:ln w="9525">
                  <a:solidFill>
                    <a:srgbClr val="0875F8"/>
                  </a:solidFill>
                  <a:round/>
                </a:ln>
                <a:solidFill>
                  <a:srgbClr val="3399FF"/>
                </a:solidFill>
                <a:latin typeface="微软雅黑" panose="020B0503020204020204" pitchFamily="34" charset="-122"/>
                <a:ea typeface="微软雅黑" panose="020B0503020204020204" pitchFamily="34" charset="-122"/>
                <a:cs typeface="Arial" panose="020B0604020202020204"/>
              </a:endParaRPr>
            </a:p>
          </p:txBody>
        </p:sp>
        <p:sp>
          <p:nvSpPr>
            <p:cNvPr id="50" name="AutoShape 25"/>
            <p:cNvSpPr>
              <a:spLocks noChangeArrowheads="1"/>
            </p:cNvSpPr>
            <p:nvPr/>
          </p:nvSpPr>
          <p:spPr bwMode="auto">
            <a:xfrm rot="10800000">
              <a:off x="5514975" y="416967"/>
              <a:ext cx="1612900" cy="306387"/>
            </a:xfrm>
            <a:custGeom>
              <a:avLst/>
              <a:gdLst>
                <a:gd name="T0" fmla="*/ 90328000 w 21600"/>
                <a:gd name="T1" fmla="*/ 2172993 h 21600"/>
                <a:gd name="T2" fmla="*/ 60218667 w 21600"/>
                <a:gd name="T3" fmla="*/ 4345972 h 21600"/>
                <a:gd name="T4" fmla="*/ 30109333 w 21600"/>
                <a:gd name="T5" fmla="*/ 2172993 h 21600"/>
                <a:gd name="T6" fmla="*/ 60218667 w 21600"/>
                <a:gd name="T7" fmla="*/ 0 h 21600"/>
                <a:gd name="T8" fmla="*/ 0 60000 65536"/>
                <a:gd name="T9" fmla="*/ 0 60000 65536"/>
                <a:gd name="T10" fmla="*/ 0 60000 65536"/>
                <a:gd name="T11" fmla="*/ 0 60000 65536"/>
                <a:gd name="T12" fmla="*/ 7200 w 21600"/>
                <a:gd name="T13" fmla="*/ 7200 h 21600"/>
                <a:gd name="T14" fmla="*/ 14400 w 21600"/>
                <a:gd name="T15" fmla="*/ 14400 h 21600"/>
              </a:gdLst>
              <a:ahLst/>
              <a:cxnLst>
                <a:cxn ang="T8">
                  <a:pos x="T0" y="T1"/>
                </a:cxn>
                <a:cxn ang="T9">
                  <a:pos x="T2" y="T3"/>
                </a:cxn>
                <a:cxn ang="T10">
                  <a:pos x="T4" y="T5"/>
                </a:cxn>
                <a:cxn ang="T11">
                  <a:pos x="T6" y="T7"/>
                </a:cxn>
              </a:cxnLst>
              <a:rect l="T12" t="T13" r="T14" b="T15"/>
              <a:pathLst>
                <a:path w="21600" h="21600">
                  <a:moveTo>
                    <a:pt x="0" y="0"/>
                  </a:moveTo>
                  <a:lnTo>
                    <a:pt x="10800" y="21600"/>
                  </a:lnTo>
                  <a:lnTo>
                    <a:pt x="21600" y="0"/>
                  </a:lnTo>
                  <a:lnTo>
                    <a:pt x="0" y="0"/>
                  </a:lnTo>
                  <a:close/>
                </a:path>
              </a:pathLst>
            </a:custGeom>
            <a:gradFill rotWithShape="1">
              <a:gsLst>
                <a:gs pos="0">
                  <a:srgbClr val="B2B2B2">
                    <a:alpha val="39998"/>
                  </a:srgbClr>
                </a:gs>
                <a:gs pos="100000">
                  <a:srgbClr val="FFFFFF">
                    <a:alpha val="0"/>
                  </a:srgbClr>
                </a:gs>
              </a:gsLst>
              <a:lin ang="5400000" scaled="1"/>
            </a:gradFill>
            <a:ln w="9525" algn="ctr">
              <a:noFill/>
              <a:miter lim="800000"/>
            </a:ln>
          </p:spPr>
          <p:txBody>
            <a:bodyPr rot="10800000" wrap="none" anchor="ct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grpSp>
      <p:sp>
        <p:nvSpPr>
          <p:cNvPr id="51" name="Line 28"/>
          <p:cNvSpPr>
            <a:spLocks noChangeShapeType="1"/>
          </p:cNvSpPr>
          <p:nvPr/>
        </p:nvSpPr>
        <p:spPr bwMode="auto">
          <a:xfrm flipH="1">
            <a:off x="855286" y="2486766"/>
            <a:ext cx="6287797" cy="0"/>
          </a:xfrm>
          <a:prstGeom prst="line">
            <a:avLst/>
          </a:prstGeom>
          <a:noFill/>
          <a:ln w="9525">
            <a:solidFill>
              <a:srgbClr val="969696"/>
            </a:solidFill>
            <a:round/>
          </a:ln>
          <a:extLst>
            <a:ext uri="{909E8E84-426E-40DD-AFC4-6F175D3DCCD1}">
              <a14:hiddenFill xmlns:a14="http://schemas.microsoft.com/office/drawing/2010/main">
                <a:noFill/>
              </a14:hiddenFill>
            </a:ext>
          </a:extLst>
        </p:spPr>
        <p:txBody>
          <a:bodyPr lIns="121917" tIns="60958" rIns="121917" bIns="60958"/>
          <a:lstStyle/>
          <a:p>
            <a:pPr>
              <a:defRPr/>
            </a:pPr>
            <a:endParaRPr lang="zh-CN" altLang="en-US" kern="0">
              <a:solidFill>
                <a:srgbClr val="7F7F7F">
                  <a:lumMod val="50000"/>
                </a:srgbClr>
              </a:solidFill>
              <a:latin typeface="微软雅黑" panose="020B0503020204020204" pitchFamily="34" charset="-122"/>
              <a:ea typeface="微软雅黑" panose="020B0503020204020204" pitchFamily="34" charset="-122"/>
            </a:endParaRPr>
          </a:p>
        </p:txBody>
      </p:sp>
      <p:sp>
        <p:nvSpPr>
          <p:cNvPr id="52" name="Rectangle 29"/>
          <p:cNvSpPr>
            <a:spLocks noChangeArrowheads="1"/>
          </p:cNvSpPr>
          <p:nvPr/>
        </p:nvSpPr>
        <p:spPr bwMode="auto">
          <a:xfrm>
            <a:off x="855286" y="1862204"/>
            <a:ext cx="4366114" cy="517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p>
            <a:pPr>
              <a:lnSpc>
                <a:spcPct val="120000"/>
              </a:lnSpc>
              <a:defRPr/>
            </a:pPr>
            <a:r>
              <a:rPr lang="zh-CN" altLang="en-US" sz="2100" kern="0" dirty="0">
                <a:solidFill>
                  <a:schemeClr val="accent6">
                    <a:lumMod val="50000"/>
                  </a:schemeClr>
                </a:solidFill>
                <a:latin typeface="汉仪中圆简" panose="02010609000101010101" pitchFamily="49" charset="-122"/>
                <a:ea typeface="汉仪中圆简" panose="02010609000101010101" pitchFamily="49" charset="-122"/>
              </a:rPr>
              <a:t>单击此处添加段落文字内容</a:t>
            </a:r>
            <a:endParaRPr lang="zh-CN" altLang="en-US" sz="2100" kern="0" dirty="0">
              <a:solidFill>
                <a:schemeClr val="accent6">
                  <a:lumMod val="50000"/>
                </a:schemeClr>
              </a:solidFill>
              <a:latin typeface="汉仪中圆简" panose="02010609000101010101" pitchFamily="49" charset="-122"/>
              <a:ea typeface="汉仪中圆简" panose="02010609000101010101" pitchFamily="49" charset="-122"/>
            </a:endParaRPr>
          </a:p>
        </p:txBody>
      </p:sp>
      <p:sp>
        <p:nvSpPr>
          <p:cNvPr id="53" name="Line 30"/>
          <p:cNvSpPr>
            <a:spLocks noChangeShapeType="1"/>
          </p:cNvSpPr>
          <p:nvPr/>
        </p:nvSpPr>
        <p:spPr bwMode="auto">
          <a:xfrm flipH="1">
            <a:off x="855287" y="3494533"/>
            <a:ext cx="5853938" cy="0"/>
          </a:xfrm>
          <a:prstGeom prst="line">
            <a:avLst/>
          </a:prstGeom>
          <a:noFill/>
          <a:ln w="9525">
            <a:solidFill>
              <a:srgbClr val="969696"/>
            </a:solidFill>
            <a:round/>
          </a:ln>
          <a:extLst>
            <a:ext uri="{909E8E84-426E-40DD-AFC4-6F175D3DCCD1}">
              <a14:hiddenFill xmlns:a14="http://schemas.microsoft.com/office/drawing/2010/main">
                <a:noFill/>
              </a14:hiddenFill>
            </a:ext>
          </a:extLst>
        </p:spPr>
        <p:txBody>
          <a:bodyPr lIns="121917" tIns="60958" rIns="121917" bIns="60958"/>
          <a:lstStyle/>
          <a:p>
            <a:pPr>
              <a:defRPr/>
            </a:pPr>
            <a:endParaRPr lang="zh-CN" altLang="en-US" kern="0">
              <a:solidFill>
                <a:srgbClr val="7F7F7F">
                  <a:lumMod val="50000"/>
                </a:srgbClr>
              </a:solidFill>
              <a:latin typeface="微软雅黑" panose="020B0503020204020204" pitchFamily="34" charset="-122"/>
              <a:ea typeface="微软雅黑" panose="020B0503020204020204" pitchFamily="34" charset="-122"/>
            </a:endParaRPr>
          </a:p>
        </p:txBody>
      </p:sp>
      <p:sp>
        <p:nvSpPr>
          <p:cNvPr id="54" name="Rectangle 31"/>
          <p:cNvSpPr>
            <a:spLocks noChangeArrowheads="1"/>
          </p:cNvSpPr>
          <p:nvPr/>
        </p:nvSpPr>
        <p:spPr bwMode="auto">
          <a:xfrm>
            <a:off x="855286" y="2918666"/>
            <a:ext cx="4366114" cy="517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p>
            <a:pPr>
              <a:lnSpc>
                <a:spcPct val="120000"/>
              </a:lnSpc>
              <a:defRPr/>
            </a:pPr>
            <a:r>
              <a:rPr lang="zh-CN" altLang="en-US" sz="2100" kern="0" dirty="0">
                <a:solidFill>
                  <a:schemeClr val="accent6">
                    <a:lumMod val="50000"/>
                  </a:schemeClr>
                </a:solidFill>
                <a:latin typeface="汉仪中圆简" panose="02010609000101010101" pitchFamily="49" charset="-122"/>
                <a:ea typeface="汉仪中圆简" panose="02010609000101010101" pitchFamily="49" charset="-122"/>
              </a:rPr>
              <a:t>单击此处添加段落文字内容</a:t>
            </a:r>
            <a:endParaRPr lang="zh-CN" altLang="en-US" sz="2100" kern="0" dirty="0">
              <a:solidFill>
                <a:schemeClr val="accent6">
                  <a:lumMod val="50000"/>
                </a:schemeClr>
              </a:solidFill>
              <a:latin typeface="汉仪中圆简" panose="02010609000101010101" pitchFamily="49" charset="-122"/>
              <a:ea typeface="汉仪中圆简" panose="02010609000101010101" pitchFamily="49" charset="-122"/>
            </a:endParaRPr>
          </a:p>
        </p:txBody>
      </p:sp>
      <p:sp>
        <p:nvSpPr>
          <p:cNvPr id="55" name="Line 32"/>
          <p:cNvSpPr>
            <a:spLocks noChangeShapeType="1"/>
          </p:cNvSpPr>
          <p:nvPr/>
        </p:nvSpPr>
        <p:spPr bwMode="auto">
          <a:xfrm flipH="1">
            <a:off x="855287" y="4743655"/>
            <a:ext cx="5470870" cy="0"/>
          </a:xfrm>
          <a:prstGeom prst="line">
            <a:avLst/>
          </a:prstGeom>
          <a:noFill/>
          <a:ln w="9525">
            <a:solidFill>
              <a:srgbClr val="0070C0"/>
            </a:solidFill>
            <a:round/>
          </a:ln>
          <a:extLst>
            <a:ext uri="{909E8E84-426E-40DD-AFC4-6F175D3DCCD1}">
              <a14:hiddenFill xmlns:a14="http://schemas.microsoft.com/office/drawing/2010/main">
                <a:noFill/>
              </a14:hiddenFill>
            </a:ext>
          </a:extLst>
        </p:spPr>
        <p:txBody>
          <a:bodyPr lIns="121917" tIns="60958" rIns="121917" bIns="60958"/>
          <a:lstStyle/>
          <a:p>
            <a:pPr>
              <a:defRPr/>
            </a:pPr>
            <a:endParaRPr lang="zh-CN" altLang="en-US" kern="0">
              <a:ln>
                <a:solidFill>
                  <a:srgbClr val="0070C0"/>
                </a:solidFill>
              </a:ln>
              <a:solidFill>
                <a:srgbClr val="7F7F7F">
                  <a:lumMod val="50000"/>
                </a:srgbClr>
              </a:solidFill>
              <a:latin typeface="微软雅黑" panose="020B0503020204020204" pitchFamily="34" charset="-122"/>
              <a:ea typeface="微软雅黑" panose="020B0503020204020204" pitchFamily="34" charset="-122"/>
            </a:endParaRPr>
          </a:p>
        </p:txBody>
      </p:sp>
      <p:sp>
        <p:nvSpPr>
          <p:cNvPr id="56" name="Rectangle 33"/>
          <p:cNvSpPr>
            <a:spLocks noChangeArrowheads="1"/>
          </p:cNvSpPr>
          <p:nvPr/>
        </p:nvSpPr>
        <p:spPr bwMode="auto">
          <a:xfrm>
            <a:off x="855286" y="4167789"/>
            <a:ext cx="4366114" cy="517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p>
            <a:pPr>
              <a:lnSpc>
                <a:spcPct val="120000"/>
              </a:lnSpc>
              <a:defRPr/>
            </a:pPr>
            <a:r>
              <a:rPr lang="zh-CN" altLang="en-US" sz="2100" kern="0" dirty="0">
                <a:solidFill>
                  <a:srgbClr val="0066CC"/>
                </a:solidFill>
                <a:latin typeface="汉仪中圆简" panose="02010609000101010101" pitchFamily="49" charset="-122"/>
                <a:ea typeface="汉仪中圆简" panose="02010609000101010101" pitchFamily="49" charset="-122"/>
              </a:rPr>
              <a:t>单击此处添加段落文字内容</a:t>
            </a:r>
            <a:endParaRPr lang="zh-CN" altLang="en-US" sz="2100" kern="0" dirty="0">
              <a:solidFill>
                <a:srgbClr val="0066CC"/>
              </a:solidFill>
              <a:latin typeface="汉仪中圆简" panose="02010609000101010101" pitchFamily="49" charset="-122"/>
              <a:ea typeface="汉仪中圆简" panose="02010609000101010101" pitchFamily="49" charset="-122"/>
            </a:endParaRPr>
          </a:p>
        </p:txBody>
      </p:sp>
      <p:sp>
        <p:nvSpPr>
          <p:cNvPr id="57" name="Line 34"/>
          <p:cNvSpPr>
            <a:spLocks noChangeShapeType="1"/>
          </p:cNvSpPr>
          <p:nvPr/>
        </p:nvSpPr>
        <p:spPr bwMode="auto">
          <a:xfrm flipH="1">
            <a:off x="855287" y="6327289"/>
            <a:ext cx="5183041" cy="0"/>
          </a:xfrm>
          <a:prstGeom prst="line">
            <a:avLst/>
          </a:prstGeom>
          <a:noFill/>
          <a:ln w="9525">
            <a:solidFill>
              <a:srgbClr val="969696"/>
            </a:solidFill>
            <a:round/>
          </a:ln>
          <a:extLst>
            <a:ext uri="{909E8E84-426E-40DD-AFC4-6F175D3DCCD1}">
              <a14:hiddenFill xmlns:a14="http://schemas.microsoft.com/office/drawing/2010/main">
                <a:noFill/>
              </a14:hiddenFill>
            </a:ext>
          </a:extLst>
        </p:spPr>
        <p:txBody>
          <a:bodyPr lIns="121917" tIns="60958" rIns="121917" bIns="60958"/>
          <a:lstStyle/>
          <a:p>
            <a:pPr>
              <a:defRPr/>
            </a:pPr>
            <a:endParaRPr lang="zh-CN" altLang="en-US" kern="0">
              <a:solidFill>
                <a:srgbClr val="7F7F7F">
                  <a:lumMod val="50000"/>
                </a:srgbClr>
              </a:solidFill>
              <a:latin typeface="微软雅黑" panose="020B0503020204020204" pitchFamily="34" charset="-122"/>
              <a:ea typeface="微软雅黑" panose="020B0503020204020204" pitchFamily="34" charset="-122"/>
            </a:endParaRPr>
          </a:p>
        </p:txBody>
      </p:sp>
      <p:sp>
        <p:nvSpPr>
          <p:cNvPr id="58" name="Rectangle 35"/>
          <p:cNvSpPr>
            <a:spLocks noChangeArrowheads="1"/>
          </p:cNvSpPr>
          <p:nvPr/>
        </p:nvSpPr>
        <p:spPr bwMode="auto">
          <a:xfrm>
            <a:off x="855286" y="5751422"/>
            <a:ext cx="4366114" cy="517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p>
            <a:pPr>
              <a:lnSpc>
                <a:spcPct val="120000"/>
              </a:lnSpc>
              <a:defRPr/>
            </a:pPr>
            <a:r>
              <a:rPr lang="zh-CN" altLang="en-US" sz="2100" kern="0" dirty="0">
                <a:solidFill>
                  <a:srgbClr val="7F7F7F">
                    <a:lumMod val="50000"/>
                  </a:srgbClr>
                </a:solidFill>
                <a:latin typeface="汉仪中圆简" panose="02010609000101010101" pitchFamily="49" charset="-122"/>
                <a:ea typeface="汉仪中圆简" panose="02010609000101010101" pitchFamily="49" charset="-122"/>
              </a:rPr>
              <a:t>单击此处添加段落文字内容</a:t>
            </a:r>
            <a:endParaRPr lang="zh-CN" altLang="en-US" sz="2100" kern="0" dirty="0">
              <a:solidFill>
                <a:srgbClr val="7F7F7F">
                  <a:lumMod val="50000"/>
                </a:srgbClr>
              </a:solidFill>
              <a:latin typeface="汉仪中圆简" panose="02010609000101010101" pitchFamily="49" charset="-122"/>
              <a:ea typeface="汉仪中圆简" panose="02010609000101010101" pitchFamily="49" charset="-122"/>
            </a:endParaRPr>
          </a:p>
        </p:txBody>
      </p:sp>
      <p:sp>
        <p:nvSpPr>
          <p:cNvPr id="59" name="TextBox 58"/>
          <p:cNvSpPr txBox="1"/>
          <p:nvPr/>
        </p:nvSpPr>
        <p:spPr>
          <a:xfrm>
            <a:off x="13007076" y="7258718"/>
            <a:ext cx="1169398" cy="492557"/>
          </a:xfrm>
          <a:prstGeom prst="rect">
            <a:avLst/>
          </a:prstGeom>
          <a:noFill/>
        </p:spPr>
        <p:txBody>
          <a:bodyPr wrap="none" lIns="121917" tIns="60958" rIns="121917" bIns="60958"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47" presetClass="entr" presetSubtype="0" fill="hold" nodeType="after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fade">
                                      <p:cBhvr>
                                        <p:cTn id="28" dur="750"/>
                                        <p:tgtEl>
                                          <p:spTgt spid="31"/>
                                        </p:tgtEl>
                                      </p:cBhvr>
                                    </p:animEffect>
                                    <p:anim calcmode="lin" valueType="num">
                                      <p:cBhvr>
                                        <p:cTn id="29" dur="750" fill="hold"/>
                                        <p:tgtEl>
                                          <p:spTgt spid="31"/>
                                        </p:tgtEl>
                                        <p:attrNameLst>
                                          <p:attrName>ppt_x</p:attrName>
                                        </p:attrNameLst>
                                      </p:cBhvr>
                                      <p:tavLst>
                                        <p:tav tm="0">
                                          <p:val>
                                            <p:strVal val="#ppt_x"/>
                                          </p:val>
                                        </p:tav>
                                        <p:tav tm="100000">
                                          <p:val>
                                            <p:strVal val="#ppt_x"/>
                                          </p:val>
                                        </p:tav>
                                      </p:tavLst>
                                    </p:anim>
                                    <p:anim calcmode="lin" valueType="num">
                                      <p:cBhvr>
                                        <p:cTn id="30" dur="750" fill="hold"/>
                                        <p:tgtEl>
                                          <p:spTgt spid="31"/>
                                        </p:tgtEl>
                                        <p:attrNameLst>
                                          <p:attrName>ppt_y</p:attrName>
                                        </p:attrNameLst>
                                      </p:cBhvr>
                                      <p:tavLst>
                                        <p:tav tm="0">
                                          <p:val>
                                            <p:strVal val="#ppt_y-.1"/>
                                          </p:val>
                                        </p:tav>
                                        <p:tav tm="100000">
                                          <p:val>
                                            <p:strVal val="#ppt_y"/>
                                          </p:val>
                                        </p:tav>
                                      </p:tavLst>
                                    </p:anim>
                                  </p:childTnLst>
                                </p:cTn>
                              </p:par>
                              <p:par>
                                <p:cTn id="31" presetID="47" presetClass="entr" presetSubtype="0" fill="hold" nodeType="withEffect">
                                  <p:stCondLst>
                                    <p:cond delay="500"/>
                                  </p:stCondLst>
                                  <p:childTnLst>
                                    <p:set>
                                      <p:cBhvr>
                                        <p:cTn id="32" dur="1" fill="hold">
                                          <p:stCondLst>
                                            <p:cond delay="0"/>
                                          </p:stCondLst>
                                        </p:cTn>
                                        <p:tgtEl>
                                          <p:spTgt spid="35"/>
                                        </p:tgtEl>
                                        <p:attrNameLst>
                                          <p:attrName>style.visibility</p:attrName>
                                        </p:attrNameLst>
                                      </p:cBhvr>
                                      <p:to>
                                        <p:strVal val="visible"/>
                                      </p:to>
                                    </p:set>
                                    <p:animEffect transition="in" filter="fade">
                                      <p:cBhvr>
                                        <p:cTn id="33" dur="750"/>
                                        <p:tgtEl>
                                          <p:spTgt spid="35"/>
                                        </p:tgtEl>
                                      </p:cBhvr>
                                    </p:animEffect>
                                    <p:anim calcmode="lin" valueType="num">
                                      <p:cBhvr>
                                        <p:cTn id="34" dur="750" fill="hold"/>
                                        <p:tgtEl>
                                          <p:spTgt spid="35"/>
                                        </p:tgtEl>
                                        <p:attrNameLst>
                                          <p:attrName>ppt_x</p:attrName>
                                        </p:attrNameLst>
                                      </p:cBhvr>
                                      <p:tavLst>
                                        <p:tav tm="0">
                                          <p:val>
                                            <p:strVal val="#ppt_x"/>
                                          </p:val>
                                        </p:tav>
                                        <p:tav tm="100000">
                                          <p:val>
                                            <p:strVal val="#ppt_x"/>
                                          </p:val>
                                        </p:tav>
                                      </p:tavLst>
                                    </p:anim>
                                    <p:anim calcmode="lin" valueType="num">
                                      <p:cBhvr>
                                        <p:cTn id="35" dur="750" fill="hold"/>
                                        <p:tgtEl>
                                          <p:spTgt spid="35"/>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1000"/>
                                  </p:stCondLst>
                                  <p:childTnLst>
                                    <p:set>
                                      <p:cBhvr>
                                        <p:cTn id="37" dur="1" fill="hold">
                                          <p:stCondLst>
                                            <p:cond delay="0"/>
                                          </p:stCondLst>
                                        </p:cTn>
                                        <p:tgtEl>
                                          <p:spTgt spid="39"/>
                                        </p:tgtEl>
                                        <p:attrNameLst>
                                          <p:attrName>style.visibility</p:attrName>
                                        </p:attrNameLst>
                                      </p:cBhvr>
                                      <p:to>
                                        <p:strVal val="visible"/>
                                      </p:to>
                                    </p:set>
                                    <p:animEffect transition="in" filter="fade">
                                      <p:cBhvr>
                                        <p:cTn id="38" dur="750"/>
                                        <p:tgtEl>
                                          <p:spTgt spid="39"/>
                                        </p:tgtEl>
                                      </p:cBhvr>
                                    </p:animEffect>
                                    <p:anim calcmode="lin" valueType="num">
                                      <p:cBhvr>
                                        <p:cTn id="39" dur="750" fill="hold"/>
                                        <p:tgtEl>
                                          <p:spTgt spid="39"/>
                                        </p:tgtEl>
                                        <p:attrNameLst>
                                          <p:attrName>ppt_x</p:attrName>
                                        </p:attrNameLst>
                                      </p:cBhvr>
                                      <p:tavLst>
                                        <p:tav tm="0">
                                          <p:val>
                                            <p:strVal val="#ppt_x"/>
                                          </p:val>
                                        </p:tav>
                                        <p:tav tm="100000">
                                          <p:val>
                                            <p:strVal val="#ppt_x"/>
                                          </p:val>
                                        </p:tav>
                                      </p:tavLst>
                                    </p:anim>
                                    <p:anim calcmode="lin" valueType="num">
                                      <p:cBhvr>
                                        <p:cTn id="40" dur="750" fill="hold"/>
                                        <p:tgtEl>
                                          <p:spTgt spid="39"/>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1500"/>
                                  </p:stCondLst>
                                  <p:childTnLst>
                                    <p:set>
                                      <p:cBhvr>
                                        <p:cTn id="42" dur="1" fill="hold">
                                          <p:stCondLst>
                                            <p:cond delay="0"/>
                                          </p:stCondLst>
                                        </p:cTn>
                                        <p:tgtEl>
                                          <p:spTgt spid="43"/>
                                        </p:tgtEl>
                                        <p:attrNameLst>
                                          <p:attrName>style.visibility</p:attrName>
                                        </p:attrNameLst>
                                      </p:cBhvr>
                                      <p:to>
                                        <p:strVal val="visible"/>
                                      </p:to>
                                    </p:set>
                                    <p:animEffect transition="in" filter="fade">
                                      <p:cBhvr>
                                        <p:cTn id="43" dur="750"/>
                                        <p:tgtEl>
                                          <p:spTgt spid="43"/>
                                        </p:tgtEl>
                                      </p:cBhvr>
                                    </p:animEffect>
                                    <p:anim calcmode="lin" valueType="num">
                                      <p:cBhvr>
                                        <p:cTn id="44" dur="750" fill="hold"/>
                                        <p:tgtEl>
                                          <p:spTgt spid="43"/>
                                        </p:tgtEl>
                                        <p:attrNameLst>
                                          <p:attrName>ppt_x</p:attrName>
                                        </p:attrNameLst>
                                      </p:cBhvr>
                                      <p:tavLst>
                                        <p:tav tm="0">
                                          <p:val>
                                            <p:strVal val="#ppt_x"/>
                                          </p:val>
                                        </p:tav>
                                        <p:tav tm="100000">
                                          <p:val>
                                            <p:strVal val="#ppt_x"/>
                                          </p:val>
                                        </p:tav>
                                      </p:tavLst>
                                    </p:anim>
                                    <p:anim calcmode="lin" valueType="num">
                                      <p:cBhvr>
                                        <p:cTn id="45" dur="750" fill="hold"/>
                                        <p:tgtEl>
                                          <p:spTgt spid="43"/>
                                        </p:tgtEl>
                                        <p:attrNameLst>
                                          <p:attrName>ppt_y</p:attrName>
                                        </p:attrNameLst>
                                      </p:cBhvr>
                                      <p:tavLst>
                                        <p:tav tm="0">
                                          <p:val>
                                            <p:strVal val="#ppt_y-.1"/>
                                          </p:val>
                                        </p:tav>
                                        <p:tav tm="100000">
                                          <p:val>
                                            <p:strVal val="#ppt_y"/>
                                          </p:val>
                                        </p:tav>
                                      </p:tavLst>
                                    </p:anim>
                                  </p:childTnLst>
                                </p:cTn>
                              </p:par>
                              <p:par>
                                <p:cTn id="46" presetID="47" presetClass="entr" presetSubtype="0" fill="hold" nodeType="withEffect">
                                  <p:stCondLst>
                                    <p:cond delay="2000"/>
                                  </p:stCondLst>
                                  <p:childTnLst>
                                    <p:set>
                                      <p:cBhvr>
                                        <p:cTn id="47" dur="1" fill="hold">
                                          <p:stCondLst>
                                            <p:cond delay="0"/>
                                          </p:stCondLst>
                                        </p:cTn>
                                        <p:tgtEl>
                                          <p:spTgt spid="47"/>
                                        </p:tgtEl>
                                        <p:attrNameLst>
                                          <p:attrName>style.visibility</p:attrName>
                                        </p:attrNameLst>
                                      </p:cBhvr>
                                      <p:to>
                                        <p:strVal val="visible"/>
                                      </p:to>
                                    </p:set>
                                    <p:animEffect transition="in" filter="fade">
                                      <p:cBhvr>
                                        <p:cTn id="48" dur="750"/>
                                        <p:tgtEl>
                                          <p:spTgt spid="47"/>
                                        </p:tgtEl>
                                      </p:cBhvr>
                                    </p:animEffect>
                                    <p:anim calcmode="lin" valueType="num">
                                      <p:cBhvr>
                                        <p:cTn id="49" dur="750" fill="hold"/>
                                        <p:tgtEl>
                                          <p:spTgt spid="47"/>
                                        </p:tgtEl>
                                        <p:attrNameLst>
                                          <p:attrName>ppt_x</p:attrName>
                                        </p:attrNameLst>
                                      </p:cBhvr>
                                      <p:tavLst>
                                        <p:tav tm="0">
                                          <p:val>
                                            <p:strVal val="#ppt_x"/>
                                          </p:val>
                                        </p:tav>
                                        <p:tav tm="100000">
                                          <p:val>
                                            <p:strVal val="#ppt_x"/>
                                          </p:val>
                                        </p:tav>
                                      </p:tavLst>
                                    </p:anim>
                                    <p:anim calcmode="lin" valueType="num">
                                      <p:cBhvr>
                                        <p:cTn id="50" dur="750" fill="hold"/>
                                        <p:tgtEl>
                                          <p:spTgt spid="47"/>
                                        </p:tgtEl>
                                        <p:attrNameLst>
                                          <p:attrName>ppt_y</p:attrName>
                                        </p:attrNameLst>
                                      </p:cBhvr>
                                      <p:tavLst>
                                        <p:tav tm="0">
                                          <p:val>
                                            <p:strVal val="#ppt_y-.1"/>
                                          </p:val>
                                        </p:tav>
                                        <p:tav tm="100000">
                                          <p:val>
                                            <p:strVal val="#ppt_y"/>
                                          </p:val>
                                        </p:tav>
                                      </p:tavLst>
                                    </p:anim>
                                  </p:childTnLst>
                                </p:cTn>
                              </p:par>
                            </p:childTnLst>
                          </p:cTn>
                        </p:par>
                        <p:par>
                          <p:cTn id="51" fill="hold">
                            <p:stCondLst>
                              <p:cond delay="2500"/>
                            </p:stCondLst>
                            <p:childTnLst>
                              <p:par>
                                <p:cTn id="52" presetID="10" presetClass="entr" presetSubtype="0" fill="hold" grpId="0" nodeType="afterEffect">
                                  <p:stCondLst>
                                    <p:cond delay="0"/>
                                  </p:stCondLst>
                                  <p:childTnLst>
                                    <p:set>
                                      <p:cBhvr>
                                        <p:cTn id="53" dur="1" fill="hold">
                                          <p:stCondLst>
                                            <p:cond delay="0"/>
                                          </p:stCondLst>
                                        </p:cTn>
                                        <p:tgtEl>
                                          <p:spTgt spid="51"/>
                                        </p:tgtEl>
                                        <p:attrNameLst>
                                          <p:attrName>style.visibility</p:attrName>
                                        </p:attrNameLst>
                                      </p:cBhvr>
                                      <p:to>
                                        <p:strVal val="visible"/>
                                      </p:to>
                                    </p:set>
                                    <p:animEffect transition="in" filter="fade">
                                      <p:cBhvr>
                                        <p:cTn id="54" dur="500"/>
                                        <p:tgtEl>
                                          <p:spTgt spid="51"/>
                                        </p:tgtEl>
                                      </p:cBhvr>
                                    </p:animEffect>
                                  </p:childTnLst>
                                </p:cTn>
                              </p:par>
                            </p:childTnLst>
                          </p:cTn>
                        </p:par>
                        <p:par>
                          <p:cTn id="55" fill="hold">
                            <p:stCondLst>
                              <p:cond delay="3000"/>
                            </p:stCondLst>
                            <p:childTnLst>
                              <p:par>
                                <p:cTn id="56" presetID="10" presetClass="entr" presetSubtype="0" fill="hold" grpId="0" nodeType="afterEffect">
                                  <p:stCondLst>
                                    <p:cond delay="0"/>
                                  </p:stCondLst>
                                  <p:childTnLst>
                                    <p:set>
                                      <p:cBhvr>
                                        <p:cTn id="57" dur="1" fill="hold">
                                          <p:stCondLst>
                                            <p:cond delay="0"/>
                                          </p:stCondLst>
                                        </p:cTn>
                                        <p:tgtEl>
                                          <p:spTgt spid="52"/>
                                        </p:tgtEl>
                                        <p:attrNameLst>
                                          <p:attrName>style.visibility</p:attrName>
                                        </p:attrNameLst>
                                      </p:cBhvr>
                                      <p:to>
                                        <p:strVal val="visible"/>
                                      </p:to>
                                    </p:set>
                                    <p:animEffect transition="in" filter="fade">
                                      <p:cBhvr>
                                        <p:cTn id="58" dur="500"/>
                                        <p:tgtEl>
                                          <p:spTgt spid="52"/>
                                        </p:tgtEl>
                                      </p:cBhvr>
                                    </p:animEffect>
                                  </p:childTnLst>
                                </p:cTn>
                              </p:par>
                            </p:childTnLst>
                          </p:cTn>
                        </p:par>
                        <p:par>
                          <p:cTn id="59" fill="hold">
                            <p:stCondLst>
                              <p:cond delay="3500"/>
                            </p:stCondLst>
                            <p:childTnLst>
                              <p:par>
                                <p:cTn id="60" presetID="10" presetClass="entr" presetSubtype="0" fill="hold" grpId="0" nodeType="afterEffect">
                                  <p:stCondLst>
                                    <p:cond delay="0"/>
                                  </p:stCondLst>
                                  <p:childTnLst>
                                    <p:set>
                                      <p:cBhvr>
                                        <p:cTn id="61" dur="1" fill="hold">
                                          <p:stCondLst>
                                            <p:cond delay="0"/>
                                          </p:stCondLst>
                                        </p:cTn>
                                        <p:tgtEl>
                                          <p:spTgt spid="53"/>
                                        </p:tgtEl>
                                        <p:attrNameLst>
                                          <p:attrName>style.visibility</p:attrName>
                                        </p:attrNameLst>
                                      </p:cBhvr>
                                      <p:to>
                                        <p:strVal val="visible"/>
                                      </p:to>
                                    </p:set>
                                    <p:animEffect transition="in" filter="fade">
                                      <p:cBhvr>
                                        <p:cTn id="62" dur="500"/>
                                        <p:tgtEl>
                                          <p:spTgt spid="53"/>
                                        </p:tgtEl>
                                      </p:cBhvr>
                                    </p:animEffect>
                                  </p:childTnLst>
                                </p:cTn>
                              </p:par>
                            </p:childTnLst>
                          </p:cTn>
                        </p:par>
                        <p:par>
                          <p:cTn id="63" fill="hold">
                            <p:stCondLst>
                              <p:cond delay="4000"/>
                            </p:stCondLst>
                            <p:childTnLst>
                              <p:par>
                                <p:cTn id="64" presetID="10" presetClass="entr" presetSubtype="0" fill="hold" grpId="0" nodeType="afterEffect">
                                  <p:stCondLst>
                                    <p:cond delay="0"/>
                                  </p:stCondLst>
                                  <p:childTnLst>
                                    <p:set>
                                      <p:cBhvr>
                                        <p:cTn id="65" dur="1" fill="hold">
                                          <p:stCondLst>
                                            <p:cond delay="0"/>
                                          </p:stCondLst>
                                        </p:cTn>
                                        <p:tgtEl>
                                          <p:spTgt spid="54"/>
                                        </p:tgtEl>
                                        <p:attrNameLst>
                                          <p:attrName>style.visibility</p:attrName>
                                        </p:attrNameLst>
                                      </p:cBhvr>
                                      <p:to>
                                        <p:strVal val="visible"/>
                                      </p:to>
                                    </p:set>
                                    <p:animEffect transition="in" filter="fade">
                                      <p:cBhvr>
                                        <p:cTn id="66" dur="500"/>
                                        <p:tgtEl>
                                          <p:spTgt spid="54"/>
                                        </p:tgtEl>
                                      </p:cBhvr>
                                    </p:animEffect>
                                  </p:childTnLst>
                                </p:cTn>
                              </p:par>
                            </p:childTnLst>
                          </p:cTn>
                        </p:par>
                        <p:par>
                          <p:cTn id="67" fill="hold">
                            <p:stCondLst>
                              <p:cond delay="4500"/>
                            </p:stCondLst>
                            <p:childTnLst>
                              <p:par>
                                <p:cTn id="68" presetID="10" presetClass="entr" presetSubtype="0" fill="hold" grpId="0" nodeType="afterEffect">
                                  <p:stCondLst>
                                    <p:cond delay="0"/>
                                  </p:stCondLst>
                                  <p:childTnLst>
                                    <p:set>
                                      <p:cBhvr>
                                        <p:cTn id="69" dur="1" fill="hold">
                                          <p:stCondLst>
                                            <p:cond delay="0"/>
                                          </p:stCondLst>
                                        </p:cTn>
                                        <p:tgtEl>
                                          <p:spTgt spid="55"/>
                                        </p:tgtEl>
                                        <p:attrNameLst>
                                          <p:attrName>style.visibility</p:attrName>
                                        </p:attrNameLst>
                                      </p:cBhvr>
                                      <p:to>
                                        <p:strVal val="visible"/>
                                      </p:to>
                                    </p:set>
                                    <p:animEffect transition="in" filter="fade">
                                      <p:cBhvr>
                                        <p:cTn id="70" dur="500"/>
                                        <p:tgtEl>
                                          <p:spTgt spid="55"/>
                                        </p:tgtEl>
                                      </p:cBhvr>
                                    </p:animEffect>
                                  </p:childTnLst>
                                </p:cTn>
                              </p:par>
                            </p:childTnLst>
                          </p:cTn>
                        </p:par>
                        <p:par>
                          <p:cTn id="71" fill="hold">
                            <p:stCondLst>
                              <p:cond delay="5000"/>
                            </p:stCondLst>
                            <p:childTnLst>
                              <p:par>
                                <p:cTn id="72" presetID="10" presetClass="entr" presetSubtype="0" fill="hold" grpId="0" nodeType="afterEffect">
                                  <p:stCondLst>
                                    <p:cond delay="0"/>
                                  </p:stCondLst>
                                  <p:childTnLst>
                                    <p:set>
                                      <p:cBhvr>
                                        <p:cTn id="73" dur="1" fill="hold">
                                          <p:stCondLst>
                                            <p:cond delay="0"/>
                                          </p:stCondLst>
                                        </p:cTn>
                                        <p:tgtEl>
                                          <p:spTgt spid="56"/>
                                        </p:tgtEl>
                                        <p:attrNameLst>
                                          <p:attrName>style.visibility</p:attrName>
                                        </p:attrNameLst>
                                      </p:cBhvr>
                                      <p:to>
                                        <p:strVal val="visible"/>
                                      </p:to>
                                    </p:set>
                                    <p:animEffect transition="in" filter="fade">
                                      <p:cBhvr>
                                        <p:cTn id="74" dur="500"/>
                                        <p:tgtEl>
                                          <p:spTgt spid="56"/>
                                        </p:tgtEl>
                                      </p:cBhvr>
                                    </p:animEffect>
                                  </p:childTnLst>
                                </p:cTn>
                              </p:par>
                            </p:childTnLst>
                          </p:cTn>
                        </p:par>
                        <p:par>
                          <p:cTn id="75" fill="hold">
                            <p:stCondLst>
                              <p:cond delay="5500"/>
                            </p:stCondLst>
                            <p:childTnLst>
                              <p:par>
                                <p:cTn id="76" presetID="10" presetClass="entr" presetSubtype="0" fill="hold" grpId="0" nodeType="afterEffect">
                                  <p:stCondLst>
                                    <p:cond delay="0"/>
                                  </p:stCondLst>
                                  <p:childTnLst>
                                    <p:set>
                                      <p:cBhvr>
                                        <p:cTn id="77" dur="1" fill="hold">
                                          <p:stCondLst>
                                            <p:cond delay="0"/>
                                          </p:stCondLst>
                                        </p:cTn>
                                        <p:tgtEl>
                                          <p:spTgt spid="57"/>
                                        </p:tgtEl>
                                        <p:attrNameLst>
                                          <p:attrName>style.visibility</p:attrName>
                                        </p:attrNameLst>
                                      </p:cBhvr>
                                      <p:to>
                                        <p:strVal val="visible"/>
                                      </p:to>
                                    </p:set>
                                    <p:animEffect transition="in" filter="fade">
                                      <p:cBhvr>
                                        <p:cTn id="78" dur="500"/>
                                        <p:tgtEl>
                                          <p:spTgt spid="57"/>
                                        </p:tgtEl>
                                      </p:cBhvr>
                                    </p:animEffect>
                                  </p:childTnLst>
                                </p:cTn>
                              </p:par>
                            </p:childTnLst>
                          </p:cTn>
                        </p:par>
                        <p:par>
                          <p:cTn id="79" fill="hold">
                            <p:stCondLst>
                              <p:cond delay="6000"/>
                            </p:stCondLst>
                            <p:childTnLst>
                              <p:par>
                                <p:cTn id="80" presetID="10" presetClass="entr" presetSubtype="0" fill="hold" grpId="0" nodeType="afterEffect">
                                  <p:stCondLst>
                                    <p:cond delay="0"/>
                                  </p:stCondLst>
                                  <p:childTnLst>
                                    <p:set>
                                      <p:cBhvr>
                                        <p:cTn id="81" dur="1" fill="hold">
                                          <p:stCondLst>
                                            <p:cond delay="0"/>
                                          </p:stCondLst>
                                        </p:cTn>
                                        <p:tgtEl>
                                          <p:spTgt spid="58"/>
                                        </p:tgtEl>
                                        <p:attrNameLst>
                                          <p:attrName>style.visibility</p:attrName>
                                        </p:attrNameLst>
                                      </p:cBhvr>
                                      <p:to>
                                        <p:strVal val="visible"/>
                                      </p:to>
                                    </p:set>
                                    <p:animEffect transition="in" filter="fade">
                                      <p:cBhvr>
                                        <p:cTn id="82" dur="500"/>
                                        <p:tgtEl>
                                          <p:spTgt spid="58"/>
                                        </p:tgtEl>
                                      </p:cBhvr>
                                    </p:animEffect>
                                  </p:childTnLst>
                                </p:cTn>
                              </p:par>
                            </p:childTnLst>
                          </p:cTn>
                        </p:par>
                        <p:par>
                          <p:cTn id="83" fill="hold">
                            <p:stCondLst>
                              <p:cond delay="6500"/>
                            </p:stCondLst>
                            <p:childTnLst>
                              <p:par>
                                <p:cTn id="84" presetID="10" presetClass="entr" presetSubtype="0" fill="hold" grpId="0" nodeType="afterEffect">
                                  <p:stCondLst>
                                    <p:cond delay="0"/>
                                  </p:stCondLst>
                                  <p:childTnLst>
                                    <p:set>
                                      <p:cBhvr>
                                        <p:cTn id="85" dur="1" fill="hold">
                                          <p:stCondLst>
                                            <p:cond delay="0"/>
                                          </p:stCondLst>
                                        </p:cTn>
                                        <p:tgtEl>
                                          <p:spTgt spid="59"/>
                                        </p:tgtEl>
                                        <p:attrNameLst>
                                          <p:attrName>style.visibility</p:attrName>
                                        </p:attrNameLst>
                                      </p:cBhvr>
                                      <p:to>
                                        <p:strVal val="visible"/>
                                      </p:to>
                                    </p:set>
                                    <p:animEffect transition="in" filter="fade">
                                      <p:cBhvr>
                                        <p:cTn id="86" dur="20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51" grpId="0" animBg="1"/>
      <p:bldP spid="52" grpId="0"/>
      <p:bldP spid="53" grpId="0" animBg="1"/>
      <p:bldP spid="54" grpId="0"/>
      <p:bldP spid="55" grpId="0" animBg="1"/>
      <p:bldP spid="56" grpId="0"/>
      <p:bldP spid="57" grpId="0" animBg="1"/>
      <p:bldP spid="58" grpId="0"/>
      <p:bldP spid="5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2063286" y="2804525"/>
            <a:ext cx="8351839" cy="746661"/>
            <a:chOff x="2195736" y="1500982"/>
            <a:chExt cx="6264695" cy="559866"/>
          </a:xfrm>
        </p:grpSpPr>
        <p:grpSp>
          <p:nvGrpSpPr>
            <p:cNvPr id="24" name="组合 23"/>
            <p:cNvGrpSpPr/>
            <p:nvPr/>
          </p:nvGrpSpPr>
          <p:grpSpPr>
            <a:xfrm>
              <a:off x="2865325" y="1500982"/>
              <a:ext cx="5595106" cy="559866"/>
              <a:chOff x="3203848" y="1257430"/>
              <a:chExt cx="4123615" cy="412624"/>
            </a:xfrm>
          </p:grpSpPr>
          <p:sp>
            <p:nvSpPr>
              <p:cNvPr id="26" name="圆角矩形 25"/>
              <p:cNvSpPr/>
              <p:nvPr/>
            </p:nvSpPr>
            <p:spPr>
              <a:xfrm>
                <a:off x="3203848" y="1257430"/>
                <a:ext cx="4123615" cy="412624"/>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00" b="1" dirty="0">
                  <a:effectLst>
                    <a:outerShdw blurRad="38100" dist="38100" dir="2700000" algn="tl">
                      <a:srgbClr val="000000">
                        <a:alpha val="43137"/>
                      </a:srgbClr>
                    </a:outerShdw>
                  </a:effectLst>
                </a:endParaRPr>
              </a:p>
            </p:txBody>
          </p:sp>
          <p:sp>
            <p:nvSpPr>
              <p:cNvPr id="27" name="矩形 26"/>
              <p:cNvSpPr/>
              <p:nvPr/>
            </p:nvSpPr>
            <p:spPr>
              <a:xfrm>
                <a:off x="4112076" y="1326728"/>
                <a:ext cx="1824822" cy="280640"/>
              </a:xfrm>
              <a:prstGeom prst="rect">
                <a:avLst/>
              </a:prstGeom>
            </p:spPr>
            <p:txBody>
              <a:bodyPr wrap="none">
                <a:spAutoFit/>
              </a:bodyPr>
              <a:lstStyle/>
              <a:p>
                <a:r>
                  <a:rPr lang="zh-CN" altLang="en-US" sz="2700" b="1" dirty="0">
                    <a:latin typeface="微软雅黑" panose="020B0503020204020204" pitchFamily="34" charset="-122"/>
                    <a:ea typeface="微软雅黑" panose="020B0503020204020204" pitchFamily="34" charset="-122"/>
                  </a:rPr>
                  <a:t>单击填加文本或标题</a:t>
                </a:r>
                <a:endParaRPr lang="zh-CN" altLang="en-US" sz="2700" b="1" dirty="0">
                  <a:latin typeface="微软雅黑" panose="020B0503020204020204" pitchFamily="34" charset="-122"/>
                  <a:ea typeface="微软雅黑" panose="020B0503020204020204" pitchFamily="34" charset="-122"/>
                </a:endParaRPr>
              </a:p>
            </p:txBody>
          </p:sp>
        </p:grpSp>
        <p:sp>
          <p:nvSpPr>
            <p:cNvPr id="25" name="圆角矩形 10"/>
            <p:cNvSpPr/>
            <p:nvPr/>
          </p:nvSpPr>
          <p:spPr>
            <a:xfrm>
              <a:off x="2195736" y="1500982"/>
              <a:ext cx="1031891" cy="559866"/>
            </a:xfrm>
            <a:custGeom>
              <a:avLst/>
              <a:gdLst/>
              <a:ahLst/>
              <a:cxnLst/>
              <a:rect l="l" t="t" r="r" b="b"/>
              <a:pathLst>
                <a:path w="760508" h="412624">
                  <a:moveTo>
                    <a:pt x="68772" y="0"/>
                  </a:moveTo>
                  <a:lnTo>
                    <a:pt x="322746" y="0"/>
                  </a:lnTo>
                  <a:lnTo>
                    <a:pt x="397990" y="0"/>
                  </a:lnTo>
                  <a:lnTo>
                    <a:pt x="554196" y="0"/>
                  </a:lnTo>
                  <a:lnTo>
                    <a:pt x="760508" y="206312"/>
                  </a:lnTo>
                  <a:lnTo>
                    <a:pt x="554196" y="412624"/>
                  </a:lnTo>
                  <a:lnTo>
                    <a:pt x="397990" y="412624"/>
                  </a:lnTo>
                  <a:lnTo>
                    <a:pt x="322746" y="412624"/>
                  </a:lnTo>
                  <a:lnTo>
                    <a:pt x="68772" y="412624"/>
                  </a:lnTo>
                  <a:cubicBezTo>
                    <a:pt x="30790" y="412624"/>
                    <a:pt x="0" y="381834"/>
                    <a:pt x="0" y="343852"/>
                  </a:cubicBezTo>
                  <a:lnTo>
                    <a:pt x="0" y="68772"/>
                  </a:lnTo>
                  <a:cubicBezTo>
                    <a:pt x="0" y="30790"/>
                    <a:pt x="30790" y="0"/>
                    <a:pt x="68772" y="0"/>
                  </a:cubicBezTo>
                  <a:close/>
                </a:path>
              </a:pathLst>
            </a:custGeom>
            <a:solidFill>
              <a:srgbClr val="0070C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00" b="1" dirty="0"/>
                <a:t>2.</a:t>
              </a:r>
              <a:endParaRPr lang="zh-CN" altLang="en-US" sz="2700" b="1" dirty="0"/>
            </a:p>
          </p:txBody>
        </p:sp>
      </p:grpSp>
      <p:grpSp>
        <p:nvGrpSpPr>
          <p:cNvPr id="28" name="组合 27"/>
          <p:cNvGrpSpPr/>
          <p:nvPr/>
        </p:nvGrpSpPr>
        <p:grpSpPr>
          <a:xfrm>
            <a:off x="2955954" y="1626771"/>
            <a:ext cx="7459170" cy="746662"/>
            <a:chOff x="3203848" y="1942036"/>
            <a:chExt cx="4123615" cy="412624"/>
          </a:xfrm>
          <a:solidFill>
            <a:schemeClr val="accent1"/>
          </a:solidFill>
        </p:grpSpPr>
        <p:sp>
          <p:nvSpPr>
            <p:cNvPr id="29" name="圆角矩形 28"/>
            <p:cNvSpPr/>
            <p:nvPr/>
          </p:nvSpPr>
          <p:spPr>
            <a:xfrm>
              <a:off x="3203848" y="1942036"/>
              <a:ext cx="4123615" cy="412624"/>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00" b="1" dirty="0">
                <a:effectLst>
                  <a:outerShdw blurRad="38100" dist="38100" dir="2700000" algn="tl">
                    <a:srgbClr val="000000">
                      <a:alpha val="43137"/>
                    </a:srgbClr>
                  </a:outerShdw>
                </a:effectLst>
              </a:endParaRPr>
            </a:p>
          </p:txBody>
        </p:sp>
        <p:sp>
          <p:nvSpPr>
            <p:cNvPr id="30" name="矩形 29"/>
            <p:cNvSpPr/>
            <p:nvPr/>
          </p:nvSpPr>
          <p:spPr>
            <a:xfrm>
              <a:off x="4119059" y="2012303"/>
              <a:ext cx="1824822" cy="280640"/>
            </a:xfrm>
            <a:prstGeom prst="rect">
              <a:avLst/>
            </a:prstGeom>
            <a:noFill/>
          </p:spPr>
          <p:txBody>
            <a:bodyPr wrap="none">
              <a:spAutoFit/>
            </a:bodyPr>
            <a:lstStyle/>
            <a:p>
              <a:r>
                <a:rPr lang="zh-CN" altLang="en-US" sz="2700" b="1" dirty="0">
                  <a:latin typeface="微软雅黑" panose="020B0503020204020204" pitchFamily="34" charset="-122"/>
                  <a:ea typeface="微软雅黑" panose="020B0503020204020204" pitchFamily="34" charset="-122"/>
                </a:rPr>
                <a:t>单击填加文本或标题</a:t>
              </a:r>
              <a:endParaRPr lang="zh-CN" altLang="en-US" sz="2700" b="1" dirty="0">
                <a:latin typeface="微软雅黑" panose="020B0503020204020204" pitchFamily="34" charset="-122"/>
                <a:ea typeface="微软雅黑" panose="020B0503020204020204" pitchFamily="34" charset="-122"/>
              </a:endParaRPr>
            </a:p>
          </p:txBody>
        </p:sp>
      </p:grpSp>
      <p:sp>
        <p:nvSpPr>
          <p:cNvPr id="31" name="圆角矩形 10"/>
          <p:cNvSpPr/>
          <p:nvPr/>
        </p:nvSpPr>
        <p:spPr>
          <a:xfrm>
            <a:off x="2063285" y="1626767"/>
            <a:ext cx="1375676" cy="746661"/>
          </a:xfrm>
          <a:custGeom>
            <a:avLst/>
            <a:gdLst/>
            <a:ahLst/>
            <a:cxnLst/>
            <a:rect l="l" t="t" r="r" b="b"/>
            <a:pathLst>
              <a:path w="760508" h="412624">
                <a:moveTo>
                  <a:pt x="68772" y="0"/>
                </a:moveTo>
                <a:lnTo>
                  <a:pt x="322746" y="0"/>
                </a:lnTo>
                <a:lnTo>
                  <a:pt x="397990" y="0"/>
                </a:lnTo>
                <a:lnTo>
                  <a:pt x="554196" y="0"/>
                </a:lnTo>
                <a:lnTo>
                  <a:pt x="760508" y="206312"/>
                </a:lnTo>
                <a:lnTo>
                  <a:pt x="554196" y="412624"/>
                </a:lnTo>
                <a:lnTo>
                  <a:pt x="397990" y="412624"/>
                </a:lnTo>
                <a:lnTo>
                  <a:pt x="322746" y="412624"/>
                </a:lnTo>
                <a:lnTo>
                  <a:pt x="68772" y="412624"/>
                </a:lnTo>
                <a:cubicBezTo>
                  <a:pt x="30790" y="412624"/>
                  <a:pt x="0" y="381834"/>
                  <a:pt x="0" y="343852"/>
                </a:cubicBezTo>
                <a:lnTo>
                  <a:pt x="0" y="68772"/>
                </a:lnTo>
                <a:cubicBezTo>
                  <a:pt x="0" y="30790"/>
                  <a:pt x="30790" y="0"/>
                  <a:pt x="68772" y="0"/>
                </a:cubicBezTo>
                <a:close/>
              </a:path>
            </a:pathLst>
          </a:custGeom>
          <a:solidFill>
            <a:srgbClr val="0070C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sz="2700" b="1" dirty="0"/>
              <a:t>1.</a:t>
            </a:r>
            <a:endParaRPr lang="zh-CN" altLang="en-US" sz="2700" b="1" dirty="0"/>
          </a:p>
        </p:txBody>
      </p:sp>
      <p:sp>
        <p:nvSpPr>
          <p:cNvPr id="8" name="五边形 7"/>
          <p:cNvSpPr/>
          <p:nvPr/>
        </p:nvSpPr>
        <p:spPr>
          <a:xfrm>
            <a:off x="0" y="452774"/>
            <a:ext cx="1871287" cy="480164"/>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91" name="标题 1"/>
          <p:cNvSpPr txBox="1"/>
          <p:nvPr/>
        </p:nvSpPr>
        <p:spPr>
          <a:xfrm>
            <a:off x="307737" y="404758"/>
            <a:ext cx="1440403"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过渡页</a:t>
            </a:r>
            <a:endParaRPr lang="zh-CN" altLang="en-US" sz="2700" dirty="0"/>
          </a:p>
        </p:txBody>
      </p:sp>
      <p:sp>
        <p:nvSpPr>
          <p:cNvPr id="10" name="燕尾形 9"/>
          <p:cNvSpPr/>
          <p:nvPr/>
        </p:nvSpPr>
        <p:spPr>
          <a:xfrm>
            <a:off x="1748140"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endParaRPr>
          </a:p>
        </p:txBody>
      </p:sp>
      <p:sp>
        <p:nvSpPr>
          <p:cNvPr id="94" name="燕尾形 93"/>
          <p:cNvSpPr/>
          <p:nvPr/>
        </p:nvSpPr>
        <p:spPr>
          <a:xfrm>
            <a:off x="2036134"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endParaRPr>
          </a:p>
        </p:txBody>
      </p:sp>
      <p:grpSp>
        <p:nvGrpSpPr>
          <p:cNvPr id="42" name="组合 41"/>
          <p:cNvGrpSpPr/>
          <p:nvPr/>
        </p:nvGrpSpPr>
        <p:grpSpPr>
          <a:xfrm>
            <a:off x="2955954" y="5062353"/>
            <a:ext cx="7459170" cy="746656"/>
            <a:chOff x="3203848" y="3311254"/>
            <a:chExt cx="4123615" cy="412621"/>
          </a:xfrm>
          <a:solidFill>
            <a:schemeClr val="accent1"/>
          </a:solidFill>
        </p:grpSpPr>
        <p:sp>
          <p:nvSpPr>
            <p:cNvPr id="43" name="圆角矩形 42"/>
            <p:cNvSpPr/>
            <p:nvPr/>
          </p:nvSpPr>
          <p:spPr>
            <a:xfrm>
              <a:off x="3203848" y="3311254"/>
              <a:ext cx="4123615" cy="412621"/>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00" b="1" dirty="0">
                <a:effectLst>
                  <a:outerShdw blurRad="38100" dist="38100" dir="2700000" algn="tl">
                    <a:srgbClr val="000000">
                      <a:alpha val="43137"/>
                    </a:srgbClr>
                  </a:outerShdw>
                </a:effectLst>
              </a:endParaRPr>
            </a:p>
          </p:txBody>
        </p:sp>
        <p:sp>
          <p:nvSpPr>
            <p:cNvPr id="44" name="矩形 43"/>
            <p:cNvSpPr/>
            <p:nvPr/>
          </p:nvSpPr>
          <p:spPr>
            <a:xfrm>
              <a:off x="4112076" y="3381519"/>
              <a:ext cx="1824822" cy="280640"/>
            </a:xfrm>
            <a:prstGeom prst="rect">
              <a:avLst/>
            </a:prstGeom>
            <a:noFill/>
          </p:spPr>
          <p:txBody>
            <a:bodyPr wrap="none">
              <a:spAutoFit/>
            </a:bodyPr>
            <a:lstStyle/>
            <a:p>
              <a:r>
                <a:rPr lang="zh-CN" altLang="en-US" sz="2700" b="1" dirty="0">
                  <a:latin typeface="微软雅黑" panose="020B0503020204020204" pitchFamily="34" charset="-122"/>
                  <a:ea typeface="微软雅黑" panose="020B0503020204020204" pitchFamily="34" charset="-122"/>
                </a:rPr>
                <a:t>单击填加文本或标题</a:t>
              </a:r>
              <a:endParaRPr lang="zh-CN" altLang="en-US" sz="2700" b="1" dirty="0">
                <a:latin typeface="微软雅黑" panose="020B0503020204020204" pitchFamily="34" charset="-122"/>
                <a:ea typeface="微软雅黑" panose="020B0503020204020204" pitchFamily="34" charset="-122"/>
              </a:endParaRPr>
            </a:p>
          </p:txBody>
        </p:sp>
      </p:grpSp>
      <p:grpSp>
        <p:nvGrpSpPr>
          <p:cNvPr id="45" name="组合 44"/>
          <p:cNvGrpSpPr/>
          <p:nvPr/>
        </p:nvGrpSpPr>
        <p:grpSpPr>
          <a:xfrm>
            <a:off x="2955954" y="3909963"/>
            <a:ext cx="7459170" cy="746657"/>
            <a:chOff x="3203848" y="2626644"/>
            <a:chExt cx="4123615" cy="412621"/>
          </a:xfrm>
          <a:solidFill>
            <a:schemeClr val="accent1"/>
          </a:solidFill>
        </p:grpSpPr>
        <p:sp>
          <p:nvSpPr>
            <p:cNvPr id="46" name="圆角矩形 45"/>
            <p:cNvSpPr/>
            <p:nvPr/>
          </p:nvSpPr>
          <p:spPr>
            <a:xfrm>
              <a:off x="3203848" y="2626644"/>
              <a:ext cx="4123615" cy="412621"/>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00" b="1" dirty="0">
                <a:effectLst>
                  <a:outerShdw blurRad="38100" dist="38100" dir="2700000" algn="tl">
                    <a:srgbClr val="000000">
                      <a:alpha val="43137"/>
                    </a:srgbClr>
                  </a:outerShdw>
                </a:effectLst>
              </a:endParaRPr>
            </a:p>
          </p:txBody>
        </p:sp>
        <p:sp>
          <p:nvSpPr>
            <p:cNvPr id="47" name="矩形 46"/>
            <p:cNvSpPr/>
            <p:nvPr/>
          </p:nvSpPr>
          <p:spPr>
            <a:xfrm>
              <a:off x="4119059" y="2696911"/>
              <a:ext cx="1824822" cy="280640"/>
            </a:xfrm>
            <a:prstGeom prst="rect">
              <a:avLst/>
            </a:prstGeom>
            <a:noFill/>
          </p:spPr>
          <p:txBody>
            <a:bodyPr wrap="none">
              <a:spAutoFit/>
            </a:bodyPr>
            <a:lstStyle/>
            <a:p>
              <a:r>
                <a:rPr lang="zh-CN" altLang="en-US" sz="2700" b="1" dirty="0">
                  <a:latin typeface="微软雅黑" panose="020B0503020204020204" pitchFamily="34" charset="-122"/>
                  <a:ea typeface="微软雅黑" panose="020B0503020204020204" pitchFamily="34" charset="-122"/>
                </a:rPr>
                <a:t>单击填加文本或标题</a:t>
              </a:r>
              <a:endParaRPr lang="zh-CN" altLang="en-US" sz="2700" b="1" dirty="0">
                <a:latin typeface="微软雅黑" panose="020B0503020204020204" pitchFamily="34" charset="-122"/>
                <a:ea typeface="微软雅黑" panose="020B0503020204020204" pitchFamily="34" charset="-122"/>
              </a:endParaRPr>
            </a:p>
          </p:txBody>
        </p:sp>
      </p:grpSp>
      <p:sp>
        <p:nvSpPr>
          <p:cNvPr id="55" name="圆角矩形 10"/>
          <p:cNvSpPr/>
          <p:nvPr/>
        </p:nvSpPr>
        <p:spPr>
          <a:xfrm>
            <a:off x="2063285" y="5062353"/>
            <a:ext cx="1375676" cy="746661"/>
          </a:xfrm>
          <a:custGeom>
            <a:avLst/>
            <a:gdLst/>
            <a:ahLst/>
            <a:cxnLst/>
            <a:rect l="l" t="t" r="r" b="b"/>
            <a:pathLst>
              <a:path w="760508" h="412624">
                <a:moveTo>
                  <a:pt x="68772" y="0"/>
                </a:moveTo>
                <a:lnTo>
                  <a:pt x="322746" y="0"/>
                </a:lnTo>
                <a:lnTo>
                  <a:pt x="397990" y="0"/>
                </a:lnTo>
                <a:lnTo>
                  <a:pt x="554196" y="0"/>
                </a:lnTo>
                <a:lnTo>
                  <a:pt x="760508" y="206312"/>
                </a:lnTo>
                <a:lnTo>
                  <a:pt x="554196" y="412624"/>
                </a:lnTo>
                <a:lnTo>
                  <a:pt x="397990" y="412624"/>
                </a:lnTo>
                <a:lnTo>
                  <a:pt x="322746" y="412624"/>
                </a:lnTo>
                <a:lnTo>
                  <a:pt x="68772" y="412624"/>
                </a:lnTo>
                <a:cubicBezTo>
                  <a:pt x="30790" y="412624"/>
                  <a:pt x="0" y="381834"/>
                  <a:pt x="0" y="343852"/>
                </a:cubicBezTo>
                <a:lnTo>
                  <a:pt x="0" y="68772"/>
                </a:lnTo>
                <a:cubicBezTo>
                  <a:pt x="0" y="30790"/>
                  <a:pt x="30790" y="0"/>
                  <a:pt x="68772" y="0"/>
                </a:cubicBezTo>
                <a:close/>
              </a:path>
            </a:pathLst>
          </a:custGeom>
          <a:solidFill>
            <a:srgbClr val="0070C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sz="2700" b="1" dirty="0"/>
              <a:t>4.</a:t>
            </a:r>
            <a:endParaRPr lang="zh-CN" altLang="en-US" sz="2700" b="1" dirty="0"/>
          </a:p>
        </p:txBody>
      </p:sp>
      <p:sp>
        <p:nvSpPr>
          <p:cNvPr id="56" name="圆角矩形 10"/>
          <p:cNvSpPr/>
          <p:nvPr/>
        </p:nvSpPr>
        <p:spPr>
          <a:xfrm>
            <a:off x="2063285" y="3909958"/>
            <a:ext cx="1375676" cy="746661"/>
          </a:xfrm>
          <a:custGeom>
            <a:avLst/>
            <a:gdLst/>
            <a:ahLst/>
            <a:cxnLst/>
            <a:rect l="l" t="t" r="r" b="b"/>
            <a:pathLst>
              <a:path w="760508" h="412624">
                <a:moveTo>
                  <a:pt x="68772" y="0"/>
                </a:moveTo>
                <a:lnTo>
                  <a:pt x="322746" y="0"/>
                </a:lnTo>
                <a:lnTo>
                  <a:pt x="397990" y="0"/>
                </a:lnTo>
                <a:lnTo>
                  <a:pt x="554196" y="0"/>
                </a:lnTo>
                <a:lnTo>
                  <a:pt x="760508" y="206312"/>
                </a:lnTo>
                <a:lnTo>
                  <a:pt x="554196" y="412624"/>
                </a:lnTo>
                <a:lnTo>
                  <a:pt x="397990" y="412624"/>
                </a:lnTo>
                <a:lnTo>
                  <a:pt x="322746" y="412624"/>
                </a:lnTo>
                <a:lnTo>
                  <a:pt x="68772" y="412624"/>
                </a:lnTo>
                <a:cubicBezTo>
                  <a:pt x="30790" y="412624"/>
                  <a:pt x="0" y="381834"/>
                  <a:pt x="0" y="343852"/>
                </a:cubicBezTo>
                <a:lnTo>
                  <a:pt x="0" y="68772"/>
                </a:lnTo>
                <a:cubicBezTo>
                  <a:pt x="0" y="30790"/>
                  <a:pt x="30790" y="0"/>
                  <a:pt x="68772" y="0"/>
                </a:cubicBezTo>
                <a:close/>
              </a:path>
            </a:pathLst>
          </a:custGeom>
          <a:solidFill>
            <a:srgbClr val="0070C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sz="2700" b="1" dirty="0"/>
              <a:t>3.</a:t>
            </a:r>
            <a:endParaRPr lang="zh-CN" altLang="en-US" sz="2700" b="1" dirty="0"/>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 calcmode="lin" valueType="num">
                                      <p:cBhvr additive="base">
                                        <p:cTn id="7" dur="500" fill="hold"/>
                                        <p:tgtEl>
                                          <p:spTgt spid="91"/>
                                        </p:tgtEl>
                                        <p:attrNameLst>
                                          <p:attrName>ppt_x</p:attrName>
                                        </p:attrNameLst>
                                      </p:cBhvr>
                                      <p:tavLst>
                                        <p:tav tm="0">
                                          <p:val>
                                            <p:strVal val="0-#ppt_w/2"/>
                                          </p:val>
                                        </p:tav>
                                        <p:tav tm="100000">
                                          <p:val>
                                            <p:strVal val="#ppt_x"/>
                                          </p:val>
                                        </p:tav>
                                      </p:tavLst>
                                    </p:anim>
                                    <p:anim calcmode="lin" valueType="num">
                                      <p:cBhvr additive="base">
                                        <p:cTn id="8" dur="500" fill="hold"/>
                                        <p:tgtEl>
                                          <p:spTgt spid="9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63" presetClass="path" presetSubtype="0" accel="50000" decel="50000" fill="hold" grpId="0" nodeType="afterEffect">
                                  <p:stCondLst>
                                    <p:cond delay="0"/>
                                  </p:stCondLst>
                                  <p:childTnLst>
                                    <p:animMotion origin="layout" path="M -4.44444E-6 -1.384E-6 L 0.62865 -1.384E-6 " pathEditMode="relative" rAng="0" ptsTypes="AA">
                                      <p:cBhvr>
                                        <p:cTn id="11" dur="1000" fill="hold"/>
                                        <p:tgtEl>
                                          <p:spTgt spid="56"/>
                                        </p:tgtEl>
                                        <p:attrNameLst>
                                          <p:attrName>ppt_x</p:attrName>
                                          <p:attrName>ppt_y</p:attrName>
                                        </p:attrNameLst>
                                      </p:cBhvr>
                                      <p:rCtr x="31424" y="0"/>
                                    </p:animMotion>
                                  </p:childTnLst>
                                </p:cTn>
                              </p:par>
                              <p:par>
                                <p:cTn id="12" presetID="63" presetClass="path" presetSubtype="0" accel="50000" decel="50000" fill="hold" grpId="0" nodeType="withEffect">
                                  <p:stCondLst>
                                    <p:cond delay="0"/>
                                  </p:stCondLst>
                                  <p:childTnLst>
                                    <p:animMotion origin="layout" path="M -4.44444E-6 1.77325E-6 L 0.62865 1.77325E-6 " pathEditMode="relative" rAng="0" ptsTypes="AA">
                                      <p:cBhvr>
                                        <p:cTn id="13" dur="1000" fill="hold"/>
                                        <p:tgtEl>
                                          <p:spTgt spid="55"/>
                                        </p:tgtEl>
                                        <p:attrNameLst>
                                          <p:attrName>ppt_x</p:attrName>
                                          <p:attrName>ppt_y</p:attrName>
                                        </p:attrNameLst>
                                      </p:cBhvr>
                                      <p:rCtr x="31424" y="0"/>
                                    </p:animMotion>
                                  </p:childTnLst>
                                </p:cTn>
                              </p:par>
                              <p:par>
                                <p:cTn id="14" presetID="63" presetClass="path" presetSubtype="0" accel="50000" decel="50000" fill="hold" grpId="0" nodeType="withEffect">
                                  <p:stCondLst>
                                    <p:cond delay="0"/>
                                  </p:stCondLst>
                                  <p:childTnLst>
                                    <p:animMotion origin="layout" path="M -4.44444E-6 -9.57677E-7 L 0.62865 -9.57677E-7 " pathEditMode="relative" rAng="0" ptsTypes="AA">
                                      <p:cBhvr>
                                        <p:cTn id="15" dur="1000" fill="hold"/>
                                        <p:tgtEl>
                                          <p:spTgt spid="31"/>
                                        </p:tgtEl>
                                        <p:attrNameLst>
                                          <p:attrName>ppt_x</p:attrName>
                                          <p:attrName>ppt_y</p:attrName>
                                        </p:attrNameLst>
                                      </p:cBhvr>
                                      <p:rCtr x="31424" y="0"/>
                                    </p:animMotion>
                                  </p:childTnLst>
                                </p:cTn>
                              </p:par>
                              <p:par>
                                <p:cTn id="16" presetID="2" presetClass="exit" presetSubtype="2" fill="hold" grpId="1" nodeType="withEffect">
                                  <p:stCondLst>
                                    <p:cond delay="0"/>
                                  </p:stCondLst>
                                  <p:childTnLst>
                                    <p:anim calcmode="lin" valueType="num">
                                      <p:cBhvr additive="base">
                                        <p:cTn id="17" dur="500"/>
                                        <p:tgtEl>
                                          <p:spTgt spid="31"/>
                                        </p:tgtEl>
                                        <p:attrNameLst>
                                          <p:attrName>ppt_x</p:attrName>
                                        </p:attrNameLst>
                                      </p:cBhvr>
                                      <p:tavLst>
                                        <p:tav tm="0">
                                          <p:val>
                                            <p:strVal val="ppt_x"/>
                                          </p:val>
                                        </p:tav>
                                        <p:tav tm="100000">
                                          <p:val>
                                            <p:strVal val="1+ppt_w/2"/>
                                          </p:val>
                                        </p:tav>
                                      </p:tavLst>
                                    </p:anim>
                                    <p:anim calcmode="lin" valueType="num">
                                      <p:cBhvr additive="base">
                                        <p:cTn id="18" dur="500"/>
                                        <p:tgtEl>
                                          <p:spTgt spid="31"/>
                                        </p:tgtEl>
                                        <p:attrNameLst>
                                          <p:attrName>ppt_y</p:attrName>
                                        </p:attrNameLst>
                                      </p:cBhvr>
                                      <p:tavLst>
                                        <p:tav tm="0">
                                          <p:val>
                                            <p:strVal val="ppt_y"/>
                                          </p:val>
                                        </p:tav>
                                        <p:tav tm="100000">
                                          <p:val>
                                            <p:strVal val="ppt_y"/>
                                          </p:val>
                                        </p:tav>
                                      </p:tavLst>
                                    </p:anim>
                                    <p:set>
                                      <p:cBhvr>
                                        <p:cTn id="19" dur="1" fill="hold">
                                          <p:stCondLst>
                                            <p:cond delay="499"/>
                                          </p:stCondLst>
                                        </p:cTn>
                                        <p:tgtEl>
                                          <p:spTgt spid="31"/>
                                        </p:tgtEl>
                                        <p:attrNameLst>
                                          <p:attrName>style.visibility</p:attrName>
                                        </p:attrNameLst>
                                      </p:cBhvr>
                                      <p:to>
                                        <p:strVal val="hidden"/>
                                      </p:to>
                                    </p:set>
                                  </p:childTnLst>
                                </p:cTn>
                              </p:par>
                              <p:par>
                                <p:cTn id="20" presetID="2" presetClass="exit" presetSubtype="2" fill="hold" grpId="1" nodeType="withEffect">
                                  <p:stCondLst>
                                    <p:cond delay="0"/>
                                  </p:stCondLst>
                                  <p:childTnLst>
                                    <p:anim calcmode="lin" valueType="num">
                                      <p:cBhvr additive="base">
                                        <p:cTn id="21" dur="500"/>
                                        <p:tgtEl>
                                          <p:spTgt spid="56"/>
                                        </p:tgtEl>
                                        <p:attrNameLst>
                                          <p:attrName>ppt_x</p:attrName>
                                        </p:attrNameLst>
                                      </p:cBhvr>
                                      <p:tavLst>
                                        <p:tav tm="0">
                                          <p:val>
                                            <p:strVal val="ppt_x"/>
                                          </p:val>
                                        </p:tav>
                                        <p:tav tm="100000">
                                          <p:val>
                                            <p:strVal val="1+ppt_w/2"/>
                                          </p:val>
                                        </p:tav>
                                      </p:tavLst>
                                    </p:anim>
                                    <p:anim calcmode="lin" valueType="num">
                                      <p:cBhvr additive="base">
                                        <p:cTn id="22" dur="500"/>
                                        <p:tgtEl>
                                          <p:spTgt spid="56"/>
                                        </p:tgtEl>
                                        <p:attrNameLst>
                                          <p:attrName>ppt_y</p:attrName>
                                        </p:attrNameLst>
                                      </p:cBhvr>
                                      <p:tavLst>
                                        <p:tav tm="0">
                                          <p:val>
                                            <p:strVal val="ppt_y"/>
                                          </p:val>
                                        </p:tav>
                                        <p:tav tm="100000">
                                          <p:val>
                                            <p:strVal val="ppt_y"/>
                                          </p:val>
                                        </p:tav>
                                      </p:tavLst>
                                    </p:anim>
                                    <p:set>
                                      <p:cBhvr>
                                        <p:cTn id="23" dur="1" fill="hold">
                                          <p:stCondLst>
                                            <p:cond delay="499"/>
                                          </p:stCondLst>
                                        </p:cTn>
                                        <p:tgtEl>
                                          <p:spTgt spid="56"/>
                                        </p:tgtEl>
                                        <p:attrNameLst>
                                          <p:attrName>style.visibility</p:attrName>
                                        </p:attrNameLst>
                                      </p:cBhvr>
                                      <p:to>
                                        <p:strVal val="hidden"/>
                                      </p:to>
                                    </p:set>
                                  </p:childTnLst>
                                </p:cTn>
                              </p:par>
                              <p:par>
                                <p:cTn id="24" presetID="2" presetClass="exit" presetSubtype="2" fill="hold" nodeType="withEffect">
                                  <p:stCondLst>
                                    <p:cond delay="0"/>
                                  </p:stCondLst>
                                  <p:childTnLst>
                                    <p:anim calcmode="lin" valueType="num">
                                      <p:cBhvr additive="base">
                                        <p:cTn id="25" dur="500"/>
                                        <p:tgtEl>
                                          <p:spTgt spid="45"/>
                                        </p:tgtEl>
                                        <p:attrNameLst>
                                          <p:attrName>ppt_x</p:attrName>
                                        </p:attrNameLst>
                                      </p:cBhvr>
                                      <p:tavLst>
                                        <p:tav tm="0">
                                          <p:val>
                                            <p:strVal val="ppt_x"/>
                                          </p:val>
                                        </p:tav>
                                        <p:tav tm="100000">
                                          <p:val>
                                            <p:strVal val="1+ppt_w/2"/>
                                          </p:val>
                                        </p:tav>
                                      </p:tavLst>
                                    </p:anim>
                                    <p:anim calcmode="lin" valueType="num">
                                      <p:cBhvr additive="base">
                                        <p:cTn id="26" dur="500"/>
                                        <p:tgtEl>
                                          <p:spTgt spid="45"/>
                                        </p:tgtEl>
                                        <p:attrNameLst>
                                          <p:attrName>ppt_y</p:attrName>
                                        </p:attrNameLst>
                                      </p:cBhvr>
                                      <p:tavLst>
                                        <p:tav tm="0">
                                          <p:val>
                                            <p:strVal val="ppt_y"/>
                                          </p:val>
                                        </p:tav>
                                        <p:tav tm="100000">
                                          <p:val>
                                            <p:strVal val="ppt_y"/>
                                          </p:val>
                                        </p:tav>
                                      </p:tavLst>
                                    </p:anim>
                                    <p:set>
                                      <p:cBhvr>
                                        <p:cTn id="27" dur="1" fill="hold">
                                          <p:stCondLst>
                                            <p:cond delay="499"/>
                                          </p:stCondLst>
                                        </p:cTn>
                                        <p:tgtEl>
                                          <p:spTgt spid="45"/>
                                        </p:tgtEl>
                                        <p:attrNameLst>
                                          <p:attrName>style.visibility</p:attrName>
                                        </p:attrNameLst>
                                      </p:cBhvr>
                                      <p:to>
                                        <p:strVal val="hidden"/>
                                      </p:to>
                                    </p:set>
                                  </p:childTnLst>
                                </p:cTn>
                              </p:par>
                              <p:par>
                                <p:cTn id="28" presetID="2" presetClass="exit" presetSubtype="2" fill="hold" grpId="1" nodeType="withEffect">
                                  <p:stCondLst>
                                    <p:cond delay="0"/>
                                  </p:stCondLst>
                                  <p:childTnLst>
                                    <p:anim calcmode="lin" valueType="num">
                                      <p:cBhvr additive="base">
                                        <p:cTn id="29" dur="500"/>
                                        <p:tgtEl>
                                          <p:spTgt spid="55"/>
                                        </p:tgtEl>
                                        <p:attrNameLst>
                                          <p:attrName>ppt_x</p:attrName>
                                        </p:attrNameLst>
                                      </p:cBhvr>
                                      <p:tavLst>
                                        <p:tav tm="0">
                                          <p:val>
                                            <p:strVal val="ppt_x"/>
                                          </p:val>
                                        </p:tav>
                                        <p:tav tm="100000">
                                          <p:val>
                                            <p:strVal val="1+ppt_w/2"/>
                                          </p:val>
                                        </p:tav>
                                      </p:tavLst>
                                    </p:anim>
                                    <p:anim calcmode="lin" valueType="num">
                                      <p:cBhvr additive="base">
                                        <p:cTn id="30" dur="500"/>
                                        <p:tgtEl>
                                          <p:spTgt spid="55"/>
                                        </p:tgtEl>
                                        <p:attrNameLst>
                                          <p:attrName>ppt_y</p:attrName>
                                        </p:attrNameLst>
                                      </p:cBhvr>
                                      <p:tavLst>
                                        <p:tav tm="0">
                                          <p:val>
                                            <p:strVal val="ppt_y"/>
                                          </p:val>
                                        </p:tav>
                                        <p:tav tm="100000">
                                          <p:val>
                                            <p:strVal val="ppt_y"/>
                                          </p:val>
                                        </p:tav>
                                      </p:tavLst>
                                    </p:anim>
                                    <p:set>
                                      <p:cBhvr>
                                        <p:cTn id="31" dur="1" fill="hold">
                                          <p:stCondLst>
                                            <p:cond delay="499"/>
                                          </p:stCondLst>
                                        </p:cTn>
                                        <p:tgtEl>
                                          <p:spTgt spid="55"/>
                                        </p:tgtEl>
                                        <p:attrNameLst>
                                          <p:attrName>style.visibility</p:attrName>
                                        </p:attrNameLst>
                                      </p:cBhvr>
                                      <p:to>
                                        <p:strVal val="hidden"/>
                                      </p:to>
                                    </p:set>
                                  </p:childTnLst>
                                </p:cTn>
                              </p:par>
                              <p:par>
                                <p:cTn id="32" presetID="2" presetClass="exit" presetSubtype="2" fill="hold" nodeType="withEffect">
                                  <p:stCondLst>
                                    <p:cond delay="0"/>
                                  </p:stCondLst>
                                  <p:childTnLst>
                                    <p:anim calcmode="lin" valueType="num">
                                      <p:cBhvr additive="base">
                                        <p:cTn id="33" dur="500"/>
                                        <p:tgtEl>
                                          <p:spTgt spid="28"/>
                                        </p:tgtEl>
                                        <p:attrNameLst>
                                          <p:attrName>ppt_x</p:attrName>
                                        </p:attrNameLst>
                                      </p:cBhvr>
                                      <p:tavLst>
                                        <p:tav tm="0">
                                          <p:val>
                                            <p:strVal val="ppt_x"/>
                                          </p:val>
                                        </p:tav>
                                        <p:tav tm="100000">
                                          <p:val>
                                            <p:strVal val="1+ppt_w/2"/>
                                          </p:val>
                                        </p:tav>
                                      </p:tavLst>
                                    </p:anim>
                                    <p:anim calcmode="lin" valueType="num">
                                      <p:cBhvr additive="base">
                                        <p:cTn id="34" dur="500"/>
                                        <p:tgtEl>
                                          <p:spTgt spid="28"/>
                                        </p:tgtEl>
                                        <p:attrNameLst>
                                          <p:attrName>ppt_y</p:attrName>
                                        </p:attrNameLst>
                                      </p:cBhvr>
                                      <p:tavLst>
                                        <p:tav tm="0">
                                          <p:val>
                                            <p:strVal val="ppt_y"/>
                                          </p:val>
                                        </p:tav>
                                        <p:tav tm="100000">
                                          <p:val>
                                            <p:strVal val="ppt_y"/>
                                          </p:val>
                                        </p:tav>
                                      </p:tavLst>
                                    </p:anim>
                                    <p:set>
                                      <p:cBhvr>
                                        <p:cTn id="35" dur="1" fill="hold">
                                          <p:stCondLst>
                                            <p:cond delay="499"/>
                                          </p:stCondLst>
                                        </p:cTn>
                                        <p:tgtEl>
                                          <p:spTgt spid="28"/>
                                        </p:tgtEl>
                                        <p:attrNameLst>
                                          <p:attrName>style.visibility</p:attrName>
                                        </p:attrNameLst>
                                      </p:cBhvr>
                                      <p:to>
                                        <p:strVal val="hidden"/>
                                      </p:to>
                                    </p:set>
                                  </p:childTnLst>
                                </p:cTn>
                              </p:par>
                              <p:par>
                                <p:cTn id="36" presetID="2" presetClass="exit" presetSubtype="2" fill="hold" nodeType="withEffect">
                                  <p:stCondLst>
                                    <p:cond delay="0"/>
                                  </p:stCondLst>
                                  <p:childTnLst>
                                    <p:anim calcmode="lin" valueType="num">
                                      <p:cBhvr additive="base">
                                        <p:cTn id="37" dur="500"/>
                                        <p:tgtEl>
                                          <p:spTgt spid="42"/>
                                        </p:tgtEl>
                                        <p:attrNameLst>
                                          <p:attrName>ppt_x</p:attrName>
                                        </p:attrNameLst>
                                      </p:cBhvr>
                                      <p:tavLst>
                                        <p:tav tm="0">
                                          <p:val>
                                            <p:strVal val="ppt_x"/>
                                          </p:val>
                                        </p:tav>
                                        <p:tav tm="100000">
                                          <p:val>
                                            <p:strVal val="1+ppt_w/2"/>
                                          </p:val>
                                        </p:tav>
                                      </p:tavLst>
                                    </p:anim>
                                    <p:anim calcmode="lin" valueType="num">
                                      <p:cBhvr additive="base">
                                        <p:cTn id="38" dur="500"/>
                                        <p:tgtEl>
                                          <p:spTgt spid="42"/>
                                        </p:tgtEl>
                                        <p:attrNameLst>
                                          <p:attrName>ppt_y</p:attrName>
                                        </p:attrNameLst>
                                      </p:cBhvr>
                                      <p:tavLst>
                                        <p:tav tm="0">
                                          <p:val>
                                            <p:strVal val="ppt_y"/>
                                          </p:val>
                                        </p:tav>
                                        <p:tav tm="100000">
                                          <p:val>
                                            <p:strVal val="ppt_y"/>
                                          </p:val>
                                        </p:tav>
                                      </p:tavLst>
                                    </p:anim>
                                    <p:set>
                                      <p:cBhvr>
                                        <p:cTn id="39" dur="1" fill="hold">
                                          <p:stCondLst>
                                            <p:cond delay="499"/>
                                          </p:stCondLst>
                                        </p:cTn>
                                        <p:tgtEl>
                                          <p:spTgt spid="42"/>
                                        </p:tgtEl>
                                        <p:attrNameLst>
                                          <p:attrName>style.visibility</p:attrName>
                                        </p:attrNameLst>
                                      </p:cBhvr>
                                      <p:to>
                                        <p:strVal val="hidden"/>
                                      </p:to>
                                    </p:set>
                                  </p:childTnLst>
                                </p:cTn>
                              </p:par>
                            </p:childTnLst>
                          </p:cTn>
                        </p:par>
                        <p:par>
                          <p:cTn id="40" fill="hold">
                            <p:stCondLst>
                              <p:cond delay="1500"/>
                            </p:stCondLst>
                            <p:childTnLst>
                              <p:par>
                                <p:cTn id="41" presetID="42" presetClass="path" presetSubtype="0" accel="50000" decel="50000" fill="hold" nodeType="afterEffect">
                                  <p:stCondLst>
                                    <p:cond delay="0"/>
                                  </p:stCondLst>
                                  <p:childTnLst>
                                    <p:animMotion origin="layout" path="M 4.44444E-6 -1.60494E-6 L 4.44444E-6 0.03673 " pathEditMode="relative" rAng="0" ptsTypes="AA">
                                      <p:cBhvr>
                                        <p:cTn id="42" dur="500" fill="hold"/>
                                        <p:tgtEl>
                                          <p:spTgt spid="23"/>
                                        </p:tgtEl>
                                        <p:attrNameLst>
                                          <p:attrName>ppt_x</p:attrName>
                                          <p:attrName>ppt_y</p:attrName>
                                        </p:attrNameLst>
                                      </p:cBhvr>
                                      <p:rCtr x="0" y="182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1" grpId="1" animBg="1"/>
      <p:bldP spid="91" grpId="0"/>
      <p:bldP spid="55" grpId="0" animBg="1"/>
      <p:bldP spid="55" grpId="1" animBg="1"/>
      <p:bldP spid="56" grpId="0" animBg="1"/>
      <p:bldP spid="56"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1" y="452774"/>
            <a:ext cx="4079246" cy="480164"/>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 name="标题 1"/>
          <p:cNvSpPr txBox="1"/>
          <p:nvPr/>
        </p:nvSpPr>
        <p:spPr>
          <a:xfrm>
            <a:off x="527313" y="404758"/>
            <a:ext cx="3291518"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单击此处添加标题</a:t>
            </a:r>
            <a:endParaRPr lang="zh-CN" altLang="en-US" sz="2700" dirty="0"/>
          </a:p>
        </p:txBody>
      </p:sp>
      <p:sp>
        <p:nvSpPr>
          <p:cNvPr id="4" name="燕尾形 3"/>
          <p:cNvSpPr/>
          <p:nvPr/>
        </p:nvSpPr>
        <p:spPr>
          <a:xfrm>
            <a:off x="3956098"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 name="燕尾形 4"/>
          <p:cNvSpPr/>
          <p:nvPr/>
        </p:nvSpPr>
        <p:spPr>
          <a:xfrm>
            <a:off x="4244092"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nvGrpSpPr>
          <p:cNvPr id="121" name="组合 120"/>
          <p:cNvGrpSpPr/>
          <p:nvPr/>
        </p:nvGrpSpPr>
        <p:grpSpPr>
          <a:xfrm>
            <a:off x="719310" y="2175901"/>
            <a:ext cx="7417566" cy="3651672"/>
            <a:chOff x="776287" y="706437"/>
            <a:chExt cx="7658101" cy="3768726"/>
          </a:xfrm>
          <a:solidFill>
            <a:schemeClr val="bg1">
              <a:lumMod val="75000"/>
              <a:alpha val="98000"/>
            </a:schemeClr>
          </a:solidFill>
        </p:grpSpPr>
        <p:sp>
          <p:nvSpPr>
            <p:cNvPr id="122" name="Freeform 10"/>
            <p:cNvSpPr/>
            <p:nvPr/>
          </p:nvSpPr>
          <p:spPr bwMode="auto">
            <a:xfrm>
              <a:off x="5540375" y="830262"/>
              <a:ext cx="55563" cy="30163"/>
            </a:xfrm>
            <a:custGeom>
              <a:avLst/>
              <a:gdLst>
                <a:gd name="T0" fmla="*/ 8 w 15"/>
                <a:gd name="T1" fmla="*/ 0 h 8"/>
                <a:gd name="T2" fmla="*/ 9 w 15"/>
                <a:gd name="T3" fmla="*/ 1 h 8"/>
                <a:gd name="T4" fmla="*/ 12 w 15"/>
                <a:gd name="T5" fmla="*/ 7 h 8"/>
                <a:gd name="T6" fmla="*/ 5 w 15"/>
                <a:gd name="T7" fmla="*/ 4 h 8"/>
                <a:gd name="T8" fmla="*/ 8 w 15"/>
                <a:gd name="T9" fmla="*/ 0 h 8"/>
              </a:gdLst>
              <a:ahLst/>
              <a:cxnLst>
                <a:cxn ang="0">
                  <a:pos x="T0" y="T1"/>
                </a:cxn>
                <a:cxn ang="0">
                  <a:pos x="T2" y="T3"/>
                </a:cxn>
                <a:cxn ang="0">
                  <a:pos x="T4" y="T5"/>
                </a:cxn>
                <a:cxn ang="0">
                  <a:pos x="T6" y="T7"/>
                </a:cxn>
                <a:cxn ang="0">
                  <a:pos x="T8" y="T9"/>
                </a:cxn>
              </a:cxnLst>
              <a:rect l="0" t="0" r="r" b="b"/>
              <a:pathLst>
                <a:path w="15" h="8">
                  <a:moveTo>
                    <a:pt x="8" y="0"/>
                  </a:moveTo>
                  <a:cubicBezTo>
                    <a:pt x="9" y="0"/>
                    <a:pt x="9" y="0"/>
                    <a:pt x="9" y="1"/>
                  </a:cubicBezTo>
                  <a:cubicBezTo>
                    <a:pt x="10" y="4"/>
                    <a:pt x="15" y="4"/>
                    <a:pt x="12" y="7"/>
                  </a:cubicBezTo>
                  <a:cubicBezTo>
                    <a:pt x="8" y="8"/>
                    <a:pt x="10" y="2"/>
                    <a:pt x="5" y="4"/>
                  </a:cubicBezTo>
                  <a:cubicBezTo>
                    <a:pt x="0" y="2"/>
                    <a:pt x="11" y="4"/>
                    <a:pt x="8" y="0"/>
                  </a:cubicBezTo>
                </a:path>
              </a:pathLst>
            </a:custGeom>
            <a:grpFill/>
            <a:ln>
              <a:noFill/>
            </a:ln>
          </p:spPr>
          <p:txBody>
            <a:bodyPr/>
            <a:lstStyle/>
            <a:p>
              <a:pPr defTabSz="1228090">
                <a:defRPr/>
              </a:pPr>
              <a:endParaRPr lang="zh-CN" altLang="en-US">
                <a:latin typeface="+mn-lt"/>
                <a:ea typeface="+mn-ea"/>
              </a:endParaRPr>
            </a:p>
          </p:txBody>
        </p:sp>
        <p:sp>
          <p:nvSpPr>
            <p:cNvPr id="123" name="Freeform 11"/>
            <p:cNvSpPr/>
            <p:nvPr/>
          </p:nvSpPr>
          <p:spPr bwMode="auto">
            <a:xfrm>
              <a:off x="6342062" y="830262"/>
              <a:ext cx="109538" cy="55563"/>
            </a:xfrm>
            <a:custGeom>
              <a:avLst/>
              <a:gdLst>
                <a:gd name="T0" fmla="*/ 28 w 29"/>
                <a:gd name="T1" fmla="*/ 11 h 15"/>
                <a:gd name="T2" fmla="*/ 17 w 29"/>
                <a:gd name="T3" fmla="*/ 14 h 15"/>
                <a:gd name="T4" fmla="*/ 3 w 29"/>
                <a:gd name="T5" fmla="*/ 14 h 15"/>
                <a:gd name="T6" fmla="*/ 0 w 29"/>
                <a:gd name="T7" fmla="*/ 11 h 15"/>
                <a:gd name="T8" fmla="*/ 22 w 29"/>
                <a:gd name="T9" fmla="*/ 0 h 15"/>
                <a:gd name="T10" fmla="*/ 27 w 29"/>
                <a:gd name="T11" fmla="*/ 3 h 15"/>
                <a:gd name="T12" fmla="*/ 24 w 29"/>
                <a:gd name="T13" fmla="*/ 4 h 15"/>
                <a:gd name="T14" fmla="*/ 28 w 29"/>
                <a:gd name="T15" fmla="*/ 11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15">
                  <a:moveTo>
                    <a:pt x="28" y="11"/>
                  </a:moveTo>
                  <a:cubicBezTo>
                    <a:pt x="24" y="11"/>
                    <a:pt x="17" y="9"/>
                    <a:pt x="17" y="14"/>
                  </a:cubicBezTo>
                  <a:cubicBezTo>
                    <a:pt x="14" y="12"/>
                    <a:pt x="9" y="15"/>
                    <a:pt x="3" y="14"/>
                  </a:cubicBezTo>
                  <a:cubicBezTo>
                    <a:pt x="3" y="11"/>
                    <a:pt x="2" y="11"/>
                    <a:pt x="0" y="11"/>
                  </a:cubicBezTo>
                  <a:cubicBezTo>
                    <a:pt x="3" y="3"/>
                    <a:pt x="11" y="0"/>
                    <a:pt x="22" y="0"/>
                  </a:cubicBezTo>
                  <a:cubicBezTo>
                    <a:pt x="21" y="4"/>
                    <a:pt x="26" y="1"/>
                    <a:pt x="27" y="3"/>
                  </a:cubicBezTo>
                  <a:cubicBezTo>
                    <a:pt x="27" y="4"/>
                    <a:pt x="24" y="4"/>
                    <a:pt x="24" y="4"/>
                  </a:cubicBezTo>
                  <a:cubicBezTo>
                    <a:pt x="23" y="6"/>
                    <a:pt x="29" y="5"/>
                    <a:pt x="28" y="11"/>
                  </a:cubicBezTo>
                </a:path>
              </a:pathLst>
            </a:custGeom>
            <a:grpFill/>
            <a:ln>
              <a:noFill/>
            </a:ln>
          </p:spPr>
          <p:txBody>
            <a:bodyPr/>
            <a:lstStyle/>
            <a:p>
              <a:pPr defTabSz="1228090">
                <a:defRPr/>
              </a:pPr>
              <a:endParaRPr lang="zh-CN" altLang="en-US">
                <a:latin typeface="+mn-lt"/>
                <a:ea typeface="+mn-ea"/>
              </a:endParaRPr>
            </a:p>
          </p:txBody>
        </p:sp>
        <p:sp>
          <p:nvSpPr>
            <p:cNvPr id="124" name="Freeform 12"/>
            <p:cNvSpPr/>
            <p:nvPr/>
          </p:nvSpPr>
          <p:spPr bwMode="auto">
            <a:xfrm>
              <a:off x="5711825" y="833437"/>
              <a:ext cx="57150" cy="33338"/>
            </a:xfrm>
            <a:custGeom>
              <a:avLst/>
              <a:gdLst>
                <a:gd name="T0" fmla="*/ 15 w 15"/>
                <a:gd name="T1" fmla="*/ 2 h 9"/>
                <a:gd name="T2" fmla="*/ 14 w 15"/>
                <a:gd name="T3" fmla="*/ 7 h 9"/>
                <a:gd name="T4" fmla="*/ 8 w 15"/>
                <a:gd name="T5" fmla="*/ 9 h 9"/>
                <a:gd name="T6" fmla="*/ 1 w 15"/>
                <a:gd name="T7" fmla="*/ 4 h 9"/>
                <a:gd name="T8" fmla="*/ 9 w 15"/>
                <a:gd name="T9" fmla="*/ 4 h 9"/>
                <a:gd name="T10" fmla="*/ 15 w 15"/>
                <a:gd name="T11" fmla="*/ 2 h 9"/>
              </a:gdLst>
              <a:ahLst/>
              <a:cxnLst>
                <a:cxn ang="0">
                  <a:pos x="T0" y="T1"/>
                </a:cxn>
                <a:cxn ang="0">
                  <a:pos x="T2" y="T3"/>
                </a:cxn>
                <a:cxn ang="0">
                  <a:pos x="T4" y="T5"/>
                </a:cxn>
                <a:cxn ang="0">
                  <a:pos x="T6" y="T7"/>
                </a:cxn>
                <a:cxn ang="0">
                  <a:pos x="T8" y="T9"/>
                </a:cxn>
                <a:cxn ang="0">
                  <a:pos x="T10" y="T11"/>
                </a:cxn>
              </a:cxnLst>
              <a:rect l="0" t="0" r="r" b="b"/>
              <a:pathLst>
                <a:path w="15" h="9">
                  <a:moveTo>
                    <a:pt x="15" y="2"/>
                  </a:moveTo>
                  <a:cubicBezTo>
                    <a:pt x="14" y="3"/>
                    <a:pt x="13" y="5"/>
                    <a:pt x="14" y="7"/>
                  </a:cubicBezTo>
                  <a:cubicBezTo>
                    <a:pt x="11" y="7"/>
                    <a:pt x="10" y="8"/>
                    <a:pt x="8" y="9"/>
                  </a:cubicBezTo>
                  <a:cubicBezTo>
                    <a:pt x="6" y="7"/>
                    <a:pt x="0" y="9"/>
                    <a:pt x="1" y="4"/>
                  </a:cubicBezTo>
                  <a:cubicBezTo>
                    <a:pt x="5" y="5"/>
                    <a:pt x="6" y="1"/>
                    <a:pt x="9" y="4"/>
                  </a:cubicBezTo>
                  <a:cubicBezTo>
                    <a:pt x="12" y="4"/>
                    <a:pt x="11" y="0"/>
                    <a:pt x="15" y="2"/>
                  </a:cubicBezTo>
                </a:path>
              </a:pathLst>
            </a:custGeom>
            <a:grpFill/>
            <a:ln>
              <a:noFill/>
            </a:ln>
          </p:spPr>
          <p:txBody>
            <a:bodyPr/>
            <a:lstStyle/>
            <a:p>
              <a:pPr defTabSz="1228090">
                <a:defRPr/>
              </a:pPr>
              <a:endParaRPr lang="zh-CN" altLang="en-US">
                <a:latin typeface="+mn-lt"/>
                <a:ea typeface="+mn-ea"/>
              </a:endParaRPr>
            </a:p>
          </p:txBody>
        </p:sp>
        <p:sp>
          <p:nvSpPr>
            <p:cNvPr id="125" name="Freeform 13"/>
            <p:cNvSpPr/>
            <p:nvPr/>
          </p:nvSpPr>
          <p:spPr bwMode="auto">
            <a:xfrm>
              <a:off x="5375275" y="849312"/>
              <a:ext cx="71438" cy="36513"/>
            </a:xfrm>
            <a:custGeom>
              <a:avLst/>
              <a:gdLst>
                <a:gd name="T0" fmla="*/ 18 w 19"/>
                <a:gd name="T1" fmla="*/ 0 h 10"/>
                <a:gd name="T2" fmla="*/ 15 w 19"/>
                <a:gd name="T3" fmla="*/ 5 h 10"/>
                <a:gd name="T4" fmla="*/ 11 w 19"/>
                <a:gd name="T5" fmla="*/ 9 h 10"/>
                <a:gd name="T6" fmla="*/ 8 w 19"/>
                <a:gd name="T7" fmla="*/ 6 h 10"/>
                <a:gd name="T8" fmla="*/ 4 w 19"/>
                <a:gd name="T9" fmla="*/ 7 h 10"/>
                <a:gd name="T10" fmla="*/ 1 w 19"/>
                <a:gd name="T11" fmla="*/ 5 h 10"/>
                <a:gd name="T12" fmla="*/ 8 w 19"/>
                <a:gd name="T13" fmla="*/ 3 h 10"/>
                <a:gd name="T14" fmla="*/ 8 w 19"/>
                <a:gd name="T15" fmla="*/ 2 h 10"/>
                <a:gd name="T16" fmla="*/ 18 w 19"/>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0">
                  <a:moveTo>
                    <a:pt x="18" y="0"/>
                  </a:moveTo>
                  <a:cubicBezTo>
                    <a:pt x="19" y="4"/>
                    <a:pt x="15" y="2"/>
                    <a:pt x="15" y="5"/>
                  </a:cubicBezTo>
                  <a:cubicBezTo>
                    <a:pt x="15" y="5"/>
                    <a:pt x="13" y="8"/>
                    <a:pt x="11" y="9"/>
                  </a:cubicBezTo>
                  <a:cubicBezTo>
                    <a:pt x="8" y="10"/>
                    <a:pt x="9" y="6"/>
                    <a:pt x="8" y="6"/>
                  </a:cubicBezTo>
                  <a:cubicBezTo>
                    <a:pt x="8" y="6"/>
                    <a:pt x="6" y="8"/>
                    <a:pt x="4" y="7"/>
                  </a:cubicBezTo>
                  <a:cubicBezTo>
                    <a:pt x="3" y="7"/>
                    <a:pt x="3" y="4"/>
                    <a:pt x="1" y="5"/>
                  </a:cubicBezTo>
                  <a:cubicBezTo>
                    <a:pt x="0" y="1"/>
                    <a:pt x="7" y="5"/>
                    <a:pt x="8" y="3"/>
                  </a:cubicBezTo>
                  <a:cubicBezTo>
                    <a:pt x="8" y="3"/>
                    <a:pt x="8" y="2"/>
                    <a:pt x="8" y="2"/>
                  </a:cubicBezTo>
                  <a:cubicBezTo>
                    <a:pt x="12" y="1"/>
                    <a:pt x="13" y="1"/>
                    <a:pt x="18" y="0"/>
                  </a:cubicBezTo>
                </a:path>
              </a:pathLst>
            </a:custGeom>
            <a:grpFill/>
            <a:ln>
              <a:noFill/>
            </a:ln>
          </p:spPr>
          <p:txBody>
            <a:bodyPr/>
            <a:lstStyle/>
            <a:p>
              <a:pPr defTabSz="1228090">
                <a:defRPr/>
              </a:pPr>
              <a:endParaRPr lang="zh-CN" altLang="en-US">
                <a:latin typeface="+mn-lt"/>
                <a:ea typeface="+mn-ea"/>
              </a:endParaRPr>
            </a:p>
          </p:txBody>
        </p:sp>
        <p:sp>
          <p:nvSpPr>
            <p:cNvPr id="126" name="Freeform 14"/>
            <p:cNvSpPr/>
            <p:nvPr/>
          </p:nvSpPr>
          <p:spPr bwMode="auto">
            <a:xfrm>
              <a:off x="5648325" y="849312"/>
              <a:ext cx="57150" cy="17463"/>
            </a:xfrm>
            <a:custGeom>
              <a:avLst/>
              <a:gdLst>
                <a:gd name="T0" fmla="*/ 14 w 15"/>
                <a:gd name="T1" fmla="*/ 5 h 5"/>
                <a:gd name="T2" fmla="*/ 3 w 15"/>
                <a:gd name="T3" fmla="*/ 5 h 5"/>
                <a:gd name="T4" fmla="*/ 7 w 15"/>
                <a:gd name="T5" fmla="*/ 0 h 5"/>
                <a:gd name="T6" fmla="*/ 14 w 15"/>
                <a:gd name="T7" fmla="*/ 5 h 5"/>
              </a:gdLst>
              <a:ahLst/>
              <a:cxnLst>
                <a:cxn ang="0">
                  <a:pos x="T0" y="T1"/>
                </a:cxn>
                <a:cxn ang="0">
                  <a:pos x="T2" y="T3"/>
                </a:cxn>
                <a:cxn ang="0">
                  <a:pos x="T4" y="T5"/>
                </a:cxn>
                <a:cxn ang="0">
                  <a:pos x="T6" y="T7"/>
                </a:cxn>
              </a:cxnLst>
              <a:rect l="0" t="0" r="r" b="b"/>
              <a:pathLst>
                <a:path w="15" h="5">
                  <a:moveTo>
                    <a:pt x="14" y="5"/>
                  </a:moveTo>
                  <a:cubicBezTo>
                    <a:pt x="3" y="5"/>
                    <a:pt x="3" y="5"/>
                    <a:pt x="3" y="5"/>
                  </a:cubicBezTo>
                  <a:cubicBezTo>
                    <a:pt x="0" y="0"/>
                    <a:pt x="7" y="4"/>
                    <a:pt x="7" y="0"/>
                  </a:cubicBezTo>
                  <a:cubicBezTo>
                    <a:pt x="8" y="3"/>
                    <a:pt x="15" y="0"/>
                    <a:pt x="14" y="5"/>
                  </a:cubicBezTo>
                </a:path>
              </a:pathLst>
            </a:custGeom>
            <a:grpFill/>
            <a:ln>
              <a:noFill/>
            </a:ln>
          </p:spPr>
          <p:txBody>
            <a:bodyPr/>
            <a:lstStyle/>
            <a:p>
              <a:pPr defTabSz="1228090">
                <a:defRPr/>
              </a:pPr>
              <a:endParaRPr lang="zh-CN" altLang="en-US">
                <a:latin typeface="+mn-lt"/>
                <a:ea typeface="+mn-ea"/>
              </a:endParaRPr>
            </a:p>
          </p:txBody>
        </p:sp>
        <p:sp>
          <p:nvSpPr>
            <p:cNvPr id="127" name="Freeform 15"/>
            <p:cNvSpPr/>
            <p:nvPr/>
          </p:nvSpPr>
          <p:spPr bwMode="auto">
            <a:xfrm>
              <a:off x="5568950" y="871537"/>
              <a:ext cx="68263" cy="25400"/>
            </a:xfrm>
            <a:custGeom>
              <a:avLst/>
              <a:gdLst>
                <a:gd name="T0" fmla="*/ 12 w 18"/>
                <a:gd name="T1" fmla="*/ 0 h 7"/>
                <a:gd name="T2" fmla="*/ 12 w 18"/>
                <a:gd name="T3" fmla="*/ 6 h 7"/>
                <a:gd name="T4" fmla="*/ 0 w 18"/>
                <a:gd name="T5" fmla="*/ 4 h 7"/>
                <a:gd name="T6" fmla="*/ 12 w 18"/>
                <a:gd name="T7" fmla="*/ 0 h 7"/>
              </a:gdLst>
              <a:ahLst/>
              <a:cxnLst>
                <a:cxn ang="0">
                  <a:pos x="T0" y="T1"/>
                </a:cxn>
                <a:cxn ang="0">
                  <a:pos x="T2" y="T3"/>
                </a:cxn>
                <a:cxn ang="0">
                  <a:pos x="T4" y="T5"/>
                </a:cxn>
                <a:cxn ang="0">
                  <a:pos x="T6" y="T7"/>
                </a:cxn>
              </a:cxnLst>
              <a:rect l="0" t="0" r="r" b="b"/>
              <a:pathLst>
                <a:path w="18" h="7">
                  <a:moveTo>
                    <a:pt x="12" y="0"/>
                  </a:moveTo>
                  <a:cubicBezTo>
                    <a:pt x="18" y="2"/>
                    <a:pt x="12" y="2"/>
                    <a:pt x="12" y="6"/>
                  </a:cubicBezTo>
                  <a:cubicBezTo>
                    <a:pt x="8" y="5"/>
                    <a:pt x="2" y="7"/>
                    <a:pt x="0" y="4"/>
                  </a:cubicBezTo>
                  <a:cubicBezTo>
                    <a:pt x="2" y="1"/>
                    <a:pt x="10" y="3"/>
                    <a:pt x="12" y="0"/>
                  </a:cubicBezTo>
                </a:path>
              </a:pathLst>
            </a:custGeom>
            <a:grpFill/>
            <a:ln>
              <a:noFill/>
            </a:ln>
          </p:spPr>
          <p:txBody>
            <a:bodyPr/>
            <a:lstStyle/>
            <a:p>
              <a:pPr defTabSz="1228090">
                <a:defRPr/>
              </a:pPr>
              <a:endParaRPr lang="zh-CN" altLang="en-US">
                <a:latin typeface="+mn-lt"/>
                <a:ea typeface="+mn-ea"/>
              </a:endParaRPr>
            </a:p>
          </p:txBody>
        </p:sp>
        <p:sp>
          <p:nvSpPr>
            <p:cNvPr id="128" name="Freeform 16"/>
            <p:cNvSpPr/>
            <p:nvPr/>
          </p:nvSpPr>
          <p:spPr bwMode="auto">
            <a:xfrm>
              <a:off x="2220912" y="893762"/>
              <a:ext cx="30163" cy="19050"/>
            </a:xfrm>
            <a:custGeom>
              <a:avLst/>
              <a:gdLst>
                <a:gd name="T0" fmla="*/ 0 w 8"/>
                <a:gd name="T1" fmla="*/ 0 h 5"/>
                <a:gd name="T2" fmla="*/ 8 w 8"/>
                <a:gd name="T3" fmla="*/ 5 h 5"/>
                <a:gd name="T4" fmla="*/ 0 w 8"/>
                <a:gd name="T5" fmla="*/ 0 h 5"/>
              </a:gdLst>
              <a:ahLst/>
              <a:cxnLst>
                <a:cxn ang="0">
                  <a:pos x="T0" y="T1"/>
                </a:cxn>
                <a:cxn ang="0">
                  <a:pos x="T2" y="T3"/>
                </a:cxn>
                <a:cxn ang="0">
                  <a:pos x="T4" y="T5"/>
                </a:cxn>
              </a:cxnLst>
              <a:rect l="0" t="0" r="r" b="b"/>
              <a:pathLst>
                <a:path w="8" h="5">
                  <a:moveTo>
                    <a:pt x="0" y="0"/>
                  </a:moveTo>
                  <a:cubicBezTo>
                    <a:pt x="5" y="0"/>
                    <a:pt x="8" y="0"/>
                    <a:pt x="8" y="5"/>
                  </a:cubicBezTo>
                  <a:cubicBezTo>
                    <a:pt x="5" y="3"/>
                    <a:pt x="0" y="4"/>
                    <a:pt x="0" y="0"/>
                  </a:cubicBezTo>
                </a:path>
              </a:pathLst>
            </a:custGeom>
            <a:grpFill/>
            <a:ln>
              <a:noFill/>
            </a:ln>
          </p:spPr>
          <p:txBody>
            <a:bodyPr/>
            <a:lstStyle/>
            <a:p>
              <a:pPr defTabSz="1228090">
                <a:defRPr/>
              </a:pPr>
              <a:endParaRPr lang="zh-CN" altLang="en-US">
                <a:latin typeface="+mn-lt"/>
                <a:ea typeface="+mn-ea"/>
              </a:endParaRPr>
            </a:p>
          </p:txBody>
        </p:sp>
        <p:sp>
          <p:nvSpPr>
            <p:cNvPr id="129" name="Freeform 17"/>
            <p:cNvSpPr/>
            <p:nvPr/>
          </p:nvSpPr>
          <p:spPr bwMode="auto">
            <a:xfrm>
              <a:off x="6380162" y="890587"/>
              <a:ext cx="123825" cy="58738"/>
            </a:xfrm>
            <a:custGeom>
              <a:avLst/>
              <a:gdLst>
                <a:gd name="T0" fmla="*/ 29 w 33"/>
                <a:gd name="T1" fmla="*/ 3 h 16"/>
                <a:gd name="T2" fmla="*/ 32 w 33"/>
                <a:gd name="T3" fmla="*/ 10 h 16"/>
                <a:gd name="T4" fmla="*/ 18 w 33"/>
                <a:gd name="T5" fmla="*/ 15 h 16"/>
                <a:gd name="T6" fmla="*/ 15 w 33"/>
                <a:gd name="T7" fmla="*/ 13 h 16"/>
                <a:gd name="T8" fmla="*/ 10 w 33"/>
                <a:gd name="T9" fmla="*/ 13 h 16"/>
                <a:gd name="T10" fmla="*/ 10 w 33"/>
                <a:gd name="T11" fmla="*/ 10 h 16"/>
                <a:gd name="T12" fmla="*/ 5 w 33"/>
                <a:gd name="T13" fmla="*/ 12 h 16"/>
                <a:gd name="T14" fmla="*/ 7 w 33"/>
                <a:gd name="T15" fmla="*/ 9 h 16"/>
                <a:gd name="T16" fmla="*/ 1 w 33"/>
                <a:gd name="T17" fmla="*/ 8 h 16"/>
                <a:gd name="T18" fmla="*/ 4 w 33"/>
                <a:gd name="T19" fmla="*/ 5 h 16"/>
                <a:gd name="T20" fmla="*/ 8 w 33"/>
                <a:gd name="T21" fmla="*/ 2 h 16"/>
                <a:gd name="T22" fmla="*/ 21 w 33"/>
                <a:gd name="T23" fmla="*/ 1 h 16"/>
                <a:gd name="T24" fmla="*/ 21 w 33"/>
                <a:gd name="T25" fmla="*/ 3 h 16"/>
                <a:gd name="T26" fmla="*/ 29 w 33"/>
                <a:gd name="T27"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16">
                  <a:moveTo>
                    <a:pt x="29" y="3"/>
                  </a:moveTo>
                  <a:cubicBezTo>
                    <a:pt x="28" y="8"/>
                    <a:pt x="24" y="11"/>
                    <a:pt x="32" y="10"/>
                  </a:cubicBezTo>
                  <a:cubicBezTo>
                    <a:pt x="33" y="16"/>
                    <a:pt x="23" y="15"/>
                    <a:pt x="18" y="15"/>
                  </a:cubicBezTo>
                  <a:cubicBezTo>
                    <a:pt x="16" y="14"/>
                    <a:pt x="16" y="14"/>
                    <a:pt x="15" y="13"/>
                  </a:cubicBezTo>
                  <a:cubicBezTo>
                    <a:pt x="12" y="11"/>
                    <a:pt x="13" y="15"/>
                    <a:pt x="10" y="13"/>
                  </a:cubicBezTo>
                  <a:cubicBezTo>
                    <a:pt x="9" y="13"/>
                    <a:pt x="10" y="11"/>
                    <a:pt x="10" y="10"/>
                  </a:cubicBezTo>
                  <a:cubicBezTo>
                    <a:pt x="9" y="10"/>
                    <a:pt x="7" y="13"/>
                    <a:pt x="5" y="12"/>
                  </a:cubicBezTo>
                  <a:cubicBezTo>
                    <a:pt x="5" y="12"/>
                    <a:pt x="7" y="10"/>
                    <a:pt x="7" y="9"/>
                  </a:cubicBezTo>
                  <a:cubicBezTo>
                    <a:pt x="6" y="8"/>
                    <a:pt x="0" y="11"/>
                    <a:pt x="1" y="8"/>
                  </a:cubicBezTo>
                  <a:cubicBezTo>
                    <a:pt x="0" y="5"/>
                    <a:pt x="3" y="6"/>
                    <a:pt x="4" y="5"/>
                  </a:cubicBezTo>
                  <a:cubicBezTo>
                    <a:pt x="6" y="3"/>
                    <a:pt x="5" y="3"/>
                    <a:pt x="8" y="2"/>
                  </a:cubicBezTo>
                  <a:cubicBezTo>
                    <a:pt x="9" y="2"/>
                    <a:pt x="15" y="0"/>
                    <a:pt x="21" y="1"/>
                  </a:cubicBezTo>
                  <a:cubicBezTo>
                    <a:pt x="21" y="1"/>
                    <a:pt x="21" y="3"/>
                    <a:pt x="21" y="3"/>
                  </a:cubicBezTo>
                  <a:cubicBezTo>
                    <a:pt x="23" y="5"/>
                    <a:pt x="28" y="2"/>
                    <a:pt x="29" y="3"/>
                  </a:cubicBezTo>
                </a:path>
              </a:pathLst>
            </a:custGeom>
            <a:grpFill/>
            <a:ln>
              <a:noFill/>
            </a:ln>
          </p:spPr>
          <p:txBody>
            <a:bodyPr/>
            <a:lstStyle/>
            <a:p>
              <a:pPr defTabSz="1228090">
                <a:defRPr/>
              </a:pPr>
              <a:endParaRPr lang="zh-CN" altLang="en-US">
                <a:latin typeface="+mn-lt"/>
                <a:ea typeface="+mn-ea"/>
              </a:endParaRPr>
            </a:p>
          </p:txBody>
        </p:sp>
        <p:sp>
          <p:nvSpPr>
            <p:cNvPr id="130" name="Freeform 18"/>
            <p:cNvSpPr/>
            <p:nvPr/>
          </p:nvSpPr>
          <p:spPr bwMode="auto">
            <a:xfrm>
              <a:off x="6330950" y="890587"/>
              <a:ext cx="49213" cy="33338"/>
            </a:xfrm>
            <a:custGeom>
              <a:avLst/>
              <a:gdLst>
                <a:gd name="T0" fmla="*/ 13 w 13"/>
                <a:gd name="T1" fmla="*/ 5 h 9"/>
                <a:gd name="T2" fmla="*/ 9 w 13"/>
                <a:gd name="T3" fmla="*/ 5 h 9"/>
                <a:gd name="T4" fmla="*/ 7 w 13"/>
                <a:gd name="T5" fmla="*/ 8 h 9"/>
                <a:gd name="T6" fmla="*/ 0 w 13"/>
                <a:gd name="T7" fmla="*/ 5 h 9"/>
                <a:gd name="T8" fmla="*/ 13 w 13"/>
                <a:gd name="T9" fmla="*/ 5 h 9"/>
              </a:gdLst>
              <a:ahLst/>
              <a:cxnLst>
                <a:cxn ang="0">
                  <a:pos x="T0" y="T1"/>
                </a:cxn>
                <a:cxn ang="0">
                  <a:pos x="T2" y="T3"/>
                </a:cxn>
                <a:cxn ang="0">
                  <a:pos x="T4" y="T5"/>
                </a:cxn>
                <a:cxn ang="0">
                  <a:pos x="T6" y="T7"/>
                </a:cxn>
                <a:cxn ang="0">
                  <a:pos x="T8" y="T9"/>
                </a:cxn>
              </a:cxnLst>
              <a:rect l="0" t="0" r="r" b="b"/>
              <a:pathLst>
                <a:path w="13" h="9">
                  <a:moveTo>
                    <a:pt x="13" y="5"/>
                  </a:moveTo>
                  <a:cubicBezTo>
                    <a:pt x="12" y="7"/>
                    <a:pt x="10" y="5"/>
                    <a:pt x="9" y="5"/>
                  </a:cubicBezTo>
                  <a:cubicBezTo>
                    <a:pt x="7" y="5"/>
                    <a:pt x="7" y="7"/>
                    <a:pt x="7" y="8"/>
                  </a:cubicBezTo>
                  <a:cubicBezTo>
                    <a:pt x="3" y="9"/>
                    <a:pt x="4" y="4"/>
                    <a:pt x="0" y="5"/>
                  </a:cubicBezTo>
                  <a:cubicBezTo>
                    <a:pt x="3" y="0"/>
                    <a:pt x="9" y="3"/>
                    <a:pt x="13" y="5"/>
                  </a:cubicBezTo>
                </a:path>
              </a:pathLst>
            </a:custGeom>
            <a:grpFill/>
            <a:ln>
              <a:noFill/>
            </a:ln>
          </p:spPr>
          <p:txBody>
            <a:bodyPr/>
            <a:lstStyle/>
            <a:p>
              <a:pPr defTabSz="1228090">
                <a:defRPr/>
              </a:pPr>
              <a:endParaRPr lang="zh-CN" altLang="en-US">
                <a:latin typeface="+mn-lt"/>
                <a:ea typeface="+mn-ea"/>
              </a:endParaRPr>
            </a:p>
          </p:txBody>
        </p:sp>
        <p:sp>
          <p:nvSpPr>
            <p:cNvPr id="131" name="Freeform 19"/>
            <p:cNvSpPr/>
            <p:nvPr/>
          </p:nvSpPr>
          <p:spPr bwMode="auto">
            <a:xfrm>
              <a:off x="2111375" y="927100"/>
              <a:ext cx="123825" cy="68263"/>
            </a:xfrm>
            <a:custGeom>
              <a:avLst/>
              <a:gdLst>
                <a:gd name="T0" fmla="*/ 24 w 33"/>
                <a:gd name="T1" fmla="*/ 5 h 18"/>
                <a:gd name="T2" fmla="*/ 28 w 33"/>
                <a:gd name="T3" fmla="*/ 10 h 18"/>
                <a:gd name="T4" fmla="*/ 32 w 33"/>
                <a:gd name="T5" fmla="*/ 17 h 18"/>
                <a:gd name="T6" fmla="*/ 28 w 33"/>
                <a:gd name="T7" fmla="*/ 17 h 18"/>
                <a:gd name="T8" fmla="*/ 28 w 33"/>
                <a:gd name="T9" fmla="*/ 15 h 18"/>
                <a:gd name="T10" fmla="*/ 25 w 33"/>
                <a:gd name="T11" fmla="*/ 13 h 18"/>
                <a:gd name="T12" fmla="*/ 7 w 33"/>
                <a:gd name="T13" fmla="*/ 12 h 18"/>
                <a:gd name="T14" fmla="*/ 11 w 33"/>
                <a:gd name="T15" fmla="*/ 9 h 18"/>
                <a:gd name="T16" fmla="*/ 8 w 33"/>
                <a:gd name="T17" fmla="*/ 6 h 18"/>
                <a:gd name="T18" fmla="*/ 0 w 33"/>
                <a:gd name="T19" fmla="*/ 2 h 18"/>
                <a:gd name="T20" fmla="*/ 11 w 33"/>
                <a:gd name="T21" fmla="*/ 2 h 18"/>
                <a:gd name="T22" fmla="*/ 14 w 33"/>
                <a:gd name="T23" fmla="*/ 5 h 18"/>
                <a:gd name="T24" fmla="*/ 20 w 33"/>
                <a:gd name="T25" fmla="*/ 5 h 18"/>
                <a:gd name="T26" fmla="*/ 24 w 33"/>
                <a:gd name="T27" fmla="*/ 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18">
                  <a:moveTo>
                    <a:pt x="24" y="5"/>
                  </a:moveTo>
                  <a:cubicBezTo>
                    <a:pt x="26" y="6"/>
                    <a:pt x="27" y="8"/>
                    <a:pt x="28" y="10"/>
                  </a:cubicBezTo>
                  <a:cubicBezTo>
                    <a:pt x="30" y="12"/>
                    <a:pt x="33" y="14"/>
                    <a:pt x="32" y="17"/>
                  </a:cubicBezTo>
                  <a:cubicBezTo>
                    <a:pt x="32" y="17"/>
                    <a:pt x="29" y="18"/>
                    <a:pt x="28" y="17"/>
                  </a:cubicBezTo>
                  <a:cubicBezTo>
                    <a:pt x="28" y="17"/>
                    <a:pt x="29" y="15"/>
                    <a:pt x="28" y="15"/>
                  </a:cubicBezTo>
                  <a:cubicBezTo>
                    <a:pt x="28" y="14"/>
                    <a:pt x="24" y="17"/>
                    <a:pt x="25" y="13"/>
                  </a:cubicBezTo>
                  <a:cubicBezTo>
                    <a:pt x="17" y="13"/>
                    <a:pt x="12" y="13"/>
                    <a:pt x="7" y="12"/>
                  </a:cubicBezTo>
                  <a:cubicBezTo>
                    <a:pt x="6" y="9"/>
                    <a:pt x="9" y="9"/>
                    <a:pt x="11" y="9"/>
                  </a:cubicBezTo>
                  <a:cubicBezTo>
                    <a:pt x="11" y="7"/>
                    <a:pt x="8" y="8"/>
                    <a:pt x="8" y="6"/>
                  </a:cubicBezTo>
                  <a:cubicBezTo>
                    <a:pt x="3" y="4"/>
                    <a:pt x="1" y="8"/>
                    <a:pt x="0" y="2"/>
                  </a:cubicBezTo>
                  <a:cubicBezTo>
                    <a:pt x="3" y="0"/>
                    <a:pt x="8" y="1"/>
                    <a:pt x="11" y="2"/>
                  </a:cubicBezTo>
                  <a:cubicBezTo>
                    <a:pt x="13" y="2"/>
                    <a:pt x="14" y="2"/>
                    <a:pt x="14" y="5"/>
                  </a:cubicBezTo>
                  <a:cubicBezTo>
                    <a:pt x="16" y="6"/>
                    <a:pt x="20" y="0"/>
                    <a:pt x="20" y="5"/>
                  </a:cubicBezTo>
                  <a:cubicBezTo>
                    <a:pt x="20" y="6"/>
                    <a:pt x="24" y="7"/>
                    <a:pt x="24" y="5"/>
                  </a:cubicBezTo>
                </a:path>
              </a:pathLst>
            </a:custGeom>
            <a:grpFill/>
            <a:ln>
              <a:noFill/>
            </a:ln>
          </p:spPr>
          <p:txBody>
            <a:bodyPr/>
            <a:lstStyle/>
            <a:p>
              <a:pPr defTabSz="1228090">
                <a:defRPr/>
              </a:pPr>
              <a:endParaRPr lang="zh-CN" altLang="en-US">
                <a:latin typeface="+mn-lt"/>
                <a:ea typeface="+mn-ea"/>
              </a:endParaRPr>
            </a:p>
          </p:txBody>
        </p:sp>
        <p:sp>
          <p:nvSpPr>
            <p:cNvPr id="132" name="Freeform 20"/>
            <p:cNvSpPr/>
            <p:nvPr/>
          </p:nvSpPr>
          <p:spPr bwMode="auto">
            <a:xfrm>
              <a:off x="6507162" y="927100"/>
              <a:ext cx="123825" cy="63500"/>
            </a:xfrm>
            <a:custGeom>
              <a:avLst/>
              <a:gdLst>
                <a:gd name="T0" fmla="*/ 13 w 33"/>
                <a:gd name="T1" fmla="*/ 0 h 17"/>
                <a:gd name="T2" fmla="*/ 19 w 33"/>
                <a:gd name="T3" fmla="*/ 5 h 17"/>
                <a:gd name="T4" fmla="*/ 20 w 33"/>
                <a:gd name="T5" fmla="*/ 2 h 17"/>
                <a:gd name="T6" fmla="*/ 23 w 33"/>
                <a:gd name="T7" fmla="*/ 5 h 17"/>
                <a:gd name="T8" fmla="*/ 26 w 33"/>
                <a:gd name="T9" fmla="*/ 5 h 17"/>
                <a:gd name="T10" fmla="*/ 26 w 33"/>
                <a:gd name="T11" fmla="*/ 6 h 17"/>
                <a:gd name="T12" fmla="*/ 32 w 33"/>
                <a:gd name="T13" fmla="*/ 7 h 17"/>
                <a:gd name="T14" fmla="*/ 22 w 33"/>
                <a:gd name="T15" fmla="*/ 10 h 17"/>
                <a:gd name="T16" fmla="*/ 20 w 33"/>
                <a:gd name="T17" fmla="*/ 13 h 17"/>
                <a:gd name="T18" fmla="*/ 8 w 33"/>
                <a:gd name="T19" fmla="*/ 13 h 17"/>
                <a:gd name="T20" fmla="*/ 6 w 33"/>
                <a:gd name="T21" fmla="*/ 16 h 17"/>
                <a:gd name="T22" fmla="*/ 1 w 33"/>
                <a:gd name="T23" fmla="*/ 15 h 17"/>
                <a:gd name="T24" fmla="*/ 1 w 33"/>
                <a:gd name="T25" fmla="*/ 10 h 17"/>
                <a:gd name="T26" fmla="*/ 4 w 33"/>
                <a:gd name="T27" fmla="*/ 10 h 17"/>
                <a:gd name="T28" fmla="*/ 5 w 33"/>
                <a:gd name="T29" fmla="*/ 6 h 17"/>
                <a:gd name="T30" fmla="*/ 8 w 33"/>
                <a:gd name="T31" fmla="*/ 6 h 17"/>
                <a:gd name="T32" fmla="*/ 13 w 33"/>
                <a:gd name="T3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 h="17">
                  <a:moveTo>
                    <a:pt x="13" y="0"/>
                  </a:moveTo>
                  <a:cubicBezTo>
                    <a:pt x="14" y="3"/>
                    <a:pt x="20" y="0"/>
                    <a:pt x="19" y="5"/>
                  </a:cubicBezTo>
                  <a:cubicBezTo>
                    <a:pt x="20" y="6"/>
                    <a:pt x="20" y="2"/>
                    <a:pt x="20" y="2"/>
                  </a:cubicBezTo>
                  <a:cubicBezTo>
                    <a:pt x="22" y="2"/>
                    <a:pt x="22" y="4"/>
                    <a:pt x="23" y="5"/>
                  </a:cubicBezTo>
                  <a:cubicBezTo>
                    <a:pt x="24" y="5"/>
                    <a:pt x="26" y="4"/>
                    <a:pt x="26" y="5"/>
                  </a:cubicBezTo>
                  <a:cubicBezTo>
                    <a:pt x="26" y="5"/>
                    <a:pt x="26" y="6"/>
                    <a:pt x="26" y="6"/>
                  </a:cubicBezTo>
                  <a:cubicBezTo>
                    <a:pt x="28" y="7"/>
                    <a:pt x="32" y="5"/>
                    <a:pt x="32" y="7"/>
                  </a:cubicBezTo>
                  <a:cubicBezTo>
                    <a:pt x="33" y="13"/>
                    <a:pt x="25" y="9"/>
                    <a:pt x="22" y="10"/>
                  </a:cubicBezTo>
                  <a:cubicBezTo>
                    <a:pt x="20" y="10"/>
                    <a:pt x="21" y="13"/>
                    <a:pt x="20" y="13"/>
                  </a:cubicBezTo>
                  <a:cubicBezTo>
                    <a:pt x="17" y="15"/>
                    <a:pt x="9" y="14"/>
                    <a:pt x="8" y="13"/>
                  </a:cubicBezTo>
                  <a:cubicBezTo>
                    <a:pt x="6" y="13"/>
                    <a:pt x="7" y="15"/>
                    <a:pt x="6" y="16"/>
                  </a:cubicBezTo>
                  <a:cubicBezTo>
                    <a:pt x="4" y="13"/>
                    <a:pt x="4" y="17"/>
                    <a:pt x="1" y="15"/>
                  </a:cubicBezTo>
                  <a:cubicBezTo>
                    <a:pt x="1" y="14"/>
                    <a:pt x="0" y="11"/>
                    <a:pt x="1" y="10"/>
                  </a:cubicBezTo>
                  <a:cubicBezTo>
                    <a:pt x="1" y="10"/>
                    <a:pt x="3" y="11"/>
                    <a:pt x="4" y="10"/>
                  </a:cubicBezTo>
                  <a:cubicBezTo>
                    <a:pt x="5" y="9"/>
                    <a:pt x="4" y="7"/>
                    <a:pt x="5" y="6"/>
                  </a:cubicBezTo>
                  <a:cubicBezTo>
                    <a:pt x="5" y="6"/>
                    <a:pt x="7" y="7"/>
                    <a:pt x="8" y="6"/>
                  </a:cubicBezTo>
                  <a:cubicBezTo>
                    <a:pt x="9" y="4"/>
                    <a:pt x="12" y="3"/>
                    <a:pt x="13" y="0"/>
                  </a:cubicBezTo>
                </a:path>
              </a:pathLst>
            </a:custGeom>
            <a:grpFill/>
            <a:ln>
              <a:noFill/>
            </a:ln>
          </p:spPr>
          <p:txBody>
            <a:bodyPr/>
            <a:lstStyle/>
            <a:p>
              <a:pPr defTabSz="1228090">
                <a:defRPr/>
              </a:pPr>
              <a:endParaRPr lang="zh-CN" altLang="en-US">
                <a:latin typeface="+mn-lt"/>
                <a:ea typeface="+mn-ea"/>
              </a:endParaRPr>
            </a:p>
          </p:txBody>
        </p:sp>
        <p:sp>
          <p:nvSpPr>
            <p:cNvPr id="133" name="Freeform 21"/>
            <p:cNvSpPr/>
            <p:nvPr/>
          </p:nvSpPr>
          <p:spPr bwMode="auto">
            <a:xfrm>
              <a:off x="1893887" y="973137"/>
              <a:ext cx="23813" cy="36513"/>
            </a:xfrm>
            <a:custGeom>
              <a:avLst/>
              <a:gdLst>
                <a:gd name="T0" fmla="*/ 6 w 6"/>
                <a:gd name="T1" fmla="*/ 5 h 10"/>
                <a:gd name="T2" fmla="*/ 6 w 6"/>
                <a:gd name="T3" fmla="*/ 5 h 10"/>
              </a:gdLst>
              <a:ahLst/>
              <a:cxnLst>
                <a:cxn ang="0">
                  <a:pos x="T0" y="T1"/>
                </a:cxn>
                <a:cxn ang="0">
                  <a:pos x="T2" y="T3"/>
                </a:cxn>
              </a:cxnLst>
              <a:rect l="0" t="0" r="r" b="b"/>
              <a:pathLst>
                <a:path w="6" h="10">
                  <a:moveTo>
                    <a:pt x="6" y="5"/>
                  </a:moveTo>
                  <a:cubicBezTo>
                    <a:pt x="3" y="10"/>
                    <a:pt x="0" y="0"/>
                    <a:pt x="6" y="5"/>
                  </a:cubicBezTo>
                </a:path>
              </a:pathLst>
            </a:custGeom>
            <a:grpFill/>
            <a:ln>
              <a:noFill/>
            </a:ln>
          </p:spPr>
          <p:txBody>
            <a:bodyPr/>
            <a:lstStyle/>
            <a:p>
              <a:pPr defTabSz="1228090">
                <a:defRPr/>
              </a:pPr>
              <a:endParaRPr lang="zh-CN" altLang="en-US">
                <a:latin typeface="+mn-lt"/>
                <a:ea typeface="+mn-ea"/>
              </a:endParaRPr>
            </a:p>
          </p:txBody>
        </p:sp>
        <p:sp>
          <p:nvSpPr>
            <p:cNvPr id="134" name="Freeform 22"/>
            <p:cNvSpPr/>
            <p:nvPr/>
          </p:nvSpPr>
          <p:spPr bwMode="auto">
            <a:xfrm>
              <a:off x="1943100" y="979487"/>
              <a:ext cx="68263" cy="41275"/>
            </a:xfrm>
            <a:custGeom>
              <a:avLst/>
              <a:gdLst>
                <a:gd name="T0" fmla="*/ 17 w 18"/>
                <a:gd name="T1" fmla="*/ 3 h 11"/>
                <a:gd name="T2" fmla="*/ 4 w 18"/>
                <a:gd name="T3" fmla="*/ 10 h 11"/>
                <a:gd name="T4" fmla="*/ 0 w 18"/>
                <a:gd name="T5" fmla="*/ 6 h 11"/>
                <a:gd name="T6" fmla="*/ 9 w 18"/>
                <a:gd name="T7" fmla="*/ 3 h 11"/>
                <a:gd name="T8" fmla="*/ 17 w 18"/>
                <a:gd name="T9" fmla="*/ 3 h 11"/>
              </a:gdLst>
              <a:ahLst/>
              <a:cxnLst>
                <a:cxn ang="0">
                  <a:pos x="T0" y="T1"/>
                </a:cxn>
                <a:cxn ang="0">
                  <a:pos x="T2" y="T3"/>
                </a:cxn>
                <a:cxn ang="0">
                  <a:pos x="T4" y="T5"/>
                </a:cxn>
                <a:cxn ang="0">
                  <a:pos x="T6" y="T7"/>
                </a:cxn>
                <a:cxn ang="0">
                  <a:pos x="T8" y="T9"/>
                </a:cxn>
              </a:cxnLst>
              <a:rect l="0" t="0" r="r" b="b"/>
              <a:pathLst>
                <a:path w="18" h="11">
                  <a:moveTo>
                    <a:pt x="17" y="3"/>
                  </a:moveTo>
                  <a:cubicBezTo>
                    <a:pt x="18" y="11"/>
                    <a:pt x="8" y="7"/>
                    <a:pt x="4" y="10"/>
                  </a:cubicBezTo>
                  <a:cubicBezTo>
                    <a:pt x="2" y="10"/>
                    <a:pt x="3" y="6"/>
                    <a:pt x="0" y="6"/>
                  </a:cubicBezTo>
                  <a:cubicBezTo>
                    <a:pt x="1" y="2"/>
                    <a:pt x="8" y="7"/>
                    <a:pt x="9" y="3"/>
                  </a:cubicBezTo>
                  <a:cubicBezTo>
                    <a:pt x="9" y="0"/>
                    <a:pt x="12" y="5"/>
                    <a:pt x="17" y="3"/>
                  </a:cubicBezTo>
                </a:path>
              </a:pathLst>
            </a:custGeom>
            <a:grpFill/>
            <a:ln>
              <a:noFill/>
            </a:ln>
          </p:spPr>
          <p:txBody>
            <a:bodyPr/>
            <a:lstStyle/>
            <a:p>
              <a:pPr defTabSz="1228090">
                <a:defRPr/>
              </a:pPr>
              <a:endParaRPr lang="zh-CN" altLang="en-US">
                <a:latin typeface="+mn-lt"/>
                <a:ea typeface="+mn-ea"/>
              </a:endParaRPr>
            </a:p>
          </p:txBody>
        </p:sp>
        <p:sp>
          <p:nvSpPr>
            <p:cNvPr id="135" name="Freeform 23"/>
            <p:cNvSpPr/>
            <p:nvPr/>
          </p:nvSpPr>
          <p:spPr bwMode="auto">
            <a:xfrm>
              <a:off x="2317750" y="987425"/>
              <a:ext cx="60325" cy="30163"/>
            </a:xfrm>
            <a:custGeom>
              <a:avLst/>
              <a:gdLst>
                <a:gd name="T0" fmla="*/ 14 w 16"/>
                <a:gd name="T1" fmla="*/ 3 h 8"/>
                <a:gd name="T2" fmla="*/ 14 w 16"/>
                <a:gd name="T3" fmla="*/ 5 h 8"/>
                <a:gd name="T4" fmla="*/ 10 w 16"/>
                <a:gd name="T5" fmla="*/ 7 h 8"/>
                <a:gd name="T6" fmla="*/ 8 w 16"/>
                <a:gd name="T7" fmla="*/ 8 h 8"/>
                <a:gd name="T8" fmla="*/ 4 w 16"/>
                <a:gd name="T9" fmla="*/ 7 h 8"/>
                <a:gd name="T10" fmla="*/ 3 w 16"/>
                <a:gd name="T11" fmla="*/ 8 h 8"/>
                <a:gd name="T12" fmla="*/ 1 w 16"/>
                <a:gd name="T13" fmla="*/ 7 h 8"/>
                <a:gd name="T14" fmla="*/ 14 w 16"/>
                <a:gd name="T15" fmla="*/ 3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8">
                  <a:moveTo>
                    <a:pt x="14" y="3"/>
                  </a:moveTo>
                  <a:cubicBezTo>
                    <a:pt x="16" y="4"/>
                    <a:pt x="15" y="5"/>
                    <a:pt x="14" y="5"/>
                  </a:cubicBezTo>
                  <a:cubicBezTo>
                    <a:pt x="13" y="7"/>
                    <a:pt x="12" y="6"/>
                    <a:pt x="10" y="7"/>
                  </a:cubicBezTo>
                  <a:cubicBezTo>
                    <a:pt x="9" y="7"/>
                    <a:pt x="8" y="8"/>
                    <a:pt x="8" y="8"/>
                  </a:cubicBezTo>
                  <a:cubicBezTo>
                    <a:pt x="7" y="8"/>
                    <a:pt x="6" y="7"/>
                    <a:pt x="4" y="7"/>
                  </a:cubicBezTo>
                  <a:cubicBezTo>
                    <a:pt x="4" y="7"/>
                    <a:pt x="3" y="8"/>
                    <a:pt x="3" y="8"/>
                  </a:cubicBezTo>
                  <a:cubicBezTo>
                    <a:pt x="1" y="8"/>
                    <a:pt x="1" y="8"/>
                    <a:pt x="1" y="7"/>
                  </a:cubicBezTo>
                  <a:cubicBezTo>
                    <a:pt x="0" y="0"/>
                    <a:pt x="13" y="7"/>
                    <a:pt x="14" y="3"/>
                  </a:cubicBezTo>
                </a:path>
              </a:pathLst>
            </a:custGeom>
            <a:grpFill/>
            <a:ln>
              <a:noFill/>
            </a:ln>
          </p:spPr>
          <p:txBody>
            <a:bodyPr/>
            <a:lstStyle/>
            <a:p>
              <a:pPr defTabSz="1228090">
                <a:defRPr/>
              </a:pPr>
              <a:endParaRPr lang="zh-CN" altLang="en-US">
                <a:latin typeface="+mn-lt"/>
                <a:ea typeface="+mn-ea"/>
              </a:endParaRPr>
            </a:p>
          </p:txBody>
        </p:sp>
        <p:sp>
          <p:nvSpPr>
            <p:cNvPr id="136" name="Freeform 24"/>
            <p:cNvSpPr/>
            <p:nvPr/>
          </p:nvSpPr>
          <p:spPr bwMode="auto">
            <a:xfrm>
              <a:off x="2097087" y="1001712"/>
              <a:ext cx="33338" cy="19050"/>
            </a:xfrm>
            <a:custGeom>
              <a:avLst/>
              <a:gdLst>
                <a:gd name="T0" fmla="*/ 0 w 9"/>
                <a:gd name="T1" fmla="*/ 3 h 5"/>
                <a:gd name="T2" fmla="*/ 7 w 9"/>
                <a:gd name="T3" fmla="*/ 4 h 5"/>
                <a:gd name="T4" fmla="*/ 0 w 9"/>
                <a:gd name="T5" fmla="*/ 3 h 5"/>
              </a:gdLst>
              <a:ahLst/>
              <a:cxnLst>
                <a:cxn ang="0">
                  <a:pos x="T0" y="T1"/>
                </a:cxn>
                <a:cxn ang="0">
                  <a:pos x="T2" y="T3"/>
                </a:cxn>
                <a:cxn ang="0">
                  <a:pos x="T4" y="T5"/>
                </a:cxn>
              </a:cxnLst>
              <a:rect l="0" t="0" r="r" b="b"/>
              <a:pathLst>
                <a:path w="9" h="5">
                  <a:moveTo>
                    <a:pt x="0" y="3"/>
                  </a:moveTo>
                  <a:cubicBezTo>
                    <a:pt x="0" y="1"/>
                    <a:pt x="9" y="0"/>
                    <a:pt x="7" y="4"/>
                  </a:cubicBezTo>
                  <a:cubicBezTo>
                    <a:pt x="4" y="3"/>
                    <a:pt x="4" y="5"/>
                    <a:pt x="0" y="3"/>
                  </a:cubicBezTo>
                </a:path>
              </a:pathLst>
            </a:custGeom>
            <a:grpFill/>
            <a:ln>
              <a:noFill/>
            </a:ln>
          </p:spPr>
          <p:txBody>
            <a:bodyPr/>
            <a:lstStyle/>
            <a:p>
              <a:pPr defTabSz="1228090">
                <a:defRPr/>
              </a:pPr>
              <a:endParaRPr lang="zh-CN" altLang="en-US">
                <a:latin typeface="+mn-lt"/>
                <a:ea typeface="+mn-ea"/>
              </a:endParaRPr>
            </a:p>
          </p:txBody>
        </p:sp>
        <p:sp>
          <p:nvSpPr>
            <p:cNvPr id="137" name="Freeform 25"/>
            <p:cNvSpPr/>
            <p:nvPr/>
          </p:nvSpPr>
          <p:spPr bwMode="auto">
            <a:xfrm>
              <a:off x="2427287" y="1006475"/>
              <a:ext cx="19050" cy="19050"/>
            </a:xfrm>
            <a:custGeom>
              <a:avLst/>
              <a:gdLst>
                <a:gd name="T0" fmla="*/ 0 w 5"/>
                <a:gd name="T1" fmla="*/ 0 h 5"/>
                <a:gd name="T2" fmla="*/ 4 w 5"/>
                <a:gd name="T3" fmla="*/ 5 h 5"/>
                <a:gd name="T4" fmla="*/ 0 w 5"/>
                <a:gd name="T5" fmla="*/ 5 h 5"/>
                <a:gd name="T6" fmla="*/ 0 w 5"/>
                <a:gd name="T7" fmla="*/ 0 h 5"/>
              </a:gdLst>
              <a:ahLst/>
              <a:cxnLst>
                <a:cxn ang="0">
                  <a:pos x="T0" y="T1"/>
                </a:cxn>
                <a:cxn ang="0">
                  <a:pos x="T2" y="T3"/>
                </a:cxn>
                <a:cxn ang="0">
                  <a:pos x="T4" y="T5"/>
                </a:cxn>
                <a:cxn ang="0">
                  <a:pos x="T6" y="T7"/>
                </a:cxn>
              </a:cxnLst>
              <a:rect l="0" t="0" r="r" b="b"/>
              <a:pathLst>
                <a:path w="5" h="5">
                  <a:moveTo>
                    <a:pt x="0" y="0"/>
                  </a:moveTo>
                  <a:cubicBezTo>
                    <a:pt x="3" y="0"/>
                    <a:pt x="5" y="2"/>
                    <a:pt x="4" y="5"/>
                  </a:cubicBezTo>
                  <a:cubicBezTo>
                    <a:pt x="0" y="5"/>
                    <a:pt x="0" y="5"/>
                    <a:pt x="0" y="5"/>
                  </a:cubicBezTo>
                  <a:lnTo>
                    <a:pt x="0" y="0"/>
                  </a:lnTo>
                  <a:close/>
                </a:path>
              </a:pathLst>
            </a:custGeom>
            <a:grpFill/>
            <a:ln>
              <a:noFill/>
            </a:ln>
          </p:spPr>
          <p:txBody>
            <a:bodyPr/>
            <a:lstStyle/>
            <a:p>
              <a:pPr defTabSz="1228090">
                <a:defRPr/>
              </a:pPr>
              <a:endParaRPr lang="zh-CN" altLang="en-US">
                <a:latin typeface="+mn-lt"/>
                <a:ea typeface="+mn-ea"/>
              </a:endParaRPr>
            </a:p>
          </p:txBody>
        </p:sp>
        <p:sp>
          <p:nvSpPr>
            <p:cNvPr id="138" name="Freeform 26"/>
            <p:cNvSpPr/>
            <p:nvPr/>
          </p:nvSpPr>
          <p:spPr bwMode="auto">
            <a:xfrm>
              <a:off x="2284412" y="1036637"/>
              <a:ext cx="374650" cy="112713"/>
            </a:xfrm>
            <a:custGeom>
              <a:avLst/>
              <a:gdLst>
                <a:gd name="T0" fmla="*/ 100 w 100"/>
                <a:gd name="T1" fmla="*/ 16 h 30"/>
                <a:gd name="T2" fmla="*/ 100 w 100"/>
                <a:gd name="T3" fmla="*/ 23 h 30"/>
                <a:gd name="T4" fmla="*/ 96 w 100"/>
                <a:gd name="T5" fmla="*/ 26 h 30"/>
                <a:gd name="T6" fmla="*/ 79 w 100"/>
                <a:gd name="T7" fmla="*/ 26 h 30"/>
                <a:gd name="T8" fmla="*/ 73 w 100"/>
                <a:gd name="T9" fmla="*/ 29 h 30"/>
                <a:gd name="T10" fmla="*/ 69 w 100"/>
                <a:gd name="T11" fmla="*/ 28 h 30"/>
                <a:gd name="T12" fmla="*/ 68 w 100"/>
                <a:gd name="T13" fmla="*/ 29 h 30"/>
                <a:gd name="T14" fmla="*/ 62 w 100"/>
                <a:gd name="T15" fmla="*/ 29 h 30"/>
                <a:gd name="T16" fmla="*/ 62 w 100"/>
                <a:gd name="T17" fmla="*/ 28 h 30"/>
                <a:gd name="T18" fmla="*/ 59 w 100"/>
                <a:gd name="T19" fmla="*/ 29 h 30"/>
                <a:gd name="T20" fmla="*/ 54 w 100"/>
                <a:gd name="T21" fmla="*/ 26 h 30"/>
                <a:gd name="T22" fmla="*/ 33 w 100"/>
                <a:gd name="T23" fmla="*/ 26 h 30"/>
                <a:gd name="T24" fmla="*/ 34 w 100"/>
                <a:gd name="T25" fmla="*/ 23 h 30"/>
                <a:gd name="T26" fmla="*/ 31 w 100"/>
                <a:gd name="T27" fmla="*/ 22 h 30"/>
                <a:gd name="T28" fmla="*/ 28 w 100"/>
                <a:gd name="T29" fmla="*/ 16 h 30"/>
                <a:gd name="T30" fmla="*/ 31 w 100"/>
                <a:gd name="T31" fmla="*/ 14 h 30"/>
                <a:gd name="T32" fmla="*/ 28 w 100"/>
                <a:gd name="T33" fmla="*/ 8 h 30"/>
                <a:gd name="T34" fmla="*/ 16 w 100"/>
                <a:gd name="T35" fmla="*/ 9 h 30"/>
                <a:gd name="T36" fmla="*/ 13 w 100"/>
                <a:gd name="T37" fmla="*/ 7 h 30"/>
                <a:gd name="T38" fmla="*/ 10 w 100"/>
                <a:gd name="T39" fmla="*/ 5 h 30"/>
                <a:gd name="T40" fmla="*/ 5 w 100"/>
                <a:gd name="T41" fmla="*/ 7 h 30"/>
                <a:gd name="T42" fmla="*/ 2 w 100"/>
                <a:gd name="T43" fmla="*/ 1 h 30"/>
                <a:gd name="T44" fmla="*/ 17 w 100"/>
                <a:gd name="T45" fmla="*/ 0 h 30"/>
                <a:gd name="T46" fmla="*/ 20 w 100"/>
                <a:gd name="T47" fmla="*/ 1 h 30"/>
                <a:gd name="T48" fmla="*/ 20 w 100"/>
                <a:gd name="T49" fmla="*/ 4 h 30"/>
                <a:gd name="T50" fmla="*/ 24 w 100"/>
                <a:gd name="T51" fmla="*/ 7 h 30"/>
                <a:gd name="T52" fmla="*/ 37 w 100"/>
                <a:gd name="T53" fmla="*/ 7 h 30"/>
                <a:gd name="T54" fmla="*/ 37 w 100"/>
                <a:gd name="T55" fmla="*/ 14 h 30"/>
                <a:gd name="T56" fmla="*/ 47 w 100"/>
                <a:gd name="T57" fmla="*/ 15 h 30"/>
                <a:gd name="T58" fmla="*/ 47 w 100"/>
                <a:gd name="T59" fmla="*/ 18 h 30"/>
                <a:gd name="T60" fmla="*/ 49 w 100"/>
                <a:gd name="T61" fmla="*/ 16 h 30"/>
                <a:gd name="T62" fmla="*/ 66 w 100"/>
                <a:gd name="T63" fmla="*/ 16 h 30"/>
                <a:gd name="T64" fmla="*/ 69 w 100"/>
                <a:gd name="T65" fmla="*/ 18 h 30"/>
                <a:gd name="T66" fmla="*/ 73 w 100"/>
                <a:gd name="T67" fmla="*/ 15 h 30"/>
                <a:gd name="T68" fmla="*/ 77 w 100"/>
                <a:gd name="T69" fmla="*/ 15 h 30"/>
                <a:gd name="T70" fmla="*/ 100 w 100"/>
                <a:gd name="T71" fmla="*/ 1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 h="30">
                  <a:moveTo>
                    <a:pt x="100" y="16"/>
                  </a:moveTo>
                  <a:cubicBezTo>
                    <a:pt x="100" y="23"/>
                    <a:pt x="100" y="23"/>
                    <a:pt x="100" y="23"/>
                  </a:cubicBezTo>
                  <a:cubicBezTo>
                    <a:pt x="98" y="23"/>
                    <a:pt x="96" y="24"/>
                    <a:pt x="96" y="26"/>
                  </a:cubicBezTo>
                  <a:cubicBezTo>
                    <a:pt x="89" y="27"/>
                    <a:pt x="84" y="26"/>
                    <a:pt x="79" y="26"/>
                  </a:cubicBezTo>
                  <a:cubicBezTo>
                    <a:pt x="77" y="26"/>
                    <a:pt x="75" y="29"/>
                    <a:pt x="73" y="29"/>
                  </a:cubicBezTo>
                  <a:cubicBezTo>
                    <a:pt x="71" y="29"/>
                    <a:pt x="71" y="28"/>
                    <a:pt x="69" y="28"/>
                  </a:cubicBezTo>
                  <a:cubicBezTo>
                    <a:pt x="70" y="28"/>
                    <a:pt x="68" y="29"/>
                    <a:pt x="68" y="29"/>
                  </a:cubicBezTo>
                  <a:cubicBezTo>
                    <a:pt x="67" y="29"/>
                    <a:pt x="62" y="29"/>
                    <a:pt x="62" y="29"/>
                  </a:cubicBezTo>
                  <a:cubicBezTo>
                    <a:pt x="62" y="29"/>
                    <a:pt x="62" y="28"/>
                    <a:pt x="62" y="28"/>
                  </a:cubicBezTo>
                  <a:cubicBezTo>
                    <a:pt x="61" y="27"/>
                    <a:pt x="59" y="29"/>
                    <a:pt x="59" y="29"/>
                  </a:cubicBezTo>
                  <a:cubicBezTo>
                    <a:pt x="56" y="28"/>
                    <a:pt x="56" y="26"/>
                    <a:pt x="54" y="26"/>
                  </a:cubicBezTo>
                  <a:cubicBezTo>
                    <a:pt x="48" y="26"/>
                    <a:pt x="41" y="30"/>
                    <a:pt x="33" y="26"/>
                  </a:cubicBezTo>
                  <a:cubicBezTo>
                    <a:pt x="33" y="25"/>
                    <a:pt x="34" y="25"/>
                    <a:pt x="34" y="23"/>
                  </a:cubicBezTo>
                  <a:cubicBezTo>
                    <a:pt x="34" y="21"/>
                    <a:pt x="32" y="23"/>
                    <a:pt x="31" y="22"/>
                  </a:cubicBezTo>
                  <a:cubicBezTo>
                    <a:pt x="30" y="20"/>
                    <a:pt x="31" y="17"/>
                    <a:pt x="28" y="16"/>
                  </a:cubicBezTo>
                  <a:cubicBezTo>
                    <a:pt x="29" y="15"/>
                    <a:pt x="31" y="15"/>
                    <a:pt x="31" y="14"/>
                  </a:cubicBezTo>
                  <a:cubicBezTo>
                    <a:pt x="31" y="11"/>
                    <a:pt x="27" y="12"/>
                    <a:pt x="28" y="8"/>
                  </a:cubicBezTo>
                  <a:cubicBezTo>
                    <a:pt x="26" y="10"/>
                    <a:pt x="20" y="9"/>
                    <a:pt x="16" y="9"/>
                  </a:cubicBezTo>
                  <a:cubicBezTo>
                    <a:pt x="13" y="11"/>
                    <a:pt x="14" y="7"/>
                    <a:pt x="13" y="7"/>
                  </a:cubicBezTo>
                  <a:cubicBezTo>
                    <a:pt x="12" y="6"/>
                    <a:pt x="10" y="7"/>
                    <a:pt x="10" y="5"/>
                  </a:cubicBezTo>
                  <a:cubicBezTo>
                    <a:pt x="9" y="6"/>
                    <a:pt x="7" y="7"/>
                    <a:pt x="5" y="7"/>
                  </a:cubicBezTo>
                  <a:cubicBezTo>
                    <a:pt x="9" y="2"/>
                    <a:pt x="0" y="6"/>
                    <a:pt x="2" y="1"/>
                  </a:cubicBezTo>
                  <a:cubicBezTo>
                    <a:pt x="8" y="2"/>
                    <a:pt x="12" y="0"/>
                    <a:pt x="17" y="0"/>
                  </a:cubicBezTo>
                  <a:cubicBezTo>
                    <a:pt x="17" y="1"/>
                    <a:pt x="19" y="0"/>
                    <a:pt x="20" y="1"/>
                  </a:cubicBezTo>
                  <a:cubicBezTo>
                    <a:pt x="20" y="1"/>
                    <a:pt x="20" y="3"/>
                    <a:pt x="20" y="4"/>
                  </a:cubicBezTo>
                  <a:cubicBezTo>
                    <a:pt x="21" y="5"/>
                    <a:pt x="25" y="3"/>
                    <a:pt x="24" y="7"/>
                  </a:cubicBezTo>
                  <a:cubicBezTo>
                    <a:pt x="28" y="3"/>
                    <a:pt x="32" y="7"/>
                    <a:pt x="37" y="7"/>
                  </a:cubicBezTo>
                  <a:cubicBezTo>
                    <a:pt x="36" y="11"/>
                    <a:pt x="39" y="11"/>
                    <a:pt x="37" y="14"/>
                  </a:cubicBezTo>
                  <a:cubicBezTo>
                    <a:pt x="39" y="14"/>
                    <a:pt x="43" y="13"/>
                    <a:pt x="47" y="15"/>
                  </a:cubicBezTo>
                  <a:cubicBezTo>
                    <a:pt x="48" y="15"/>
                    <a:pt x="40" y="18"/>
                    <a:pt x="47" y="18"/>
                  </a:cubicBezTo>
                  <a:cubicBezTo>
                    <a:pt x="48" y="18"/>
                    <a:pt x="48" y="16"/>
                    <a:pt x="49" y="16"/>
                  </a:cubicBezTo>
                  <a:cubicBezTo>
                    <a:pt x="54" y="16"/>
                    <a:pt x="60" y="16"/>
                    <a:pt x="66" y="16"/>
                  </a:cubicBezTo>
                  <a:cubicBezTo>
                    <a:pt x="67" y="16"/>
                    <a:pt x="69" y="18"/>
                    <a:pt x="69" y="18"/>
                  </a:cubicBezTo>
                  <a:cubicBezTo>
                    <a:pt x="72" y="17"/>
                    <a:pt x="66" y="15"/>
                    <a:pt x="73" y="15"/>
                  </a:cubicBezTo>
                  <a:cubicBezTo>
                    <a:pt x="75" y="15"/>
                    <a:pt x="76" y="15"/>
                    <a:pt x="77" y="15"/>
                  </a:cubicBezTo>
                  <a:cubicBezTo>
                    <a:pt x="83" y="14"/>
                    <a:pt x="92" y="14"/>
                    <a:pt x="100" y="16"/>
                  </a:cubicBezTo>
                </a:path>
              </a:pathLst>
            </a:custGeom>
            <a:grpFill/>
            <a:ln>
              <a:noFill/>
            </a:ln>
          </p:spPr>
          <p:txBody>
            <a:bodyPr/>
            <a:lstStyle/>
            <a:p>
              <a:pPr defTabSz="1228090">
                <a:defRPr/>
              </a:pPr>
              <a:endParaRPr lang="zh-CN" altLang="en-US">
                <a:latin typeface="+mn-lt"/>
                <a:ea typeface="+mn-ea"/>
              </a:endParaRPr>
            </a:p>
          </p:txBody>
        </p:sp>
        <p:sp>
          <p:nvSpPr>
            <p:cNvPr id="139" name="Freeform 27"/>
            <p:cNvSpPr/>
            <p:nvPr/>
          </p:nvSpPr>
          <p:spPr bwMode="auto">
            <a:xfrm>
              <a:off x="5475287" y="1031875"/>
              <a:ext cx="376238" cy="269875"/>
            </a:xfrm>
            <a:custGeom>
              <a:avLst/>
              <a:gdLst>
                <a:gd name="T0" fmla="*/ 82 w 100"/>
                <a:gd name="T1" fmla="*/ 2 h 72"/>
                <a:gd name="T2" fmla="*/ 99 w 100"/>
                <a:gd name="T3" fmla="*/ 1 h 72"/>
                <a:gd name="T4" fmla="*/ 98 w 100"/>
                <a:gd name="T5" fmla="*/ 8 h 72"/>
                <a:gd name="T6" fmla="*/ 79 w 100"/>
                <a:gd name="T7" fmla="*/ 10 h 72"/>
                <a:gd name="T8" fmla="*/ 77 w 100"/>
                <a:gd name="T9" fmla="*/ 13 h 72"/>
                <a:gd name="T10" fmla="*/ 74 w 100"/>
                <a:gd name="T11" fmla="*/ 13 h 72"/>
                <a:gd name="T12" fmla="*/ 71 w 100"/>
                <a:gd name="T13" fmla="*/ 16 h 72"/>
                <a:gd name="T14" fmla="*/ 68 w 100"/>
                <a:gd name="T15" fmla="*/ 15 h 72"/>
                <a:gd name="T16" fmla="*/ 63 w 100"/>
                <a:gd name="T17" fmla="*/ 16 h 72"/>
                <a:gd name="T18" fmla="*/ 57 w 100"/>
                <a:gd name="T19" fmla="*/ 17 h 72"/>
                <a:gd name="T20" fmla="*/ 56 w 100"/>
                <a:gd name="T21" fmla="*/ 20 h 72"/>
                <a:gd name="T22" fmla="*/ 49 w 100"/>
                <a:gd name="T23" fmla="*/ 24 h 72"/>
                <a:gd name="T24" fmla="*/ 44 w 100"/>
                <a:gd name="T25" fmla="*/ 27 h 72"/>
                <a:gd name="T26" fmla="*/ 42 w 100"/>
                <a:gd name="T27" fmla="*/ 30 h 72"/>
                <a:gd name="T28" fmla="*/ 40 w 100"/>
                <a:gd name="T29" fmla="*/ 33 h 72"/>
                <a:gd name="T30" fmla="*/ 33 w 100"/>
                <a:gd name="T31" fmla="*/ 36 h 72"/>
                <a:gd name="T32" fmla="*/ 32 w 100"/>
                <a:gd name="T33" fmla="*/ 37 h 72"/>
                <a:gd name="T34" fmla="*/ 26 w 100"/>
                <a:gd name="T35" fmla="*/ 40 h 72"/>
                <a:gd name="T36" fmla="*/ 23 w 100"/>
                <a:gd name="T37" fmla="*/ 45 h 72"/>
                <a:gd name="T38" fmla="*/ 25 w 100"/>
                <a:gd name="T39" fmla="*/ 54 h 72"/>
                <a:gd name="T40" fmla="*/ 20 w 100"/>
                <a:gd name="T41" fmla="*/ 57 h 72"/>
                <a:gd name="T42" fmla="*/ 23 w 100"/>
                <a:gd name="T43" fmla="*/ 62 h 72"/>
                <a:gd name="T44" fmla="*/ 22 w 100"/>
                <a:gd name="T45" fmla="*/ 64 h 72"/>
                <a:gd name="T46" fmla="*/ 23 w 100"/>
                <a:gd name="T47" fmla="*/ 65 h 72"/>
                <a:gd name="T48" fmla="*/ 25 w 100"/>
                <a:gd name="T49" fmla="*/ 64 h 72"/>
                <a:gd name="T50" fmla="*/ 29 w 100"/>
                <a:gd name="T51" fmla="*/ 66 h 72"/>
                <a:gd name="T52" fmla="*/ 27 w 100"/>
                <a:gd name="T53" fmla="*/ 72 h 72"/>
                <a:gd name="T54" fmla="*/ 15 w 100"/>
                <a:gd name="T55" fmla="*/ 72 h 72"/>
                <a:gd name="T56" fmla="*/ 16 w 100"/>
                <a:gd name="T57" fmla="*/ 69 h 72"/>
                <a:gd name="T58" fmla="*/ 12 w 100"/>
                <a:gd name="T59" fmla="*/ 68 h 72"/>
                <a:gd name="T60" fmla="*/ 9 w 100"/>
                <a:gd name="T61" fmla="*/ 65 h 72"/>
                <a:gd name="T62" fmla="*/ 6 w 100"/>
                <a:gd name="T63" fmla="*/ 65 h 72"/>
                <a:gd name="T64" fmla="*/ 2 w 100"/>
                <a:gd name="T65" fmla="*/ 65 h 72"/>
                <a:gd name="T66" fmla="*/ 1 w 100"/>
                <a:gd name="T67" fmla="*/ 55 h 72"/>
                <a:gd name="T68" fmla="*/ 8 w 100"/>
                <a:gd name="T69" fmla="*/ 52 h 72"/>
                <a:gd name="T70" fmla="*/ 6 w 100"/>
                <a:gd name="T71" fmla="*/ 51 h 72"/>
                <a:gd name="T72" fmla="*/ 8 w 100"/>
                <a:gd name="T73" fmla="*/ 48 h 72"/>
                <a:gd name="T74" fmla="*/ 15 w 100"/>
                <a:gd name="T75" fmla="*/ 45 h 72"/>
                <a:gd name="T76" fmla="*/ 15 w 100"/>
                <a:gd name="T77" fmla="*/ 40 h 72"/>
                <a:gd name="T78" fmla="*/ 19 w 100"/>
                <a:gd name="T79" fmla="*/ 38 h 72"/>
                <a:gd name="T80" fmla="*/ 22 w 100"/>
                <a:gd name="T81" fmla="*/ 34 h 72"/>
                <a:gd name="T82" fmla="*/ 22 w 100"/>
                <a:gd name="T83" fmla="*/ 27 h 72"/>
                <a:gd name="T84" fmla="*/ 33 w 100"/>
                <a:gd name="T85" fmla="*/ 23 h 72"/>
                <a:gd name="T86" fmla="*/ 35 w 100"/>
                <a:gd name="T87" fmla="*/ 20 h 72"/>
                <a:gd name="T88" fmla="*/ 36 w 100"/>
                <a:gd name="T89" fmla="*/ 22 h 72"/>
                <a:gd name="T90" fmla="*/ 39 w 100"/>
                <a:gd name="T91" fmla="*/ 19 h 72"/>
                <a:gd name="T92" fmla="*/ 40 w 100"/>
                <a:gd name="T93" fmla="*/ 16 h 72"/>
                <a:gd name="T94" fmla="*/ 47 w 100"/>
                <a:gd name="T95" fmla="*/ 15 h 72"/>
                <a:gd name="T96" fmla="*/ 56 w 100"/>
                <a:gd name="T97" fmla="*/ 13 h 72"/>
                <a:gd name="T98" fmla="*/ 57 w 100"/>
                <a:gd name="T99" fmla="*/ 12 h 72"/>
                <a:gd name="T100" fmla="*/ 60 w 100"/>
                <a:gd name="T101" fmla="*/ 13 h 72"/>
                <a:gd name="T102" fmla="*/ 61 w 100"/>
                <a:gd name="T103" fmla="*/ 10 h 72"/>
                <a:gd name="T104" fmla="*/ 63 w 100"/>
                <a:gd name="T105" fmla="*/ 10 h 72"/>
                <a:gd name="T106" fmla="*/ 72 w 100"/>
                <a:gd name="T107" fmla="*/ 9 h 72"/>
                <a:gd name="T108" fmla="*/ 75 w 100"/>
                <a:gd name="T109" fmla="*/ 8 h 72"/>
                <a:gd name="T110" fmla="*/ 77 w 100"/>
                <a:gd name="T111" fmla="*/ 6 h 72"/>
                <a:gd name="T112" fmla="*/ 82 w 100"/>
                <a:gd name="T113" fmla="*/ 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 h="72">
                  <a:moveTo>
                    <a:pt x="82" y="2"/>
                  </a:moveTo>
                  <a:cubicBezTo>
                    <a:pt x="87" y="5"/>
                    <a:pt x="93" y="0"/>
                    <a:pt x="99" y="1"/>
                  </a:cubicBezTo>
                  <a:cubicBezTo>
                    <a:pt x="100" y="4"/>
                    <a:pt x="97" y="4"/>
                    <a:pt x="98" y="8"/>
                  </a:cubicBezTo>
                  <a:cubicBezTo>
                    <a:pt x="93" y="5"/>
                    <a:pt x="86" y="10"/>
                    <a:pt x="79" y="10"/>
                  </a:cubicBezTo>
                  <a:cubicBezTo>
                    <a:pt x="78" y="10"/>
                    <a:pt x="78" y="13"/>
                    <a:pt x="77" y="13"/>
                  </a:cubicBezTo>
                  <a:cubicBezTo>
                    <a:pt x="76" y="14"/>
                    <a:pt x="74" y="13"/>
                    <a:pt x="74" y="13"/>
                  </a:cubicBezTo>
                  <a:cubicBezTo>
                    <a:pt x="74" y="13"/>
                    <a:pt x="71" y="16"/>
                    <a:pt x="71" y="16"/>
                  </a:cubicBezTo>
                  <a:cubicBezTo>
                    <a:pt x="70" y="16"/>
                    <a:pt x="70" y="14"/>
                    <a:pt x="68" y="15"/>
                  </a:cubicBezTo>
                  <a:cubicBezTo>
                    <a:pt x="67" y="15"/>
                    <a:pt x="65" y="15"/>
                    <a:pt x="63" y="16"/>
                  </a:cubicBezTo>
                  <a:cubicBezTo>
                    <a:pt x="62" y="16"/>
                    <a:pt x="59" y="17"/>
                    <a:pt x="57" y="17"/>
                  </a:cubicBezTo>
                  <a:cubicBezTo>
                    <a:pt x="55" y="18"/>
                    <a:pt x="57" y="19"/>
                    <a:pt x="56" y="20"/>
                  </a:cubicBezTo>
                  <a:cubicBezTo>
                    <a:pt x="55" y="21"/>
                    <a:pt x="49" y="20"/>
                    <a:pt x="49" y="24"/>
                  </a:cubicBezTo>
                  <a:cubicBezTo>
                    <a:pt x="48" y="26"/>
                    <a:pt x="45" y="27"/>
                    <a:pt x="44" y="27"/>
                  </a:cubicBezTo>
                  <a:cubicBezTo>
                    <a:pt x="44" y="28"/>
                    <a:pt x="42" y="29"/>
                    <a:pt x="42" y="30"/>
                  </a:cubicBezTo>
                  <a:cubicBezTo>
                    <a:pt x="41" y="31"/>
                    <a:pt x="40" y="31"/>
                    <a:pt x="40" y="33"/>
                  </a:cubicBezTo>
                  <a:cubicBezTo>
                    <a:pt x="35" y="34"/>
                    <a:pt x="36" y="32"/>
                    <a:pt x="33" y="36"/>
                  </a:cubicBezTo>
                  <a:cubicBezTo>
                    <a:pt x="33" y="36"/>
                    <a:pt x="32" y="35"/>
                    <a:pt x="32" y="37"/>
                  </a:cubicBezTo>
                  <a:cubicBezTo>
                    <a:pt x="32" y="39"/>
                    <a:pt x="28" y="38"/>
                    <a:pt x="26" y="40"/>
                  </a:cubicBezTo>
                  <a:cubicBezTo>
                    <a:pt x="26" y="42"/>
                    <a:pt x="28" y="47"/>
                    <a:pt x="23" y="45"/>
                  </a:cubicBezTo>
                  <a:cubicBezTo>
                    <a:pt x="24" y="48"/>
                    <a:pt x="22" y="54"/>
                    <a:pt x="25" y="54"/>
                  </a:cubicBezTo>
                  <a:cubicBezTo>
                    <a:pt x="24" y="55"/>
                    <a:pt x="22" y="56"/>
                    <a:pt x="20" y="57"/>
                  </a:cubicBezTo>
                  <a:cubicBezTo>
                    <a:pt x="19" y="60"/>
                    <a:pt x="24" y="59"/>
                    <a:pt x="23" y="62"/>
                  </a:cubicBezTo>
                  <a:cubicBezTo>
                    <a:pt x="23" y="62"/>
                    <a:pt x="21" y="63"/>
                    <a:pt x="22" y="64"/>
                  </a:cubicBezTo>
                  <a:cubicBezTo>
                    <a:pt x="22" y="63"/>
                    <a:pt x="24" y="65"/>
                    <a:pt x="23" y="65"/>
                  </a:cubicBezTo>
                  <a:cubicBezTo>
                    <a:pt x="24" y="65"/>
                    <a:pt x="25" y="64"/>
                    <a:pt x="25" y="64"/>
                  </a:cubicBezTo>
                  <a:cubicBezTo>
                    <a:pt x="26" y="64"/>
                    <a:pt x="26" y="67"/>
                    <a:pt x="29" y="66"/>
                  </a:cubicBezTo>
                  <a:cubicBezTo>
                    <a:pt x="29" y="69"/>
                    <a:pt x="27" y="69"/>
                    <a:pt x="27" y="72"/>
                  </a:cubicBezTo>
                  <a:cubicBezTo>
                    <a:pt x="15" y="72"/>
                    <a:pt x="15" y="72"/>
                    <a:pt x="15" y="72"/>
                  </a:cubicBezTo>
                  <a:cubicBezTo>
                    <a:pt x="15" y="71"/>
                    <a:pt x="17" y="70"/>
                    <a:pt x="16" y="69"/>
                  </a:cubicBezTo>
                  <a:cubicBezTo>
                    <a:pt x="15" y="68"/>
                    <a:pt x="14" y="69"/>
                    <a:pt x="12" y="68"/>
                  </a:cubicBezTo>
                  <a:cubicBezTo>
                    <a:pt x="11" y="67"/>
                    <a:pt x="10" y="65"/>
                    <a:pt x="9" y="65"/>
                  </a:cubicBezTo>
                  <a:cubicBezTo>
                    <a:pt x="9" y="65"/>
                    <a:pt x="7" y="65"/>
                    <a:pt x="6" y="65"/>
                  </a:cubicBezTo>
                  <a:cubicBezTo>
                    <a:pt x="5" y="64"/>
                    <a:pt x="5" y="65"/>
                    <a:pt x="2" y="65"/>
                  </a:cubicBezTo>
                  <a:cubicBezTo>
                    <a:pt x="2" y="62"/>
                    <a:pt x="0" y="60"/>
                    <a:pt x="1" y="55"/>
                  </a:cubicBezTo>
                  <a:cubicBezTo>
                    <a:pt x="5" y="60"/>
                    <a:pt x="1" y="50"/>
                    <a:pt x="8" y="52"/>
                  </a:cubicBezTo>
                  <a:cubicBezTo>
                    <a:pt x="9" y="51"/>
                    <a:pt x="6" y="51"/>
                    <a:pt x="6" y="51"/>
                  </a:cubicBezTo>
                  <a:cubicBezTo>
                    <a:pt x="7" y="50"/>
                    <a:pt x="11" y="49"/>
                    <a:pt x="8" y="48"/>
                  </a:cubicBezTo>
                  <a:cubicBezTo>
                    <a:pt x="9" y="46"/>
                    <a:pt x="12" y="46"/>
                    <a:pt x="15" y="45"/>
                  </a:cubicBezTo>
                  <a:cubicBezTo>
                    <a:pt x="14" y="43"/>
                    <a:pt x="19" y="41"/>
                    <a:pt x="15" y="40"/>
                  </a:cubicBezTo>
                  <a:cubicBezTo>
                    <a:pt x="15" y="38"/>
                    <a:pt x="17" y="39"/>
                    <a:pt x="19" y="38"/>
                  </a:cubicBezTo>
                  <a:cubicBezTo>
                    <a:pt x="19" y="36"/>
                    <a:pt x="20" y="35"/>
                    <a:pt x="22" y="34"/>
                  </a:cubicBezTo>
                  <a:cubicBezTo>
                    <a:pt x="19" y="32"/>
                    <a:pt x="23" y="32"/>
                    <a:pt x="22" y="27"/>
                  </a:cubicBezTo>
                  <a:cubicBezTo>
                    <a:pt x="27" y="27"/>
                    <a:pt x="29" y="24"/>
                    <a:pt x="33" y="23"/>
                  </a:cubicBezTo>
                  <a:cubicBezTo>
                    <a:pt x="35" y="24"/>
                    <a:pt x="34" y="21"/>
                    <a:pt x="35" y="20"/>
                  </a:cubicBezTo>
                  <a:cubicBezTo>
                    <a:pt x="35" y="20"/>
                    <a:pt x="36" y="21"/>
                    <a:pt x="36" y="22"/>
                  </a:cubicBezTo>
                  <a:cubicBezTo>
                    <a:pt x="37" y="21"/>
                    <a:pt x="38" y="20"/>
                    <a:pt x="39" y="19"/>
                  </a:cubicBezTo>
                  <a:cubicBezTo>
                    <a:pt x="39" y="18"/>
                    <a:pt x="40" y="18"/>
                    <a:pt x="40" y="16"/>
                  </a:cubicBezTo>
                  <a:cubicBezTo>
                    <a:pt x="43" y="16"/>
                    <a:pt x="45" y="16"/>
                    <a:pt x="47" y="15"/>
                  </a:cubicBezTo>
                  <a:cubicBezTo>
                    <a:pt x="49" y="13"/>
                    <a:pt x="51" y="14"/>
                    <a:pt x="56" y="13"/>
                  </a:cubicBezTo>
                  <a:cubicBezTo>
                    <a:pt x="57" y="13"/>
                    <a:pt x="56" y="12"/>
                    <a:pt x="57" y="12"/>
                  </a:cubicBezTo>
                  <a:cubicBezTo>
                    <a:pt x="59" y="11"/>
                    <a:pt x="60" y="13"/>
                    <a:pt x="60" y="13"/>
                  </a:cubicBezTo>
                  <a:cubicBezTo>
                    <a:pt x="62" y="13"/>
                    <a:pt x="59" y="10"/>
                    <a:pt x="61" y="10"/>
                  </a:cubicBezTo>
                  <a:cubicBezTo>
                    <a:pt x="62" y="10"/>
                    <a:pt x="62" y="10"/>
                    <a:pt x="63" y="10"/>
                  </a:cubicBezTo>
                  <a:cubicBezTo>
                    <a:pt x="64" y="10"/>
                    <a:pt x="68" y="10"/>
                    <a:pt x="72" y="9"/>
                  </a:cubicBezTo>
                  <a:cubicBezTo>
                    <a:pt x="75" y="8"/>
                    <a:pt x="74" y="9"/>
                    <a:pt x="75" y="8"/>
                  </a:cubicBezTo>
                  <a:cubicBezTo>
                    <a:pt x="75" y="8"/>
                    <a:pt x="77" y="6"/>
                    <a:pt x="77" y="6"/>
                  </a:cubicBezTo>
                  <a:cubicBezTo>
                    <a:pt x="81" y="4"/>
                    <a:pt x="82" y="9"/>
                    <a:pt x="82" y="2"/>
                  </a:cubicBezTo>
                </a:path>
              </a:pathLst>
            </a:custGeom>
            <a:grpFill/>
            <a:ln>
              <a:noFill/>
            </a:ln>
          </p:spPr>
          <p:txBody>
            <a:bodyPr/>
            <a:lstStyle/>
            <a:p>
              <a:pPr defTabSz="1228090">
                <a:defRPr/>
              </a:pPr>
              <a:endParaRPr lang="zh-CN" altLang="en-US">
                <a:latin typeface="+mn-lt"/>
                <a:ea typeface="+mn-ea"/>
              </a:endParaRPr>
            </a:p>
          </p:txBody>
        </p:sp>
        <p:sp>
          <p:nvSpPr>
            <p:cNvPr id="140" name="Freeform 28"/>
            <p:cNvSpPr/>
            <p:nvPr/>
          </p:nvSpPr>
          <p:spPr bwMode="auto">
            <a:xfrm>
              <a:off x="2187575" y="1047750"/>
              <a:ext cx="41275" cy="19050"/>
            </a:xfrm>
            <a:custGeom>
              <a:avLst/>
              <a:gdLst>
                <a:gd name="T0" fmla="*/ 8 w 11"/>
                <a:gd name="T1" fmla="*/ 1 h 5"/>
                <a:gd name="T2" fmla="*/ 11 w 11"/>
                <a:gd name="T3" fmla="*/ 1 h 5"/>
                <a:gd name="T4" fmla="*/ 8 w 11"/>
                <a:gd name="T5" fmla="*/ 1 h 5"/>
              </a:gdLst>
              <a:ahLst/>
              <a:cxnLst>
                <a:cxn ang="0">
                  <a:pos x="T0" y="T1"/>
                </a:cxn>
                <a:cxn ang="0">
                  <a:pos x="T2" y="T3"/>
                </a:cxn>
                <a:cxn ang="0">
                  <a:pos x="T4" y="T5"/>
                </a:cxn>
              </a:cxnLst>
              <a:rect l="0" t="0" r="r" b="b"/>
              <a:pathLst>
                <a:path w="11" h="5">
                  <a:moveTo>
                    <a:pt x="8" y="1"/>
                  </a:moveTo>
                  <a:cubicBezTo>
                    <a:pt x="11" y="1"/>
                    <a:pt x="11" y="1"/>
                    <a:pt x="11" y="1"/>
                  </a:cubicBezTo>
                  <a:cubicBezTo>
                    <a:pt x="11" y="5"/>
                    <a:pt x="0" y="0"/>
                    <a:pt x="8" y="1"/>
                  </a:cubicBezTo>
                </a:path>
              </a:pathLst>
            </a:custGeom>
            <a:grpFill/>
            <a:ln>
              <a:noFill/>
            </a:ln>
          </p:spPr>
          <p:txBody>
            <a:bodyPr/>
            <a:lstStyle/>
            <a:p>
              <a:pPr defTabSz="1228090">
                <a:defRPr/>
              </a:pPr>
              <a:endParaRPr lang="zh-CN" altLang="en-US">
                <a:latin typeface="+mn-lt"/>
                <a:ea typeface="+mn-ea"/>
              </a:endParaRPr>
            </a:p>
          </p:txBody>
        </p:sp>
        <p:sp>
          <p:nvSpPr>
            <p:cNvPr id="141" name="Freeform 29"/>
            <p:cNvSpPr/>
            <p:nvPr/>
          </p:nvSpPr>
          <p:spPr bwMode="auto">
            <a:xfrm>
              <a:off x="7310437" y="1069975"/>
              <a:ext cx="115888" cy="90488"/>
            </a:xfrm>
            <a:custGeom>
              <a:avLst/>
              <a:gdLst>
                <a:gd name="T0" fmla="*/ 8 w 31"/>
                <a:gd name="T1" fmla="*/ 0 h 24"/>
                <a:gd name="T2" fmla="*/ 10 w 31"/>
                <a:gd name="T3" fmla="*/ 2 h 24"/>
                <a:gd name="T4" fmla="*/ 18 w 31"/>
                <a:gd name="T5" fmla="*/ 6 h 24"/>
                <a:gd name="T6" fmla="*/ 22 w 31"/>
                <a:gd name="T7" fmla="*/ 3 h 24"/>
                <a:gd name="T8" fmla="*/ 31 w 31"/>
                <a:gd name="T9" fmla="*/ 5 h 24"/>
                <a:gd name="T10" fmla="*/ 28 w 31"/>
                <a:gd name="T11" fmla="*/ 12 h 24"/>
                <a:gd name="T12" fmla="*/ 17 w 31"/>
                <a:gd name="T13" fmla="*/ 14 h 24"/>
                <a:gd name="T14" fmla="*/ 17 w 31"/>
                <a:gd name="T15" fmla="*/ 16 h 24"/>
                <a:gd name="T16" fmla="*/ 14 w 31"/>
                <a:gd name="T17" fmla="*/ 19 h 24"/>
                <a:gd name="T18" fmla="*/ 10 w 31"/>
                <a:gd name="T19" fmla="*/ 20 h 24"/>
                <a:gd name="T20" fmla="*/ 4 w 31"/>
                <a:gd name="T21" fmla="*/ 17 h 24"/>
                <a:gd name="T22" fmla="*/ 0 w 31"/>
                <a:gd name="T23" fmla="*/ 6 h 24"/>
                <a:gd name="T24" fmla="*/ 8 w 31"/>
                <a:gd name="T25"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24">
                  <a:moveTo>
                    <a:pt x="8" y="0"/>
                  </a:moveTo>
                  <a:cubicBezTo>
                    <a:pt x="10" y="0"/>
                    <a:pt x="10" y="1"/>
                    <a:pt x="10" y="2"/>
                  </a:cubicBezTo>
                  <a:cubicBezTo>
                    <a:pt x="11" y="5"/>
                    <a:pt x="16" y="4"/>
                    <a:pt x="18" y="6"/>
                  </a:cubicBezTo>
                  <a:cubicBezTo>
                    <a:pt x="21" y="7"/>
                    <a:pt x="22" y="3"/>
                    <a:pt x="22" y="3"/>
                  </a:cubicBezTo>
                  <a:cubicBezTo>
                    <a:pt x="24" y="3"/>
                    <a:pt x="26" y="6"/>
                    <a:pt x="31" y="5"/>
                  </a:cubicBezTo>
                  <a:cubicBezTo>
                    <a:pt x="30" y="6"/>
                    <a:pt x="23" y="9"/>
                    <a:pt x="28" y="12"/>
                  </a:cubicBezTo>
                  <a:cubicBezTo>
                    <a:pt x="27" y="15"/>
                    <a:pt x="22" y="14"/>
                    <a:pt x="17" y="14"/>
                  </a:cubicBezTo>
                  <a:cubicBezTo>
                    <a:pt x="15" y="15"/>
                    <a:pt x="16" y="16"/>
                    <a:pt x="17" y="16"/>
                  </a:cubicBezTo>
                  <a:cubicBezTo>
                    <a:pt x="18" y="18"/>
                    <a:pt x="9" y="17"/>
                    <a:pt x="14" y="19"/>
                  </a:cubicBezTo>
                  <a:cubicBezTo>
                    <a:pt x="14" y="24"/>
                    <a:pt x="9" y="16"/>
                    <a:pt x="10" y="20"/>
                  </a:cubicBezTo>
                  <a:cubicBezTo>
                    <a:pt x="8" y="19"/>
                    <a:pt x="9" y="16"/>
                    <a:pt x="4" y="17"/>
                  </a:cubicBezTo>
                  <a:cubicBezTo>
                    <a:pt x="3" y="13"/>
                    <a:pt x="4" y="7"/>
                    <a:pt x="0" y="6"/>
                  </a:cubicBezTo>
                  <a:cubicBezTo>
                    <a:pt x="1" y="3"/>
                    <a:pt x="9" y="6"/>
                    <a:pt x="8" y="0"/>
                  </a:cubicBezTo>
                </a:path>
              </a:pathLst>
            </a:custGeom>
            <a:grpFill/>
            <a:ln>
              <a:noFill/>
            </a:ln>
          </p:spPr>
          <p:txBody>
            <a:bodyPr/>
            <a:lstStyle/>
            <a:p>
              <a:pPr defTabSz="1228090">
                <a:defRPr/>
              </a:pPr>
              <a:endParaRPr lang="zh-CN" altLang="en-US">
                <a:latin typeface="+mn-lt"/>
                <a:ea typeface="+mn-ea"/>
              </a:endParaRPr>
            </a:p>
          </p:txBody>
        </p:sp>
        <p:sp>
          <p:nvSpPr>
            <p:cNvPr id="142" name="Freeform 30"/>
            <p:cNvSpPr/>
            <p:nvPr/>
          </p:nvSpPr>
          <p:spPr bwMode="auto">
            <a:xfrm>
              <a:off x="1808162" y="1081087"/>
              <a:ext cx="30163" cy="22225"/>
            </a:xfrm>
            <a:custGeom>
              <a:avLst/>
              <a:gdLst>
                <a:gd name="T0" fmla="*/ 4 w 8"/>
                <a:gd name="T1" fmla="*/ 0 h 6"/>
                <a:gd name="T2" fmla="*/ 5 w 8"/>
                <a:gd name="T3" fmla="*/ 6 h 6"/>
                <a:gd name="T4" fmla="*/ 0 w 8"/>
                <a:gd name="T5" fmla="*/ 4 h 6"/>
                <a:gd name="T6" fmla="*/ 4 w 8"/>
                <a:gd name="T7" fmla="*/ 0 h 6"/>
              </a:gdLst>
              <a:ahLst/>
              <a:cxnLst>
                <a:cxn ang="0">
                  <a:pos x="T0" y="T1"/>
                </a:cxn>
                <a:cxn ang="0">
                  <a:pos x="T2" y="T3"/>
                </a:cxn>
                <a:cxn ang="0">
                  <a:pos x="T4" y="T5"/>
                </a:cxn>
                <a:cxn ang="0">
                  <a:pos x="T6" y="T7"/>
                </a:cxn>
              </a:cxnLst>
              <a:rect l="0" t="0" r="r" b="b"/>
              <a:pathLst>
                <a:path w="8" h="6">
                  <a:moveTo>
                    <a:pt x="4" y="0"/>
                  </a:moveTo>
                  <a:cubicBezTo>
                    <a:pt x="8" y="1"/>
                    <a:pt x="5" y="2"/>
                    <a:pt x="5" y="6"/>
                  </a:cubicBezTo>
                  <a:cubicBezTo>
                    <a:pt x="4" y="5"/>
                    <a:pt x="2" y="4"/>
                    <a:pt x="0" y="4"/>
                  </a:cubicBezTo>
                  <a:cubicBezTo>
                    <a:pt x="0" y="2"/>
                    <a:pt x="4" y="3"/>
                    <a:pt x="4" y="0"/>
                  </a:cubicBezTo>
                </a:path>
              </a:pathLst>
            </a:custGeom>
            <a:grpFill/>
            <a:ln>
              <a:noFill/>
            </a:ln>
          </p:spPr>
          <p:txBody>
            <a:bodyPr/>
            <a:lstStyle/>
            <a:p>
              <a:pPr defTabSz="1228090">
                <a:defRPr/>
              </a:pPr>
              <a:endParaRPr lang="zh-CN" altLang="en-US">
                <a:latin typeface="+mn-lt"/>
                <a:ea typeface="+mn-ea"/>
              </a:endParaRPr>
            </a:p>
          </p:txBody>
        </p:sp>
        <p:sp>
          <p:nvSpPr>
            <p:cNvPr id="143" name="Freeform 31"/>
            <p:cNvSpPr/>
            <p:nvPr/>
          </p:nvSpPr>
          <p:spPr bwMode="auto">
            <a:xfrm>
              <a:off x="7437437" y="1081087"/>
              <a:ext cx="52388" cy="49213"/>
            </a:xfrm>
            <a:custGeom>
              <a:avLst/>
              <a:gdLst>
                <a:gd name="T0" fmla="*/ 0 w 14"/>
                <a:gd name="T1" fmla="*/ 4 h 13"/>
                <a:gd name="T2" fmla="*/ 14 w 14"/>
                <a:gd name="T3" fmla="*/ 7 h 13"/>
                <a:gd name="T4" fmla="*/ 8 w 14"/>
                <a:gd name="T5" fmla="*/ 13 h 13"/>
                <a:gd name="T6" fmla="*/ 5 w 14"/>
                <a:gd name="T7" fmla="*/ 10 h 13"/>
                <a:gd name="T8" fmla="*/ 3 w 14"/>
                <a:gd name="T9" fmla="*/ 10 h 13"/>
                <a:gd name="T10" fmla="*/ 0 w 14"/>
                <a:gd name="T11" fmla="*/ 4 h 13"/>
              </a:gdLst>
              <a:ahLst/>
              <a:cxnLst>
                <a:cxn ang="0">
                  <a:pos x="T0" y="T1"/>
                </a:cxn>
                <a:cxn ang="0">
                  <a:pos x="T2" y="T3"/>
                </a:cxn>
                <a:cxn ang="0">
                  <a:pos x="T4" y="T5"/>
                </a:cxn>
                <a:cxn ang="0">
                  <a:pos x="T6" y="T7"/>
                </a:cxn>
                <a:cxn ang="0">
                  <a:pos x="T8" y="T9"/>
                </a:cxn>
                <a:cxn ang="0">
                  <a:pos x="T10" y="T11"/>
                </a:cxn>
              </a:cxnLst>
              <a:rect l="0" t="0" r="r" b="b"/>
              <a:pathLst>
                <a:path w="14" h="13">
                  <a:moveTo>
                    <a:pt x="0" y="4"/>
                  </a:moveTo>
                  <a:cubicBezTo>
                    <a:pt x="4" y="0"/>
                    <a:pt x="12" y="4"/>
                    <a:pt x="14" y="7"/>
                  </a:cubicBezTo>
                  <a:cubicBezTo>
                    <a:pt x="13" y="10"/>
                    <a:pt x="7" y="8"/>
                    <a:pt x="8" y="13"/>
                  </a:cubicBezTo>
                  <a:cubicBezTo>
                    <a:pt x="6" y="13"/>
                    <a:pt x="6" y="10"/>
                    <a:pt x="5" y="10"/>
                  </a:cubicBezTo>
                  <a:cubicBezTo>
                    <a:pt x="5" y="10"/>
                    <a:pt x="3" y="10"/>
                    <a:pt x="3" y="10"/>
                  </a:cubicBezTo>
                  <a:cubicBezTo>
                    <a:pt x="1" y="8"/>
                    <a:pt x="3" y="5"/>
                    <a:pt x="0" y="4"/>
                  </a:cubicBezTo>
                </a:path>
              </a:pathLst>
            </a:custGeom>
            <a:grpFill/>
            <a:ln>
              <a:noFill/>
            </a:ln>
          </p:spPr>
          <p:txBody>
            <a:bodyPr/>
            <a:lstStyle/>
            <a:p>
              <a:pPr defTabSz="1228090">
                <a:defRPr/>
              </a:pPr>
              <a:endParaRPr lang="zh-CN" altLang="en-US">
                <a:latin typeface="+mn-lt"/>
                <a:ea typeface="+mn-ea"/>
              </a:endParaRPr>
            </a:p>
          </p:txBody>
        </p:sp>
        <p:sp>
          <p:nvSpPr>
            <p:cNvPr id="144" name="Freeform 32"/>
            <p:cNvSpPr/>
            <p:nvPr/>
          </p:nvSpPr>
          <p:spPr bwMode="auto">
            <a:xfrm>
              <a:off x="7504112" y="1096962"/>
              <a:ext cx="79375" cy="44450"/>
            </a:xfrm>
            <a:custGeom>
              <a:avLst/>
              <a:gdLst>
                <a:gd name="T0" fmla="*/ 1 w 21"/>
                <a:gd name="T1" fmla="*/ 2 h 12"/>
                <a:gd name="T2" fmla="*/ 4 w 21"/>
                <a:gd name="T3" fmla="*/ 2 h 12"/>
                <a:gd name="T4" fmla="*/ 11 w 21"/>
                <a:gd name="T5" fmla="*/ 5 h 12"/>
                <a:gd name="T6" fmla="*/ 18 w 21"/>
                <a:gd name="T7" fmla="*/ 7 h 12"/>
                <a:gd name="T8" fmla="*/ 21 w 21"/>
                <a:gd name="T9" fmla="*/ 10 h 12"/>
                <a:gd name="T10" fmla="*/ 4 w 21"/>
                <a:gd name="T11" fmla="*/ 7 h 12"/>
                <a:gd name="T12" fmla="*/ 1 w 21"/>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21" h="12">
                  <a:moveTo>
                    <a:pt x="1" y="2"/>
                  </a:moveTo>
                  <a:cubicBezTo>
                    <a:pt x="4" y="2"/>
                    <a:pt x="4" y="2"/>
                    <a:pt x="4" y="2"/>
                  </a:cubicBezTo>
                  <a:cubicBezTo>
                    <a:pt x="8" y="0"/>
                    <a:pt x="8" y="4"/>
                    <a:pt x="11" y="5"/>
                  </a:cubicBezTo>
                  <a:cubicBezTo>
                    <a:pt x="14" y="5"/>
                    <a:pt x="16" y="6"/>
                    <a:pt x="18" y="7"/>
                  </a:cubicBezTo>
                  <a:cubicBezTo>
                    <a:pt x="20" y="8"/>
                    <a:pt x="21" y="7"/>
                    <a:pt x="21" y="10"/>
                  </a:cubicBezTo>
                  <a:cubicBezTo>
                    <a:pt x="13" y="12"/>
                    <a:pt x="10" y="8"/>
                    <a:pt x="4" y="7"/>
                  </a:cubicBezTo>
                  <a:cubicBezTo>
                    <a:pt x="6" y="3"/>
                    <a:pt x="0" y="6"/>
                    <a:pt x="1" y="2"/>
                  </a:cubicBezTo>
                </a:path>
              </a:pathLst>
            </a:custGeom>
            <a:grpFill/>
            <a:ln>
              <a:noFill/>
            </a:ln>
          </p:spPr>
          <p:txBody>
            <a:bodyPr/>
            <a:lstStyle/>
            <a:p>
              <a:pPr defTabSz="1228090">
                <a:defRPr/>
              </a:pPr>
              <a:endParaRPr lang="zh-CN" altLang="en-US">
                <a:latin typeface="+mn-lt"/>
                <a:ea typeface="+mn-ea"/>
              </a:endParaRPr>
            </a:p>
          </p:txBody>
        </p:sp>
        <p:sp>
          <p:nvSpPr>
            <p:cNvPr id="145" name="Freeform 33"/>
            <p:cNvSpPr/>
            <p:nvPr/>
          </p:nvSpPr>
          <p:spPr bwMode="auto">
            <a:xfrm>
              <a:off x="2165350" y="1166812"/>
              <a:ext cx="130175" cy="109538"/>
            </a:xfrm>
            <a:custGeom>
              <a:avLst/>
              <a:gdLst>
                <a:gd name="T0" fmla="*/ 11 w 35"/>
                <a:gd name="T1" fmla="*/ 5 h 29"/>
                <a:gd name="T2" fmla="*/ 11 w 35"/>
                <a:gd name="T3" fmla="*/ 4 h 29"/>
                <a:gd name="T4" fmla="*/ 27 w 35"/>
                <a:gd name="T5" fmla="*/ 0 h 29"/>
                <a:gd name="T6" fmla="*/ 30 w 35"/>
                <a:gd name="T7" fmla="*/ 5 h 29"/>
                <a:gd name="T8" fmla="*/ 27 w 35"/>
                <a:gd name="T9" fmla="*/ 9 h 29"/>
                <a:gd name="T10" fmla="*/ 34 w 35"/>
                <a:gd name="T11" fmla="*/ 11 h 29"/>
                <a:gd name="T12" fmla="*/ 35 w 35"/>
                <a:gd name="T13" fmla="*/ 22 h 29"/>
                <a:gd name="T14" fmla="*/ 31 w 35"/>
                <a:gd name="T15" fmla="*/ 22 h 29"/>
                <a:gd name="T16" fmla="*/ 31 w 35"/>
                <a:gd name="T17" fmla="*/ 25 h 29"/>
                <a:gd name="T18" fmla="*/ 27 w 35"/>
                <a:gd name="T19" fmla="*/ 25 h 29"/>
                <a:gd name="T20" fmla="*/ 23 w 35"/>
                <a:gd name="T21" fmla="*/ 28 h 29"/>
                <a:gd name="T22" fmla="*/ 18 w 35"/>
                <a:gd name="T23" fmla="*/ 23 h 29"/>
                <a:gd name="T24" fmla="*/ 14 w 35"/>
                <a:gd name="T25" fmla="*/ 19 h 29"/>
                <a:gd name="T26" fmla="*/ 11 w 35"/>
                <a:gd name="T27" fmla="*/ 16 h 29"/>
                <a:gd name="T28" fmla="*/ 4 w 35"/>
                <a:gd name="T29" fmla="*/ 15 h 29"/>
                <a:gd name="T30" fmla="*/ 0 w 35"/>
                <a:gd name="T31" fmla="*/ 12 h 29"/>
                <a:gd name="T32" fmla="*/ 14 w 35"/>
                <a:gd name="T33" fmla="*/ 14 h 29"/>
                <a:gd name="T34" fmla="*/ 15 w 35"/>
                <a:gd name="T35" fmla="*/ 8 h 29"/>
                <a:gd name="T36" fmla="*/ 10 w 35"/>
                <a:gd name="T37" fmla="*/ 4 h 29"/>
                <a:gd name="T38" fmla="*/ 11 w 35"/>
                <a:gd name="T39" fmla="*/ 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 h="29">
                  <a:moveTo>
                    <a:pt x="11" y="5"/>
                  </a:moveTo>
                  <a:cubicBezTo>
                    <a:pt x="13" y="5"/>
                    <a:pt x="12" y="4"/>
                    <a:pt x="11" y="4"/>
                  </a:cubicBezTo>
                  <a:cubicBezTo>
                    <a:pt x="15" y="1"/>
                    <a:pt x="25" y="4"/>
                    <a:pt x="27" y="0"/>
                  </a:cubicBezTo>
                  <a:cubicBezTo>
                    <a:pt x="29" y="1"/>
                    <a:pt x="29" y="3"/>
                    <a:pt x="30" y="5"/>
                  </a:cubicBezTo>
                  <a:cubicBezTo>
                    <a:pt x="30" y="8"/>
                    <a:pt x="27" y="7"/>
                    <a:pt x="27" y="9"/>
                  </a:cubicBezTo>
                  <a:cubicBezTo>
                    <a:pt x="28" y="14"/>
                    <a:pt x="30" y="11"/>
                    <a:pt x="34" y="11"/>
                  </a:cubicBezTo>
                  <a:cubicBezTo>
                    <a:pt x="35" y="16"/>
                    <a:pt x="34" y="16"/>
                    <a:pt x="35" y="22"/>
                  </a:cubicBezTo>
                  <a:cubicBezTo>
                    <a:pt x="34" y="23"/>
                    <a:pt x="32" y="21"/>
                    <a:pt x="31" y="22"/>
                  </a:cubicBezTo>
                  <a:cubicBezTo>
                    <a:pt x="31" y="22"/>
                    <a:pt x="31" y="25"/>
                    <a:pt x="31" y="25"/>
                  </a:cubicBezTo>
                  <a:cubicBezTo>
                    <a:pt x="30" y="25"/>
                    <a:pt x="28" y="25"/>
                    <a:pt x="27" y="25"/>
                  </a:cubicBezTo>
                  <a:cubicBezTo>
                    <a:pt x="25" y="25"/>
                    <a:pt x="25" y="27"/>
                    <a:pt x="23" y="28"/>
                  </a:cubicBezTo>
                  <a:cubicBezTo>
                    <a:pt x="19" y="29"/>
                    <a:pt x="19" y="25"/>
                    <a:pt x="18" y="23"/>
                  </a:cubicBezTo>
                  <a:cubicBezTo>
                    <a:pt x="17" y="22"/>
                    <a:pt x="13" y="22"/>
                    <a:pt x="14" y="19"/>
                  </a:cubicBezTo>
                  <a:cubicBezTo>
                    <a:pt x="12" y="20"/>
                    <a:pt x="11" y="18"/>
                    <a:pt x="11" y="16"/>
                  </a:cubicBezTo>
                  <a:cubicBezTo>
                    <a:pt x="9" y="17"/>
                    <a:pt x="7" y="16"/>
                    <a:pt x="4" y="15"/>
                  </a:cubicBezTo>
                  <a:cubicBezTo>
                    <a:pt x="2" y="14"/>
                    <a:pt x="0" y="16"/>
                    <a:pt x="0" y="12"/>
                  </a:cubicBezTo>
                  <a:cubicBezTo>
                    <a:pt x="6" y="11"/>
                    <a:pt x="8" y="15"/>
                    <a:pt x="14" y="14"/>
                  </a:cubicBezTo>
                  <a:cubicBezTo>
                    <a:pt x="16" y="13"/>
                    <a:pt x="15" y="10"/>
                    <a:pt x="15" y="8"/>
                  </a:cubicBezTo>
                  <a:cubicBezTo>
                    <a:pt x="16" y="4"/>
                    <a:pt x="8" y="9"/>
                    <a:pt x="10" y="4"/>
                  </a:cubicBezTo>
                  <a:cubicBezTo>
                    <a:pt x="11" y="4"/>
                    <a:pt x="11" y="4"/>
                    <a:pt x="11" y="5"/>
                  </a:cubicBezTo>
                </a:path>
              </a:pathLst>
            </a:custGeom>
            <a:grpFill/>
            <a:ln>
              <a:noFill/>
            </a:ln>
          </p:spPr>
          <p:txBody>
            <a:bodyPr/>
            <a:lstStyle/>
            <a:p>
              <a:pPr defTabSz="1228090">
                <a:defRPr/>
              </a:pPr>
              <a:endParaRPr lang="zh-CN" altLang="en-US">
                <a:latin typeface="+mn-lt"/>
                <a:ea typeface="+mn-ea"/>
              </a:endParaRPr>
            </a:p>
          </p:txBody>
        </p:sp>
        <p:sp>
          <p:nvSpPr>
            <p:cNvPr id="146" name="Freeform 34"/>
            <p:cNvSpPr/>
            <p:nvPr/>
          </p:nvSpPr>
          <p:spPr bwMode="auto">
            <a:xfrm>
              <a:off x="2636837" y="1174750"/>
              <a:ext cx="82550" cy="38100"/>
            </a:xfrm>
            <a:custGeom>
              <a:avLst/>
              <a:gdLst>
                <a:gd name="T0" fmla="*/ 0 w 22"/>
                <a:gd name="T1" fmla="*/ 2 h 10"/>
                <a:gd name="T2" fmla="*/ 6 w 22"/>
                <a:gd name="T3" fmla="*/ 0 h 10"/>
                <a:gd name="T4" fmla="*/ 21 w 22"/>
                <a:gd name="T5" fmla="*/ 5 h 10"/>
                <a:gd name="T6" fmla="*/ 20 w 22"/>
                <a:gd name="T7" fmla="*/ 10 h 10"/>
                <a:gd name="T8" fmla="*/ 5 w 22"/>
                <a:gd name="T9" fmla="*/ 5 h 10"/>
                <a:gd name="T10" fmla="*/ 0 w 22"/>
                <a:gd name="T11" fmla="*/ 2 h 10"/>
              </a:gdLst>
              <a:ahLst/>
              <a:cxnLst>
                <a:cxn ang="0">
                  <a:pos x="T0" y="T1"/>
                </a:cxn>
                <a:cxn ang="0">
                  <a:pos x="T2" y="T3"/>
                </a:cxn>
                <a:cxn ang="0">
                  <a:pos x="T4" y="T5"/>
                </a:cxn>
                <a:cxn ang="0">
                  <a:pos x="T6" y="T7"/>
                </a:cxn>
                <a:cxn ang="0">
                  <a:pos x="T8" y="T9"/>
                </a:cxn>
                <a:cxn ang="0">
                  <a:pos x="T10" y="T11"/>
                </a:cxn>
              </a:cxnLst>
              <a:rect l="0" t="0" r="r" b="b"/>
              <a:pathLst>
                <a:path w="22" h="10">
                  <a:moveTo>
                    <a:pt x="0" y="2"/>
                  </a:moveTo>
                  <a:cubicBezTo>
                    <a:pt x="1" y="0"/>
                    <a:pt x="4" y="0"/>
                    <a:pt x="6" y="0"/>
                  </a:cubicBezTo>
                  <a:cubicBezTo>
                    <a:pt x="11" y="1"/>
                    <a:pt x="17" y="4"/>
                    <a:pt x="21" y="5"/>
                  </a:cubicBezTo>
                  <a:cubicBezTo>
                    <a:pt x="22" y="7"/>
                    <a:pt x="20" y="8"/>
                    <a:pt x="20" y="10"/>
                  </a:cubicBezTo>
                  <a:cubicBezTo>
                    <a:pt x="12" y="10"/>
                    <a:pt x="9" y="9"/>
                    <a:pt x="5" y="5"/>
                  </a:cubicBezTo>
                  <a:cubicBezTo>
                    <a:pt x="3" y="4"/>
                    <a:pt x="3" y="1"/>
                    <a:pt x="0" y="2"/>
                  </a:cubicBezTo>
                </a:path>
              </a:pathLst>
            </a:custGeom>
            <a:grpFill/>
            <a:ln>
              <a:noFill/>
            </a:ln>
          </p:spPr>
          <p:txBody>
            <a:bodyPr/>
            <a:lstStyle/>
            <a:p>
              <a:pPr defTabSz="1228090">
                <a:defRPr/>
              </a:pPr>
              <a:endParaRPr lang="zh-CN" altLang="en-US">
                <a:latin typeface="+mn-lt"/>
                <a:ea typeface="+mn-ea"/>
              </a:endParaRPr>
            </a:p>
          </p:txBody>
        </p:sp>
        <p:sp>
          <p:nvSpPr>
            <p:cNvPr id="147" name="Freeform 35"/>
            <p:cNvSpPr/>
            <p:nvPr/>
          </p:nvSpPr>
          <p:spPr bwMode="auto">
            <a:xfrm>
              <a:off x="7385050" y="1174750"/>
              <a:ext cx="52388" cy="22225"/>
            </a:xfrm>
            <a:custGeom>
              <a:avLst/>
              <a:gdLst>
                <a:gd name="T0" fmla="*/ 14 w 14"/>
                <a:gd name="T1" fmla="*/ 5 h 6"/>
                <a:gd name="T2" fmla="*/ 0 w 14"/>
                <a:gd name="T3" fmla="*/ 3 h 6"/>
                <a:gd name="T4" fmla="*/ 4 w 14"/>
                <a:gd name="T5" fmla="*/ 0 h 6"/>
                <a:gd name="T6" fmla="*/ 14 w 14"/>
                <a:gd name="T7" fmla="*/ 5 h 6"/>
              </a:gdLst>
              <a:ahLst/>
              <a:cxnLst>
                <a:cxn ang="0">
                  <a:pos x="T0" y="T1"/>
                </a:cxn>
                <a:cxn ang="0">
                  <a:pos x="T2" y="T3"/>
                </a:cxn>
                <a:cxn ang="0">
                  <a:pos x="T4" y="T5"/>
                </a:cxn>
                <a:cxn ang="0">
                  <a:pos x="T6" y="T7"/>
                </a:cxn>
              </a:cxnLst>
              <a:rect l="0" t="0" r="r" b="b"/>
              <a:pathLst>
                <a:path w="14" h="6">
                  <a:moveTo>
                    <a:pt x="14" y="5"/>
                  </a:moveTo>
                  <a:cubicBezTo>
                    <a:pt x="12" y="6"/>
                    <a:pt x="3" y="5"/>
                    <a:pt x="0" y="3"/>
                  </a:cubicBezTo>
                  <a:cubicBezTo>
                    <a:pt x="0" y="1"/>
                    <a:pt x="4" y="3"/>
                    <a:pt x="4" y="0"/>
                  </a:cubicBezTo>
                  <a:cubicBezTo>
                    <a:pt x="7" y="2"/>
                    <a:pt x="14" y="0"/>
                    <a:pt x="14" y="5"/>
                  </a:cubicBezTo>
                </a:path>
              </a:pathLst>
            </a:custGeom>
            <a:grpFill/>
            <a:ln>
              <a:noFill/>
            </a:ln>
          </p:spPr>
          <p:txBody>
            <a:bodyPr/>
            <a:lstStyle/>
            <a:p>
              <a:pPr defTabSz="1228090">
                <a:defRPr/>
              </a:pPr>
              <a:endParaRPr lang="zh-CN" altLang="en-US">
                <a:latin typeface="+mn-lt"/>
                <a:ea typeface="+mn-ea"/>
              </a:endParaRPr>
            </a:p>
          </p:txBody>
        </p:sp>
        <p:sp>
          <p:nvSpPr>
            <p:cNvPr id="148" name="Freeform 36"/>
            <p:cNvSpPr/>
            <p:nvPr/>
          </p:nvSpPr>
          <p:spPr bwMode="auto">
            <a:xfrm>
              <a:off x="3217862" y="1290637"/>
              <a:ext cx="41275" cy="30163"/>
            </a:xfrm>
            <a:custGeom>
              <a:avLst/>
              <a:gdLst>
                <a:gd name="T0" fmla="*/ 11 w 11"/>
                <a:gd name="T1" fmla="*/ 6 h 8"/>
                <a:gd name="T2" fmla="*/ 0 w 11"/>
                <a:gd name="T3" fmla="*/ 3 h 8"/>
                <a:gd name="T4" fmla="*/ 11 w 11"/>
                <a:gd name="T5" fmla="*/ 6 h 8"/>
              </a:gdLst>
              <a:ahLst/>
              <a:cxnLst>
                <a:cxn ang="0">
                  <a:pos x="T0" y="T1"/>
                </a:cxn>
                <a:cxn ang="0">
                  <a:pos x="T2" y="T3"/>
                </a:cxn>
                <a:cxn ang="0">
                  <a:pos x="T4" y="T5"/>
                </a:cxn>
              </a:cxnLst>
              <a:rect l="0" t="0" r="r" b="b"/>
              <a:pathLst>
                <a:path w="11" h="8">
                  <a:moveTo>
                    <a:pt x="11" y="6"/>
                  </a:moveTo>
                  <a:cubicBezTo>
                    <a:pt x="4" y="8"/>
                    <a:pt x="5" y="2"/>
                    <a:pt x="0" y="3"/>
                  </a:cubicBezTo>
                  <a:cubicBezTo>
                    <a:pt x="2" y="0"/>
                    <a:pt x="11" y="2"/>
                    <a:pt x="11" y="6"/>
                  </a:cubicBezTo>
                </a:path>
              </a:pathLst>
            </a:custGeom>
            <a:grpFill/>
            <a:ln>
              <a:noFill/>
            </a:ln>
          </p:spPr>
          <p:txBody>
            <a:bodyPr/>
            <a:lstStyle/>
            <a:p>
              <a:pPr defTabSz="1228090">
                <a:defRPr/>
              </a:pPr>
              <a:endParaRPr lang="zh-CN" altLang="en-US">
                <a:latin typeface="+mn-lt"/>
                <a:ea typeface="+mn-ea"/>
              </a:endParaRPr>
            </a:p>
          </p:txBody>
        </p:sp>
        <p:sp>
          <p:nvSpPr>
            <p:cNvPr id="149" name="Freeform 37"/>
            <p:cNvSpPr/>
            <p:nvPr/>
          </p:nvSpPr>
          <p:spPr bwMode="auto">
            <a:xfrm>
              <a:off x="3187700" y="1320800"/>
              <a:ext cx="60325" cy="34925"/>
            </a:xfrm>
            <a:custGeom>
              <a:avLst/>
              <a:gdLst>
                <a:gd name="T0" fmla="*/ 16 w 16"/>
                <a:gd name="T1" fmla="*/ 5 h 9"/>
                <a:gd name="T2" fmla="*/ 2 w 16"/>
                <a:gd name="T3" fmla="*/ 5 h 9"/>
                <a:gd name="T4" fmla="*/ 6 w 16"/>
                <a:gd name="T5" fmla="*/ 1 h 9"/>
                <a:gd name="T6" fmla="*/ 16 w 16"/>
                <a:gd name="T7" fmla="*/ 5 h 9"/>
              </a:gdLst>
              <a:ahLst/>
              <a:cxnLst>
                <a:cxn ang="0">
                  <a:pos x="T0" y="T1"/>
                </a:cxn>
                <a:cxn ang="0">
                  <a:pos x="T2" y="T3"/>
                </a:cxn>
                <a:cxn ang="0">
                  <a:pos x="T4" y="T5"/>
                </a:cxn>
                <a:cxn ang="0">
                  <a:pos x="T6" y="T7"/>
                </a:cxn>
              </a:cxnLst>
              <a:rect l="0" t="0" r="r" b="b"/>
              <a:pathLst>
                <a:path w="16" h="9">
                  <a:moveTo>
                    <a:pt x="16" y="5"/>
                  </a:moveTo>
                  <a:cubicBezTo>
                    <a:pt x="14" y="9"/>
                    <a:pt x="4" y="9"/>
                    <a:pt x="2" y="5"/>
                  </a:cubicBezTo>
                  <a:cubicBezTo>
                    <a:pt x="0" y="0"/>
                    <a:pt x="7" y="4"/>
                    <a:pt x="6" y="1"/>
                  </a:cubicBezTo>
                  <a:cubicBezTo>
                    <a:pt x="9" y="3"/>
                    <a:pt x="12" y="4"/>
                    <a:pt x="16" y="5"/>
                  </a:cubicBezTo>
                </a:path>
              </a:pathLst>
            </a:custGeom>
            <a:grpFill/>
            <a:ln>
              <a:noFill/>
            </a:ln>
          </p:spPr>
          <p:txBody>
            <a:bodyPr/>
            <a:lstStyle/>
            <a:p>
              <a:pPr defTabSz="1228090">
                <a:defRPr/>
              </a:pPr>
              <a:endParaRPr lang="zh-CN" altLang="en-US">
                <a:latin typeface="+mn-lt"/>
                <a:ea typeface="+mn-ea"/>
              </a:endParaRPr>
            </a:p>
          </p:txBody>
        </p:sp>
        <p:sp>
          <p:nvSpPr>
            <p:cNvPr id="150" name="Freeform 38"/>
            <p:cNvSpPr/>
            <p:nvPr/>
          </p:nvSpPr>
          <p:spPr bwMode="auto">
            <a:xfrm>
              <a:off x="5400675" y="1343025"/>
              <a:ext cx="38100" cy="34925"/>
            </a:xfrm>
            <a:custGeom>
              <a:avLst/>
              <a:gdLst>
                <a:gd name="T0" fmla="*/ 4 w 10"/>
                <a:gd name="T1" fmla="*/ 0 h 9"/>
                <a:gd name="T2" fmla="*/ 10 w 10"/>
                <a:gd name="T3" fmla="*/ 6 h 9"/>
                <a:gd name="T4" fmla="*/ 3 w 10"/>
                <a:gd name="T5" fmla="*/ 9 h 9"/>
                <a:gd name="T6" fmla="*/ 1 w 10"/>
                <a:gd name="T7" fmla="*/ 2 h 9"/>
                <a:gd name="T8" fmla="*/ 4 w 10"/>
                <a:gd name="T9" fmla="*/ 0 h 9"/>
              </a:gdLst>
              <a:ahLst/>
              <a:cxnLst>
                <a:cxn ang="0">
                  <a:pos x="T0" y="T1"/>
                </a:cxn>
                <a:cxn ang="0">
                  <a:pos x="T2" y="T3"/>
                </a:cxn>
                <a:cxn ang="0">
                  <a:pos x="T4" y="T5"/>
                </a:cxn>
                <a:cxn ang="0">
                  <a:pos x="T6" y="T7"/>
                </a:cxn>
                <a:cxn ang="0">
                  <a:pos x="T8" y="T9"/>
                </a:cxn>
              </a:cxnLst>
              <a:rect l="0" t="0" r="r" b="b"/>
              <a:pathLst>
                <a:path w="10" h="9">
                  <a:moveTo>
                    <a:pt x="4" y="0"/>
                  </a:moveTo>
                  <a:cubicBezTo>
                    <a:pt x="8" y="0"/>
                    <a:pt x="9" y="2"/>
                    <a:pt x="10" y="6"/>
                  </a:cubicBezTo>
                  <a:cubicBezTo>
                    <a:pt x="6" y="6"/>
                    <a:pt x="3" y="6"/>
                    <a:pt x="3" y="9"/>
                  </a:cubicBezTo>
                  <a:cubicBezTo>
                    <a:pt x="0" y="9"/>
                    <a:pt x="2" y="4"/>
                    <a:pt x="1" y="2"/>
                  </a:cubicBezTo>
                  <a:cubicBezTo>
                    <a:pt x="3" y="2"/>
                    <a:pt x="4" y="1"/>
                    <a:pt x="4" y="0"/>
                  </a:cubicBezTo>
                </a:path>
              </a:pathLst>
            </a:custGeom>
            <a:grpFill/>
            <a:ln>
              <a:noFill/>
            </a:ln>
          </p:spPr>
          <p:txBody>
            <a:bodyPr/>
            <a:lstStyle/>
            <a:p>
              <a:pPr defTabSz="1228090">
                <a:defRPr/>
              </a:pPr>
              <a:endParaRPr lang="zh-CN" altLang="en-US">
                <a:latin typeface="+mn-lt"/>
                <a:ea typeface="+mn-ea"/>
              </a:endParaRPr>
            </a:p>
          </p:txBody>
        </p:sp>
        <p:sp>
          <p:nvSpPr>
            <p:cNvPr id="151" name="Freeform 39"/>
            <p:cNvSpPr/>
            <p:nvPr/>
          </p:nvSpPr>
          <p:spPr bwMode="auto">
            <a:xfrm>
              <a:off x="2044700" y="1366837"/>
              <a:ext cx="38100" cy="25400"/>
            </a:xfrm>
            <a:custGeom>
              <a:avLst/>
              <a:gdLst>
                <a:gd name="T0" fmla="*/ 10 w 10"/>
                <a:gd name="T1" fmla="*/ 6 h 7"/>
                <a:gd name="T2" fmla="*/ 0 w 10"/>
                <a:gd name="T3" fmla="*/ 7 h 7"/>
                <a:gd name="T4" fmla="*/ 10 w 10"/>
                <a:gd name="T5" fmla="*/ 6 h 7"/>
              </a:gdLst>
              <a:ahLst/>
              <a:cxnLst>
                <a:cxn ang="0">
                  <a:pos x="T0" y="T1"/>
                </a:cxn>
                <a:cxn ang="0">
                  <a:pos x="T2" y="T3"/>
                </a:cxn>
                <a:cxn ang="0">
                  <a:pos x="T4" y="T5"/>
                </a:cxn>
              </a:cxnLst>
              <a:rect l="0" t="0" r="r" b="b"/>
              <a:pathLst>
                <a:path w="10" h="7">
                  <a:moveTo>
                    <a:pt x="10" y="6"/>
                  </a:moveTo>
                  <a:cubicBezTo>
                    <a:pt x="5" y="5"/>
                    <a:pt x="3" y="6"/>
                    <a:pt x="0" y="7"/>
                  </a:cubicBezTo>
                  <a:cubicBezTo>
                    <a:pt x="0" y="4"/>
                    <a:pt x="10" y="0"/>
                    <a:pt x="10" y="6"/>
                  </a:cubicBezTo>
                </a:path>
              </a:pathLst>
            </a:custGeom>
            <a:grpFill/>
            <a:ln>
              <a:noFill/>
            </a:ln>
          </p:spPr>
          <p:txBody>
            <a:bodyPr/>
            <a:lstStyle/>
            <a:p>
              <a:pPr defTabSz="1228090">
                <a:defRPr/>
              </a:pPr>
              <a:endParaRPr lang="zh-CN" altLang="en-US">
                <a:latin typeface="+mn-lt"/>
                <a:ea typeface="+mn-ea"/>
              </a:endParaRPr>
            </a:p>
          </p:txBody>
        </p:sp>
        <p:sp>
          <p:nvSpPr>
            <p:cNvPr id="152" name="Freeform 40"/>
            <p:cNvSpPr/>
            <p:nvPr/>
          </p:nvSpPr>
          <p:spPr bwMode="auto">
            <a:xfrm>
              <a:off x="2705100" y="1384300"/>
              <a:ext cx="66675" cy="41275"/>
            </a:xfrm>
            <a:custGeom>
              <a:avLst/>
              <a:gdLst>
                <a:gd name="T0" fmla="*/ 15 w 18"/>
                <a:gd name="T1" fmla="*/ 2 h 11"/>
                <a:gd name="T2" fmla="*/ 16 w 18"/>
                <a:gd name="T3" fmla="*/ 10 h 11"/>
                <a:gd name="T4" fmla="*/ 2 w 18"/>
                <a:gd name="T5" fmla="*/ 8 h 11"/>
                <a:gd name="T6" fmla="*/ 5 w 18"/>
                <a:gd name="T7" fmla="*/ 2 h 11"/>
                <a:gd name="T8" fmla="*/ 15 w 18"/>
                <a:gd name="T9" fmla="*/ 2 h 11"/>
              </a:gdLst>
              <a:ahLst/>
              <a:cxnLst>
                <a:cxn ang="0">
                  <a:pos x="T0" y="T1"/>
                </a:cxn>
                <a:cxn ang="0">
                  <a:pos x="T2" y="T3"/>
                </a:cxn>
                <a:cxn ang="0">
                  <a:pos x="T4" y="T5"/>
                </a:cxn>
                <a:cxn ang="0">
                  <a:pos x="T6" y="T7"/>
                </a:cxn>
                <a:cxn ang="0">
                  <a:pos x="T8" y="T9"/>
                </a:cxn>
              </a:cxnLst>
              <a:rect l="0" t="0" r="r" b="b"/>
              <a:pathLst>
                <a:path w="18" h="11">
                  <a:moveTo>
                    <a:pt x="15" y="2"/>
                  </a:moveTo>
                  <a:cubicBezTo>
                    <a:pt x="16" y="4"/>
                    <a:pt x="18" y="9"/>
                    <a:pt x="16" y="10"/>
                  </a:cubicBezTo>
                  <a:cubicBezTo>
                    <a:pt x="11" y="10"/>
                    <a:pt x="4" y="11"/>
                    <a:pt x="2" y="8"/>
                  </a:cubicBezTo>
                  <a:cubicBezTo>
                    <a:pt x="0" y="3"/>
                    <a:pt x="6" y="6"/>
                    <a:pt x="5" y="2"/>
                  </a:cubicBezTo>
                  <a:cubicBezTo>
                    <a:pt x="9" y="0"/>
                    <a:pt x="14" y="4"/>
                    <a:pt x="15" y="2"/>
                  </a:cubicBezTo>
                </a:path>
              </a:pathLst>
            </a:custGeom>
            <a:grpFill/>
            <a:ln>
              <a:noFill/>
            </a:ln>
          </p:spPr>
          <p:txBody>
            <a:bodyPr/>
            <a:lstStyle/>
            <a:p>
              <a:pPr defTabSz="1228090">
                <a:defRPr/>
              </a:pPr>
              <a:endParaRPr lang="zh-CN" altLang="en-US">
                <a:latin typeface="+mn-lt"/>
                <a:ea typeface="+mn-ea"/>
              </a:endParaRPr>
            </a:p>
          </p:txBody>
        </p:sp>
        <p:sp>
          <p:nvSpPr>
            <p:cNvPr id="153" name="Freeform 41"/>
            <p:cNvSpPr/>
            <p:nvPr/>
          </p:nvSpPr>
          <p:spPr bwMode="auto">
            <a:xfrm>
              <a:off x="2682875" y="1497012"/>
              <a:ext cx="77788" cy="38100"/>
            </a:xfrm>
            <a:custGeom>
              <a:avLst/>
              <a:gdLst>
                <a:gd name="T0" fmla="*/ 19 w 21"/>
                <a:gd name="T1" fmla="*/ 4 h 10"/>
                <a:gd name="T2" fmla="*/ 14 w 21"/>
                <a:gd name="T3" fmla="*/ 7 h 10"/>
                <a:gd name="T4" fmla="*/ 8 w 21"/>
                <a:gd name="T5" fmla="*/ 8 h 10"/>
                <a:gd name="T6" fmla="*/ 2 w 21"/>
                <a:gd name="T7" fmla="*/ 7 h 10"/>
                <a:gd name="T8" fmla="*/ 4 w 21"/>
                <a:gd name="T9" fmla="*/ 3 h 10"/>
                <a:gd name="T10" fmla="*/ 8 w 21"/>
                <a:gd name="T11" fmla="*/ 0 h 10"/>
                <a:gd name="T12" fmla="*/ 19 w 21"/>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21" h="10">
                  <a:moveTo>
                    <a:pt x="19" y="4"/>
                  </a:moveTo>
                  <a:cubicBezTo>
                    <a:pt x="21" y="8"/>
                    <a:pt x="16" y="7"/>
                    <a:pt x="14" y="7"/>
                  </a:cubicBezTo>
                  <a:cubicBezTo>
                    <a:pt x="13" y="7"/>
                    <a:pt x="9" y="10"/>
                    <a:pt x="8" y="8"/>
                  </a:cubicBezTo>
                  <a:cubicBezTo>
                    <a:pt x="7" y="7"/>
                    <a:pt x="4" y="8"/>
                    <a:pt x="2" y="7"/>
                  </a:cubicBezTo>
                  <a:cubicBezTo>
                    <a:pt x="0" y="3"/>
                    <a:pt x="9" y="4"/>
                    <a:pt x="4" y="3"/>
                  </a:cubicBezTo>
                  <a:cubicBezTo>
                    <a:pt x="4" y="1"/>
                    <a:pt x="8" y="2"/>
                    <a:pt x="8" y="0"/>
                  </a:cubicBezTo>
                  <a:cubicBezTo>
                    <a:pt x="12" y="1"/>
                    <a:pt x="17" y="2"/>
                    <a:pt x="19" y="4"/>
                  </a:cubicBezTo>
                </a:path>
              </a:pathLst>
            </a:custGeom>
            <a:grpFill/>
            <a:ln>
              <a:noFill/>
            </a:ln>
          </p:spPr>
          <p:txBody>
            <a:bodyPr/>
            <a:lstStyle/>
            <a:p>
              <a:pPr defTabSz="1228090">
                <a:defRPr/>
              </a:pPr>
              <a:endParaRPr lang="zh-CN" altLang="en-US">
                <a:latin typeface="+mn-lt"/>
                <a:ea typeface="+mn-ea"/>
              </a:endParaRPr>
            </a:p>
          </p:txBody>
        </p:sp>
        <p:sp>
          <p:nvSpPr>
            <p:cNvPr id="154" name="Freeform 42"/>
            <p:cNvSpPr/>
            <p:nvPr/>
          </p:nvSpPr>
          <p:spPr bwMode="auto">
            <a:xfrm>
              <a:off x="2682875" y="1554162"/>
              <a:ext cx="36513" cy="19050"/>
            </a:xfrm>
            <a:custGeom>
              <a:avLst/>
              <a:gdLst>
                <a:gd name="T0" fmla="*/ 8 w 10"/>
                <a:gd name="T1" fmla="*/ 5 h 5"/>
                <a:gd name="T2" fmla="*/ 2 w 10"/>
                <a:gd name="T3" fmla="*/ 5 h 5"/>
                <a:gd name="T4" fmla="*/ 8 w 10"/>
                <a:gd name="T5" fmla="*/ 5 h 5"/>
              </a:gdLst>
              <a:ahLst/>
              <a:cxnLst>
                <a:cxn ang="0">
                  <a:pos x="T0" y="T1"/>
                </a:cxn>
                <a:cxn ang="0">
                  <a:pos x="T2" y="T3"/>
                </a:cxn>
                <a:cxn ang="0">
                  <a:pos x="T4" y="T5"/>
                </a:cxn>
              </a:cxnLst>
              <a:rect l="0" t="0" r="r" b="b"/>
              <a:pathLst>
                <a:path w="10" h="5">
                  <a:moveTo>
                    <a:pt x="8" y="5"/>
                  </a:moveTo>
                  <a:cubicBezTo>
                    <a:pt x="5" y="2"/>
                    <a:pt x="6" y="5"/>
                    <a:pt x="2" y="5"/>
                  </a:cubicBezTo>
                  <a:cubicBezTo>
                    <a:pt x="0" y="0"/>
                    <a:pt x="10" y="0"/>
                    <a:pt x="8" y="5"/>
                  </a:cubicBezTo>
                </a:path>
              </a:pathLst>
            </a:custGeom>
            <a:grpFill/>
            <a:ln>
              <a:noFill/>
            </a:ln>
          </p:spPr>
          <p:txBody>
            <a:bodyPr/>
            <a:lstStyle/>
            <a:p>
              <a:pPr defTabSz="1228090">
                <a:defRPr/>
              </a:pPr>
              <a:endParaRPr lang="zh-CN" altLang="en-US">
                <a:latin typeface="+mn-lt"/>
                <a:ea typeface="+mn-ea"/>
              </a:endParaRPr>
            </a:p>
          </p:txBody>
        </p:sp>
        <p:sp>
          <p:nvSpPr>
            <p:cNvPr id="155" name="Freeform 43"/>
            <p:cNvSpPr/>
            <p:nvPr/>
          </p:nvSpPr>
          <p:spPr bwMode="auto">
            <a:xfrm>
              <a:off x="2565400" y="1579562"/>
              <a:ext cx="41275" cy="22225"/>
            </a:xfrm>
            <a:custGeom>
              <a:avLst/>
              <a:gdLst>
                <a:gd name="T0" fmla="*/ 9 w 11"/>
                <a:gd name="T1" fmla="*/ 0 h 6"/>
                <a:gd name="T2" fmla="*/ 11 w 11"/>
                <a:gd name="T3" fmla="*/ 3 h 6"/>
                <a:gd name="T4" fmla="*/ 5 w 11"/>
                <a:gd name="T5" fmla="*/ 5 h 6"/>
                <a:gd name="T6" fmla="*/ 0 w 11"/>
                <a:gd name="T7" fmla="*/ 5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cubicBezTo>
                    <a:pt x="9" y="2"/>
                    <a:pt x="10" y="3"/>
                    <a:pt x="11" y="3"/>
                  </a:cubicBezTo>
                  <a:cubicBezTo>
                    <a:pt x="11" y="6"/>
                    <a:pt x="6" y="3"/>
                    <a:pt x="5" y="5"/>
                  </a:cubicBezTo>
                  <a:cubicBezTo>
                    <a:pt x="4" y="6"/>
                    <a:pt x="5" y="5"/>
                    <a:pt x="0" y="5"/>
                  </a:cubicBezTo>
                  <a:cubicBezTo>
                    <a:pt x="2" y="2"/>
                    <a:pt x="4" y="0"/>
                    <a:pt x="9" y="0"/>
                  </a:cubicBezTo>
                </a:path>
              </a:pathLst>
            </a:custGeom>
            <a:grpFill/>
            <a:ln>
              <a:noFill/>
            </a:ln>
          </p:spPr>
          <p:txBody>
            <a:bodyPr/>
            <a:lstStyle/>
            <a:p>
              <a:pPr defTabSz="1228090">
                <a:defRPr/>
              </a:pPr>
              <a:endParaRPr lang="zh-CN" altLang="en-US">
                <a:latin typeface="+mn-lt"/>
                <a:ea typeface="+mn-ea"/>
              </a:endParaRPr>
            </a:p>
          </p:txBody>
        </p:sp>
        <p:sp>
          <p:nvSpPr>
            <p:cNvPr id="156" name="Freeform 44"/>
            <p:cNvSpPr/>
            <p:nvPr/>
          </p:nvSpPr>
          <p:spPr bwMode="auto">
            <a:xfrm>
              <a:off x="2644775" y="1601787"/>
              <a:ext cx="14288" cy="26988"/>
            </a:xfrm>
            <a:custGeom>
              <a:avLst/>
              <a:gdLst>
                <a:gd name="T0" fmla="*/ 1 w 4"/>
                <a:gd name="T1" fmla="*/ 0 h 7"/>
                <a:gd name="T2" fmla="*/ 4 w 4"/>
                <a:gd name="T3" fmla="*/ 6 h 7"/>
                <a:gd name="T4" fmla="*/ 1 w 4"/>
                <a:gd name="T5" fmla="*/ 0 h 7"/>
              </a:gdLst>
              <a:ahLst/>
              <a:cxnLst>
                <a:cxn ang="0">
                  <a:pos x="T0" y="T1"/>
                </a:cxn>
                <a:cxn ang="0">
                  <a:pos x="T2" y="T3"/>
                </a:cxn>
                <a:cxn ang="0">
                  <a:pos x="T4" y="T5"/>
                </a:cxn>
              </a:cxnLst>
              <a:rect l="0" t="0" r="r" b="b"/>
              <a:pathLst>
                <a:path w="4" h="7">
                  <a:moveTo>
                    <a:pt x="1" y="0"/>
                  </a:moveTo>
                  <a:cubicBezTo>
                    <a:pt x="4" y="0"/>
                    <a:pt x="4" y="2"/>
                    <a:pt x="4" y="6"/>
                  </a:cubicBezTo>
                  <a:cubicBezTo>
                    <a:pt x="0" y="7"/>
                    <a:pt x="1" y="2"/>
                    <a:pt x="1" y="0"/>
                  </a:cubicBezTo>
                </a:path>
              </a:pathLst>
            </a:custGeom>
            <a:grpFill/>
            <a:ln>
              <a:noFill/>
            </a:ln>
          </p:spPr>
          <p:txBody>
            <a:bodyPr/>
            <a:lstStyle/>
            <a:p>
              <a:pPr defTabSz="1228090">
                <a:defRPr/>
              </a:pPr>
              <a:endParaRPr lang="zh-CN" altLang="en-US">
                <a:latin typeface="+mn-lt"/>
                <a:ea typeface="+mn-ea"/>
              </a:endParaRPr>
            </a:p>
          </p:txBody>
        </p:sp>
        <p:sp>
          <p:nvSpPr>
            <p:cNvPr id="157" name="Freeform 45"/>
            <p:cNvSpPr/>
            <p:nvPr/>
          </p:nvSpPr>
          <p:spPr bwMode="auto">
            <a:xfrm>
              <a:off x="4148137" y="1824037"/>
              <a:ext cx="93663" cy="107950"/>
            </a:xfrm>
            <a:custGeom>
              <a:avLst/>
              <a:gdLst>
                <a:gd name="T0" fmla="*/ 10 w 25"/>
                <a:gd name="T1" fmla="*/ 0 h 29"/>
                <a:gd name="T2" fmla="*/ 11 w 25"/>
                <a:gd name="T3" fmla="*/ 1 h 29"/>
                <a:gd name="T4" fmla="*/ 21 w 25"/>
                <a:gd name="T5" fmla="*/ 1 h 29"/>
                <a:gd name="T6" fmla="*/ 25 w 25"/>
                <a:gd name="T7" fmla="*/ 4 h 29"/>
                <a:gd name="T8" fmla="*/ 24 w 25"/>
                <a:gd name="T9" fmla="*/ 7 h 29"/>
                <a:gd name="T10" fmla="*/ 21 w 25"/>
                <a:gd name="T11" fmla="*/ 8 h 29"/>
                <a:gd name="T12" fmla="*/ 24 w 25"/>
                <a:gd name="T13" fmla="*/ 15 h 29"/>
                <a:gd name="T14" fmla="*/ 22 w 25"/>
                <a:gd name="T15" fmla="*/ 22 h 29"/>
                <a:gd name="T16" fmla="*/ 15 w 25"/>
                <a:gd name="T17" fmla="*/ 22 h 29"/>
                <a:gd name="T18" fmla="*/ 14 w 25"/>
                <a:gd name="T19" fmla="*/ 27 h 29"/>
                <a:gd name="T20" fmla="*/ 11 w 25"/>
                <a:gd name="T21" fmla="*/ 29 h 29"/>
                <a:gd name="T22" fmla="*/ 3 w 25"/>
                <a:gd name="T23" fmla="*/ 29 h 29"/>
                <a:gd name="T24" fmla="*/ 6 w 25"/>
                <a:gd name="T25" fmla="*/ 21 h 29"/>
                <a:gd name="T26" fmla="*/ 6 w 25"/>
                <a:gd name="T27" fmla="*/ 15 h 29"/>
                <a:gd name="T28" fmla="*/ 3 w 25"/>
                <a:gd name="T29" fmla="*/ 8 h 29"/>
                <a:gd name="T30" fmla="*/ 8 w 25"/>
                <a:gd name="T31" fmla="*/ 10 h 29"/>
                <a:gd name="T32" fmla="*/ 10 w 25"/>
                <a:gd name="T33"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29">
                  <a:moveTo>
                    <a:pt x="10" y="0"/>
                  </a:moveTo>
                  <a:cubicBezTo>
                    <a:pt x="11" y="0"/>
                    <a:pt x="11" y="1"/>
                    <a:pt x="11" y="1"/>
                  </a:cubicBezTo>
                  <a:cubicBezTo>
                    <a:pt x="11" y="4"/>
                    <a:pt x="17" y="0"/>
                    <a:pt x="21" y="1"/>
                  </a:cubicBezTo>
                  <a:cubicBezTo>
                    <a:pt x="22" y="3"/>
                    <a:pt x="23" y="4"/>
                    <a:pt x="25" y="4"/>
                  </a:cubicBezTo>
                  <a:cubicBezTo>
                    <a:pt x="25" y="6"/>
                    <a:pt x="25" y="7"/>
                    <a:pt x="24" y="7"/>
                  </a:cubicBezTo>
                  <a:cubicBezTo>
                    <a:pt x="24" y="8"/>
                    <a:pt x="22" y="8"/>
                    <a:pt x="21" y="8"/>
                  </a:cubicBezTo>
                  <a:cubicBezTo>
                    <a:pt x="21" y="12"/>
                    <a:pt x="24" y="12"/>
                    <a:pt x="24" y="15"/>
                  </a:cubicBezTo>
                  <a:cubicBezTo>
                    <a:pt x="24" y="17"/>
                    <a:pt x="22" y="19"/>
                    <a:pt x="22" y="22"/>
                  </a:cubicBezTo>
                  <a:cubicBezTo>
                    <a:pt x="15" y="22"/>
                    <a:pt x="15" y="22"/>
                    <a:pt x="15" y="22"/>
                  </a:cubicBezTo>
                  <a:cubicBezTo>
                    <a:pt x="13" y="22"/>
                    <a:pt x="15" y="25"/>
                    <a:pt x="14" y="27"/>
                  </a:cubicBezTo>
                  <a:cubicBezTo>
                    <a:pt x="14" y="27"/>
                    <a:pt x="10" y="27"/>
                    <a:pt x="11" y="29"/>
                  </a:cubicBezTo>
                  <a:cubicBezTo>
                    <a:pt x="3" y="29"/>
                    <a:pt x="3" y="29"/>
                    <a:pt x="3" y="29"/>
                  </a:cubicBezTo>
                  <a:cubicBezTo>
                    <a:pt x="4" y="27"/>
                    <a:pt x="0" y="20"/>
                    <a:pt x="6" y="21"/>
                  </a:cubicBezTo>
                  <a:cubicBezTo>
                    <a:pt x="6" y="17"/>
                    <a:pt x="3" y="18"/>
                    <a:pt x="6" y="15"/>
                  </a:cubicBezTo>
                  <a:cubicBezTo>
                    <a:pt x="7" y="11"/>
                    <a:pt x="2" y="13"/>
                    <a:pt x="3" y="8"/>
                  </a:cubicBezTo>
                  <a:cubicBezTo>
                    <a:pt x="6" y="8"/>
                    <a:pt x="6" y="9"/>
                    <a:pt x="8" y="10"/>
                  </a:cubicBezTo>
                  <a:cubicBezTo>
                    <a:pt x="11" y="9"/>
                    <a:pt x="9" y="3"/>
                    <a:pt x="10" y="0"/>
                  </a:cubicBezTo>
                </a:path>
              </a:pathLst>
            </a:custGeom>
            <a:grpFill/>
            <a:ln>
              <a:noFill/>
            </a:ln>
          </p:spPr>
          <p:txBody>
            <a:bodyPr/>
            <a:lstStyle/>
            <a:p>
              <a:pPr defTabSz="1228090">
                <a:defRPr/>
              </a:pPr>
              <a:endParaRPr lang="zh-CN" altLang="en-US">
                <a:latin typeface="+mn-lt"/>
                <a:ea typeface="+mn-ea"/>
              </a:endParaRPr>
            </a:p>
          </p:txBody>
        </p:sp>
        <p:sp>
          <p:nvSpPr>
            <p:cNvPr id="158" name="Freeform 46"/>
            <p:cNvSpPr/>
            <p:nvPr/>
          </p:nvSpPr>
          <p:spPr bwMode="auto">
            <a:xfrm>
              <a:off x="833437" y="1827212"/>
              <a:ext cx="30163" cy="26988"/>
            </a:xfrm>
            <a:custGeom>
              <a:avLst/>
              <a:gdLst>
                <a:gd name="T0" fmla="*/ 7 w 8"/>
                <a:gd name="T1" fmla="*/ 0 h 7"/>
                <a:gd name="T2" fmla="*/ 6 w 8"/>
                <a:gd name="T3" fmla="*/ 3 h 7"/>
                <a:gd name="T4" fmla="*/ 0 w 8"/>
                <a:gd name="T5" fmla="*/ 5 h 7"/>
                <a:gd name="T6" fmla="*/ 7 w 8"/>
                <a:gd name="T7" fmla="*/ 0 h 7"/>
              </a:gdLst>
              <a:ahLst/>
              <a:cxnLst>
                <a:cxn ang="0">
                  <a:pos x="T0" y="T1"/>
                </a:cxn>
                <a:cxn ang="0">
                  <a:pos x="T2" y="T3"/>
                </a:cxn>
                <a:cxn ang="0">
                  <a:pos x="T4" y="T5"/>
                </a:cxn>
                <a:cxn ang="0">
                  <a:pos x="T6" y="T7"/>
                </a:cxn>
              </a:cxnLst>
              <a:rect l="0" t="0" r="r" b="b"/>
              <a:pathLst>
                <a:path w="8" h="7">
                  <a:moveTo>
                    <a:pt x="7" y="0"/>
                  </a:moveTo>
                  <a:cubicBezTo>
                    <a:pt x="8" y="2"/>
                    <a:pt x="6" y="2"/>
                    <a:pt x="6" y="3"/>
                  </a:cubicBezTo>
                  <a:cubicBezTo>
                    <a:pt x="4" y="6"/>
                    <a:pt x="3" y="7"/>
                    <a:pt x="0" y="5"/>
                  </a:cubicBezTo>
                  <a:cubicBezTo>
                    <a:pt x="1" y="2"/>
                    <a:pt x="4" y="1"/>
                    <a:pt x="7" y="0"/>
                  </a:cubicBezTo>
                </a:path>
              </a:pathLst>
            </a:custGeom>
            <a:grpFill/>
            <a:ln>
              <a:noFill/>
            </a:ln>
          </p:spPr>
          <p:txBody>
            <a:bodyPr/>
            <a:lstStyle/>
            <a:p>
              <a:pPr defTabSz="1228090">
                <a:defRPr/>
              </a:pPr>
              <a:endParaRPr lang="zh-CN" altLang="en-US">
                <a:latin typeface="+mn-lt"/>
                <a:ea typeface="+mn-ea"/>
              </a:endParaRPr>
            </a:p>
          </p:txBody>
        </p:sp>
        <p:sp>
          <p:nvSpPr>
            <p:cNvPr id="159" name="Freeform 47"/>
            <p:cNvSpPr/>
            <p:nvPr/>
          </p:nvSpPr>
          <p:spPr bwMode="auto">
            <a:xfrm>
              <a:off x="1519237" y="1849437"/>
              <a:ext cx="33338" cy="52388"/>
            </a:xfrm>
            <a:custGeom>
              <a:avLst/>
              <a:gdLst>
                <a:gd name="T0" fmla="*/ 2 w 9"/>
                <a:gd name="T1" fmla="*/ 0 h 14"/>
                <a:gd name="T2" fmla="*/ 9 w 9"/>
                <a:gd name="T3" fmla="*/ 10 h 14"/>
                <a:gd name="T4" fmla="*/ 4 w 9"/>
                <a:gd name="T5" fmla="*/ 7 h 14"/>
                <a:gd name="T6" fmla="*/ 2 w 9"/>
                <a:gd name="T7" fmla="*/ 0 h 14"/>
              </a:gdLst>
              <a:ahLst/>
              <a:cxnLst>
                <a:cxn ang="0">
                  <a:pos x="T0" y="T1"/>
                </a:cxn>
                <a:cxn ang="0">
                  <a:pos x="T2" y="T3"/>
                </a:cxn>
                <a:cxn ang="0">
                  <a:pos x="T4" y="T5"/>
                </a:cxn>
                <a:cxn ang="0">
                  <a:pos x="T6" y="T7"/>
                </a:cxn>
              </a:cxnLst>
              <a:rect l="0" t="0" r="r" b="b"/>
              <a:pathLst>
                <a:path w="9" h="14">
                  <a:moveTo>
                    <a:pt x="2" y="0"/>
                  </a:moveTo>
                  <a:cubicBezTo>
                    <a:pt x="5" y="3"/>
                    <a:pt x="5" y="8"/>
                    <a:pt x="9" y="10"/>
                  </a:cubicBezTo>
                  <a:cubicBezTo>
                    <a:pt x="8" y="14"/>
                    <a:pt x="4" y="9"/>
                    <a:pt x="4" y="7"/>
                  </a:cubicBezTo>
                  <a:cubicBezTo>
                    <a:pt x="0" y="7"/>
                    <a:pt x="0" y="2"/>
                    <a:pt x="2" y="0"/>
                  </a:cubicBezTo>
                </a:path>
              </a:pathLst>
            </a:custGeom>
            <a:grpFill/>
            <a:ln>
              <a:noFill/>
            </a:ln>
          </p:spPr>
          <p:txBody>
            <a:bodyPr/>
            <a:lstStyle/>
            <a:p>
              <a:pPr defTabSz="1228090">
                <a:defRPr/>
              </a:pPr>
              <a:endParaRPr lang="zh-CN" altLang="en-US">
                <a:latin typeface="+mn-lt"/>
                <a:ea typeface="+mn-ea"/>
              </a:endParaRPr>
            </a:p>
          </p:txBody>
        </p:sp>
        <p:sp>
          <p:nvSpPr>
            <p:cNvPr id="160" name="Freeform 48"/>
            <p:cNvSpPr/>
            <p:nvPr/>
          </p:nvSpPr>
          <p:spPr bwMode="auto">
            <a:xfrm>
              <a:off x="7407275" y="1827212"/>
              <a:ext cx="55563" cy="244475"/>
            </a:xfrm>
            <a:custGeom>
              <a:avLst/>
              <a:gdLst>
                <a:gd name="T0" fmla="*/ 5 w 15"/>
                <a:gd name="T1" fmla="*/ 7 h 65"/>
                <a:gd name="T2" fmla="*/ 8 w 15"/>
                <a:gd name="T3" fmla="*/ 17 h 65"/>
                <a:gd name="T4" fmla="*/ 9 w 15"/>
                <a:gd name="T5" fmla="*/ 23 h 65"/>
                <a:gd name="T6" fmla="*/ 9 w 15"/>
                <a:gd name="T7" fmla="*/ 27 h 65"/>
                <a:gd name="T8" fmla="*/ 11 w 15"/>
                <a:gd name="T9" fmla="*/ 38 h 65"/>
                <a:gd name="T10" fmla="*/ 15 w 15"/>
                <a:gd name="T11" fmla="*/ 44 h 65"/>
                <a:gd name="T12" fmla="*/ 9 w 15"/>
                <a:gd name="T13" fmla="*/ 45 h 65"/>
                <a:gd name="T14" fmla="*/ 9 w 15"/>
                <a:gd name="T15" fmla="*/ 55 h 65"/>
                <a:gd name="T16" fmla="*/ 6 w 15"/>
                <a:gd name="T17" fmla="*/ 55 h 65"/>
                <a:gd name="T18" fmla="*/ 9 w 15"/>
                <a:gd name="T19" fmla="*/ 65 h 65"/>
                <a:gd name="T20" fmla="*/ 2 w 15"/>
                <a:gd name="T21" fmla="*/ 63 h 65"/>
                <a:gd name="T22" fmla="*/ 4 w 15"/>
                <a:gd name="T23" fmla="*/ 55 h 65"/>
                <a:gd name="T24" fmla="*/ 1 w 15"/>
                <a:gd name="T25" fmla="*/ 51 h 65"/>
                <a:gd name="T26" fmla="*/ 4 w 15"/>
                <a:gd name="T27" fmla="*/ 34 h 65"/>
                <a:gd name="T28" fmla="*/ 1 w 15"/>
                <a:gd name="T29" fmla="*/ 27 h 65"/>
                <a:gd name="T30" fmla="*/ 1 w 15"/>
                <a:gd name="T31" fmla="*/ 17 h 65"/>
                <a:gd name="T32" fmla="*/ 5 w 15"/>
                <a:gd name="T33" fmla="*/ 13 h 65"/>
                <a:gd name="T34" fmla="*/ 6 w 15"/>
                <a:gd name="T35" fmla="*/ 9 h 65"/>
                <a:gd name="T36" fmla="*/ 5 w 15"/>
                <a:gd name="T37" fmla="*/ 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65">
                  <a:moveTo>
                    <a:pt x="5" y="7"/>
                  </a:moveTo>
                  <a:cubicBezTo>
                    <a:pt x="11" y="0"/>
                    <a:pt x="5" y="15"/>
                    <a:pt x="8" y="17"/>
                  </a:cubicBezTo>
                  <a:cubicBezTo>
                    <a:pt x="10" y="19"/>
                    <a:pt x="6" y="20"/>
                    <a:pt x="9" y="23"/>
                  </a:cubicBezTo>
                  <a:cubicBezTo>
                    <a:pt x="11" y="25"/>
                    <a:pt x="9" y="25"/>
                    <a:pt x="9" y="27"/>
                  </a:cubicBezTo>
                  <a:cubicBezTo>
                    <a:pt x="9" y="28"/>
                    <a:pt x="12" y="33"/>
                    <a:pt x="11" y="38"/>
                  </a:cubicBezTo>
                  <a:cubicBezTo>
                    <a:pt x="10" y="42"/>
                    <a:pt x="13" y="43"/>
                    <a:pt x="15" y="44"/>
                  </a:cubicBezTo>
                  <a:cubicBezTo>
                    <a:pt x="14" y="47"/>
                    <a:pt x="11" y="47"/>
                    <a:pt x="9" y="45"/>
                  </a:cubicBezTo>
                  <a:cubicBezTo>
                    <a:pt x="8" y="49"/>
                    <a:pt x="9" y="55"/>
                    <a:pt x="9" y="55"/>
                  </a:cubicBezTo>
                  <a:cubicBezTo>
                    <a:pt x="9" y="55"/>
                    <a:pt x="6" y="55"/>
                    <a:pt x="6" y="55"/>
                  </a:cubicBezTo>
                  <a:cubicBezTo>
                    <a:pt x="6" y="58"/>
                    <a:pt x="10" y="59"/>
                    <a:pt x="9" y="65"/>
                  </a:cubicBezTo>
                  <a:cubicBezTo>
                    <a:pt x="5" y="63"/>
                    <a:pt x="5" y="65"/>
                    <a:pt x="2" y="63"/>
                  </a:cubicBezTo>
                  <a:cubicBezTo>
                    <a:pt x="5" y="60"/>
                    <a:pt x="1" y="59"/>
                    <a:pt x="4" y="55"/>
                  </a:cubicBezTo>
                  <a:cubicBezTo>
                    <a:pt x="4" y="53"/>
                    <a:pt x="2" y="51"/>
                    <a:pt x="1" y="51"/>
                  </a:cubicBezTo>
                  <a:cubicBezTo>
                    <a:pt x="2" y="47"/>
                    <a:pt x="5" y="41"/>
                    <a:pt x="4" y="34"/>
                  </a:cubicBezTo>
                  <a:cubicBezTo>
                    <a:pt x="3" y="31"/>
                    <a:pt x="1" y="29"/>
                    <a:pt x="1" y="27"/>
                  </a:cubicBezTo>
                  <a:cubicBezTo>
                    <a:pt x="0" y="23"/>
                    <a:pt x="4" y="20"/>
                    <a:pt x="1" y="17"/>
                  </a:cubicBezTo>
                  <a:cubicBezTo>
                    <a:pt x="1" y="15"/>
                    <a:pt x="3" y="14"/>
                    <a:pt x="5" y="13"/>
                  </a:cubicBezTo>
                  <a:cubicBezTo>
                    <a:pt x="5" y="11"/>
                    <a:pt x="5" y="9"/>
                    <a:pt x="6" y="9"/>
                  </a:cubicBezTo>
                  <a:cubicBezTo>
                    <a:pt x="7" y="8"/>
                    <a:pt x="6" y="7"/>
                    <a:pt x="5" y="7"/>
                  </a:cubicBezTo>
                </a:path>
              </a:pathLst>
            </a:custGeom>
            <a:grpFill/>
            <a:ln>
              <a:noFill/>
            </a:ln>
          </p:spPr>
          <p:txBody>
            <a:bodyPr/>
            <a:lstStyle/>
            <a:p>
              <a:pPr defTabSz="1228090">
                <a:defRPr/>
              </a:pPr>
              <a:endParaRPr lang="zh-CN" altLang="en-US">
                <a:latin typeface="+mn-lt"/>
                <a:ea typeface="+mn-ea"/>
              </a:endParaRPr>
            </a:p>
          </p:txBody>
        </p:sp>
        <p:sp>
          <p:nvSpPr>
            <p:cNvPr id="161" name="Freeform 49"/>
            <p:cNvSpPr/>
            <p:nvPr/>
          </p:nvSpPr>
          <p:spPr bwMode="auto">
            <a:xfrm>
              <a:off x="792162" y="1854200"/>
              <a:ext cx="14288" cy="25400"/>
            </a:xfrm>
            <a:custGeom>
              <a:avLst/>
              <a:gdLst>
                <a:gd name="T0" fmla="*/ 1 w 4"/>
                <a:gd name="T1" fmla="*/ 0 h 7"/>
                <a:gd name="T2" fmla="*/ 0 w 4"/>
                <a:gd name="T3" fmla="*/ 5 h 7"/>
                <a:gd name="T4" fmla="*/ 0 w 4"/>
                <a:gd name="T5" fmla="*/ 2 h 7"/>
                <a:gd name="T6" fmla="*/ 1 w 4"/>
                <a:gd name="T7" fmla="*/ 0 h 7"/>
              </a:gdLst>
              <a:ahLst/>
              <a:cxnLst>
                <a:cxn ang="0">
                  <a:pos x="T0" y="T1"/>
                </a:cxn>
                <a:cxn ang="0">
                  <a:pos x="T2" y="T3"/>
                </a:cxn>
                <a:cxn ang="0">
                  <a:pos x="T4" y="T5"/>
                </a:cxn>
                <a:cxn ang="0">
                  <a:pos x="T6" y="T7"/>
                </a:cxn>
              </a:cxnLst>
              <a:rect l="0" t="0" r="r" b="b"/>
              <a:pathLst>
                <a:path w="4" h="7">
                  <a:moveTo>
                    <a:pt x="1" y="0"/>
                  </a:moveTo>
                  <a:cubicBezTo>
                    <a:pt x="4" y="0"/>
                    <a:pt x="3" y="7"/>
                    <a:pt x="0" y="5"/>
                  </a:cubicBezTo>
                  <a:cubicBezTo>
                    <a:pt x="0" y="2"/>
                    <a:pt x="0" y="2"/>
                    <a:pt x="0" y="2"/>
                  </a:cubicBezTo>
                  <a:cubicBezTo>
                    <a:pt x="1" y="2"/>
                    <a:pt x="1" y="1"/>
                    <a:pt x="1" y="0"/>
                  </a:cubicBezTo>
                </a:path>
              </a:pathLst>
            </a:custGeom>
            <a:grpFill/>
            <a:ln>
              <a:noFill/>
            </a:ln>
          </p:spPr>
          <p:txBody>
            <a:bodyPr/>
            <a:lstStyle/>
            <a:p>
              <a:pPr defTabSz="1228090">
                <a:defRPr/>
              </a:pPr>
              <a:endParaRPr lang="zh-CN" altLang="en-US">
                <a:latin typeface="+mn-lt"/>
                <a:ea typeface="+mn-ea"/>
              </a:endParaRPr>
            </a:p>
          </p:txBody>
        </p:sp>
        <p:sp>
          <p:nvSpPr>
            <p:cNvPr id="162" name="Freeform 50"/>
            <p:cNvSpPr/>
            <p:nvPr/>
          </p:nvSpPr>
          <p:spPr bwMode="auto">
            <a:xfrm>
              <a:off x="3090862" y="1939925"/>
              <a:ext cx="157163" cy="131763"/>
            </a:xfrm>
            <a:custGeom>
              <a:avLst/>
              <a:gdLst>
                <a:gd name="T0" fmla="*/ 18 w 42"/>
                <a:gd name="T1" fmla="*/ 0 h 35"/>
                <a:gd name="T2" fmla="*/ 22 w 42"/>
                <a:gd name="T3" fmla="*/ 3 h 35"/>
                <a:gd name="T4" fmla="*/ 21 w 42"/>
                <a:gd name="T5" fmla="*/ 8 h 35"/>
                <a:gd name="T6" fmla="*/ 27 w 42"/>
                <a:gd name="T7" fmla="*/ 11 h 35"/>
                <a:gd name="T8" fmla="*/ 35 w 42"/>
                <a:gd name="T9" fmla="*/ 14 h 35"/>
                <a:gd name="T10" fmla="*/ 34 w 42"/>
                <a:gd name="T11" fmla="*/ 19 h 35"/>
                <a:gd name="T12" fmla="*/ 38 w 42"/>
                <a:gd name="T13" fmla="*/ 21 h 35"/>
                <a:gd name="T14" fmla="*/ 41 w 42"/>
                <a:gd name="T15" fmla="*/ 25 h 35"/>
                <a:gd name="T16" fmla="*/ 38 w 42"/>
                <a:gd name="T17" fmla="*/ 32 h 35"/>
                <a:gd name="T18" fmla="*/ 36 w 42"/>
                <a:gd name="T19" fmla="*/ 29 h 35"/>
                <a:gd name="T20" fmla="*/ 28 w 42"/>
                <a:gd name="T21" fmla="*/ 29 h 35"/>
                <a:gd name="T22" fmla="*/ 22 w 42"/>
                <a:gd name="T23" fmla="*/ 35 h 35"/>
                <a:gd name="T24" fmla="*/ 20 w 42"/>
                <a:gd name="T25" fmla="*/ 31 h 35"/>
                <a:gd name="T26" fmla="*/ 15 w 42"/>
                <a:gd name="T27" fmla="*/ 29 h 35"/>
                <a:gd name="T28" fmla="*/ 10 w 42"/>
                <a:gd name="T29" fmla="*/ 25 h 35"/>
                <a:gd name="T30" fmla="*/ 0 w 42"/>
                <a:gd name="T31" fmla="*/ 26 h 35"/>
                <a:gd name="T32" fmla="*/ 1 w 42"/>
                <a:gd name="T33" fmla="*/ 21 h 35"/>
                <a:gd name="T34" fmla="*/ 7 w 42"/>
                <a:gd name="T35" fmla="*/ 18 h 35"/>
                <a:gd name="T36" fmla="*/ 10 w 42"/>
                <a:gd name="T37" fmla="*/ 12 h 35"/>
                <a:gd name="T38" fmla="*/ 11 w 42"/>
                <a:gd name="T39" fmla="*/ 5 h 35"/>
                <a:gd name="T40" fmla="*/ 14 w 42"/>
                <a:gd name="T41" fmla="*/ 5 h 35"/>
                <a:gd name="T42" fmla="*/ 14 w 42"/>
                <a:gd name="T43" fmla="*/ 3 h 35"/>
                <a:gd name="T44" fmla="*/ 18 w 42"/>
                <a:gd name="T45"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2" h="35">
                  <a:moveTo>
                    <a:pt x="18" y="0"/>
                  </a:moveTo>
                  <a:cubicBezTo>
                    <a:pt x="20" y="0"/>
                    <a:pt x="20" y="2"/>
                    <a:pt x="22" y="3"/>
                  </a:cubicBezTo>
                  <a:cubicBezTo>
                    <a:pt x="22" y="5"/>
                    <a:pt x="18" y="5"/>
                    <a:pt x="21" y="8"/>
                  </a:cubicBezTo>
                  <a:cubicBezTo>
                    <a:pt x="20" y="12"/>
                    <a:pt x="25" y="10"/>
                    <a:pt x="27" y="11"/>
                  </a:cubicBezTo>
                  <a:cubicBezTo>
                    <a:pt x="28" y="12"/>
                    <a:pt x="30" y="16"/>
                    <a:pt x="35" y="14"/>
                  </a:cubicBezTo>
                  <a:cubicBezTo>
                    <a:pt x="35" y="17"/>
                    <a:pt x="38" y="18"/>
                    <a:pt x="34" y="19"/>
                  </a:cubicBezTo>
                  <a:cubicBezTo>
                    <a:pt x="33" y="22"/>
                    <a:pt x="37" y="20"/>
                    <a:pt x="38" y="21"/>
                  </a:cubicBezTo>
                  <a:cubicBezTo>
                    <a:pt x="39" y="22"/>
                    <a:pt x="37" y="27"/>
                    <a:pt x="41" y="25"/>
                  </a:cubicBezTo>
                  <a:cubicBezTo>
                    <a:pt x="42" y="29"/>
                    <a:pt x="37" y="28"/>
                    <a:pt x="38" y="32"/>
                  </a:cubicBezTo>
                  <a:cubicBezTo>
                    <a:pt x="36" y="32"/>
                    <a:pt x="37" y="30"/>
                    <a:pt x="36" y="29"/>
                  </a:cubicBezTo>
                  <a:cubicBezTo>
                    <a:pt x="31" y="29"/>
                    <a:pt x="32" y="31"/>
                    <a:pt x="28" y="29"/>
                  </a:cubicBezTo>
                  <a:cubicBezTo>
                    <a:pt x="26" y="31"/>
                    <a:pt x="22" y="31"/>
                    <a:pt x="22" y="35"/>
                  </a:cubicBezTo>
                  <a:cubicBezTo>
                    <a:pt x="20" y="35"/>
                    <a:pt x="21" y="32"/>
                    <a:pt x="20" y="31"/>
                  </a:cubicBezTo>
                  <a:cubicBezTo>
                    <a:pt x="19" y="30"/>
                    <a:pt x="16" y="30"/>
                    <a:pt x="15" y="29"/>
                  </a:cubicBezTo>
                  <a:cubicBezTo>
                    <a:pt x="14" y="28"/>
                    <a:pt x="13" y="26"/>
                    <a:pt x="10" y="25"/>
                  </a:cubicBezTo>
                  <a:cubicBezTo>
                    <a:pt x="5" y="24"/>
                    <a:pt x="5" y="28"/>
                    <a:pt x="0" y="26"/>
                  </a:cubicBezTo>
                  <a:cubicBezTo>
                    <a:pt x="1" y="25"/>
                    <a:pt x="1" y="23"/>
                    <a:pt x="1" y="21"/>
                  </a:cubicBezTo>
                  <a:cubicBezTo>
                    <a:pt x="6" y="23"/>
                    <a:pt x="2" y="16"/>
                    <a:pt x="7" y="18"/>
                  </a:cubicBezTo>
                  <a:cubicBezTo>
                    <a:pt x="5" y="15"/>
                    <a:pt x="9" y="14"/>
                    <a:pt x="10" y="12"/>
                  </a:cubicBezTo>
                  <a:cubicBezTo>
                    <a:pt x="11" y="11"/>
                    <a:pt x="9" y="8"/>
                    <a:pt x="11" y="5"/>
                  </a:cubicBezTo>
                  <a:cubicBezTo>
                    <a:pt x="12" y="5"/>
                    <a:pt x="14" y="6"/>
                    <a:pt x="14" y="5"/>
                  </a:cubicBezTo>
                  <a:cubicBezTo>
                    <a:pt x="14" y="5"/>
                    <a:pt x="14" y="3"/>
                    <a:pt x="14" y="3"/>
                  </a:cubicBezTo>
                  <a:cubicBezTo>
                    <a:pt x="15" y="1"/>
                    <a:pt x="18" y="2"/>
                    <a:pt x="18" y="0"/>
                  </a:cubicBezTo>
                </a:path>
              </a:pathLst>
            </a:custGeom>
            <a:grpFill/>
            <a:ln>
              <a:noFill/>
            </a:ln>
          </p:spPr>
          <p:txBody>
            <a:bodyPr/>
            <a:lstStyle/>
            <a:p>
              <a:pPr defTabSz="1228090">
                <a:defRPr/>
              </a:pPr>
              <a:endParaRPr lang="zh-CN" altLang="en-US">
                <a:latin typeface="+mn-lt"/>
                <a:ea typeface="+mn-ea"/>
              </a:endParaRPr>
            </a:p>
          </p:txBody>
        </p:sp>
        <p:sp>
          <p:nvSpPr>
            <p:cNvPr id="163" name="Freeform 51"/>
            <p:cNvSpPr/>
            <p:nvPr/>
          </p:nvSpPr>
          <p:spPr bwMode="auto">
            <a:xfrm>
              <a:off x="3008312" y="1981200"/>
              <a:ext cx="33338" cy="33338"/>
            </a:xfrm>
            <a:custGeom>
              <a:avLst/>
              <a:gdLst>
                <a:gd name="T0" fmla="*/ 0 w 9"/>
                <a:gd name="T1" fmla="*/ 0 h 9"/>
                <a:gd name="T2" fmla="*/ 9 w 9"/>
                <a:gd name="T3" fmla="*/ 4 h 9"/>
                <a:gd name="T4" fmla="*/ 0 w 9"/>
                <a:gd name="T5" fmla="*/ 0 h 9"/>
              </a:gdLst>
              <a:ahLst/>
              <a:cxnLst>
                <a:cxn ang="0">
                  <a:pos x="T0" y="T1"/>
                </a:cxn>
                <a:cxn ang="0">
                  <a:pos x="T2" y="T3"/>
                </a:cxn>
                <a:cxn ang="0">
                  <a:pos x="T4" y="T5"/>
                </a:cxn>
              </a:cxnLst>
              <a:rect l="0" t="0" r="r" b="b"/>
              <a:pathLst>
                <a:path w="9" h="9">
                  <a:moveTo>
                    <a:pt x="0" y="0"/>
                  </a:moveTo>
                  <a:cubicBezTo>
                    <a:pt x="5" y="0"/>
                    <a:pt x="5" y="4"/>
                    <a:pt x="9" y="4"/>
                  </a:cubicBezTo>
                  <a:cubicBezTo>
                    <a:pt x="8" y="9"/>
                    <a:pt x="0" y="5"/>
                    <a:pt x="0" y="0"/>
                  </a:cubicBezTo>
                </a:path>
              </a:pathLst>
            </a:custGeom>
            <a:grpFill/>
            <a:ln>
              <a:noFill/>
            </a:ln>
          </p:spPr>
          <p:txBody>
            <a:bodyPr/>
            <a:lstStyle/>
            <a:p>
              <a:pPr defTabSz="1228090">
                <a:defRPr/>
              </a:pPr>
              <a:endParaRPr lang="zh-CN" altLang="en-US">
                <a:latin typeface="+mn-lt"/>
                <a:ea typeface="+mn-ea"/>
              </a:endParaRPr>
            </a:p>
          </p:txBody>
        </p:sp>
        <p:sp>
          <p:nvSpPr>
            <p:cNvPr id="164" name="Freeform 52"/>
            <p:cNvSpPr/>
            <p:nvPr/>
          </p:nvSpPr>
          <p:spPr bwMode="auto">
            <a:xfrm>
              <a:off x="7388225" y="2112962"/>
              <a:ext cx="112713" cy="77788"/>
            </a:xfrm>
            <a:custGeom>
              <a:avLst/>
              <a:gdLst>
                <a:gd name="T0" fmla="*/ 9 w 30"/>
                <a:gd name="T1" fmla="*/ 0 h 21"/>
                <a:gd name="T2" fmla="*/ 10 w 30"/>
                <a:gd name="T3" fmla="*/ 2 h 21"/>
                <a:gd name="T4" fmla="*/ 16 w 30"/>
                <a:gd name="T5" fmla="*/ 7 h 21"/>
                <a:gd name="T6" fmla="*/ 30 w 30"/>
                <a:gd name="T7" fmla="*/ 6 h 21"/>
                <a:gd name="T8" fmla="*/ 24 w 30"/>
                <a:gd name="T9" fmla="*/ 14 h 21"/>
                <a:gd name="T10" fmla="*/ 20 w 30"/>
                <a:gd name="T11" fmla="*/ 13 h 21"/>
                <a:gd name="T12" fmla="*/ 14 w 30"/>
                <a:gd name="T13" fmla="*/ 16 h 21"/>
                <a:gd name="T14" fmla="*/ 13 w 30"/>
                <a:gd name="T15" fmla="*/ 20 h 21"/>
                <a:gd name="T16" fmla="*/ 6 w 30"/>
                <a:gd name="T17" fmla="*/ 17 h 21"/>
                <a:gd name="T18" fmla="*/ 9 w 30"/>
                <a:gd name="T1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21">
                  <a:moveTo>
                    <a:pt x="9" y="0"/>
                  </a:moveTo>
                  <a:cubicBezTo>
                    <a:pt x="10" y="0"/>
                    <a:pt x="10" y="1"/>
                    <a:pt x="10" y="2"/>
                  </a:cubicBezTo>
                  <a:cubicBezTo>
                    <a:pt x="10" y="5"/>
                    <a:pt x="15" y="4"/>
                    <a:pt x="16" y="7"/>
                  </a:cubicBezTo>
                  <a:cubicBezTo>
                    <a:pt x="20" y="5"/>
                    <a:pt x="24" y="8"/>
                    <a:pt x="30" y="6"/>
                  </a:cubicBezTo>
                  <a:cubicBezTo>
                    <a:pt x="29" y="10"/>
                    <a:pt x="24" y="10"/>
                    <a:pt x="24" y="14"/>
                  </a:cubicBezTo>
                  <a:cubicBezTo>
                    <a:pt x="22" y="15"/>
                    <a:pt x="22" y="13"/>
                    <a:pt x="20" y="13"/>
                  </a:cubicBezTo>
                  <a:cubicBezTo>
                    <a:pt x="17" y="12"/>
                    <a:pt x="15" y="19"/>
                    <a:pt x="14" y="16"/>
                  </a:cubicBezTo>
                  <a:cubicBezTo>
                    <a:pt x="12" y="16"/>
                    <a:pt x="13" y="18"/>
                    <a:pt x="13" y="20"/>
                  </a:cubicBezTo>
                  <a:cubicBezTo>
                    <a:pt x="9" y="21"/>
                    <a:pt x="9" y="12"/>
                    <a:pt x="6" y="17"/>
                  </a:cubicBezTo>
                  <a:cubicBezTo>
                    <a:pt x="0" y="13"/>
                    <a:pt x="4" y="3"/>
                    <a:pt x="9" y="0"/>
                  </a:cubicBezTo>
                </a:path>
              </a:pathLst>
            </a:custGeom>
            <a:grpFill/>
            <a:ln>
              <a:noFill/>
            </a:ln>
          </p:spPr>
          <p:txBody>
            <a:bodyPr/>
            <a:lstStyle/>
            <a:p>
              <a:pPr defTabSz="1228090">
                <a:defRPr/>
              </a:pPr>
              <a:endParaRPr lang="zh-CN" altLang="en-US">
                <a:latin typeface="+mn-lt"/>
                <a:ea typeface="+mn-ea"/>
              </a:endParaRPr>
            </a:p>
          </p:txBody>
        </p:sp>
        <p:sp>
          <p:nvSpPr>
            <p:cNvPr id="165" name="Freeform 53"/>
            <p:cNvSpPr/>
            <p:nvPr/>
          </p:nvSpPr>
          <p:spPr bwMode="auto">
            <a:xfrm>
              <a:off x="7192962" y="2206625"/>
              <a:ext cx="214313" cy="184150"/>
            </a:xfrm>
            <a:custGeom>
              <a:avLst/>
              <a:gdLst>
                <a:gd name="T0" fmla="*/ 51 w 57"/>
                <a:gd name="T1" fmla="*/ 0 h 49"/>
                <a:gd name="T2" fmla="*/ 55 w 57"/>
                <a:gd name="T3" fmla="*/ 2 h 49"/>
                <a:gd name="T4" fmla="*/ 55 w 57"/>
                <a:gd name="T5" fmla="*/ 23 h 49"/>
                <a:gd name="T6" fmla="*/ 53 w 57"/>
                <a:gd name="T7" fmla="*/ 20 h 49"/>
                <a:gd name="T8" fmla="*/ 53 w 57"/>
                <a:gd name="T9" fmla="*/ 28 h 49"/>
                <a:gd name="T10" fmla="*/ 51 w 57"/>
                <a:gd name="T11" fmla="*/ 27 h 49"/>
                <a:gd name="T12" fmla="*/ 51 w 57"/>
                <a:gd name="T13" fmla="*/ 41 h 49"/>
                <a:gd name="T14" fmla="*/ 48 w 57"/>
                <a:gd name="T15" fmla="*/ 40 h 49"/>
                <a:gd name="T16" fmla="*/ 44 w 57"/>
                <a:gd name="T17" fmla="*/ 42 h 49"/>
                <a:gd name="T18" fmla="*/ 41 w 57"/>
                <a:gd name="T19" fmla="*/ 41 h 49"/>
                <a:gd name="T20" fmla="*/ 35 w 57"/>
                <a:gd name="T21" fmla="*/ 42 h 49"/>
                <a:gd name="T22" fmla="*/ 28 w 57"/>
                <a:gd name="T23" fmla="*/ 44 h 49"/>
                <a:gd name="T24" fmla="*/ 25 w 57"/>
                <a:gd name="T25" fmla="*/ 49 h 49"/>
                <a:gd name="T26" fmla="*/ 20 w 57"/>
                <a:gd name="T27" fmla="*/ 42 h 49"/>
                <a:gd name="T28" fmla="*/ 17 w 57"/>
                <a:gd name="T29" fmla="*/ 45 h 49"/>
                <a:gd name="T30" fmla="*/ 14 w 57"/>
                <a:gd name="T31" fmla="*/ 44 h 49"/>
                <a:gd name="T32" fmla="*/ 0 w 57"/>
                <a:gd name="T33" fmla="*/ 47 h 49"/>
                <a:gd name="T34" fmla="*/ 2 w 57"/>
                <a:gd name="T35" fmla="*/ 41 h 49"/>
                <a:gd name="T36" fmla="*/ 4 w 57"/>
                <a:gd name="T37" fmla="*/ 42 h 49"/>
                <a:gd name="T38" fmla="*/ 6 w 57"/>
                <a:gd name="T39" fmla="*/ 40 h 49"/>
                <a:gd name="T40" fmla="*/ 25 w 57"/>
                <a:gd name="T41" fmla="*/ 38 h 49"/>
                <a:gd name="T42" fmla="*/ 28 w 57"/>
                <a:gd name="T43" fmla="*/ 28 h 49"/>
                <a:gd name="T44" fmla="*/ 31 w 57"/>
                <a:gd name="T45" fmla="*/ 26 h 49"/>
                <a:gd name="T46" fmla="*/ 39 w 57"/>
                <a:gd name="T47" fmla="*/ 27 h 49"/>
                <a:gd name="T48" fmla="*/ 39 w 57"/>
                <a:gd name="T49" fmla="*/ 21 h 49"/>
                <a:gd name="T50" fmla="*/ 41 w 57"/>
                <a:gd name="T51" fmla="*/ 24 h 49"/>
                <a:gd name="T52" fmla="*/ 42 w 57"/>
                <a:gd name="T53" fmla="*/ 17 h 49"/>
                <a:gd name="T54" fmla="*/ 46 w 57"/>
                <a:gd name="T55" fmla="*/ 6 h 49"/>
                <a:gd name="T56" fmla="*/ 51 w 57"/>
                <a:gd name="T5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7" h="49">
                  <a:moveTo>
                    <a:pt x="51" y="0"/>
                  </a:moveTo>
                  <a:cubicBezTo>
                    <a:pt x="53" y="0"/>
                    <a:pt x="53" y="2"/>
                    <a:pt x="55" y="2"/>
                  </a:cubicBezTo>
                  <a:cubicBezTo>
                    <a:pt x="55" y="12"/>
                    <a:pt x="57" y="17"/>
                    <a:pt x="55" y="23"/>
                  </a:cubicBezTo>
                  <a:cubicBezTo>
                    <a:pt x="54" y="23"/>
                    <a:pt x="54" y="21"/>
                    <a:pt x="53" y="20"/>
                  </a:cubicBezTo>
                  <a:cubicBezTo>
                    <a:pt x="50" y="21"/>
                    <a:pt x="54" y="26"/>
                    <a:pt x="53" y="28"/>
                  </a:cubicBezTo>
                  <a:cubicBezTo>
                    <a:pt x="52" y="28"/>
                    <a:pt x="52" y="27"/>
                    <a:pt x="51" y="27"/>
                  </a:cubicBezTo>
                  <a:cubicBezTo>
                    <a:pt x="51" y="41"/>
                    <a:pt x="51" y="41"/>
                    <a:pt x="51" y="41"/>
                  </a:cubicBezTo>
                  <a:cubicBezTo>
                    <a:pt x="50" y="41"/>
                    <a:pt x="49" y="40"/>
                    <a:pt x="48" y="40"/>
                  </a:cubicBezTo>
                  <a:cubicBezTo>
                    <a:pt x="45" y="38"/>
                    <a:pt x="45" y="42"/>
                    <a:pt x="44" y="42"/>
                  </a:cubicBezTo>
                  <a:cubicBezTo>
                    <a:pt x="43" y="43"/>
                    <a:pt x="42" y="41"/>
                    <a:pt x="41" y="41"/>
                  </a:cubicBezTo>
                  <a:cubicBezTo>
                    <a:pt x="40" y="41"/>
                    <a:pt x="37" y="42"/>
                    <a:pt x="35" y="42"/>
                  </a:cubicBezTo>
                  <a:cubicBezTo>
                    <a:pt x="35" y="43"/>
                    <a:pt x="32" y="45"/>
                    <a:pt x="28" y="44"/>
                  </a:cubicBezTo>
                  <a:cubicBezTo>
                    <a:pt x="26" y="44"/>
                    <a:pt x="27" y="49"/>
                    <a:pt x="25" y="49"/>
                  </a:cubicBezTo>
                  <a:cubicBezTo>
                    <a:pt x="22" y="48"/>
                    <a:pt x="20" y="47"/>
                    <a:pt x="20" y="42"/>
                  </a:cubicBezTo>
                  <a:cubicBezTo>
                    <a:pt x="17" y="41"/>
                    <a:pt x="18" y="45"/>
                    <a:pt x="17" y="45"/>
                  </a:cubicBezTo>
                  <a:cubicBezTo>
                    <a:pt x="15" y="46"/>
                    <a:pt x="15" y="44"/>
                    <a:pt x="14" y="44"/>
                  </a:cubicBezTo>
                  <a:cubicBezTo>
                    <a:pt x="9" y="45"/>
                    <a:pt x="4" y="49"/>
                    <a:pt x="0" y="47"/>
                  </a:cubicBezTo>
                  <a:cubicBezTo>
                    <a:pt x="1" y="45"/>
                    <a:pt x="2" y="43"/>
                    <a:pt x="2" y="41"/>
                  </a:cubicBezTo>
                  <a:cubicBezTo>
                    <a:pt x="3" y="40"/>
                    <a:pt x="4" y="42"/>
                    <a:pt x="4" y="42"/>
                  </a:cubicBezTo>
                  <a:cubicBezTo>
                    <a:pt x="6" y="42"/>
                    <a:pt x="5" y="40"/>
                    <a:pt x="6" y="40"/>
                  </a:cubicBezTo>
                  <a:cubicBezTo>
                    <a:pt x="11" y="39"/>
                    <a:pt x="20" y="40"/>
                    <a:pt x="25" y="38"/>
                  </a:cubicBezTo>
                  <a:cubicBezTo>
                    <a:pt x="23" y="32"/>
                    <a:pt x="30" y="34"/>
                    <a:pt x="28" y="28"/>
                  </a:cubicBezTo>
                  <a:cubicBezTo>
                    <a:pt x="31" y="30"/>
                    <a:pt x="31" y="30"/>
                    <a:pt x="31" y="26"/>
                  </a:cubicBezTo>
                  <a:cubicBezTo>
                    <a:pt x="34" y="29"/>
                    <a:pt x="37" y="24"/>
                    <a:pt x="39" y="27"/>
                  </a:cubicBezTo>
                  <a:cubicBezTo>
                    <a:pt x="40" y="26"/>
                    <a:pt x="39" y="22"/>
                    <a:pt x="39" y="21"/>
                  </a:cubicBezTo>
                  <a:cubicBezTo>
                    <a:pt x="41" y="20"/>
                    <a:pt x="41" y="24"/>
                    <a:pt x="41" y="24"/>
                  </a:cubicBezTo>
                  <a:cubicBezTo>
                    <a:pt x="42" y="25"/>
                    <a:pt x="45" y="23"/>
                    <a:pt x="42" y="17"/>
                  </a:cubicBezTo>
                  <a:cubicBezTo>
                    <a:pt x="47" y="16"/>
                    <a:pt x="45" y="10"/>
                    <a:pt x="46" y="6"/>
                  </a:cubicBezTo>
                  <a:cubicBezTo>
                    <a:pt x="47" y="4"/>
                    <a:pt x="52" y="4"/>
                    <a:pt x="51" y="0"/>
                  </a:cubicBezTo>
                </a:path>
              </a:pathLst>
            </a:custGeom>
            <a:grpFill/>
            <a:ln>
              <a:noFill/>
            </a:ln>
          </p:spPr>
          <p:txBody>
            <a:bodyPr/>
            <a:lstStyle/>
            <a:p>
              <a:pPr defTabSz="1228090">
                <a:defRPr/>
              </a:pPr>
              <a:endParaRPr lang="zh-CN" altLang="en-US">
                <a:latin typeface="+mn-lt"/>
                <a:ea typeface="+mn-ea"/>
              </a:endParaRPr>
            </a:p>
          </p:txBody>
        </p:sp>
        <p:sp>
          <p:nvSpPr>
            <p:cNvPr id="166" name="Freeform 54"/>
            <p:cNvSpPr/>
            <p:nvPr/>
          </p:nvSpPr>
          <p:spPr bwMode="auto">
            <a:xfrm>
              <a:off x="4549775" y="2217737"/>
              <a:ext cx="38100" cy="41275"/>
            </a:xfrm>
            <a:custGeom>
              <a:avLst/>
              <a:gdLst>
                <a:gd name="T0" fmla="*/ 4 w 10"/>
                <a:gd name="T1" fmla="*/ 0 h 11"/>
                <a:gd name="T2" fmla="*/ 1 w 10"/>
                <a:gd name="T3" fmla="*/ 10 h 11"/>
                <a:gd name="T4" fmla="*/ 4 w 10"/>
                <a:gd name="T5" fmla="*/ 0 h 11"/>
              </a:gdLst>
              <a:ahLst/>
              <a:cxnLst>
                <a:cxn ang="0">
                  <a:pos x="T0" y="T1"/>
                </a:cxn>
                <a:cxn ang="0">
                  <a:pos x="T2" y="T3"/>
                </a:cxn>
                <a:cxn ang="0">
                  <a:pos x="T4" y="T5"/>
                </a:cxn>
              </a:cxnLst>
              <a:rect l="0" t="0" r="r" b="b"/>
              <a:pathLst>
                <a:path w="10" h="11">
                  <a:moveTo>
                    <a:pt x="4" y="0"/>
                  </a:moveTo>
                  <a:cubicBezTo>
                    <a:pt x="10" y="0"/>
                    <a:pt x="8" y="11"/>
                    <a:pt x="1" y="10"/>
                  </a:cubicBezTo>
                  <a:cubicBezTo>
                    <a:pt x="4" y="9"/>
                    <a:pt x="0" y="1"/>
                    <a:pt x="4" y="0"/>
                  </a:cubicBezTo>
                </a:path>
              </a:pathLst>
            </a:custGeom>
            <a:grpFill/>
            <a:ln>
              <a:noFill/>
            </a:ln>
          </p:spPr>
          <p:txBody>
            <a:bodyPr/>
            <a:lstStyle/>
            <a:p>
              <a:pPr defTabSz="1228090">
                <a:defRPr/>
              </a:pPr>
              <a:endParaRPr lang="zh-CN" altLang="en-US">
                <a:latin typeface="+mn-lt"/>
                <a:ea typeface="+mn-ea"/>
              </a:endParaRPr>
            </a:p>
          </p:txBody>
        </p:sp>
        <p:sp>
          <p:nvSpPr>
            <p:cNvPr id="167" name="Freeform 55"/>
            <p:cNvSpPr/>
            <p:nvPr/>
          </p:nvSpPr>
          <p:spPr bwMode="auto">
            <a:xfrm>
              <a:off x="4640262" y="2278062"/>
              <a:ext cx="55563" cy="41275"/>
            </a:xfrm>
            <a:custGeom>
              <a:avLst/>
              <a:gdLst>
                <a:gd name="T0" fmla="*/ 12 w 15"/>
                <a:gd name="T1" fmla="*/ 2 h 11"/>
                <a:gd name="T2" fmla="*/ 15 w 15"/>
                <a:gd name="T3" fmla="*/ 9 h 11"/>
                <a:gd name="T4" fmla="*/ 8 w 15"/>
                <a:gd name="T5" fmla="*/ 9 h 11"/>
                <a:gd name="T6" fmla="*/ 8 w 15"/>
                <a:gd name="T7" fmla="*/ 8 h 11"/>
                <a:gd name="T8" fmla="*/ 2 w 15"/>
                <a:gd name="T9" fmla="*/ 7 h 11"/>
                <a:gd name="T10" fmla="*/ 12 w 15"/>
                <a:gd name="T11" fmla="*/ 2 h 11"/>
              </a:gdLst>
              <a:ahLst/>
              <a:cxnLst>
                <a:cxn ang="0">
                  <a:pos x="T0" y="T1"/>
                </a:cxn>
                <a:cxn ang="0">
                  <a:pos x="T2" y="T3"/>
                </a:cxn>
                <a:cxn ang="0">
                  <a:pos x="T4" y="T5"/>
                </a:cxn>
                <a:cxn ang="0">
                  <a:pos x="T6" y="T7"/>
                </a:cxn>
                <a:cxn ang="0">
                  <a:pos x="T8" y="T9"/>
                </a:cxn>
                <a:cxn ang="0">
                  <a:pos x="T10" y="T11"/>
                </a:cxn>
              </a:cxnLst>
              <a:rect l="0" t="0" r="r" b="b"/>
              <a:pathLst>
                <a:path w="15" h="11">
                  <a:moveTo>
                    <a:pt x="12" y="2"/>
                  </a:moveTo>
                  <a:cubicBezTo>
                    <a:pt x="14" y="4"/>
                    <a:pt x="15" y="6"/>
                    <a:pt x="15" y="9"/>
                  </a:cubicBezTo>
                  <a:cubicBezTo>
                    <a:pt x="14" y="9"/>
                    <a:pt x="9" y="11"/>
                    <a:pt x="8" y="9"/>
                  </a:cubicBezTo>
                  <a:cubicBezTo>
                    <a:pt x="8" y="9"/>
                    <a:pt x="8" y="8"/>
                    <a:pt x="8" y="8"/>
                  </a:cubicBezTo>
                  <a:cubicBezTo>
                    <a:pt x="6" y="8"/>
                    <a:pt x="2" y="9"/>
                    <a:pt x="2" y="7"/>
                  </a:cubicBezTo>
                  <a:cubicBezTo>
                    <a:pt x="0" y="0"/>
                    <a:pt x="12" y="7"/>
                    <a:pt x="12" y="2"/>
                  </a:cubicBezTo>
                </a:path>
              </a:pathLst>
            </a:custGeom>
            <a:grpFill/>
            <a:ln>
              <a:noFill/>
            </a:ln>
          </p:spPr>
          <p:txBody>
            <a:bodyPr/>
            <a:lstStyle/>
            <a:p>
              <a:pPr defTabSz="1228090">
                <a:defRPr/>
              </a:pPr>
              <a:endParaRPr lang="zh-CN" altLang="en-US">
                <a:latin typeface="+mn-lt"/>
                <a:ea typeface="+mn-ea"/>
              </a:endParaRPr>
            </a:p>
          </p:txBody>
        </p:sp>
        <p:sp>
          <p:nvSpPr>
            <p:cNvPr id="168" name="Freeform 56"/>
            <p:cNvSpPr/>
            <p:nvPr/>
          </p:nvSpPr>
          <p:spPr bwMode="auto">
            <a:xfrm>
              <a:off x="5067300" y="2352675"/>
              <a:ext cx="41275" cy="19050"/>
            </a:xfrm>
            <a:custGeom>
              <a:avLst/>
              <a:gdLst>
                <a:gd name="T0" fmla="*/ 0 w 11"/>
                <a:gd name="T1" fmla="*/ 5 h 5"/>
                <a:gd name="T2" fmla="*/ 6 w 11"/>
                <a:gd name="T3" fmla="*/ 1 h 5"/>
                <a:gd name="T4" fmla="*/ 5 w 11"/>
                <a:gd name="T5" fmla="*/ 2 h 5"/>
                <a:gd name="T6" fmla="*/ 0 w 11"/>
                <a:gd name="T7" fmla="*/ 5 h 5"/>
              </a:gdLst>
              <a:ahLst/>
              <a:cxnLst>
                <a:cxn ang="0">
                  <a:pos x="T0" y="T1"/>
                </a:cxn>
                <a:cxn ang="0">
                  <a:pos x="T2" y="T3"/>
                </a:cxn>
                <a:cxn ang="0">
                  <a:pos x="T4" y="T5"/>
                </a:cxn>
                <a:cxn ang="0">
                  <a:pos x="T6" y="T7"/>
                </a:cxn>
              </a:cxnLst>
              <a:rect l="0" t="0" r="r" b="b"/>
              <a:pathLst>
                <a:path w="11" h="5">
                  <a:moveTo>
                    <a:pt x="0" y="5"/>
                  </a:moveTo>
                  <a:cubicBezTo>
                    <a:pt x="0" y="1"/>
                    <a:pt x="2" y="0"/>
                    <a:pt x="6" y="1"/>
                  </a:cubicBezTo>
                  <a:cubicBezTo>
                    <a:pt x="11" y="0"/>
                    <a:pt x="8" y="3"/>
                    <a:pt x="5" y="2"/>
                  </a:cubicBezTo>
                  <a:cubicBezTo>
                    <a:pt x="3" y="3"/>
                    <a:pt x="3" y="5"/>
                    <a:pt x="0" y="5"/>
                  </a:cubicBezTo>
                </a:path>
              </a:pathLst>
            </a:custGeom>
            <a:grpFill/>
            <a:ln>
              <a:noFill/>
            </a:ln>
          </p:spPr>
          <p:txBody>
            <a:bodyPr/>
            <a:lstStyle/>
            <a:p>
              <a:pPr defTabSz="1228090">
                <a:defRPr/>
              </a:pPr>
              <a:endParaRPr lang="zh-CN" altLang="en-US">
                <a:latin typeface="+mn-lt"/>
                <a:ea typeface="+mn-ea"/>
              </a:endParaRPr>
            </a:p>
          </p:txBody>
        </p:sp>
        <p:sp>
          <p:nvSpPr>
            <p:cNvPr id="169" name="Freeform 57"/>
            <p:cNvSpPr/>
            <p:nvPr/>
          </p:nvSpPr>
          <p:spPr bwMode="auto">
            <a:xfrm>
              <a:off x="7212012" y="2386012"/>
              <a:ext cx="41275" cy="22225"/>
            </a:xfrm>
            <a:custGeom>
              <a:avLst/>
              <a:gdLst>
                <a:gd name="T0" fmla="*/ 9 w 11"/>
                <a:gd name="T1" fmla="*/ 0 h 6"/>
                <a:gd name="T2" fmla="*/ 6 w 11"/>
                <a:gd name="T3" fmla="*/ 6 h 6"/>
                <a:gd name="T4" fmla="*/ 1 w 11"/>
                <a:gd name="T5" fmla="*/ 1 h 6"/>
                <a:gd name="T6" fmla="*/ 9 w 11"/>
                <a:gd name="T7" fmla="*/ 0 h 6"/>
              </a:gdLst>
              <a:ahLst/>
              <a:cxnLst>
                <a:cxn ang="0">
                  <a:pos x="T0" y="T1"/>
                </a:cxn>
                <a:cxn ang="0">
                  <a:pos x="T2" y="T3"/>
                </a:cxn>
                <a:cxn ang="0">
                  <a:pos x="T4" y="T5"/>
                </a:cxn>
                <a:cxn ang="0">
                  <a:pos x="T6" y="T7"/>
                </a:cxn>
              </a:cxnLst>
              <a:rect l="0" t="0" r="r" b="b"/>
              <a:pathLst>
                <a:path w="11" h="6">
                  <a:moveTo>
                    <a:pt x="9" y="0"/>
                  </a:moveTo>
                  <a:cubicBezTo>
                    <a:pt x="11" y="5"/>
                    <a:pt x="5" y="1"/>
                    <a:pt x="6" y="6"/>
                  </a:cubicBezTo>
                  <a:cubicBezTo>
                    <a:pt x="3" y="6"/>
                    <a:pt x="0" y="5"/>
                    <a:pt x="1" y="1"/>
                  </a:cubicBezTo>
                  <a:cubicBezTo>
                    <a:pt x="4" y="5"/>
                    <a:pt x="5" y="0"/>
                    <a:pt x="9" y="0"/>
                  </a:cubicBezTo>
                </a:path>
              </a:pathLst>
            </a:custGeom>
            <a:grpFill/>
            <a:ln>
              <a:noFill/>
            </a:ln>
          </p:spPr>
          <p:txBody>
            <a:bodyPr/>
            <a:lstStyle/>
            <a:p>
              <a:pPr defTabSz="1228090">
                <a:defRPr/>
              </a:pPr>
              <a:endParaRPr lang="zh-CN" altLang="en-US">
                <a:latin typeface="+mn-lt"/>
                <a:ea typeface="+mn-ea"/>
              </a:endParaRPr>
            </a:p>
          </p:txBody>
        </p:sp>
        <p:sp>
          <p:nvSpPr>
            <p:cNvPr id="170" name="Freeform 58"/>
            <p:cNvSpPr/>
            <p:nvPr/>
          </p:nvSpPr>
          <p:spPr bwMode="auto">
            <a:xfrm>
              <a:off x="7145337" y="2386012"/>
              <a:ext cx="55563" cy="60325"/>
            </a:xfrm>
            <a:custGeom>
              <a:avLst/>
              <a:gdLst>
                <a:gd name="T0" fmla="*/ 13 w 15"/>
                <a:gd name="T1" fmla="*/ 3 h 16"/>
                <a:gd name="T2" fmla="*/ 13 w 15"/>
                <a:gd name="T3" fmla="*/ 13 h 16"/>
                <a:gd name="T4" fmla="*/ 5 w 15"/>
                <a:gd name="T5" fmla="*/ 14 h 16"/>
                <a:gd name="T6" fmla="*/ 1 w 15"/>
                <a:gd name="T7" fmla="*/ 8 h 16"/>
                <a:gd name="T8" fmla="*/ 13 w 15"/>
                <a:gd name="T9" fmla="*/ 3 h 16"/>
              </a:gdLst>
              <a:ahLst/>
              <a:cxnLst>
                <a:cxn ang="0">
                  <a:pos x="T0" y="T1"/>
                </a:cxn>
                <a:cxn ang="0">
                  <a:pos x="T2" y="T3"/>
                </a:cxn>
                <a:cxn ang="0">
                  <a:pos x="T4" y="T5"/>
                </a:cxn>
                <a:cxn ang="0">
                  <a:pos x="T6" y="T7"/>
                </a:cxn>
                <a:cxn ang="0">
                  <a:pos x="T8" y="T9"/>
                </a:cxn>
              </a:cxnLst>
              <a:rect l="0" t="0" r="r" b="b"/>
              <a:pathLst>
                <a:path w="15" h="16">
                  <a:moveTo>
                    <a:pt x="13" y="3"/>
                  </a:moveTo>
                  <a:cubicBezTo>
                    <a:pt x="15" y="7"/>
                    <a:pt x="9" y="11"/>
                    <a:pt x="13" y="13"/>
                  </a:cubicBezTo>
                  <a:cubicBezTo>
                    <a:pt x="13" y="16"/>
                    <a:pt x="7" y="13"/>
                    <a:pt x="5" y="14"/>
                  </a:cubicBezTo>
                  <a:cubicBezTo>
                    <a:pt x="5" y="9"/>
                    <a:pt x="6" y="6"/>
                    <a:pt x="1" y="8"/>
                  </a:cubicBezTo>
                  <a:cubicBezTo>
                    <a:pt x="0" y="2"/>
                    <a:pt x="8" y="0"/>
                    <a:pt x="13" y="3"/>
                  </a:cubicBezTo>
                </a:path>
              </a:pathLst>
            </a:custGeom>
            <a:grpFill/>
            <a:ln>
              <a:noFill/>
            </a:ln>
          </p:spPr>
          <p:txBody>
            <a:bodyPr/>
            <a:lstStyle/>
            <a:p>
              <a:pPr defTabSz="1228090">
                <a:defRPr/>
              </a:pPr>
              <a:endParaRPr lang="zh-CN" altLang="en-US">
                <a:latin typeface="+mn-lt"/>
                <a:ea typeface="+mn-ea"/>
              </a:endParaRPr>
            </a:p>
          </p:txBody>
        </p:sp>
        <p:sp>
          <p:nvSpPr>
            <p:cNvPr id="171" name="Freeform 59"/>
            <p:cNvSpPr/>
            <p:nvPr/>
          </p:nvSpPr>
          <p:spPr bwMode="auto">
            <a:xfrm>
              <a:off x="6945312" y="2597150"/>
              <a:ext cx="34925" cy="52388"/>
            </a:xfrm>
            <a:custGeom>
              <a:avLst/>
              <a:gdLst>
                <a:gd name="T0" fmla="*/ 9 w 9"/>
                <a:gd name="T1" fmla="*/ 6 h 14"/>
                <a:gd name="T2" fmla="*/ 6 w 9"/>
                <a:gd name="T3" fmla="*/ 14 h 14"/>
                <a:gd name="T4" fmla="*/ 0 w 9"/>
                <a:gd name="T5" fmla="*/ 14 h 14"/>
                <a:gd name="T6" fmla="*/ 2 w 9"/>
                <a:gd name="T7" fmla="*/ 4 h 14"/>
                <a:gd name="T8" fmla="*/ 9 w 9"/>
                <a:gd name="T9" fmla="*/ 6 h 14"/>
              </a:gdLst>
              <a:ahLst/>
              <a:cxnLst>
                <a:cxn ang="0">
                  <a:pos x="T0" y="T1"/>
                </a:cxn>
                <a:cxn ang="0">
                  <a:pos x="T2" y="T3"/>
                </a:cxn>
                <a:cxn ang="0">
                  <a:pos x="T4" y="T5"/>
                </a:cxn>
                <a:cxn ang="0">
                  <a:pos x="T6" y="T7"/>
                </a:cxn>
                <a:cxn ang="0">
                  <a:pos x="T8" y="T9"/>
                </a:cxn>
              </a:cxnLst>
              <a:rect l="0" t="0" r="r" b="b"/>
              <a:pathLst>
                <a:path w="9" h="14">
                  <a:moveTo>
                    <a:pt x="9" y="6"/>
                  </a:moveTo>
                  <a:cubicBezTo>
                    <a:pt x="9" y="10"/>
                    <a:pt x="4" y="9"/>
                    <a:pt x="6" y="14"/>
                  </a:cubicBezTo>
                  <a:cubicBezTo>
                    <a:pt x="0" y="14"/>
                    <a:pt x="0" y="14"/>
                    <a:pt x="0" y="14"/>
                  </a:cubicBezTo>
                  <a:cubicBezTo>
                    <a:pt x="1" y="12"/>
                    <a:pt x="5" y="6"/>
                    <a:pt x="2" y="4"/>
                  </a:cubicBezTo>
                  <a:cubicBezTo>
                    <a:pt x="3" y="1"/>
                    <a:pt x="9" y="0"/>
                    <a:pt x="9" y="6"/>
                  </a:cubicBezTo>
                </a:path>
              </a:pathLst>
            </a:custGeom>
            <a:grpFill/>
            <a:ln>
              <a:noFill/>
            </a:ln>
          </p:spPr>
          <p:txBody>
            <a:bodyPr/>
            <a:lstStyle/>
            <a:p>
              <a:pPr defTabSz="1228090">
                <a:defRPr/>
              </a:pPr>
              <a:endParaRPr lang="zh-CN" altLang="en-US">
                <a:latin typeface="+mn-lt"/>
                <a:ea typeface="+mn-ea"/>
              </a:endParaRPr>
            </a:p>
          </p:txBody>
        </p:sp>
        <p:sp>
          <p:nvSpPr>
            <p:cNvPr id="172" name="Freeform 60"/>
            <p:cNvSpPr/>
            <p:nvPr/>
          </p:nvSpPr>
          <p:spPr bwMode="auto">
            <a:xfrm>
              <a:off x="1995487" y="2622550"/>
              <a:ext cx="22225" cy="15875"/>
            </a:xfrm>
            <a:custGeom>
              <a:avLst/>
              <a:gdLst>
                <a:gd name="T0" fmla="*/ 0 w 6"/>
                <a:gd name="T1" fmla="*/ 2 h 4"/>
                <a:gd name="T2" fmla="*/ 6 w 6"/>
                <a:gd name="T3" fmla="*/ 0 h 4"/>
                <a:gd name="T4" fmla="*/ 4 w 6"/>
                <a:gd name="T5" fmla="*/ 4 h 4"/>
                <a:gd name="T6" fmla="*/ 2 w 6"/>
                <a:gd name="T7" fmla="*/ 4 h 4"/>
                <a:gd name="T8" fmla="*/ 0 w 6"/>
                <a:gd name="T9" fmla="*/ 2 h 4"/>
              </a:gdLst>
              <a:ahLst/>
              <a:cxnLst>
                <a:cxn ang="0">
                  <a:pos x="T0" y="T1"/>
                </a:cxn>
                <a:cxn ang="0">
                  <a:pos x="T2" y="T3"/>
                </a:cxn>
                <a:cxn ang="0">
                  <a:pos x="T4" y="T5"/>
                </a:cxn>
                <a:cxn ang="0">
                  <a:pos x="T6" y="T7"/>
                </a:cxn>
                <a:cxn ang="0">
                  <a:pos x="T8" y="T9"/>
                </a:cxn>
              </a:cxnLst>
              <a:rect l="0" t="0" r="r" b="b"/>
              <a:pathLst>
                <a:path w="6" h="4">
                  <a:moveTo>
                    <a:pt x="0" y="2"/>
                  </a:moveTo>
                  <a:cubicBezTo>
                    <a:pt x="1" y="0"/>
                    <a:pt x="4" y="0"/>
                    <a:pt x="6" y="0"/>
                  </a:cubicBezTo>
                  <a:cubicBezTo>
                    <a:pt x="6" y="2"/>
                    <a:pt x="4" y="3"/>
                    <a:pt x="4" y="4"/>
                  </a:cubicBezTo>
                  <a:cubicBezTo>
                    <a:pt x="2" y="4"/>
                    <a:pt x="2" y="4"/>
                    <a:pt x="2" y="4"/>
                  </a:cubicBezTo>
                  <a:cubicBezTo>
                    <a:pt x="2" y="3"/>
                    <a:pt x="1" y="2"/>
                    <a:pt x="0" y="2"/>
                  </a:cubicBezTo>
                </a:path>
              </a:pathLst>
            </a:custGeom>
            <a:grpFill/>
            <a:ln>
              <a:noFill/>
            </a:ln>
          </p:spPr>
          <p:txBody>
            <a:bodyPr/>
            <a:lstStyle/>
            <a:p>
              <a:pPr defTabSz="1228090">
                <a:defRPr/>
              </a:pPr>
              <a:endParaRPr lang="zh-CN" altLang="en-US">
                <a:latin typeface="+mn-lt"/>
                <a:ea typeface="+mn-ea"/>
              </a:endParaRPr>
            </a:p>
          </p:txBody>
        </p:sp>
        <p:sp>
          <p:nvSpPr>
            <p:cNvPr id="173" name="Freeform 61"/>
            <p:cNvSpPr/>
            <p:nvPr/>
          </p:nvSpPr>
          <p:spPr bwMode="auto">
            <a:xfrm>
              <a:off x="2554287" y="2638425"/>
              <a:ext cx="214313" cy="85725"/>
            </a:xfrm>
            <a:custGeom>
              <a:avLst/>
              <a:gdLst>
                <a:gd name="T0" fmla="*/ 56 w 57"/>
                <a:gd name="T1" fmla="*/ 16 h 23"/>
                <a:gd name="T2" fmla="*/ 43 w 57"/>
                <a:gd name="T3" fmla="*/ 20 h 23"/>
                <a:gd name="T4" fmla="*/ 41 w 57"/>
                <a:gd name="T5" fmla="*/ 13 h 23"/>
                <a:gd name="T6" fmla="*/ 25 w 57"/>
                <a:gd name="T7" fmla="*/ 10 h 23"/>
                <a:gd name="T8" fmla="*/ 24 w 57"/>
                <a:gd name="T9" fmla="*/ 6 h 23"/>
                <a:gd name="T10" fmla="*/ 10 w 57"/>
                <a:gd name="T11" fmla="*/ 6 h 23"/>
                <a:gd name="T12" fmla="*/ 0 w 57"/>
                <a:gd name="T13" fmla="*/ 9 h 23"/>
                <a:gd name="T14" fmla="*/ 5 w 57"/>
                <a:gd name="T15" fmla="*/ 2 h 23"/>
                <a:gd name="T16" fmla="*/ 18 w 57"/>
                <a:gd name="T17" fmla="*/ 0 h 23"/>
                <a:gd name="T18" fmla="*/ 22 w 57"/>
                <a:gd name="T19" fmla="*/ 3 h 23"/>
                <a:gd name="T20" fmla="*/ 27 w 57"/>
                <a:gd name="T21" fmla="*/ 5 h 23"/>
                <a:gd name="T22" fmla="*/ 38 w 57"/>
                <a:gd name="T23" fmla="*/ 6 h 23"/>
                <a:gd name="T24" fmla="*/ 42 w 57"/>
                <a:gd name="T25" fmla="*/ 13 h 23"/>
                <a:gd name="T26" fmla="*/ 46 w 57"/>
                <a:gd name="T27" fmla="*/ 14 h 23"/>
                <a:gd name="T28" fmla="*/ 56 w 57"/>
                <a:gd name="T29"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23">
                  <a:moveTo>
                    <a:pt x="56" y="16"/>
                  </a:moveTo>
                  <a:cubicBezTo>
                    <a:pt x="57" y="23"/>
                    <a:pt x="44" y="15"/>
                    <a:pt x="43" y="20"/>
                  </a:cubicBezTo>
                  <a:cubicBezTo>
                    <a:pt x="40" y="20"/>
                    <a:pt x="43" y="14"/>
                    <a:pt x="41" y="13"/>
                  </a:cubicBezTo>
                  <a:cubicBezTo>
                    <a:pt x="36" y="12"/>
                    <a:pt x="30" y="11"/>
                    <a:pt x="25" y="10"/>
                  </a:cubicBezTo>
                  <a:cubicBezTo>
                    <a:pt x="24" y="9"/>
                    <a:pt x="24" y="8"/>
                    <a:pt x="24" y="6"/>
                  </a:cubicBezTo>
                  <a:cubicBezTo>
                    <a:pt x="18" y="6"/>
                    <a:pt x="14" y="5"/>
                    <a:pt x="10" y="6"/>
                  </a:cubicBezTo>
                  <a:cubicBezTo>
                    <a:pt x="6" y="7"/>
                    <a:pt x="4" y="10"/>
                    <a:pt x="0" y="9"/>
                  </a:cubicBezTo>
                  <a:cubicBezTo>
                    <a:pt x="0" y="5"/>
                    <a:pt x="6" y="6"/>
                    <a:pt x="5" y="2"/>
                  </a:cubicBezTo>
                  <a:cubicBezTo>
                    <a:pt x="9" y="1"/>
                    <a:pt x="17" y="4"/>
                    <a:pt x="18" y="0"/>
                  </a:cubicBezTo>
                  <a:cubicBezTo>
                    <a:pt x="24" y="1"/>
                    <a:pt x="16" y="2"/>
                    <a:pt x="22" y="3"/>
                  </a:cubicBezTo>
                  <a:cubicBezTo>
                    <a:pt x="22" y="3"/>
                    <a:pt x="26" y="4"/>
                    <a:pt x="27" y="5"/>
                  </a:cubicBezTo>
                  <a:cubicBezTo>
                    <a:pt x="28" y="6"/>
                    <a:pt x="32" y="6"/>
                    <a:pt x="38" y="6"/>
                  </a:cubicBezTo>
                  <a:cubicBezTo>
                    <a:pt x="36" y="11"/>
                    <a:pt x="45" y="7"/>
                    <a:pt x="42" y="13"/>
                  </a:cubicBezTo>
                  <a:cubicBezTo>
                    <a:pt x="44" y="11"/>
                    <a:pt x="45" y="12"/>
                    <a:pt x="46" y="14"/>
                  </a:cubicBezTo>
                  <a:cubicBezTo>
                    <a:pt x="49" y="15"/>
                    <a:pt x="55" y="13"/>
                    <a:pt x="56" y="16"/>
                  </a:cubicBezTo>
                </a:path>
              </a:pathLst>
            </a:custGeom>
            <a:grpFill/>
            <a:ln>
              <a:noFill/>
            </a:ln>
          </p:spPr>
          <p:txBody>
            <a:bodyPr/>
            <a:lstStyle/>
            <a:p>
              <a:pPr defTabSz="1228090">
                <a:defRPr/>
              </a:pPr>
              <a:endParaRPr lang="zh-CN" altLang="en-US">
                <a:latin typeface="+mn-lt"/>
                <a:ea typeface="+mn-ea"/>
              </a:endParaRPr>
            </a:p>
          </p:txBody>
        </p:sp>
        <p:sp>
          <p:nvSpPr>
            <p:cNvPr id="174" name="Freeform 62"/>
            <p:cNvSpPr/>
            <p:nvPr/>
          </p:nvSpPr>
          <p:spPr bwMode="auto">
            <a:xfrm>
              <a:off x="2805112" y="2713038"/>
              <a:ext cx="90488" cy="49213"/>
            </a:xfrm>
            <a:custGeom>
              <a:avLst/>
              <a:gdLst>
                <a:gd name="T0" fmla="*/ 2 w 24"/>
                <a:gd name="T1" fmla="*/ 0 h 13"/>
                <a:gd name="T2" fmla="*/ 13 w 24"/>
                <a:gd name="T3" fmla="*/ 1 h 13"/>
                <a:gd name="T4" fmla="*/ 18 w 24"/>
                <a:gd name="T5" fmla="*/ 3 h 13"/>
                <a:gd name="T6" fmla="*/ 24 w 24"/>
                <a:gd name="T7" fmla="*/ 6 h 13"/>
                <a:gd name="T8" fmla="*/ 4 w 24"/>
                <a:gd name="T9" fmla="*/ 8 h 13"/>
                <a:gd name="T10" fmla="*/ 7 w 24"/>
                <a:gd name="T11" fmla="*/ 7 h 13"/>
                <a:gd name="T12" fmla="*/ 2 w 24"/>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24" h="13">
                  <a:moveTo>
                    <a:pt x="2" y="0"/>
                  </a:moveTo>
                  <a:cubicBezTo>
                    <a:pt x="4" y="2"/>
                    <a:pt x="9" y="0"/>
                    <a:pt x="13" y="1"/>
                  </a:cubicBezTo>
                  <a:cubicBezTo>
                    <a:pt x="13" y="2"/>
                    <a:pt x="17" y="7"/>
                    <a:pt x="18" y="3"/>
                  </a:cubicBezTo>
                  <a:cubicBezTo>
                    <a:pt x="21" y="3"/>
                    <a:pt x="20" y="7"/>
                    <a:pt x="24" y="6"/>
                  </a:cubicBezTo>
                  <a:cubicBezTo>
                    <a:pt x="24" y="13"/>
                    <a:pt x="9" y="10"/>
                    <a:pt x="4" y="8"/>
                  </a:cubicBezTo>
                  <a:cubicBezTo>
                    <a:pt x="4" y="7"/>
                    <a:pt x="7" y="7"/>
                    <a:pt x="7" y="7"/>
                  </a:cubicBezTo>
                  <a:cubicBezTo>
                    <a:pt x="7" y="5"/>
                    <a:pt x="0" y="5"/>
                    <a:pt x="2" y="0"/>
                  </a:cubicBezTo>
                </a:path>
              </a:pathLst>
            </a:custGeom>
            <a:grpFill/>
            <a:ln>
              <a:noFill/>
            </a:ln>
          </p:spPr>
          <p:txBody>
            <a:bodyPr/>
            <a:lstStyle/>
            <a:p>
              <a:pPr defTabSz="1228090">
                <a:defRPr/>
              </a:pPr>
              <a:endParaRPr lang="zh-CN" altLang="en-US">
                <a:latin typeface="+mn-lt"/>
                <a:ea typeface="+mn-ea"/>
              </a:endParaRPr>
            </a:p>
          </p:txBody>
        </p:sp>
        <p:sp>
          <p:nvSpPr>
            <p:cNvPr id="175" name="Freeform 63"/>
            <p:cNvSpPr/>
            <p:nvPr/>
          </p:nvSpPr>
          <p:spPr bwMode="auto">
            <a:xfrm>
              <a:off x="6699250" y="2716213"/>
              <a:ext cx="44450" cy="33338"/>
            </a:xfrm>
            <a:custGeom>
              <a:avLst/>
              <a:gdLst>
                <a:gd name="T0" fmla="*/ 10 w 12"/>
                <a:gd name="T1" fmla="*/ 0 h 9"/>
                <a:gd name="T2" fmla="*/ 7 w 12"/>
                <a:gd name="T3" fmla="*/ 9 h 9"/>
                <a:gd name="T4" fmla="*/ 0 w 12"/>
                <a:gd name="T5" fmla="*/ 3 h 9"/>
                <a:gd name="T6" fmla="*/ 3 w 12"/>
                <a:gd name="T7" fmla="*/ 0 h 9"/>
                <a:gd name="T8" fmla="*/ 10 w 12"/>
                <a:gd name="T9" fmla="*/ 0 h 9"/>
              </a:gdLst>
              <a:ahLst/>
              <a:cxnLst>
                <a:cxn ang="0">
                  <a:pos x="T0" y="T1"/>
                </a:cxn>
                <a:cxn ang="0">
                  <a:pos x="T2" y="T3"/>
                </a:cxn>
                <a:cxn ang="0">
                  <a:pos x="T4" y="T5"/>
                </a:cxn>
                <a:cxn ang="0">
                  <a:pos x="T6" y="T7"/>
                </a:cxn>
                <a:cxn ang="0">
                  <a:pos x="T8" y="T9"/>
                </a:cxn>
              </a:cxnLst>
              <a:rect l="0" t="0" r="r" b="b"/>
              <a:pathLst>
                <a:path w="12" h="9">
                  <a:moveTo>
                    <a:pt x="10" y="0"/>
                  </a:moveTo>
                  <a:cubicBezTo>
                    <a:pt x="12" y="6"/>
                    <a:pt x="7" y="4"/>
                    <a:pt x="7" y="9"/>
                  </a:cubicBezTo>
                  <a:cubicBezTo>
                    <a:pt x="4" y="8"/>
                    <a:pt x="0" y="8"/>
                    <a:pt x="0" y="3"/>
                  </a:cubicBezTo>
                  <a:cubicBezTo>
                    <a:pt x="3" y="4"/>
                    <a:pt x="3" y="2"/>
                    <a:pt x="3" y="0"/>
                  </a:cubicBezTo>
                  <a:lnTo>
                    <a:pt x="10" y="0"/>
                  </a:lnTo>
                  <a:close/>
                </a:path>
              </a:pathLst>
            </a:custGeom>
            <a:grpFill/>
            <a:ln>
              <a:noFill/>
            </a:ln>
          </p:spPr>
          <p:txBody>
            <a:bodyPr/>
            <a:lstStyle/>
            <a:p>
              <a:pPr defTabSz="1228090">
                <a:defRPr/>
              </a:pPr>
              <a:endParaRPr lang="zh-CN" altLang="en-US">
                <a:latin typeface="+mn-lt"/>
                <a:ea typeface="+mn-ea"/>
              </a:endParaRPr>
            </a:p>
          </p:txBody>
        </p:sp>
        <p:sp>
          <p:nvSpPr>
            <p:cNvPr id="176" name="Freeform 64"/>
            <p:cNvSpPr/>
            <p:nvPr/>
          </p:nvSpPr>
          <p:spPr bwMode="auto">
            <a:xfrm>
              <a:off x="2776537" y="2727325"/>
              <a:ext cx="33338" cy="26988"/>
            </a:xfrm>
            <a:custGeom>
              <a:avLst/>
              <a:gdLst>
                <a:gd name="T0" fmla="*/ 7 w 9"/>
                <a:gd name="T1" fmla="*/ 7 h 7"/>
                <a:gd name="T2" fmla="*/ 0 w 9"/>
                <a:gd name="T3" fmla="*/ 6 h 7"/>
                <a:gd name="T4" fmla="*/ 7 w 9"/>
                <a:gd name="T5" fmla="*/ 7 h 7"/>
              </a:gdLst>
              <a:ahLst/>
              <a:cxnLst>
                <a:cxn ang="0">
                  <a:pos x="T0" y="T1"/>
                </a:cxn>
                <a:cxn ang="0">
                  <a:pos x="T2" y="T3"/>
                </a:cxn>
                <a:cxn ang="0">
                  <a:pos x="T4" y="T5"/>
                </a:cxn>
              </a:cxnLst>
              <a:rect l="0" t="0" r="r" b="b"/>
              <a:pathLst>
                <a:path w="9" h="7">
                  <a:moveTo>
                    <a:pt x="7" y="7"/>
                  </a:moveTo>
                  <a:cubicBezTo>
                    <a:pt x="5" y="6"/>
                    <a:pt x="3" y="5"/>
                    <a:pt x="0" y="6"/>
                  </a:cubicBezTo>
                  <a:cubicBezTo>
                    <a:pt x="1" y="3"/>
                    <a:pt x="9" y="0"/>
                    <a:pt x="7" y="7"/>
                  </a:cubicBezTo>
                </a:path>
              </a:pathLst>
            </a:custGeom>
            <a:grpFill/>
            <a:ln>
              <a:noFill/>
            </a:ln>
          </p:spPr>
          <p:txBody>
            <a:bodyPr/>
            <a:lstStyle/>
            <a:p>
              <a:pPr defTabSz="1228090">
                <a:defRPr/>
              </a:pPr>
              <a:endParaRPr lang="zh-CN" altLang="en-US">
                <a:latin typeface="+mn-lt"/>
                <a:ea typeface="+mn-ea"/>
              </a:endParaRPr>
            </a:p>
          </p:txBody>
        </p:sp>
        <p:sp>
          <p:nvSpPr>
            <p:cNvPr id="177" name="Freeform 65"/>
            <p:cNvSpPr/>
            <p:nvPr/>
          </p:nvSpPr>
          <p:spPr bwMode="auto">
            <a:xfrm>
              <a:off x="2686050" y="2735263"/>
              <a:ext cx="41275" cy="26988"/>
            </a:xfrm>
            <a:custGeom>
              <a:avLst/>
              <a:gdLst>
                <a:gd name="T0" fmla="*/ 1 w 11"/>
                <a:gd name="T1" fmla="*/ 2 h 7"/>
                <a:gd name="T2" fmla="*/ 10 w 11"/>
                <a:gd name="T3" fmla="*/ 5 h 7"/>
                <a:gd name="T4" fmla="*/ 1 w 11"/>
                <a:gd name="T5" fmla="*/ 2 h 7"/>
              </a:gdLst>
              <a:ahLst/>
              <a:cxnLst>
                <a:cxn ang="0">
                  <a:pos x="T0" y="T1"/>
                </a:cxn>
                <a:cxn ang="0">
                  <a:pos x="T2" y="T3"/>
                </a:cxn>
                <a:cxn ang="0">
                  <a:pos x="T4" y="T5"/>
                </a:cxn>
              </a:cxnLst>
              <a:rect l="0" t="0" r="r" b="b"/>
              <a:pathLst>
                <a:path w="11" h="7">
                  <a:moveTo>
                    <a:pt x="1" y="2"/>
                  </a:moveTo>
                  <a:cubicBezTo>
                    <a:pt x="4" y="3"/>
                    <a:pt x="11" y="0"/>
                    <a:pt x="10" y="5"/>
                  </a:cubicBezTo>
                  <a:cubicBezTo>
                    <a:pt x="7" y="4"/>
                    <a:pt x="0" y="7"/>
                    <a:pt x="1" y="2"/>
                  </a:cubicBezTo>
                </a:path>
              </a:pathLst>
            </a:custGeom>
            <a:grpFill/>
            <a:ln>
              <a:noFill/>
            </a:ln>
          </p:spPr>
          <p:txBody>
            <a:bodyPr/>
            <a:lstStyle/>
            <a:p>
              <a:pPr defTabSz="1228090">
                <a:defRPr/>
              </a:pPr>
              <a:endParaRPr lang="zh-CN" altLang="en-US">
                <a:latin typeface="+mn-lt"/>
                <a:ea typeface="+mn-ea"/>
              </a:endParaRPr>
            </a:p>
          </p:txBody>
        </p:sp>
        <p:sp>
          <p:nvSpPr>
            <p:cNvPr id="178" name="Freeform 66"/>
            <p:cNvSpPr/>
            <p:nvPr/>
          </p:nvSpPr>
          <p:spPr bwMode="auto">
            <a:xfrm>
              <a:off x="6934200" y="2749550"/>
              <a:ext cx="60325" cy="101600"/>
            </a:xfrm>
            <a:custGeom>
              <a:avLst/>
              <a:gdLst>
                <a:gd name="T0" fmla="*/ 7 w 16"/>
                <a:gd name="T1" fmla="*/ 0 h 27"/>
                <a:gd name="T2" fmla="*/ 13 w 16"/>
                <a:gd name="T3" fmla="*/ 0 h 27"/>
                <a:gd name="T4" fmla="*/ 16 w 16"/>
                <a:gd name="T5" fmla="*/ 10 h 27"/>
                <a:gd name="T6" fmla="*/ 12 w 16"/>
                <a:gd name="T7" fmla="*/ 14 h 27"/>
                <a:gd name="T8" fmla="*/ 10 w 16"/>
                <a:gd name="T9" fmla="*/ 18 h 27"/>
                <a:gd name="T10" fmla="*/ 9 w 16"/>
                <a:gd name="T11" fmla="*/ 25 h 27"/>
                <a:gd name="T12" fmla="*/ 5 w 16"/>
                <a:gd name="T13" fmla="*/ 21 h 27"/>
                <a:gd name="T14" fmla="*/ 0 w 16"/>
                <a:gd name="T15" fmla="*/ 15 h 27"/>
                <a:gd name="T16" fmla="*/ 3 w 16"/>
                <a:gd name="T17" fmla="*/ 7 h 27"/>
                <a:gd name="T18" fmla="*/ 7 w 16"/>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27">
                  <a:moveTo>
                    <a:pt x="7" y="0"/>
                  </a:moveTo>
                  <a:cubicBezTo>
                    <a:pt x="13" y="0"/>
                    <a:pt x="13" y="0"/>
                    <a:pt x="13" y="0"/>
                  </a:cubicBezTo>
                  <a:cubicBezTo>
                    <a:pt x="15" y="2"/>
                    <a:pt x="15" y="6"/>
                    <a:pt x="16" y="10"/>
                  </a:cubicBezTo>
                  <a:cubicBezTo>
                    <a:pt x="13" y="10"/>
                    <a:pt x="15" y="14"/>
                    <a:pt x="12" y="14"/>
                  </a:cubicBezTo>
                  <a:cubicBezTo>
                    <a:pt x="12" y="16"/>
                    <a:pt x="12" y="18"/>
                    <a:pt x="10" y="18"/>
                  </a:cubicBezTo>
                  <a:cubicBezTo>
                    <a:pt x="9" y="20"/>
                    <a:pt x="12" y="25"/>
                    <a:pt x="9" y="25"/>
                  </a:cubicBezTo>
                  <a:cubicBezTo>
                    <a:pt x="4" y="27"/>
                    <a:pt x="8" y="21"/>
                    <a:pt x="5" y="21"/>
                  </a:cubicBezTo>
                  <a:cubicBezTo>
                    <a:pt x="3" y="21"/>
                    <a:pt x="2" y="17"/>
                    <a:pt x="0" y="15"/>
                  </a:cubicBezTo>
                  <a:cubicBezTo>
                    <a:pt x="0" y="11"/>
                    <a:pt x="5" y="13"/>
                    <a:pt x="3" y="7"/>
                  </a:cubicBezTo>
                  <a:cubicBezTo>
                    <a:pt x="7" y="10"/>
                    <a:pt x="7" y="3"/>
                    <a:pt x="7" y="0"/>
                  </a:cubicBezTo>
                </a:path>
              </a:pathLst>
            </a:custGeom>
            <a:grpFill/>
            <a:ln>
              <a:noFill/>
            </a:ln>
          </p:spPr>
          <p:txBody>
            <a:bodyPr/>
            <a:lstStyle/>
            <a:p>
              <a:pPr defTabSz="1228090">
                <a:defRPr/>
              </a:pPr>
              <a:endParaRPr lang="zh-CN" altLang="en-US">
                <a:latin typeface="+mn-lt"/>
                <a:ea typeface="+mn-ea"/>
              </a:endParaRPr>
            </a:p>
          </p:txBody>
        </p:sp>
        <p:sp>
          <p:nvSpPr>
            <p:cNvPr id="179" name="Freeform 67"/>
            <p:cNvSpPr/>
            <p:nvPr/>
          </p:nvSpPr>
          <p:spPr bwMode="auto">
            <a:xfrm>
              <a:off x="6994525" y="2836863"/>
              <a:ext cx="79375" cy="82550"/>
            </a:xfrm>
            <a:custGeom>
              <a:avLst/>
              <a:gdLst>
                <a:gd name="T0" fmla="*/ 11 w 21"/>
                <a:gd name="T1" fmla="*/ 2 h 22"/>
                <a:gd name="T2" fmla="*/ 15 w 21"/>
                <a:gd name="T3" fmla="*/ 6 h 22"/>
                <a:gd name="T4" fmla="*/ 14 w 21"/>
                <a:gd name="T5" fmla="*/ 8 h 22"/>
                <a:gd name="T6" fmla="*/ 15 w 21"/>
                <a:gd name="T7" fmla="*/ 11 h 22"/>
                <a:gd name="T8" fmla="*/ 21 w 21"/>
                <a:gd name="T9" fmla="*/ 18 h 22"/>
                <a:gd name="T10" fmla="*/ 18 w 21"/>
                <a:gd name="T11" fmla="*/ 22 h 22"/>
                <a:gd name="T12" fmla="*/ 14 w 21"/>
                <a:gd name="T13" fmla="*/ 22 h 22"/>
                <a:gd name="T14" fmla="*/ 7 w 21"/>
                <a:gd name="T15" fmla="*/ 15 h 22"/>
                <a:gd name="T16" fmla="*/ 10 w 21"/>
                <a:gd name="T17" fmla="*/ 12 h 22"/>
                <a:gd name="T18" fmla="*/ 0 w 21"/>
                <a:gd name="T19" fmla="*/ 4 h 22"/>
                <a:gd name="T20" fmla="*/ 11 w 21"/>
                <a:gd name="T21"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22">
                  <a:moveTo>
                    <a:pt x="11" y="2"/>
                  </a:moveTo>
                  <a:cubicBezTo>
                    <a:pt x="7" y="7"/>
                    <a:pt x="14" y="5"/>
                    <a:pt x="15" y="6"/>
                  </a:cubicBezTo>
                  <a:cubicBezTo>
                    <a:pt x="16" y="8"/>
                    <a:pt x="14" y="7"/>
                    <a:pt x="14" y="8"/>
                  </a:cubicBezTo>
                  <a:cubicBezTo>
                    <a:pt x="14" y="8"/>
                    <a:pt x="15" y="10"/>
                    <a:pt x="15" y="11"/>
                  </a:cubicBezTo>
                  <a:cubicBezTo>
                    <a:pt x="17" y="13"/>
                    <a:pt x="21" y="13"/>
                    <a:pt x="21" y="18"/>
                  </a:cubicBezTo>
                  <a:cubicBezTo>
                    <a:pt x="18" y="17"/>
                    <a:pt x="18" y="20"/>
                    <a:pt x="18" y="22"/>
                  </a:cubicBezTo>
                  <a:cubicBezTo>
                    <a:pt x="17" y="21"/>
                    <a:pt x="14" y="20"/>
                    <a:pt x="14" y="22"/>
                  </a:cubicBezTo>
                  <a:cubicBezTo>
                    <a:pt x="10" y="21"/>
                    <a:pt x="11" y="15"/>
                    <a:pt x="7" y="15"/>
                  </a:cubicBezTo>
                  <a:cubicBezTo>
                    <a:pt x="7" y="13"/>
                    <a:pt x="10" y="14"/>
                    <a:pt x="10" y="12"/>
                  </a:cubicBezTo>
                  <a:cubicBezTo>
                    <a:pt x="6" y="9"/>
                    <a:pt x="4" y="5"/>
                    <a:pt x="0" y="4"/>
                  </a:cubicBezTo>
                  <a:cubicBezTo>
                    <a:pt x="3" y="0"/>
                    <a:pt x="6" y="1"/>
                    <a:pt x="11" y="2"/>
                  </a:cubicBezTo>
                </a:path>
              </a:pathLst>
            </a:custGeom>
            <a:grpFill/>
            <a:ln>
              <a:noFill/>
            </a:ln>
          </p:spPr>
          <p:txBody>
            <a:bodyPr/>
            <a:lstStyle/>
            <a:p>
              <a:pPr defTabSz="1228090">
                <a:defRPr/>
              </a:pPr>
              <a:endParaRPr lang="zh-CN" altLang="en-US">
                <a:latin typeface="+mn-lt"/>
                <a:ea typeface="+mn-ea"/>
              </a:endParaRPr>
            </a:p>
          </p:txBody>
        </p:sp>
        <p:sp>
          <p:nvSpPr>
            <p:cNvPr id="180" name="Rectangle 68"/>
            <p:cNvSpPr>
              <a:spLocks noChangeArrowheads="1"/>
            </p:cNvSpPr>
            <p:nvPr/>
          </p:nvSpPr>
          <p:spPr bwMode="auto">
            <a:xfrm>
              <a:off x="6961187" y="2870200"/>
              <a:ext cx="19050" cy="11113"/>
            </a:xfrm>
            <a:prstGeom prst="rect">
              <a:avLst/>
            </a:prstGeom>
            <a:grpFill/>
            <a:ln>
              <a:noFill/>
            </a:ln>
          </p:spPr>
          <p:txBody>
            <a:bodyPr/>
            <a:lstStyle/>
            <a:p>
              <a:pPr defTabSz="1228090">
                <a:defRPr/>
              </a:pPr>
              <a:endParaRPr lang="zh-CN" altLang="en-US">
                <a:latin typeface="+mn-lt"/>
                <a:ea typeface="+mn-ea"/>
              </a:endParaRPr>
            </a:p>
          </p:txBody>
        </p:sp>
        <p:sp>
          <p:nvSpPr>
            <p:cNvPr id="181" name="Freeform 69"/>
            <p:cNvSpPr/>
            <p:nvPr/>
          </p:nvSpPr>
          <p:spPr bwMode="auto">
            <a:xfrm>
              <a:off x="6986587" y="2884488"/>
              <a:ext cx="46038" cy="65088"/>
            </a:xfrm>
            <a:custGeom>
              <a:avLst/>
              <a:gdLst>
                <a:gd name="T0" fmla="*/ 12 w 12"/>
                <a:gd name="T1" fmla="*/ 14 h 17"/>
                <a:gd name="T2" fmla="*/ 5 w 12"/>
                <a:gd name="T3" fmla="*/ 16 h 17"/>
                <a:gd name="T4" fmla="*/ 0 w 12"/>
                <a:gd name="T5" fmla="*/ 9 h 17"/>
                <a:gd name="T6" fmla="*/ 12 w 12"/>
                <a:gd name="T7" fmla="*/ 14 h 17"/>
              </a:gdLst>
              <a:ahLst/>
              <a:cxnLst>
                <a:cxn ang="0">
                  <a:pos x="T0" y="T1"/>
                </a:cxn>
                <a:cxn ang="0">
                  <a:pos x="T2" y="T3"/>
                </a:cxn>
                <a:cxn ang="0">
                  <a:pos x="T4" y="T5"/>
                </a:cxn>
                <a:cxn ang="0">
                  <a:pos x="T6" y="T7"/>
                </a:cxn>
              </a:cxnLst>
              <a:rect l="0" t="0" r="r" b="b"/>
              <a:pathLst>
                <a:path w="12" h="17">
                  <a:moveTo>
                    <a:pt x="12" y="14"/>
                  </a:moveTo>
                  <a:cubicBezTo>
                    <a:pt x="12" y="17"/>
                    <a:pt x="7" y="15"/>
                    <a:pt x="5" y="16"/>
                  </a:cubicBezTo>
                  <a:cubicBezTo>
                    <a:pt x="5" y="12"/>
                    <a:pt x="6" y="7"/>
                    <a:pt x="0" y="9"/>
                  </a:cubicBezTo>
                  <a:cubicBezTo>
                    <a:pt x="6" y="0"/>
                    <a:pt x="5" y="16"/>
                    <a:pt x="12" y="14"/>
                  </a:cubicBezTo>
                </a:path>
              </a:pathLst>
            </a:custGeom>
            <a:grpFill/>
            <a:ln>
              <a:noFill/>
            </a:ln>
          </p:spPr>
          <p:txBody>
            <a:bodyPr/>
            <a:lstStyle/>
            <a:p>
              <a:pPr defTabSz="1228090">
                <a:defRPr/>
              </a:pPr>
              <a:endParaRPr lang="zh-CN" altLang="en-US">
                <a:latin typeface="+mn-lt"/>
                <a:ea typeface="+mn-ea"/>
              </a:endParaRPr>
            </a:p>
          </p:txBody>
        </p:sp>
        <p:sp>
          <p:nvSpPr>
            <p:cNvPr id="182" name="Freeform 70"/>
            <p:cNvSpPr/>
            <p:nvPr/>
          </p:nvSpPr>
          <p:spPr bwMode="auto">
            <a:xfrm>
              <a:off x="6080125" y="2938463"/>
              <a:ext cx="44450" cy="77788"/>
            </a:xfrm>
            <a:custGeom>
              <a:avLst/>
              <a:gdLst>
                <a:gd name="T0" fmla="*/ 3 w 12"/>
                <a:gd name="T1" fmla="*/ 2 h 21"/>
                <a:gd name="T2" fmla="*/ 7 w 12"/>
                <a:gd name="T3" fmla="*/ 6 h 21"/>
                <a:gd name="T4" fmla="*/ 8 w 12"/>
                <a:gd name="T5" fmla="*/ 7 h 21"/>
                <a:gd name="T6" fmla="*/ 11 w 12"/>
                <a:gd name="T7" fmla="*/ 10 h 21"/>
                <a:gd name="T8" fmla="*/ 10 w 12"/>
                <a:gd name="T9" fmla="*/ 12 h 21"/>
                <a:gd name="T10" fmla="*/ 11 w 12"/>
                <a:gd name="T11" fmla="*/ 19 h 21"/>
                <a:gd name="T12" fmla="*/ 8 w 12"/>
                <a:gd name="T13" fmla="*/ 21 h 21"/>
                <a:gd name="T14" fmla="*/ 3 w 12"/>
                <a:gd name="T15" fmla="*/ 2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21">
                  <a:moveTo>
                    <a:pt x="3" y="2"/>
                  </a:moveTo>
                  <a:cubicBezTo>
                    <a:pt x="5" y="0"/>
                    <a:pt x="6" y="5"/>
                    <a:pt x="7" y="6"/>
                  </a:cubicBezTo>
                  <a:cubicBezTo>
                    <a:pt x="7" y="7"/>
                    <a:pt x="8" y="6"/>
                    <a:pt x="8" y="7"/>
                  </a:cubicBezTo>
                  <a:cubicBezTo>
                    <a:pt x="8" y="9"/>
                    <a:pt x="11" y="9"/>
                    <a:pt x="11" y="10"/>
                  </a:cubicBezTo>
                  <a:cubicBezTo>
                    <a:pt x="12" y="12"/>
                    <a:pt x="10" y="11"/>
                    <a:pt x="10" y="12"/>
                  </a:cubicBezTo>
                  <a:cubicBezTo>
                    <a:pt x="9" y="13"/>
                    <a:pt x="12" y="15"/>
                    <a:pt x="11" y="19"/>
                  </a:cubicBezTo>
                  <a:cubicBezTo>
                    <a:pt x="9" y="18"/>
                    <a:pt x="8" y="20"/>
                    <a:pt x="8" y="21"/>
                  </a:cubicBezTo>
                  <a:cubicBezTo>
                    <a:pt x="0" y="19"/>
                    <a:pt x="1" y="11"/>
                    <a:pt x="3" y="2"/>
                  </a:cubicBezTo>
                </a:path>
              </a:pathLst>
            </a:custGeom>
            <a:grpFill/>
            <a:ln>
              <a:noFill/>
            </a:ln>
          </p:spPr>
          <p:txBody>
            <a:bodyPr/>
            <a:lstStyle/>
            <a:p>
              <a:pPr defTabSz="1228090">
                <a:defRPr/>
              </a:pPr>
              <a:endParaRPr lang="zh-CN" altLang="en-US">
                <a:latin typeface="+mn-lt"/>
                <a:ea typeface="+mn-ea"/>
              </a:endParaRPr>
            </a:p>
          </p:txBody>
        </p:sp>
        <p:sp>
          <p:nvSpPr>
            <p:cNvPr id="183" name="Freeform 71"/>
            <p:cNvSpPr/>
            <p:nvPr/>
          </p:nvSpPr>
          <p:spPr bwMode="auto">
            <a:xfrm>
              <a:off x="7027862" y="2941638"/>
              <a:ext cx="57150" cy="85725"/>
            </a:xfrm>
            <a:custGeom>
              <a:avLst/>
              <a:gdLst>
                <a:gd name="T0" fmla="*/ 12 w 15"/>
                <a:gd name="T1" fmla="*/ 1 h 23"/>
                <a:gd name="T2" fmla="*/ 15 w 15"/>
                <a:gd name="T3" fmla="*/ 12 h 23"/>
                <a:gd name="T4" fmla="*/ 11 w 15"/>
                <a:gd name="T5" fmla="*/ 13 h 23"/>
                <a:gd name="T6" fmla="*/ 11 w 15"/>
                <a:gd name="T7" fmla="*/ 23 h 23"/>
                <a:gd name="T8" fmla="*/ 3 w 15"/>
                <a:gd name="T9" fmla="*/ 19 h 23"/>
                <a:gd name="T10" fmla="*/ 5 w 15"/>
                <a:gd name="T11" fmla="*/ 13 h 23"/>
                <a:gd name="T12" fmla="*/ 5 w 15"/>
                <a:gd name="T13" fmla="*/ 11 h 23"/>
                <a:gd name="T14" fmla="*/ 3 w 15"/>
                <a:gd name="T15" fmla="*/ 11 h 23"/>
                <a:gd name="T16" fmla="*/ 6 w 15"/>
                <a:gd name="T17" fmla="*/ 6 h 23"/>
                <a:gd name="T18" fmla="*/ 9 w 15"/>
                <a:gd name="T19" fmla="*/ 2 h 23"/>
                <a:gd name="T20" fmla="*/ 12 w 15"/>
                <a:gd name="T21"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23">
                  <a:moveTo>
                    <a:pt x="12" y="1"/>
                  </a:moveTo>
                  <a:cubicBezTo>
                    <a:pt x="12" y="6"/>
                    <a:pt x="11" y="11"/>
                    <a:pt x="15" y="12"/>
                  </a:cubicBezTo>
                  <a:cubicBezTo>
                    <a:pt x="14" y="14"/>
                    <a:pt x="12" y="13"/>
                    <a:pt x="11" y="13"/>
                  </a:cubicBezTo>
                  <a:cubicBezTo>
                    <a:pt x="13" y="16"/>
                    <a:pt x="9" y="18"/>
                    <a:pt x="11" y="23"/>
                  </a:cubicBezTo>
                  <a:cubicBezTo>
                    <a:pt x="7" y="23"/>
                    <a:pt x="7" y="19"/>
                    <a:pt x="3" y="19"/>
                  </a:cubicBezTo>
                  <a:cubicBezTo>
                    <a:pt x="3" y="16"/>
                    <a:pt x="5" y="15"/>
                    <a:pt x="5" y="13"/>
                  </a:cubicBezTo>
                  <a:cubicBezTo>
                    <a:pt x="5" y="12"/>
                    <a:pt x="2" y="11"/>
                    <a:pt x="5" y="11"/>
                  </a:cubicBezTo>
                  <a:cubicBezTo>
                    <a:pt x="5" y="9"/>
                    <a:pt x="3" y="10"/>
                    <a:pt x="3" y="11"/>
                  </a:cubicBezTo>
                  <a:cubicBezTo>
                    <a:pt x="0" y="10"/>
                    <a:pt x="3" y="5"/>
                    <a:pt x="6" y="6"/>
                  </a:cubicBezTo>
                  <a:cubicBezTo>
                    <a:pt x="6" y="4"/>
                    <a:pt x="8" y="3"/>
                    <a:pt x="9" y="2"/>
                  </a:cubicBezTo>
                  <a:cubicBezTo>
                    <a:pt x="10" y="2"/>
                    <a:pt x="10" y="0"/>
                    <a:pt x="12" y="1"/>
                  </a:cubicBezTo>
                </a:path>
              </a:pathLst>
            </a:custGeom>
            <a:grpFill/>
            <a:ln>
              <a:noFill/>
            </a:ln>
          </p:spPr>
          <p:txBody>
            <a:bodyPr/>
            <a:lstStyle/>
            <a:p>
              <a:pPr defTabSz="1228090">
                <a:defRPr/>
              </a:pPr>
              <a:endParaRPr lang="zh-CN" altLang="en-US">
                <a:latin typeface="+mn-lt"/>
                <a:ea typeface="+mn-ea"/>
              </a:endParaRPr>
            </a:p>
          </p:txBody>
        </p:sp>
        <p:sp>
          <p:nvSpPr>
            <p:cNvPr id="184" name="Freeform 72"/>
            <p:cNvSpPr/>
            <p:nvPr/>
          </p:nvSpPr>
          <p:spPr bwMode="auto">
            <a:xfrm>
              <a:off x="6986587" y="2960688"/>
              <a:ext cx="41275" cy="36513"/>
            </a:xfrm>
            <a:custGeom>
              <a:avLst/>
              <a:gdLst>
                <a:gd name="T0" fmla="*/ 6 w 11"/>
                <a:gd name="T1" fmla="*/ 0 h 10"/>
                <a:gd name="T2" fmla="*/ 10 w 11"/>
                <a:gd name="T3" fmla="*/ 4 h 10"/>
                <a:gd name="T4" fmla="*/ 9 w 11"/>
                <a:gd name="T5" fmla="*/ 6 h 10"/>
                <a:gd name="T6" fmla="*/ 0 w 11"/>
                <a:gd name="T7" fmla="*/ 10 h 10"/>
                <a:gd name="T8" fmla="*/ 6 w 11"/>
                <a:gd name="T9" fmla="*/ 0 h 10"/>
              </a:gdLst>
              <a:ahLst/>
              <a:cxnLst>
                <a:cxn ang="0">
                  <a:pos x="T0" y="T1"/>
                </a:cxn>
                <a:cxn ang="0">
                  <a:pos x="T2" y="T3"/>
                </a:cxn>
                <a:cxn ang="0">
                  <a:pos x="T4" y="T5"/>
                </a:cxn>
                <a:cxn ang="0">
                  <a:pos x="T6" y="T7"/>
                </a:cxn>
                <a:cxn ang="0">
                  <a:pos x="T8" y="T9"/>
                </a:cxn>
              </a:cxnLst>
              <a:rect l="0" t="0" r="r" b="b"/>
              <a:pathLst>
                <a:path w="11" h="10">
                  <a:moveTo>
                    <a:pt x="6" y="0"/>
                  </a:moveTo>
                  <a:cubicBezTo>
                    <a:pt x="9" y="0"/>
                    <a:pt x="11" y="1"/>
                    <a:pt x="10" y="4"/>
                  </a:cubicBezTo>
                  <a:cubicBezTo>
                    <a:pt x="8" y="4"/>
                    <a:pt x="7" y="5"/>
                    <a:pt x="9" y="6"/>
                  </a:cubicBezTo>
                  <a:cubicBezTo>
                    <a:pt x="8" y="7"/>
                    <a:pt x="4" y="9"/>
                    <a:pt x="0" y="10"/>
                  </a:cubicBezTo>
                  <a:cubicBezTo>
                    <a:pt x="0" y="4"/>
                    <a:pt x="6" y="5"/>
                    <a:pt x="6" y="0"/>
                  </a:cubicBezTo>
                </a:path>
              </a:pathLst>
            </a:custGeom>
            <a:grpFill/>
            <a:ln>
              <a:noFill/>
            </a:ln>
          </p:spPr>
          <p:txBody>
            <a:bodyPr/>
            <a:lstStyle/>
            <a:p>
              <a:pPr defTabSz="1228090">
                <a:defRPr/>
              </a:pPr>
              <a:endParaRPr lang="zh-CN" altLang="en-US">
                <a:latin typeface="+mn-lt"/>
                <a:ea typeface="+mn-ea"/>
              </a:endParaRPr>
            </a:p>
          </p:txBody>
        </p:sp>
        <p:sp>
          <p:nvSpPr>
            <p:cNvPr id="185" name="Freeform 73"/>
            <p:cNvSpPr/>
            <p:nvPr/>
          </p:nvSpPr>
          <p:spPr bwMode="auto">
            <a:xfrm>
              <a:off x="7104062" y="3095625"/>
              <a:ext cx="25400" cy="52388"/>
            </a:xfrm>
            <a:custGeom>
              <a:avLst/>
              <a:gdLst>
                <a:gd name="T0" fmla="*/ 2 w 7"/>
                <a:gd name="T1" fmla="*/ 0 h 14"/>
                <a:gd name="T2" fmla="*/ 7 w 7"/>
                <a:gd name="T3" fmla="*/ 5 h 14"/>
                <a:gd name="T4" fmla="*/ 0 w 7"/>
                <a:gd name="T5" fmla="*/ 13 h 14"/>
                <a:gd name="T6" fmla="*/ 3 w 7"/>
                <a:gd name="T7" fmla="*/ 12 h 14"/>
                <a:gd name="T8" fmla="*/ 2 w 7"/>
                <a:gd name="T9" fmla="*/ 0 h 14"/>
              </a:gdLst>
              <a:ahLst/>
              <a:cxnLst>
                <a:cxn ang="0">
                  <a:pos x="T0" y="T1"/>
                </a:cxn>
                <a:cxn ang="0">
                  <a:pos x="T2" y="T3"/>
                </a:cxn>
                <a:cxn ang="0">
                  <a:pos x="T4" y="T5"/>
                </a:cxn>
                <a:cxn ang="0">
                  <a:pos x="T6" y="T7"/>
                </a:cxn>
                <a:cxn ang="0">
                  <a:pos x="T8" y="T9"/>
                </a:cxn>
              </a:cxnLst>
              <a:rect l="0" t="0" r="r" b="b"/>
              <a:pathLst>
                <a:path w="7" h="14">
                  <a:moveTo>
                    <a:pt x="2" y="0"/>
                  </a:moveTo>
                  <a:cubicBezTo>
                    <a:pt x="5" y="0"/>
                    <a:pt x="3" y="6"/>
                    <a:pt x="7" y="5"/>
                  </a:cubicBezTo>
                  <a:cubicBezTo>
                    <a:pt x="6" y="8"/>
                    <a:pt x="7" y="14"/>
                    <a:pt x="0" y="13"/>
                  </a:cubicBezTo>
                  <a:cubicBezTo>
                    <a:pt x="0" y="12"/>
                    <a:pt x="2" y="12"/>
                    <a:pt x="3" y="12"/>
                  </a:cubicBezTo>
                  <a:cubicBezTo>
                    <a:pt x="1" y="6"/>
                    <a:pt x="1" y="7"/>
                    <a:pt x="2" y="0"/>
                  </a:cubicBezTo>
                </a:path>
              </a:pathLst>
            </a:custGeom>
            <a:grpFill/>
            <a:ln>
              <a:noFill/>
            </a:ln>
          </p:spPr>
          <p:txBody>
            <a:bodyPr/>
            <a:lstStyle/>
            <a:p>
              <a:pPr defTabSz="1228090">
                <a:defRPr/>
              </a:pPr>
              <a:endParaRPr lang="zh-CN" altLang="en-US">
                <a:latin typeface="+mn-lt"/>
                <a:ea typeface="+mn-ea"/>
              </a:endParaRPr>
            </a:p>
          </p:txBody>
        </p:sp>
        <p:sp>
          <p:nvSpPr>
            <p:cNvPr id="186" name="Freeform 74"/>
            <p:cNvSpPr/>
            <p:nvPr/>
          </p:nvSpPr>
          <p:spPr bwMode="auto">
            <a:xfrm>
              <a:off x="6942137" y="3109913"/>
              <a:ext cx="104775" cy="34925"/>
            </a:xfrm>
            <a:custGeom>
              <a:avLst/>
              <a:gdLst>
                <a:gd name="T0" fmla="*/ 28 w 28"/>
                <a:gd name="T1" fmla="*/ 3 h 9"/>
                <a:gd name="T2" fmla="*/ 19 w 28"/>
                <a:gd name="T3" fmla="*/ 8 h 9"/>
                <a:gd name="T4" fmla="*/ 0 w 28"/>
                <a:gd name="T5" fmla="*/ 9 h 9"/>
                <a:gd name="T6" fmla="*/ 24 w 28"/>
                <a:gd name="T7" fmla="*/ 2 h 9"/>
                <a:gd name="T8" fmla="*/ 28 w 28"/>
                <a:gd name="T9" fmla="*/ 3 h 9"/>
              </a:gdLst>
              <a:ahLst/>
              <a:cxnLst>
                <a:cxn ang="0">
                  <a:pos x="T0" y="T1"/>
                </a:cxn>
                <a:cxn ang="0">
                  <a:pos x="T2" y="T3"/>
                </a:cxn>
                <a:cxn ang="0">
                  <a:pos x="T4" y="T5"/>
                </a:cxn>
                <a:cxn ang="0">
                  <a:pos x="T6" y="T7"/>
                </a:cxn>
                <a:cxn ang="0">
                  <a:pos x="T8" y="T9"/>
                </a:cxn>
              </a:cxnLst>
              <a:rect l="0" t="0" r="r" b="b"/>
              <a:pathLst>
                <a:path w="28" h="9">
                  <a:moveTo>
                    <a:pt x="28" y="3"/>
                  </a:moveTo>
                  <a:cubicBezTo>
                    <a:pt x="28" y="7"/>
                    <a:pt x="23" y="7"/>
                    <a:pt x="19" y="8"/>
                  </a:cubicBezTo>
                  <a:cubicBezTo>
                    <a:pt x="13" y="8"/>
                    <a:pt x="5" y="7"/>
                    <a:pt x="0" y="9"/>
                  </a:cubicBezTo>
                  <a:cubicBezTo>
                    <a:pt x="1" y="0"/>
                    <a:pt x="20" y="9"/>
                    <a:pt x="24" y="2"/>
                  </a:cubicBezTo>
                  <a:cubicBezTo>
                    <a:pt x="25" y="3"/>
                    <a:pt x="26" y="4"/>
                    <a:pt x="28" y="3"/>
                  </a:cubicBezTo>
                </a:path>
              </a:pathLst>
            </a:custGeom>
            <a:grpFill/>
            <a:ln>
              <a:noFill/>
            </a:ln>
          </p:spPr>
          <p:txBody>
            <a:bodyPr/>
            <a:lstStyle/>
            <a:p>
              <a:pPr defTabSz="1228090">
                <a:defRPr/>
              </a:pPr>
              <a:endParaRPr lang="zh-CN" altLang="en-US">
                <a:latin typeface="+mn-lt"/>
                <a:ea typeface="+mn-ea"/>
              </a:endParaRPr>
            </a:p>
          </p:txBody>
        </p:sp>
        <p:sp>
          <p:nvSpPr>
            <p:cNvPr id="187" name="Freeform 75"/>
            <p:cNvSpPr/>
            <p:nvPr/>
          </p:nvSpPr>
          <p:spPr bwMode="auto">
            <a:xfrm>
              <a:off x="7175500" y="3151188"/>
              <a:ext cx="66675" cy="46038"/>
            </a:xfrm>
            <a:custGeom>
              <a:avLst/>
              <a:gdLst>
                <a:gd name="T0" fmla="*/ 18 w 18"/>
                <a:gd name="T1" fmla="*/ 8 h 12"/>
                <a:gd name="T2" fmla="*/ 15 w 18"/>
                <a:gd name="T3" fmla="*/ 11 h 12"/>
                <a:gd name="T4" fmla="*/ 7 w 18"/>
                <a:gd name="T5" fmla="*/ 11 h 12"/>
                <a:gd name="T6" fmla="*/ 5 w 18"/>
                <a:gd name="T7" fmla="*/ 9 h 12"/>
                <a:gd name="T8" fmla="*/ 0 w 18"/>
                <a:gd name="T9" fmla="*/ 5 h 12"/>
                <a:gd name="T10" fmla="*/ 7 w 18"/>
                <a:gd name="T11" fmla="*/ 2 h 12"/>
                <a:gd name="T12" fmla="*/ 11 w 18"/>
                <a:gd name="T13" fmla="*/ 1 h 12"/>
                <a:gd name="T14" fmla="*/ 11 w 18"/>
                <a:gd name="T15" fmla="*/ 2 h 12"/>
                <a:gd name="T16" fmla="*/ 12 w 18"/>
                <a:gd name="T17" fmla="*/ 1 h 12"/>
                <a:gd name="T18" fmla="*/ 18 w 18"/>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2">
                  <a:moveTo>
                    <a:pt x="18" y="8"/>
                  </a:moveTo>
                  <a:cubicBezTo>
                    <a:pt x="17" y="9"/>
                    <a:pt x="15" y="9"/>
                    <a:pt x="15" y="11"/>
                  </a:cubicBezTo>
                  <a:cubicBezTo>
                    <a:pt x="12" y="9"/>
                    <a:pt x="9" y="12"/>
                    <a:pt x="7" y="11"/>
                  </a:cubicBezTo>
                  <a:cubicBezTo>
                    <a:pt x="6" y="11"/>
                    <a:pt x="7" y="9"/>
                    <a:pt x="5" y="9"/>
                  </a:cubicBezTo>
                  <a:cubicBezTo>
                    <a:pt x="4" y="9"/>
                    <a:pt x="2" y="6"/>
                    <a:pt x="0" y="5"/>
                  </a:cubicBezTo>
                  <a:cubicBezTo>
                    <a:pt x="0" y="3"/>
                    <a:pt x="4" y="4"/>
                    <a:pt x="7" y="2"/>
                  </a:cubicBezTo>
                  <a:cubicBezTo>
                    <a:pt x="7" y="2"/>
                    <a:pt x="10" y="0"/>
                    <a:pt x="11" y="1"/>
                  </a:cubicBezTo>
                  <a:cubicBezTo>
                    <a:pt x="11" y="1"/>
                    <a:pt x="11" y="2"/>
                    <a:pt x="11" y="2"/>
                  </a:cubicBezTo>
                  <a:cubicBezTo>
                    <a:pt x="12" y="2"/>
                    <a:pt x="13" y="1"/>
                    <a:pt x="12" y="1"/>
                  </a:cubicBezTo>
                  <a:cubicBezTo>
                    <a:pt x="15" y="2"/>
                    <a:pt x="17" y="4"/>
                    <a:pt x="18" y="8"/>
                  </a:cubicBezTo>
                </a:path>
              </a:pathLst>
            </a:custGeom>
            <a:grpFill/>
            <a:ln>
              <a:noFill/>
            </a:ln>
          </p:spPr>
          <p:txBody>
            <a:bodyPr/>
            <a:lstStyle/>
            <a:p>
              <a:pPr defTabSz="1228090">
                <a:defRPr/>
              </a:pPr>
              <a:endParaRPr lang="zh-CN" altLang="en-US">
                <a:latin typeface="+mn-lt"/>
                <a:ea typeface="+mn-ea"/>
              </a:endParaRPr>
            </a:p>
          </p:txBody>
        </p:sp>
        <p:sp>
          <p:nvSpPr>
            <p:cNvPr id="188" name="Freeform 76"/>
            <p:cNvSpPr/>
            <p:nvPr/>
          </p:nvSpPr>
          <p:spPr bwMode="auto">
            <a:xfrm>
              <a:off x="7208837" y="3173413"/>
              <a:ext cx="385763" cy="206375"/>
            </a:xfrm>
            <a:custGeom>
              <a:avLst/>
              <a:gdLst>
                <a:gd name="T0" fmla="*/ 34 w 103"/>
                <a:gd name="T1" fmla="*/ 27 h 55"/>
                <a:gd name="T2" fmla="*/ 28 w 103"/>
                <a:gd name="T3" fmla="*/ 24 h 55"/>
                <a:gd name="T4" fmla="*/ 26 w 103"/>
                <a:gd name="T5" fmla="*/ 19 h 55"/>
                <a:gd name="T6" fmla="*/ 10 w 103"/>
                <a:gd name="T7" fmla="*/ 15 h 55"/>
                <a:gd name="T8" fmla="*/ 2 w 103"/>
                <a:gd name="T9" fmla="*/ 15 h 55"/>
                <a:gd name="T10" fmla="*/ 0 w 103"/>
                <a:gd name="T11" fmla="*/ 9 h 55"/>
                <a:gd name="T12" fmla="*/ 5 w 103"/>
                <a:gd name="T13" fmla="*/ 9 h 55"/>
                <a:gd name="T14" fmla="*/ 9 w 103"/>
                <a:gd name="T15" fmla="*/ 7 h 55"/>
                <a:gd name="T16" fmla="*/ 16 w 103"/>
                <a:gd name="T17" fmla="*/ 10 h 55"/>
                <a:gd name="T18" fmla="*/ 21 w 103"/>
                <a:gd name="T19" fmla="*/ 6 h 55"/>
                <a:gd name="T20" fmla="*/ 33 w 103"/>
                <a:gd name="T21" fmla="*/ 2 h 55"/>
                <a:gd name="T22" fmla="*/ 35 w 103"/>
                <a:gd name="T23" fmla="*/ 5 h 55"/>
                <a:gd name="T24" fmla="*/ 47 w 103"/>
                <a:gd name="T25" fmla="*/ 9 h 55"/>
                <a:gd name="T26" fmla="*/ 49 w 103"/>
                <a:gd name="T27" fmla="*/ 7 h 55"/>
                <a:gd name="T28" fmla="*/ 52 w 103"/>
                <a:gd name="T29" fmla="*/ 10 h 55"/>
                <a:gd name="T30" fmla="*/ 59 w 103"/>
                <a:gd name="T31" fmla="*/ 10 h 55"/>
                <a:gd name="T32" fmla="*/ 65 w 103"/>
                <a:gd name="T33" fmla="*/ 13 h 55"/>
                <a:gd name="T34" fmla="*/ 65 w 103"/>
                <a:gd name="T35" fmla="*/ 17 h 55"/>
                <a:gd name="T36" fmla="*/ 68 w 103"/>
                <a:gd name="T37" fmla="*/ 16 h 55"/>
                <a:gd name="T38" fmla="*/ 69 w 103"/>
                <a:gd name="T39" fmla="*/ 20 h 55"/>
                <a:gd name="T40" fmla="*/ 76 w 103"/>
                <a:gd name="T41" fmla="*/ 24 h 55"/>
                <a:gd name="T42" fmla="*/ 87 w 103"/>
                <a:gd name="T43" fmla="*/ 29 h 55"/>
                <a:gd name="T44" fmla="*/ 86 w 103"/>
                <a:gd name="T45" fmla="*/ 33 h 55"/>
                <a:gd name="T46" fmla="*/ 90 w 103"/>
                <a:gd name="T47" fmla="*/ 36 h 55"/>
                <a:gd name="T48" fmla="*/ 90 w 103"/>
                <a:gd name="T49" fmla="*/ 38 h 55"/>
                <a:gd name="T50" fmla="*/ 96 w 103"/>
                <a:gd name="T51" fmla="*/ 44 h 55"/>
                <a:gd name="T52" fmla="*/ 103 w 103"/>
                <a:gd name="T53" fmla="*/ 51 h 55"/>
                <a:gd name="T54" fmla="*/ 93 w 103"/>
                <a:gd name="T55" fmla="*/ 51 h 55"/>
                <a:gd name="T56" fmla="*/ 85 w 103"/>
                <a:gd name="T57" fmla="*/ 45 h 55"/>
                <a:gd name="T58" fmla="*/ 82 w 103"/>
                <a:gd name="T59" fmla="*/ 43 h 55"/>
                <a:gd name="T60" fmla="*/ 80 w 103"/>
                <a:gd name="T61" fmla="*/ 41 h 55"/>
                <a:gd name="T62" fmla="*/ 76 w 103"/>
                <a:gd name="T63" fmla="*/ 37 h 55"/>
                <a:gd name="T64" fmla="*/ 65 w 103"/>
                <a:gd name="T65" fmla="*/ 36 h 55"/>
                <a:gd name="T66" fmla="*/ 59 w 103"/>
                <a:gd name="T67" fmla="*/ 48 h 55"/>
                <a:gd name="T68" fmla="*/ 51 w 103"/>
                <a:gd name="T69" fmla="*/ 45 h 55"/>
                <a:gd name="T70" fmla="*/ 47 w 103"/>
                <a:gd name="T71" fmla="*/ 44 h 55"/>
                <a:gd name="T72" fmla="*/ 41 w 103"/>
                <a:gd name="T73" fmla="*/ 37 h 55"/>
                <a:gd name="T74" fmla="*/ 35 w 103"/>
                <a:gd name="T75" fmla="*/ 43 h 55"/>
                <a:gd name="T76" fmla="*/ 31 w 103"/>
                <a:gd name="T77" fmla="*/ 40 h 55"/>
                <a:gd name="T78" fmla="*/ 35 w 103"/>
                <a:gd name="T79" fmla="*/ 36 h 55"/>
                <a:gd name="T80" fmla="*/ 38 w 103"/>
                <a:gd name="T81" fmla="*/ 30 h 55"/>
                <a:gd name="T82" fmla="*/ 37 w 103"/>
                <a:gd name="T83" fmla="*/ 33 h 55"/>
                <a:gd name="T84" fmla="*/ 34 w 103"/>
                <a:gd name="T85" fmla="*/ 2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3" h="55">
                  <a:moveTo>
                    <a:pt x="34" y="27"/>
                  </a:moveTo>
                  <a:cubicBezTo>
                    <a:pt x="31" y="27"/>
                    <a:pt x="32" y="23"/>
                    <a:pt x="28" y="24"/>
                  </a:cubicBezTo>
                  <a:cubicBezTo>
                    <a:pt x="28" y="22"/>
                    <a:pt x="26" y="21"/>
                    <a:pt x="26" y="19"/>
                  </a:cubicBezTo>
                  <a:cubicBezTo>
                    <a:pt x="20" y="18"/>
                    <a:pt x="14" y="18"/>
                    <a:pt x="10" y="15"/>
                  </a:cubicBezTo>
                  <a:cubicBezTo>
                    <a:pt x="6" y="16"/>
                    <a:pt x="7" y="15"/>
                    <a:pt x="2" y="15"/>
                  </a:cubicBezTo>
                  <a:cubicBezTo>
                    <a:pt x="2" y="12"/>
                    <a:pt x="2" y="9"/>
                    <a:pt x="0" y="9"/>
                  </a:cubicBezTo>
                  <a:cubicBezTo>
                    <a:pt x="1" y="6"/>
                    <a:pt x="3" y="9"/>
                    <a:pt x="5" y="9"/>
                  </a:cubicBezTo>
                  <a:cubicBezTo>
                    <a:pt x="7" y="9"/>
                    <a:pt x="7" y="7"/>
                    <a:pt x="9" y="7"/>
                  </a:cubicBezTo>
                  <a:cubicBezTo>
                    <a:pt x="12" y="8"/>
                    <a:pt x="13" y="10"/>
                    <a:pt x="16" y="10"/>
                  </a:cubicBezTo>
                  <a:cubicBezTo>
                    <a:pt x="19" y="12"/>
                    <a:pt x="20" y="7"/>
                    <a:pt x="21" y="6"/>
                  </a:cubicBezTo>
                  <a:cubicBezTo>
                    <a:pt x="25" y="4"/>
                    <a:pt x="30" y="5"/>
                    <a:pt x="33" y="2"/>
                  </a:cubicBezTo>
                  <a:cubicBezTo>
                    <a:pt x="36" y="0"/>
                    <a:pt x="35" y="4"/>
                    <a:pt x="35" y="5"/>
                  </a:cubicBezTo>
                  <a:cubicBezTo>
                    <a:pt x="38" y="6"/>
                    <a:pt x="47" y="4"/>
                    <a:pt x="47" y="9"/>
                  </a:cubicBezTo>
                  <a:cubicBezTo>
                    <a:pt x="48" y="10"/>
                    <a:pt x="49" y="7"/>
                    <a:pt x="49" y="7"/>
                  </a:cubicBezTo>
                  <a:cubicBezTo>
                    <a:pt x="51" y="8"/>
                    <a:pt x="51" y="10"/>
                    <a:pt x="52" y="10"/>
                  </a:cubicBezTo>
                  <a:cubicBezTo>
                    <a:pt x="54" y="11"/>
                    <a:pt x="57" y="10"/>
                    <a:pt x="59" y="10"/>
                  </a:cubicBezTo>
                  <a:cubicBezTo>
                    <a:pt x="60" y="11"/>
                    <a:pt x="60" y="15"/>
                    <a:pt x="65" y="13"/>
                  </a:cubicBezTo>
                  <a:cubicBezTo>
                    <a:pt x="67" y="15"/>
                    <a:pt x="65" y="15"/>
                    <a:pt x="65" y="17"/>
                  </a:cubicBezTo>
                  <a:cubicBezTo>
                    <a:pt x="67" y="18"/>
                    <a:pt x="67" y="17"/>
                    <a:pt x="68" y="16"/>
                  </a:cubicBezTo>
                  <a:cubicBezTo>
                    <a:pt x="69" y="16"/>
                    <a:pt x="69" y="18"/>
                    <a:pt x="69" y="20"/>
                  </a:cubicBezTo>
                  <a:cubicBezTo>
                    <a:pt x="70" y="22"/>
                    <a:pt x="74" y="23"/>
                    <a:pt x="76" y="24"/>
                  </a:cubicBezTo>
                  <a:cubicBezTo>
                    <a:pt x="78" y="25"/>
                    <a:pt x="83" y="29"/>
                    <a:pt x="87" y="29"/>
                  </a:cubicBezTo>
                  <a:cubicBezTo>
                    <a:pt x="88" y="31"/>
                    <a:pt x="86" y="31"/>
                    <a:pt x="86" y="33"/>
                  </a:cubicBezTo>
                  <a:cubicBezTo>
                    <a:pt x="87" y="34"/>
                    <a:pt x="89" y="34"/>
                    <a:pt x="90" y="36"/>
                  </a:cubicBezTo>
                  <a:cubicBezTo>
                    <a:pt x="91" y="36"/>
                    <a:pt x="90" y="38"/>
                    <a:pt x="90" y="38"/>
                  </a:cubicBezTo>
                  <a:cubicBezTo>
                    <a:pt x="92" y="40"/>
                    <a:pt x="94" y="41"/>
                    <a:pt x="96" y="44"/>
                  </a:cubicBezTo>
                  <a:cubicBezTo>
                    <a:pt x="98" y="47"/>
                    <a:pt x="99" y="50"/>
                    <a:pt x="103" y="51"/>
                  </a:cubicBezTo>
                  <a:cubicBezTo>
                    <a:pt x="100" y="55"/>
                    <a:pt x="95" y="51"/>
                    <a:pt x="93" y="51"/>
                  </a:cubicBezTo>
                  <a:cubicBezTo>
                    <a:pt x="90" y="50"/>
                    <a:pt x="88" y="49"/>
                    <a:pt x="85" y="45"/>
                  </a:cubicBezTo>
                  <a:cubicBezTo>
                    <a:pt x="84" y="45"/>
                    <a:pt x="83" y="43"/>
                    <a:pt x="82" y="43"/>
                  </a:cubicBezTo>
                  <a:cubicBezTo>
                    <a:pt x="81" y="42"/>
                    <a:pt x="80" y="43"/>
                    <a:pt x="80" y="41"/>
                  </a:cubicBezTo>
                  <a:cubicBezTo>
                    <a:pt x="80" y="41"/>
                    <a:pt x="76" y="37"/>
                    <a:pt x="76" y="37"/>
                  </a:cubicBezTo>
                  <a:cubicBezTo>
                    <a:pt x="73" y="36"/>
                    <a:pt x="69" y="38"/>
                    <a:pt x="65" y="36"/>
                  </a:cubicBezTo>
                  <a:cubicBezTo>
                    <a:pt x="62" y="39"/>
                    <a:pt x="61" y="44"/>
                    <a:pt x="59" y="48"/>
                  </a:cubicBezTo>
                  <a:cubicBezTo>
                    <a:pt x="58" y="46"/>
                    <a:pt x="53" y="47"/>
                    <a:pt x="51" y="45"/>
                  </a:cubicBezTo>
                  <a:cubicBezTo>
                    <a:pt x="49" y="44"/>
                    <a:pt x="52" y="42"/>
                    <a:pt x="47" y="44"/>
                  </a:cubicBezTo>
                  <a:cubicBezTo>
                    <a:pt x="50" y="37"/>
                    <a:pt x="40" y="43"/>
                    <a:pt x="41" y="37"/>
                  </a:cubicBezTo>
                  <a:cubicBezTo>
                    <a:pt x="38" y="37"/>
                    <a:pt x="35" y="38"/>
                    <a:pt x="35" y="43"/>
                  </a:cubicBezTo>
                  <a:cubicBezTo>
                    <a:pt x="34" y="42"/>
                    <a:pt x="34" y="39"/>
                    <a:pt x="31" y="40"/>
                  </a:cubicBezTo>
                  <a:cubicBezTo>
                    <a:pt x="32" y="37"/>
                    <a:pt x="34" y="37"/>
                    <a:pt x="35" y="36"/>
                  </a:cubicBezTo>
                  <a:cubicBezTo>
                    <a:pt x="37" y="34"/>
                    <a:pt x="39" y="34"/>
                    <a:pt x="38" y="30"/>
                  </a:cubicBezTo>
                  <a:cubicBezTo>
                    <a:pt x="37" y="29"/>
                    <a:pt x="37" y="33"/>
                    <a:pt x="37" y="33"/>
                  </a:cubicBezTo>
                  <a:cubicBezTo>
                    <a:pt x="34" y="32"/>
                    <a:pt x="35" y="24"/>
                    <a:pt x="34" y="27"/>
                  </a:cubicBezTo>
                </a:path>
              </a:pathLst>
            </a:custGeom>
            <a:grpFill/>
            <a:ln>
              <a:noFill/>
            </a:ln>
          </p:spPr>
          <p:txBody>
            <a:bodyPr/>
            <a:lstStyle/>
            <a:p>
              <a:pPr defTabSz="1228090">
                <a:defRPr/>
              </a:pPr>
              <a:endParaRPr lang="zh-CN" altLang="en-US">
                <a:latin typeface="+mn-lt"/>
                <a:ea typeface="+mn-ea"/>
              </a:endParaRPr>
            </a:p>
          </p:txBody>
        </p:sp>
        <p:sp>
          <p:nvSpPr>
            <p:cNvPr id="189" name="Freeform 77"/>
            <p:cNvSpPr/>
            <p:nvPr/>
          </p:nvSpPr>
          <p:spPr bwMode="auto">
            <a:xfrm>
              <a:off x="7123112" y="3200400"/>
              <a:ext cx="36513" cy="33338"/>
            </a:xfrm>
            <a:custGeom>
              <a:avLst/>
              <a:gdLst>
                <a:gd name="T0" fmla="*/ 9 w 10"/>
                <a:gd name="T1" fmla="*/ 3 h 9"/>
                <a:gd name="T2" fmla="*/ 0 w 10"/>
                <a:gd name="T3" fmla="*/ 5 h 9"/>
                <a:gd name="T4" fmla="*/ 9 w 10"/>
                <a:gd name="T5" fmla="*/ 3 h 9"/>
              </a:gdLst>
              <a:ahLst/>
              <a:cxnLst>
                <a:cxn ang="0">
                  <a:pos x="T0" y="T1"/>
                </a:cxn>
                <a:cxn ang="0">
                  <a:pos x="T2" y="T3"/>
                </a:cxn>
                <a:cxn ang="0">
                  <a:pos x="T4" y="T5"/>
                </a:cxn>
              </a:cxnLst>
              <a:rect l="0" t="0" r="r" b="b"/>
              <a:pathLst>
                <a:path w="10" h="9">
                  <a:moveTo>
                    <a:pt x="9" y="3"/>
                  </a:moveTo>
                  <a:cubicBezTo>
                    <a:pt x="10" y="9"/>
                    <a:pt x="2" y="5"/>
                    <a:pt x="0" y="5"/>
                  </a:cubicBezTo>
                  <a:cubicBezTo>
                    <a:pt x="1" y="3"/>
                    <a:pt x="8" y="0"/>
                    <a:pt x="9" y="3"/>
                  </a:cubicBezTo>
                </a:path>
              </a:pathLst>
            </a:custGeom>
            <a:grpFill/>
            <a:ln>
              <a:noFill/>
            </a:ln>
          </p:spPr>
          <p:txBody>
            <a:bodyPr/>
            <a:lstStyle/>
            <a:p>
              <a:pPr defTabSz="1228090">
                <a:defRPr/>
              </a:pPr>
              <a:endParaRPr lang="zh-CN" altLang="en-US">
                <a:latin typeface="+mn-lt"/>
                <a:ea typeface="+mn-ea"/>
              </a:endParaRPr>
            </a:p>
          </p:txBody>
        </p:sp>
        <p:sp>
          <p:nvSpPr>
            <p:cNvPr id="190" name="Freeform 78"/>
            <p:cNvSpPr/>
            <p:nvPr/>
          </p:nvSpPr>
          <p:spPr bwMode="auto">
            <a:xfrm>
              <a:off x="7069137" y="3208338"/>
              <a:ext cx="26988" cy="14288"/>
            </a:xfrm>
            <a:custGeom>
              <a:avLst/>
              <a:gdLst>
                <a:gd name="T0" fmla="*/ 1 w 7"/>
                <a:gd name="T1" fmla="*/ 3 h 4"/>
                <a:gd name="T2" fmla="*/ 5 w 7"/>
                <a:gd name="T3" fmla="*/ 4 h 4"/>
                <a:gd name="T4" fmla="*/ 2 w 7"/>
                <a:gd name="T5" fmla="*/ 4 h 4"/>
                <a:gd name="T6" fmla="*/ 1 w 7"/>
                <a:gd name="T7" fmla="*/ 3 h 4"/>
              </a:gdLst>
              <a:ahLst/>
              <a:cxnLst>
                <a:cxn ang="0">
                  <a:pos x="T0" y="T1"/>
                </a:cxn>
                <a:cxn ang="0">
                  <a:pos x="T2" y="T3"/>
                </a:cxn>
                <a:cxn ang="0">
                  <a:pos x="T4" y="T5"/>
                </a:cxn>
                <a:cxn ang="0">
                  <a:pos x="T6" y="T7"/>
                </a:cxn>
              </a:cxnLst>
              <a:rect l="0" t="0" r="r" b="b"/>
              <a:pathLst>
                <a:path w="7" h="4">
                  <a:moveTo>
                    <a:pt x="1" y="3"/>
                  </a:moveTo>
                  <a:cubicBezTo>
                    <a:pt x="0" y="0"/>
                    <a:pt x="7" y="1"/>
                    <a:pt x="5" y="4"/>
                  </a:cubicBezTo>
                  <a:cubicBezTo>
                    <a:pt x="2" y="4"/>
                    <a:pt x="2" y="4"/>
                    <a:pt x="2" y="4"/>
                  </a:cubicBezTo>
                  <a:cubicBezTo>
                    <a:pt x="3" y="3"/>
                    <a:pt x="2" y="3"/>
                    <a:pt x="1" y="3"/>
                  </a:cubicBezTo>
                </a:path>
              </a:pathLst>
            </a:custGeom>
            <a:grpFill/>
            <a:ln>
              <a:noFill/>
            </a:ln>
          </p:spPr>
          <p:txBody>
            <a:bodyPr/>
            <a:lstStyle/>
            <a:p>
              <a:pPr defTabSz="1228090">
                <a:defRPr/>
              </a:pPr>
              <a:endParaRPr lang="zh-CN" altLang="en-US">
                <a:latin typeface="+mn-lt"/>
                <a:ea typeface="+mn-ea"/>
              </a:endParaRPr>
            </a:p>
          </p:txBody>
        </p:sp>
        <p:sp>
          <p:nvSpPr>
            <p:cNvPr id="191" name="Freeform 79"/>
            <p:cNvSpPr/>
            <p:nvPr/>
          </p:nvSpPr>
          <p:spPr bwMode="auto">
            <a:xfrm>
              <a:off x="7561262" y="3238500"/>
              <a:ext cx="79375" cy="55563"/>
            </a:xfrm>
            <a:custGeom>
              <a:avLst/>
              <a:gdLst>
                <a:gd name="T0" fmla="*/ 16 w 21"/>
                <a:gd name="T1" fmla="*/ 0 h 15"/>
                <a:gd name="T2" fmla="*/ 20 w 21"/>
                <a:gd name="T3" fmla="*/ 0 h 15"/>
                <a:gd name="T4" fmla="*/ 20 w 21"/>
                <a:gd name="T5" fmla="*/ 5 h 15"/>
                <a:gd name="T6" fmla="*/ 17 w 21"/>
                <a:gd name="T7" fmla="*/ 6 h 15"/>
                <a:gd name="T8" fmla="*/ 17 w 21"/>
                <a:gd name="T9" fmla="*/ 10 h 15"/>
                <a:gd name="T10" fmla="*/ 14 w 21"/>
                <a:gd name="T11" fmla="*/ 12 h 15"/>
                <a:gd name="T12" fmla="*/ 2 w 21"/>
                <a:gd name="T13" fmla="*/ 7 h 15"/>
                <a:gd name="T14" fmla="*/ 16 w 21"/>
                <a:gd name="T15" fmla="*/ 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5">
                  <a:moveTo>
                    <a:pt x="16" y="0"/>
                  </a:moveTo>
                  <a:cubicBezTo>
                    <a:pt x="20" y="0"/>
                    <a:pt x="20" y="0"/>
                    <a:pt x="20" y="0"/>
                  </a:cubicBezTo>
                  <a:cubicBezTo>
                    <a:pt x="20" y="2"/>
                    <a:pt x="21" y="3"/>
                    <a:pt x="20" y="5"/>
                  </a:cubicBezTo>
                  <a:cubicBezTo>
                    <a:pt x="20" y="6"/>
                    <a:pt x="17" y="5"/>
                    <a:pt x="17" y="6"/>
                  </a:cubicBezTo>
                  <a:cubicBezTo>
                    <a:pt x="17" y="7"/>
                    <a:pt x="19" y="9"/>
                    <a:pt x="17" y="10"/>
                  </a:cubicBezTo>
                  <a:cubicBezTo>
                    <a:pt x="15" y="9"/>
                    <a:pt x="14" y="9"/>
                    <a:pt x="14" y="12"/>
                  </a:cubicBezTo>
                  <a:cubicBezTo>
                    <a:pt x="10" y="10"/>
                    <a:pt x="0" y="15"/>
                    <a:pt x="2" y="7"/>
                  </a:cubicBezTo>
                  <a:cubicBezTo>
                    <a:pt x="9" y="10"/>
                    <a:pt x="14" y="6"/>
                    <a:pt x="16" y="0"/>
                  </a:cubicBezTo>
                </a:path>
              </a:pathLst>
            </a:custGeom>
            <a:grpFill/>
            <a:ln>
              <a:noFill/>
            </a:ln>
          </p:spPr>
          <p:txBody>
            <a:bodyPr/>
            <a:lstStyle/>
            <a:p>
              <a:pPr defTabSz="1228090">
                <a:defRPr/>
              </a:pPr>
              <a:endParaRPr lang="zh-CN" altLang="en-US">
                <a:latin typeface="+mn-lt"/>
                <a:ea typeface="+mn-ea"/>
              </a:endParaRPr>
            </a:p>
          </p:txBody>
        </p:sp>
        <p:sp>
          <p:nvSpPr>
            <p:cNvPr id="192" name="Freeform 80"/>
            <p:cNvSpPr/>
            <p:nvPr/>
          </p:nvSpPr>
          <p:spPr bwMode="auto">
            <a:xfrm>
              <a:off x="6878637" y="3321050"/>
              <a:ext cx="41275" cy="22225"/>
            </a:xfrm>
            <a:custGeom>
              <a:avLst/>
              <a:gdLst>
                <a:gd name="T0" fmla="*/ 11 w 11"/>
                <a:gd name="T1" fmla="*/ 1 h 6"/>
                <a:gd name="T2" fmla="*/ 0 w 11"/>
                <a:gd name="T3" fmla="*/ 5 h 6"/>
                <a:gd name="T4" fmla="*/ 11 w 11"/>
                <a:gd name="T5" fmla="*/ 1 h 6"/>
              </a:gdLst>
              <a:ahLst/>
              <a:cxnLst>
                <a:cxn ang="0">
                  <a:pos x="T0" y="T1"/>
                </a:cxn>
                <a:cxn ang="0">
                  <a:pos x="T2" y="T3"/>
                </a:cxn>
                <a:cxn ang="0">
                  <a:pos x="T4" y="T5"/>
                </a:cxn>
              </a:cxnLst>
              <a:rect l="0" t="0" r="r" b="b"/>
              <a:pathLst>
                <a:path w="11" h="6">
                  <a:moveTo>
                    <a:pt x="11" y="1"/>
                  </a:moveTo>
                  <a:cubicBezTo>
                    <a:pt x="9" y="3"/>
                    <a:pt x="6" y="6"/>
                    <a:pt x="0" y="5"/>
                  </a:cubicBezTo>
                  <a:cubicBezTo>
                    <a:pt x="0" y="0"/>
                    <a:pt x="6" y="1"/>
                    <a:pt x="11" y="1"/>
                  </a:cubicBezTo>
                </a:path>
              </a:pathLst>
            </a:custGeom>
            <a:grpFill/>
            <a:ln>
              <a:noFill/>
            </a:ln>
          </p:spPr>
          <p:txBody>
            <a:bodyPr/>
            <a:lstStyle/>
            <a:p>
              <a:pPr defTabSz="1228090">
                <a:defRPr/>
              </a:pPr>
              <a:endParaRPr lang="zh-CN" altLang="en-US">
                <a:latin typeface="+mn-lt"/>
                <a:ea typeface="+mn-ea"/>
              </a:endParaRPr>
            </a:p>
          </p:txBody>
        </p:sp>
        <p:sp>
          <p:nvSpPr>
            <p:cNvPr id="193" name="Freeform 81"/>
            <p:cNvSpPr/>
            <p:nvPr/>
          </p:nvSpPr>
          <p:spPr bwMode="auto">
            <a:xfrm>
              <a:off x="6942137" y="3321050"/>
              <a:ext cx="41275" cy="14288"/>
            </a:xfrm>
            <a:custGeom>
              <a:avLst/>
              <a:gdLst>
                <a:gd name="T0" fmla="*/ 11 w 11"/>
                <a:gd name="T1" fmla="*/ 1 h 4"/>
                <a:gd name="T2" fmla="*/ 0 w 11"/>
                <a:gd name="T3" fmla="*/ 4 h 4"/>
                <a:gd name="T4" fmla="*/ 11 w 11"/>
                <a:gd name="T5" fmla="*/ 1 h 4"/>
              </a:gdLst>
              <a:ahLst/>
              <a:cxnLst>
                <a:cxn ang="0">
                  <a:pos x="T0" y="T1"/>
                </a:cxn>
                <a:cxn ang="0">
                  <a:pos x="T2" y="T3"/>
                </a:cxn>
                <a:cxn ang="0">
                  <a:pos x="T4" y="T5"/>
                </a:cxn>
              </a:cxnLst>
              <a:rect l="0" t="0" r="r" b="b"/>
              <a:pathLst>
                <a:path w="11" h="4">
                  <a:moveTo>
                    <a:pt x="11" y="1"/>
                  </a:moveTo>
                  <a:cubicBezTo>
                    <a:pt x="10" y="4"/>
                    <a:pt x="5" y="4"/>
                    <a:pt x="0" y="4"/>
                  </a:cubicBezTo>
                  <a:cubicBezTo>
                    <a:pt x="1" y="0"/>
                    <a:pt x="6" y="1"/>
                    <a:pt x="11" y="1"/>
                  </a:cubicBezTo>
                </a:path>
              </a:pathLst>
            </a:custGeom>
            <a:grpFill/>
            <a:ln>
              <a:noFill/>
            </a:ln>
          </p:spPr>
          <p:txBody>
            <a:bodyPr/>
            <a:lstStyle/>
            <a:p>
              <a:pPr defTabSz="1228090">
                <a:defRPr/>
              </a:pPr>
              <a:endParaRPr lang="zh-CN" altLang="en-US">
                <a:latin typeface="+mn-lt"/>
                <a:ea typeface="+mn-ea"/>
              </a:endParaRPr>
            </a:p>
          </p:txBody>
        </p:sp>
        <p:sp>
          <p:nvSpPr>
            <p:cNvPr id="194" name="Freeform 82"/>
            <p:cNvSpPr/>
            <p:nvPr/>
          </p:nvSpPr>
          <p:spPr bwMode="auto">
            <a:xfrm>
              <a:off x="7021512" y="3321050"/>
              <a:ext cx="71438" cy="47625"/>
            </a:xfrm>
            <a:custGeom>
              <a:avLst/>
              <a:gdLst>
                <a:gd name="T0" fmla="*/ 18 w 19"/>
                <a:gd name="T1" fmla="*/ 1 h 13"/>
                <a:gd name="T2" fmla="*/ 17 w 19"/>
                <a:gd name="T3" fmla="*/ 6 h 13"/>
                <a:gd name="T4" fmla="*/ 14 w 19"/>
                <a:gd name="T5" fmla="*/ 6 h 13"/>
                <a:gd name="T6" fmla="*/ 1 w 19"/>
                <a:gd name="T7" fmla="*/ 12 h 13"/>
                <a:gd name="T8" fmla="*/ 6 w 19"/>
                <a:gd name="T9" fmla="*/ 8 h 13"/>
                <a:gd name="T10" fmla="*/ 8 w 19"/>
                <a:gd name="T11" fmla="*/ 5 h 13"/>
                <a:gd name="T12" fmla="*/ 11 w 19"/>
                <a:gd name="T13" fmla="*/ 2 h 13"/>
                <a:gd name="T14" fmla="*/ 18 w 19"/>
                <a:gd name="T15" fmla="*/ 1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3">
                  <a:moveTo>
                    <a:pt x="18" y="1"/>
                  </a:moveTo>
                  <a:cubicBezTo>
                    <a:pt x="19" y="4"/>
                    <a:pt x="18" y="5"/>
                    <a:pt x="17" y="6"/>
                  </a:cubicBezTo>
                  <a:cubicBezTo>
                    <a:pt x="16" y="7"/>
                    <a:pt x="14" y="6"/>
                    <a:pt x="14" y="6"/>
                  </a:cubicBezTo>
                  <a:cubicBezTo>
                    <a:pt x="12" y="9"/>
                    <a:pt x="8" y="13"/>
                    <a:pt x="1" y="12"/>
                  </a:cubicBezTo>
                  <a:cubicBezTo>
                    <a:pt x="0" y="9"/>
                    <a:pt x="4" y="9"/>
                    <a:pt x="6" y="8"/>
                  </a:cubicBezTo>
                  <a:cubicBezTo>
                    <a:pt x="7" y="7"/>
                    <a:pt x="7" y="6"/>
                    <a:pt x="8" y="5"/>
                  </a:cubicBezTo>
                  <a:cubicBezTo>
                    <a:pt x="9" y="4"/>
                    <a:pt x="11" y="4"/>
                    <a:pt x="11" y="2"/>
                  </a:cubicBezTo>
                  <a:cubicBezTo>
                    <a:pt x="15" y="3"/>
                    <a:pt x="15" y="0"/>
                    <a:pt x="18" y="1"/>
                  </a:cubicBezTo>
                </a:path>
              </a:pathLst>
            </a:custGeom>
            <a:grpFill/>
            <a:ln>
              <a:noFill/>
            </a:ln>
          </p:spPr>
          <p:txBody>
            <a:bodyPr/>
            <a:lstStyle/>
            <a:p>
              <a:pPr defTabSz="1228090">
                <a:defRPr/>
              </a:pPr>
              <a:endParaRPr lang="zh-CN" altLang="en-US">
                <a:latin typeface="+mn-lt"/>
                <a:ea typeface="+mn-ea"/>
              </a:endParaRPr>
            </a:p>
          </p:txBody>
        </p:sp>
        <p:sp>
          <p:nvSpPr>
            <p:cNvPr id="195" name="Freeform 83"/>
            <p:cNvSpPr/>
            <p:nvPr/>
          </p:nvSpPr>
          <p:spPr bwMode="auto">
            <a:xfrm>
              <a:off x="8089900" y="3924300"/>
              <a:ext cx="38100" cy="52388"/>
            </a:xfrm>
            <a:custGeom>
              <a:avLst/>
              <a:gdLst>
                <a:gd name="T0" fmla="*/ 1 w 10"/>
                <a:gd name="T1" fmla="*/ 0 h 14"/>
                <a:gd name="T2" fmla="*/ 2 w 10"/>
                <a:gd name="T3" fmla="*/ 2 h 14"/>
                <a:gd name="T4" fmla="*/ 7 w 10"/>
                <a:gd name="T5" fmla="*/ 7 h 14"/>
                <a:gd name="T6" fmla="*/ 8 w 10"/>
                <a:gd name="T7" fmla="*/ 14 h 14"/>
                <a:gd name="T8" fmla="*/ 4 w 10"/>
                <a:gd name="T9" fmla="*/ 14 h 14"/>
                <a:gd name="T10" fmla="*/ 0 w 10"/>
                <a:gd name="T11" fmla="*/ 2 h 14"/>
                <a:gd name="T12" fmla="*/ 1 w 10"/>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0" h="14">
                  <a:moveTo>
                    <a:pt x="1" y="0"/>
                  </a:moveTo>
                  <a:cubicBezTo>
                    <a:pt x="2" y="0"/>
                    <a:pt x="2" y="1"/>
                    <a:pt x="2" y="2"/>
                  </a:cubicBezTo>
                  <a:cubicBezTo>
                    <a:pt x="1" y="4"/>
                    <a:pt x="9" y="5"/>
                    <a:pt x="7" y="7"/>
                  </a:cubicBezTo>
                  <a:cubicBezTo>
                    <a:pt x="4" y="9"/>
                    <a:pt x="10" y="7"/>
                    <a:pt x="8" y="14"/>
                  </a:cubicBezTo>
                  <a:cubicBezTo>
                    <a:pt x="6" y="14"/>
                    <a:pt x="4" y="11"/>
                    <a:pt x="4" y="14"/>
                  </a:cubicBezTo>
                  <a:cubicBezTo>
                    <a:pt x="2" y="12"/>
                    <a:pt x="1" y="6"/>
                    <a:pt x="0" y="2"/>
                  </a:cubicBezTo>
                  <a:cubicBezTo>
                    <a:pt x="1" y="2"/>
                    <a:pt x="1" y="1"/>
                    <a:pt x="1" y="0"/>
                  </a:cubicBezTo>
                </a:path>
              </a:pathLst>
            </a:custGeom>
            <a:grpFill/>
            <a:ln>
              <a:noFill/>
            </a:ln>
          </p:spPr>
          <p:txBody>
            <a:bodyPr/>
            <a:lstStyle/>
            <a:p>
              <a:pPr defTabSz="1228090">
                <a:defRPr/>
              </a:pPr>
              <a:endParaRPr lang="zh-CN" altLang="en-US">
                <a:latin typeface="+mn-lt"/>
                <a:ea typeface="+mn-ea"/>
              </a:endParaRPr>
            </a:p>
          </p:txBody>
        </p:sp>
        <p:sp>
          <p:nvSpPr>
            <p:cNvPr id="196" name="Freeform 84"/>
            <p:cNvSpPr/>
            <p:nvPr/>
          </p:nvSpPr>
          <p:spPr bwMode="auto">
            <a:xfrm>
              <a:off x="8097837" y="3968750"/>
              <a:ext cx="85725" cy="117475"/>
            </a:xfrm>
            <a:custGeom>
              <a:avLst/>
              <a:gdLst>
                <a:gd name="T0" fmla="*/ 7 w 23"/>
                <a:gd name="T1" fmla="*/ 0 h 31"/>
                <a:gd name="T2" fmla="*/ 9 w 23"/>
                <a:gd name="T3" fmla="*/ 2 h 31"/>
                <a:gd name="T4" fmla="*/ 12 w 23"/>
                <a:gd name="T5" fmla="*/ 2 h 31"/>
                <a:gd name="T6" fmla="*/ 23 w 23"/>
                <a:gd name="T7" fmla="*/ 7 h 31"/>
                <a:gd name="T8" fmla="*/ 23 w 23"/>
                <a:gd name="T9" fmla="*/ 14 h 31"/>
                <a:gd name="T10" fmla="*/ 19 w 23"/>
                <a:gd name="T11" fmla="*/ 14 h 31"/>
                <a:gd name="T12" fmla="*/ 17 w 23"/>
                <a:gd name="T13" fmla="*/ 17 h 31"/>
                <a:gd name="T14" fmla="*/ 16 w 23"/>
                <a:gd name="T15" fmla="*/ 26 h 31"/>
                <a:gd name="T16" fmla="*/ 14 w 23"/>
                <a:gd name="T17" fmla="*/ 28 h 31"/>
                <a:gd name="T18" fmla="*/ 7 w 23"/>
                <a:gd name="T19" fmla="*/ 30 h 31"/>
                <a:gd name="T20" fmla="*/ 6 w 23"/>
                <a:gd name="T21" fmla="*/ 26 h 31"/>
                <a:gd name="T22" fmla="*/ 9 w 23"/>
                <a:gd name="T23" fmla="*/ 23 h 31"/>
                <a:gd name="T24" fmla="*/ 0 w 23"/>
                <a:gd name="T25" fmla="*/ 19 h 31"/>
                <a:gd name="T26" fmla="*/ 6 w 23"/>
                <a:gd name="T27" fmla="*/ 13 h 31"/>
                <a:gd name="T28" fmla="*/ 7 w 23"/>
                <a:gd name="T2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31">
                  <a:moveTo>
                    <a:pt x="7" y="0"/>
                  </a:moveTo>
                  <a:cubicBezTo>
                    <a:pt x="9" y="0"/>
                    <a:pt x="9" y="1"/>
                    <a:pt x="9" y="2"/>
                  </a:cubicBezTo>
                  <a:cubicBezTo>
                    <a:pt x="9" y="4"/>
                    <a:pt x="12" y="2"/>
                    <a:pt x="12" y="2"/>
                  </a:cubicBezTo>
                  <a:cubicBezTo>
                    <a:pt x="16" y="4"/>
                    <a:pt x="15" y="9"/>
                    <a:pt x="23" y="7"/>
                  </a:cubicBezTo>
                  <a:cubicBezTo>
                    <a:pt x="23" y="14"/>
                    <a:pt x="23" y="14"/>
                    <a:pt x="23" y="14"/>
                  </a:cubicBezTo>
                  <a:cubicBezTo>
                    <a:pt x="19" y="14"/>
                    <a:pt x="19" y="14"/>
                    <a:pt x="19" y="14"/>
                  </a:cubicBezTo>
                  <a:cubicBezTo>
                    <a:pt x="19" y="16"/>
                    <a:pt x="18" y="17"/>
                    <a:pt x="17" y="17"/>
                  </a:cubicBezTo>
                  <a:cubicBezTo>
                    <a:pt x="20" y="21"/>
                    <a:pt x="16" y="22"/>
                    <a:pt x="16" y="26"/>
                  </a:cubicBezTo>
                  <a:cubicBezTo>
                    <a:pt x="16" y="27"/>
                    <a:pt x="11" y="28"/>
                    <a:pt x="14" y="28"/>
                  </a:cubicBezTo>
                  <a:cubicBezTo>
                    <a:pt x="15" y="31"/>
                    <a:pt x="10" y="29"/>
                    <a:pt x="7" y="30"/>
                  </a:cubicBezTo>
                  <a:cubicBezTo>
                    <a:pt x="8" y="28"/>
                    <a:pt x="6" y="27"/>
                    <a:pt x="6" y="26"/>
                  </a:cubicBezTo>
                  <a:cubicBezTo>
                    <a:pt x="6" y="23"/>
                    <a:pt x="7" y="23"/>
                    <a:pt x="9" y="23"/>
                  </a:cubicBezTo>
                  <a:cubicBezTo>
                    <a:pt x="7" y="21"/>
                    <a:pt x="6" y="17"/>
                    <a:pt x="0" y="19"/>
                  </a:cubicBezTo>
                  <a:cubicBezTo>
                    <a:pt x="0" y="15"/>
                    <a:pt x="4" y="15"/>
                    <a:pt x="6" y="13"/>
                  </a:cubicBezTo>
                  <a:cubicBezTo>
                    <a:pt x="7" y="6"/>
                    <a:pt x="6" y="6"/>
                    <a:pt x="7" y="0"/>
                  </a:cubicBezTo>
                </a:path>
              </a:pathLst>
            </a:custGeom>
            <a:grpFill/>
            <a:ln>
              <a:noFill/>
            </a:ln>
          </p:spPr>
          <p:txBody>
            <a:bodyPr/>
            <a:lstStyle/>
            <a:p>
              <a:pPr defTabSz="1228090">
                <a:defRPr/>
              </a:pPr>
              <a:endParaRPr lang="zh-CN" altLang="en-US">
                <a:latin typeface="+mn-lt"/>
                <a:ea typeface="+mn-ea"/>
              </a:endParaRPr>
            </a:p>
          </p:txBody>
        </p:sp>
        <p:sp>
          <p:nvSpPr>
            <p:cNvPr id="197" name="Freeform 85"/>
            <p:cNvSpPr/>
            <p:nvPr/>
          </p:nvSpPr>
          <p:spPr bwMode="auto">
            <a:xfrm>
              <a:off x="7481887" y="4067175"/>
              <a:ext cx="76200" cy="77788"/>
            </a:xfrm>
            <a:custGeom>
              <a:avLst/>
              <a:gdLst>
                <a:gd name="T0" fmla="*/ 19 w 20"/>
                <a:gd name="T1" fmla="*/ 1 h 21"/>
                <a:gd name="T2" fmla="*/ 19 w 20"/>
                <a:gd name="T3" fmla="*/ 9 h 21"/>
                <a:gd name="T4" fmla="*/ 17 w 20"/>
                <a:gd name="T5" fmla="*/ 7 h 21"/>
                <a:gd name="T6" fmla="*/ 16 w 20"/>
                <a:gd name="T7" fmla="*/ 8 h 21"/>
                <a:gd name="T8" fmla="*/ 16 w 20"/>
                <a:gd name="T9" fmla="*/ 15 h 21"/>
                <a:gd name="T10" fmla="*/ 13 w 20"/>
                <a:gd name="T11" fmla="*/ 15 h 21"/>
                <a:gd name="T12" fmla="*/ 13 w 20"/>
                <a:gd name="T13" fmla="*/ 18 h 21"/>
                <a:gd name="T14" fmla="*/ 9 w 20"/>
                <a:gd name="T15" fmla="*/ 21 h 21"/>
                <a:gd name="T16" fmla="*/ 6 w 20"/>
                <a:gd name="T17" fmla="*/ 16 h 21"/>
                <a:gd name="T18" fmla="*/ 3 w 20"/>
                <a:gd name="T19" fmla="*/ 14 h 21"/>
                <a:gd name="T20" fmla="*/ 0 w 20"/>
                <a:gd name="T21" fmla="*/ 5 h 21"/>
                <a:gd name="T22" fmla="*/ 12 w 20"/>
                <a:gd name="T23" fmla="*/ 2 h 21"/>
                <a:gd name="T24" fmla="*/ 19 w 20"/>
                <a:gd name="T25"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21">
                  <a:moveTo>
                    <a:pt x="19" y="1"/>
                  </a:moveTo>
                  <a:cubicBezTo>
                    <a:pt x="18" y="3"/>
                    <a:pt x="20" y="6"/>
                    <a:pt x="19" y="9"/>
                  </a:cubicBezTo>
                  <a:cubicBezTo>
                    <a:pt x="18" y="10"/>
                    <a:pt x="17" y="8"/>
                    <a:pt x="17" y="7"/>
                  </a:cubicBezTo>
                  <a:cubicBezTo>
                    <a:pt x="17" y="7"/>
                    <a:pt x="16" y="7"/>
                    <a:pt x="16" y="8"/>
                  </a:cubicBezTo>
                  <a:cubicBezTo>
                    <a:pt x="15" y="10"/>
                    <a:pt x="17" y="13"/>
                    <a:pt x="16" y="15"/>
                  </a:cubicBezTo>
                  <a:cubicBezTo>
                    <a:pt x="16" y="15"/>
                    <a:pt x="13" y="15"/>
                    <a:pt x="13" y="15"/>
                  </a:cubicBezTo>
                  <a:cubicBezTo>
                    <a:pt x="13" y="15"/>
                    <a:pt x="13" y="17"/>
                    <a:pt x="13" y="18"/>
                  </a:cubicBezTo>
                  <a:cubicBezTo>
                    <a:pt x="12" y="19"/>
                    <a:pt x="9" y="18"/>
                    <a:pt x="9" y="21"/>
                  </a:cubicBezTo>
                  <a:cubicBezTo>
                    <a:pt x="7" y="20"/>
                    <a:pt x="7" y="18"/>
                    <a:pt x="6" y="16"/>
                  </a:cubicBezTo>
                  <a:cubicBezTo>
                    <a:pt x="5" y="16"/>
                    <a:pt x="3" y="14"/>
                    <a:pt x="3" y="14"/>
                  </a:cubicBezTo>
                  <a:cubicBezTo>
                    <a:pt x="2" y="11"/>
                    <a:pt x="3" y="7"/>
                    <a:pt x="0" y="5"/>
                  </a:cubicBezTo>
                  <a:cubicBezTo>
                    <a:pt x="2" y="3"/>
                    <a:pt x="7" y="3"/>
                    <a:pt x="12" y="2"/>
                  </a:cubicBezTo>
                  <a:cubicBezTo>
                    <a:pt x="14" y="2"/>
                    <a:pt x="16" y="0"/>
                    <a:pt x="19" y="1"/>
                  </a:cubicBezTo>
                </a:path>
              </a:pathLst>
            </a:custGeom>
            <a:grpFill/>
            <a:ln>
              <a:noFill/>
            </a:ln>
          </p:spPr>
          <p:txBody>
            <a:bodyPr/>
            <a:lstStyle/>
            <a:p>
              <a:pPr defTabSz="1228090">
                <a:defRPr/>
              </a:pPr>
              <a:endParaRPr lang="zh-CN" altLang="en-US">
                <a:latin typeface="+mn-lt"/>
                <a:ea typeface="+mn-ea"/>
              </a:endParaRPr>
            </a:p>
          </p:txBody>
        </p:sp>
        <p:sp>
          <p:nvSpPr>
            <p:cNvPr id="198" name="Freeform 86"/>
            <p:cNvSpPr/>
            <p:nvPr/>
          </p:nvSpPr>
          <p:spPr bwMode="auto">
            <a:xfrm>
              <a:off x="2813050" y="706437"/>
              <a:ext cx="1290638" cy="963613"/>
            </a:xfrm>
            <a:custGeom>
              <a:avLst/>
              <a:gdLst>
                <a:gd name="T0" fmla="*/ 244 w 344"/>
                <a:gd name="T1" fmla="*/ 29 h 257"/>
                <a:gd name="T2" fmla="*/ 258 w 344"/>
                <a:gd name="T3" fmla="*/ 30 h 257"/>
                <a:gd name="T4" fmla="*/ 277 w 344"/>
                <a:gd name="T5" fmla="*/ 26 h 257"/>
                <a:gd name="T6" fmla="*/ 289 w 344"/>
                <a:gd name="T7" fmla="*/ 27 h 257"/>
                <a:gd name="T8" fmla="*/ 287 w 344"/>
                <a:gd name="T9" fmla="*/ 31 h 257"/>
                <a:gd name="T10" fmla="*/ 324 w 344"/>
                <a:gd name="T11" fmla="*/ 24 h 257"/>
                <a:gd name="T12" fmla="*/ 343 w 344"/>
                <a:gd name="T13" fmla="*/ 29 h 257"/>
                <a:gd name="T14" fmla="*/ 318 w 344"/>
                <a:gd name="T15" fmla="*/ 41 h 257"/>
                <a:gd name="T16" fmla="*/ 311 w 344"/>
                <a:gd name="T17" fmla="*/ 51 h 257"/>
                <a:gd name="T18" fmla="*/ 298 w 344"/>
                <a:gd name="T19" fmla="*/ 65 h 257"/>
                <a:gd name="T20" fmla="*/ 301 w 344"/>
                <a:gd name="T21" fmla="*/ 78 h 257"/>
                <a:gd name="T22" fmla="*/ 293 w 344"/>
                <a:gd name="T23" fmla="*/ 90 h 257"/>
                <a:gd name="T24" fmla="*/ 303 w 344"/>
                <a:gd name="T25" fmla="*/ 107 h 257"/>
                <a:gd name="T26" fmla="*/ 294 w 344"/>
                <a:gd name="T27" fmla="*/ 120 h 257"/>
                <a:gd name="T28" fmla="*/ 284 w 344"/>
                <a:gd name="T29" fmla="*/ 131 h 257"/>
                <a:gd name="T30" fmla="*/ 298 w 344"/>
                <a:gd name="T31" fmla="*/ 156 h 257"/>
                <a:gd name="T32" fmla="*/ 276 w 344"/>
                <a:gd name="T33" fmla="*/ 153 h 257"/>
                <a:gd name="T34" fmla="*/ 275 w 344"/>
                <a:gd name="T35" fmla="*/ 162 h 257"/>
                <a:gd name="T36" fmla="*/ 265 w 344"/>
                <a:gd name="T37" fmla="*/ 176 h 257"/>
                <a:gd name="T38" fmla="*/ 242 w 344"/>
                <a:gd name="T39" fmla="*/ 182 h 257"/>
                <a:gd name="T40" fmla="*/ 231 w 344"/>
                <a:gd name="T41" fmla="*/ 189 h 257"/>
                <a:gd name="T42" fmla="*/ 224 w 344"/>
                <a:gd name="T43" fmla="*/ 197 h 257"/>
                <a:gd name="T44" fmla="*/ 193 w 344"/>
                <a:gd name="T45" fmla="*/ 205 h 257"/>
                <a:gd name="T46" fmla="*/ 185 w 344"/>
                <a:gd name="T47" fmla="*/ 218 h 257"/>
                <a:gd name="T48" fmla="*/ 176 w 344"/>
                <a:gd name="T49" fmla="*/ 229 h 257"/>
                <a:gd name="T50" fmla="*/ 174 w 344"/>
                <a:gd name="T51" fmla="*/ 240 h 257"/>
                <a:gd name="T52" fmla="*/ 155 w 344"/>
                <a:gd name="T53" fmla="*/ 252 h 257"/>
                <a:gd name="T54" fmla="*/ 136 w 344"/>
                <a:gd name="T55" fmla="*/ 242 h 257"/>
                <a:gd name="T56" fmla="*/ 124 w 344"/>
                <a:gd name="T57" fmla="*/ 228 h 257"/>
                <a:gd name="T58" fmla="*/ 117 w 344"/>
                <a:gd name="T59" fmla="*/ 218 h 257"/>
                <a:gd name="T60" fmla="*/ 112 w 344"/>
                <a:gd name="T61" fmla="*/ 197 h 257"/>
                <a:gd name="T62" fmla="*/ 115 w 344"/>
                <a:gd name="T63" fmla="*/ 190 h 257"/>
                <a:gd name="T64" fmla="*/ 124 w 344"/>
                <a:gd name="T65" fmla="*/ 179 h 257"/>
                <a:gd name="T66" fmla="*/ 119 w 344"/>
                <a:gd name="T67" fmla="*/ 165 h 257"/>
                <a:gd name="T68" fmla="*/ 122 w 344"/>
                <a:gd name="T69" fmla="*/ 153 h 257"/>
                <a:gd name="T70" fmla="*/ 108 w 344"/>
                <a:gd name="T71" fmla="*/ 149 h 257"/>
                <a:gd name="T72" fmla="*/ 98 w 344"/>
                <a:gd name="T73" fmla="*/ 131 h 257"/>
                <a:gd name="T74" fmla="*/ 88 w 344"/>
                <a:gd name="T75" fmla="*/ 111 h 257"/>
                <a:gd name="T76" fmla="*/ 63 w 344"/>
                <a:gd name="T77" fmla="*/ 99 h 257"/>
                <a:gd name="T78" fmla="*/ 28 w 344"/>
                <a:gd name="T79" fmla="*/ 100 h 257"/>
                <a:gd name="T80" fmla="*/ 28 w 344"/>
                <a:gd name="T81" fmla="*/ 92 h 257"/>
                <a:gd name="T82" fmla="*/ 14 w 344"/>
                <a:gd name="T83" fmla="*/ 79 h 257"/>
                <a:gd name="T84" fmla="*/ 21 w 344"/>
                <a:gd name="T85" fmla="*/ 66 h 257"/>
                <a:gd name="T86" fmla="*/ 37 w 344"/>
                <a:gd name="T87" fmla="*/ 59 h 257"/>
                <a:gd name="T88" fmla="*/ 40 w 344"/>
                <a:gd name="T89" fmla="*/ 51 h 257"/>
                <a:gd name="T90" fmla="*/ 36 w 344"/>
                <a:gd name="T91" fmla="*/ 45 h 257"/>
                <a:gd name="T92" fmla="*/ 49 w 344"/>
                <a:gd name="T93" fmla="*/ 41 h 257"/>
                <a:gd name="T94" fmla="*/ 63 w 344"/>
                <a:gd name="T95" fmla="*/ 27 h 257"/>
                <a:gd name="T96" fmla="*/ 105 w 344"/>
                <a:gd name="T97" fmla="*/ 22 h 257"/>
                <a:gd name="T98" fmla="*/ 124 w 344"/>
                <a:gd name="T99" fmla="*/ 27 h 257"/>
                <a:gd name="T100" fmla="*/ 143 w 344"/>
                <a:gd name="T101" fmla="*/ 17 h 257"/>
                <a:gd name="T102" fmla="*/ 160 w 344"/>
                <a:gd name="T103" fmla="*/ 19 h 257"/>
                <a:gd name="T104" fmla="*/ 165 w 344"/>
                <a:gd name="T105" fmla="*/ 9 h 257"/>
                <a:gd name="T106" fmla="*/ 197 w 344"/>
                <a:gd name="T107" fmla="*/ 2 h 257"/>
                <a:gd name="T108" fmla="*/ 242 w 344"/>
                <a:gd name="T109" fmla="*/ 1 h 257"/>
                <a:gd name="T110" fmla="*/ 276 w 344"/>
                <a:gd name="T111" fmla="*/ 12 h 257"/>
                <a:gd name="T112" fmla="*/ 287 w 344"/>
                <a:gd name="T113" fmla="*/ 20 h 257"/>
                <a:gd name="T114" fmla="*/ 239 w 344"/>
                <a:gd name="T115" fmla="*/ 22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4" h="257">
                  <a:moveTo>
                    <a:pt x="232" y="26"/>
                  </a:moveTo>
                  <a:cubicBezTo>
                    <a:pt x="233" y="27"/>
                    <a:pt x="235" y="27"/>
                    <a:pt x="235" y="29"/>
                  </a:cubicBezTo>
                  <a:cubicBezTo>
                    <a:pt x="237" y="30"/>
                    <a:pt x="239" y="27"/>
                    <a:pt x="239" y="27"/>
                  </a:cubicBezTo>
                  <a:cubicBezTo>
                    <a:pt x="242" y="27"/>
                    <a:pt x="242" y="29"/>
                    <a:pt x="244" y="29"/>
                  </a:cubicBezTo>
                  <a:cubicBezTo>
                    <a:pt x="245" y="28"/>
                    <a:pt x="245" y="27"/>
                    <a:pt x="246" y="27"/>
                  </a:cubicBezTo>
                  <a:cubicBezTo>
                    <a:pt x="248" y="27"/>
                    <a:pt x="249" y="27"/>
                    <a:pt x="251" y="27"/>
                  </a:cubicBezTo>
                  <a:cubicBezTo>
                    <a:pt x="256" y="26"/>
                    <a:pt x="262" y="24"/>
                    <a:pt x="266" y="26"/>
                  </a:cubicBezTo>
                  <a:cubicBezTo>
                    <a:pt x="265" y="29"/>
                    <a:pt x="259" y="27"/>
                    <a:pt x="258" y="30"/>
                  </a:cubicBezTo>
                  <a:cubicBezTo>
                    <a:pt x="258" y="33"/>
                    <a:pt x="261" y="30"/>
                    <a:pt x="261" y="30"/>
                  </a:cubicBezTo>
                  <a:cubicBezTo>
                    <a:pt x="263" y="30"/>
                    <a:pt x="263" y="32"/>
                    <a:pt x="268" y="30"/>
                  </a:cubicBezTo>
                  <a:cubicBezTo>
                    <a:pt x="268" y="30"/>
                    <a:pt x="269" y="29"/>
                    <a:pt x="270" y="29"/>
                  </a:cubicBezTo>
                  <a:cubicBezTo>
                    <a:pt x="271" y="28"/>
                    <a:pt x="277" y="26"/>
                    <a:pt x="277" y="26"/>
                  </a:cubicBezTo>
                  <a:cubicBezTo>
                    <a:pt x="280" y="29"/>
                    <a:pt x="276" y="25"/>
                    <a:pt x="279" y="24"/>
                  </a:cubicBezTo>
                  <a:cubicBezTo>
                    <a:pt x="279" y="24"/>
                    <a:pt x="283" y="25"/>
                    <a:pt x="283" y="24"/>
                  </a:cubicBezTo>
                  <a:cubicBezTo>
                    <a:pt x="284" y="24"/>
                    <a:pt x="286" y="22"/>
                    <a:pt x="290" y="23"/>
                  </a:cubicBezTo>
                  <a:cubicBezTo>
                    <a:pt x="290" y="25"/>
                    <a:pt x="290" y="27"/>
                    <a:pt x="289" y="27"/>
                  </a:cubicBezTo>
                  <a:cubicBezTo>
                    <a:pt x="288" y="28"/>
                    <a:pt x="287" y="29"/>
                    <a:pt x="286" y="30"/>
                  </a:cubicBezTo>
                  <a:cubicBezTo>
                    <a:pt x="284" y="32"/>
                    <a:pt x="284" y="35"/>
                    <a:pt x="280" y="34"/>
                  </a:cubicBezTo>
                  <a:cubicBezTo>
                    <a:pt x="281" y="38"/>
                    <a:pt x="283" y="33"/>
                    <a:pt x="286" y="34"/>
                  </a:cubicBezTo>
                  <a:cubicBezTo>
                    <a:pt x="287" y="35"/>
                    <a:pt x="286" y="32"/>
                    <a:pt x="287" y="31"/>
                  </a:cubicBezTo>
                  <a:cubicBezTo>
                    <a:pt x="289" y="30"/>
                    <a:pt x="294" y="32"/>
                    <a:pt x="294" y="29"/>
                  </a:cubicBezTo>
                  <a:cubicBezTo>
                    <a:pt x="298" y="33"/>
                    <a:pt x="306" y="26"/>
                    <a:pt x="308" y="30"/>
                  </a:cubicBezTo>
                  <a:cubicBezTo>
                    <a:pt x="310" y="29"/>
                    <a:pt x="311" y="27"/>
                    <a:pt x="312" y="26"/>
                  </a:cubicBezTo>
                  <a:cubicBezTo>
                    <a:pt x="317" y="27"/>
                    <a:pt x="320" y="24"/>
                    <a:pt x="324" y="24"/>
                  </a:cubicBezTo>
                  <a:cubicBezTo>
                    <a:pt x="323" y="24"/>
                    <a:pt x="325" y="26"/>
                    <a:pt x="325" y="26"/>
                  </a:cubicBezTo>
                  <a:cubicBezTo>
                    <a:pt x="326" y="26"/>
                    <a:pt x="331" y="25"/>
                    <a:pt x="332" y="26"/>
                  </a:cubicBezTo>
                  <a:cubicBezTo>
                    <a:pt x="334" y="28"/>
                    <a:pt x="333" y="25"/>
                    <a:pt x="335" y="26"/>
                  </a:cubicBezTo>
                  <a:cubicBezTo>
                    <a:pt x="338" y="26"/>
                    <a:pt x="340" y="29"/>
                    <a:pt x="343" y="29"/>
                  </a:cubicBezTo>
                  <a:cubicBezTo>
                    <a:pt x="344" y="32"/>
                    <a:pt x="342" y="31"/>
                    <a:pt x="340" y="31"/>
                  </a:cubicBezTo>
                  <a:cubicBezTo>
                    <a:pt x="340" y="32"/>
                    <a:pt x="338" y="34"/>
                    <a:pt x="338" y="34"/>
                  </a:cubicBezTo>
                  <a:cubicBezTo>
                    <a:pt x="334" y="36"/>
                    <a:pt x="328" y="35"/>
                    <a:pt x="328" y="40"/>
                  </a:cubicBezTo>
                  <a:cubicBezTo>
                    <a:pt x="324" y="40"/>
                    <a:pt x="320" y="39"/>
                    <a:pt x="318" y="41"/>
                  </a:cubicBezTo>
                  <a:cubicBezTo>
                    <a:pt x="320" y="43"/>
                    <a:pt x="323" y="44"/>
                    <a:pt x="317" y="44"/>
                  </a:cubicBezTo>
                  <a:cubicBezTo>
                    <a:pt x="317" y="46"/>
                    <a:pt x="319" y="45"/>
                    <a:pt x="321" y="45"/>
                  </a:cubicBezTo>
                  <a:cubicBezTo>
                    <a:pt x="319" y="49"/>
                    <a:pt x="312" y="49"/>
                    <a:pt x="311" y="54"/>
                  </a:cubicBezTo>
                  <a:cubicBezTo>
                    <a:pt x="308" y="54"/>
                    <a:pt x="312" y="51"/>
                    <a:pt x="311" y="51"/>
                  </a:cubicBezTo>
                  <a:cubicBezTo>
                    <a:pt x="310" y="51"/>
                    <a:pt x="307" y="53"/>
                    <a:pt x="304" y="54"/>
                  </a:cubicBezTo>
                  <a:cubicBezTo>
                    <a:pt x="304" y="55"/>
                    <a:pt x="306" y="55"/>
                    <a:pt x="307" y="55"/>
                  </a:cubicBezTo>
                  <a:cubicBezTo>
                    <a:pt x="303" y="58"/>
                    <a:pt x="305" y="57"/>
                    <a:pt x="304" y="62"/>
                  </a:cubicBezTo>
                  <a:cubicBezTo>
                    <a:pt x="304" y="64"/>
                    <a:pt x="299" y="64"/>
                    <a:pt x="298" y="65"/>
                  </a:cubicBezTo>
                  <a:cubicBezTo>
                    <a:pt x="298" y="66"/>
                    <a:pt x="299" y="69"/>
                    <a:pt x="298" y="69"/>
                  </a:cubicBezTo>
                  <a:cubicBezTo>
                    <a:pt x="297" y="70"/>
                    <a:pt x="295" y="70"/>
                    <a:pt x="293" y="71"/>
                  </a:cubicBezTo>
                  <a:cubicBezTo>
                    <a:pt x="293" y="73"/>
                    <a:pt x="295" y="73"/>
                    <a:pt x="296" y="75"/>
                  </a:cubicBezTo>
                  <a:cubicBezTo>
                    <a:pt x="296" y="78"/>
                    <a:pt x="300" y="77"/>
                    <a:pt x="301" y="78"/>
                  </a:cubicBezTo>
                  <a:cubicBezTo>
                    <a:pt x="302" y="78"/>
                    <a:pt x="301" y="80"/>
                    <a:pt x="301" y="80"/>
                  </a:cubicBezTo>
                  <a:cubicBezTo>
                    <a:pt x="302" y="81"/>
                    <a:pt x="304" y="81"/>
                    <a:pt x="305" y="82"/>
                  </a:cubicBezTo>
                  <a:cubicBezTo>
                    <a:pt x="305" y="84"/>
                    <a:pt x="307" y="85"/>
                    <a:pt x="307" y="88"/>
                  </a:cubicBezTo>
                  <a:cubicBezTo>
                    <a:pt x="302" y="89"/>
                    <a:pt x="298" y="88"/>
                    <a:pt x="293" y="90"/>
                  </a:cubicBezTo>
                  <a:cubicBezTo>
                    <a:pt x="296" y="94"/>
                    <a:pt x="299" y="98"/>
                    <a:pt x="307" y="97"/>
                  </a:cubicBezTo>
                  <a:cubicBezTo>
                    <a:pt x="306" y="100"/>
                    <a:pt x="308" y="100"/>
                    <a:pt x="310" y="100"/>
                  </a:cubicBezTo>
                  <a:cubicBezTo>
                    <a:pt x="310" y="103"/>
                    <a:pt x="307" y="102"/>
                    <a:pt x="307" y="104"/>
                  </a:cubicBezTo>
                  <a:cubicBezTo>
                    <a:pt x="307" y="106"/>
                    <a:pt x="305" y="107"/>
                    <a:pt x="303" y="107"/>
                  </a:cubicBezTo>
                  <a:cubicBezTo>
                    <a:pt x="301" y="112"/>
                    <a:pt x="308" y="109"/>
                    <a:pt x="307" y="114"/>
                  </a:cubicBezTo>
                  <a:cubicBezTo>
                    <a:pt x="304" y="114"/>
                    <a:pt x="304" y="115"/>
                    <a:pt x="305" y="116"/>
                  </a:cubicBezTo>
                  <a:cubicBezTo>
                    <a:pt x="304" y="120"/>
                    <a:pt x="301" y="115"/>
                    <a:pt x="298" y="116"/>
                  </a:cubicBezTo>
                  <a:cubicBezTo>
                    <a:pt x="296" y="116"/>
                    <a:pt x="297" y="120"/>
                    <a:pt x="294" y="120"/>
                  </a:cubicBezTo>
                  <a:cubicBezTo>
                    <a:pt x="294" y="122"/>
                    <a:pt x="295" y="123"/>
                    <a:pt x="297" y="124"/>
                  </a:cubicBezTo>
                  <a:cubicBezTo>
                    <a:pt x="297" y="126"/>
                    <a:pt x="293" y="125"/>
                    <a:pt x="291" y="125"/>
                  </a:cubicBezTo>
                  <a:cubicBezTo>
                    <a:pt x="287" y="126"/>
                    <a:pt x="284" y="129"/>
                    <a:pt x="280" y="130"/>
                  </a:cubicBezTo>
                  <a:cubicBezTo>
                    <a:pt x="280" y="132"/>
                    <a:pt x="283" y="130"/>
                    <a:pt x="284" y="131"/>
                  </a:cubicBezTo>
                  <a:cubicBezTo>
                    <a:pt x="286" y="132"/>
                    <a:pt x="287" y="136"/>
                    <a:pt x="290" y="135"/>
                  </a:cubicBezTo>
                  <a:cubicBezTo>
                    <a:pt x="291" y="138"/>
                    <a:pt x="288" y="138"/>
                    <a:pt x="287" y="139"/>
                  </a:cubicBezTo>
                  <a:cubicBezTo>
                    <a:pt x="286" y="141"/>
                    <a:pt x="289" y="146"/>
                    <a:pt x="286" y="146"/>
                  </a:cubicBezTo>
                  <a:cubicBezTo>
                    <a:pt x="288" y="152"/>
                    <a:pt x="297" y="150"/>
                    <a:pt x="298" y="156"/>
                  </a:cubicBezTo>
                  <a:cubicBezTo>
                    <a:pt x="296" y="156"/>
                    <a:pt x="293" y="157"/>
                    <a:pt x="293" y="155"/>
                  </a:cubicBezTo>
                  <a:cubicBezTo>
                    <a:pt x="291" y="155"/>
                    <a:pt x="292" y="156"/>
                    <a:pt x="293" y="156"/>
                  </a:cubicBezTo>
                  <a:cubicBezTo>
                    <a:pt x="289" y="160"/>
                    <a:pt x="287" y="160"/>
                    <a:pt x="280" y="159"/>
                  </a:cubicBezTo>
                  <a:cubicBezTo>
                    <a:pt x="282" y="154"/>
                    <a:pt x="274" y="159"/>
                    <a:pt x="276" y="153"/>
                  </a:cubicBezTo>
                  <a:cubicBezTo>
                    <a:pt x="272" y="152"/>
                    <a:pt x="272" y="156"/>
                    <a:pt x="268" y="155"/>
                  </a:cubicBezTo>
                  <a:cubicBezTo>
                    <a:pt x="269" y="157"/>
                    <a:pt x="269" y="158"/>
                    <a:pt x="266" y="158"/>
                  </a:cubicBezTo>
                  <a:cubicBezTo>
                    <a:pt x="266" y="160"/>
                    <a:pt x="274" y="160"/>
                    <a:pt x="268" y="160"/>
                  </a:cubicBezTo>
                  <a:cubicBezTo>
                    <a:pt x="269" y="163"/>
                    <a:pt x="272" y="162"/>
                    <a:pt x="275" y="162"/>
                  </a:cubicBezTo>
                  <a:cubicBezTo>
                    <a:pt x="278" y="162"/>
                    <a:pt x="282" y="164"/>
                    <a:pt x="286" y="163"/>
                  </a:cubicBezTo>
                  <a:cubicBezTo>
                    <a:pt x="283" y="168"/>
                    <a:pt x="280" y="171"/>
                    <a:pt x="276" y="175"/>
                  </a:cubicBezTo>
                  <a:cubicBezTo>
                    <a:pt x="273" y="174"/>
                    <a:pt x="270" y="175"/>
                    <a:pt x="268" y="176"/>
                  </a:cubicBezTo>
                  <a:cubicBezTo>
                    <a:pt x="267" y="176"/>
                    <a:pt x="265" y="176"/>
                    <a:pt x="265" y="176"/>
                  </a:cubicBezTo>
                  <a:cubicBezTo>
                    <a:pt x="263" y="178"/>
                    <a:pt x="264" y="176"/>
                    <a:pt x="262" y="176"/>
                  </a:cubicBezTo>
                  <a:cubicBezTo>
                    <a:pt x="258" y="176"/>
                    <a:pt x="255" y="179"/>
                    <a:pt x="249" y="179"/>
                  </a:cubicBezTo>
                  <a:cubicBezTo>
                    <a:pt x="247" y="179"/>
                    <a:pt x="249" y="180"/>
                    <a:pt x="249" y="180"/>
                  </a:cubicBezTo>
                  <a:cubicBezTo>
                    <a:pt x="248" y="183"/>
                    <a:pt x="247" y="181"/>
                    <a:pt x="242" y="182"/>
                  </a:cubicBezTo>
                  <a:cubicBezTo>
                    <a:pt x="242" y="183"/>
                    <a:pt x="244" y="183"/>
                    <a:pt x="245" y="183"/>
                  </a:cubicBezTo>
                  <a:cubicBezTo>
                    <a:pt x="245" y="185"/>
                    <a:pt x="235" y="186"/>
                    <a:pt x="237" y="182"/>
                  </a:cubicBezTo>
                  <a:cubicBezTo>
                    <a:pt x="236" y="182"/>
                    <a:pt x="232" y="182"/>
                    <a:pt x="231" y="183"/>
                  </a:cubicBezTo>
                  <a:cubicBezTo>
                    <a:pt x="230" y="184"/>
                    <a:pt x="232" y="187"/>
                    <a:pt x="231" y="189"/>
                  </a:cubicBezTo>
                  <a:cubicBezTo>
                    <a:pt x="231" y="188"/>
                    <a:pt x="227" y="187"/>
                    <a:pt x="227" y="189"/>
                  </a:cubicBezTo>
                  <a:cubicBezTo>
                    <a:pt x="227" y="189"/>
                    <a:pt x="229" y="191"/>
                    <a:pt x="228" y="193"/>
                  </a:cubicBezTo>
                  <a:cubicBezTo>
                    <a:pt x="226" y="194"/>
                    <a:pt x="226" y="193"/>
                    <a:pt x="224" y="193"/>
                  </a:cubicBezTo>
                  <a:cubicBezTo>
                    <a:pt x="224" y="197"/>
                    <a:pt x="224" y="197"/>
                    <a:pt x="224" y="197"/>
                  </a:cubicBezTo>
                  <a:cubicBezTo>
                    <a:pt x="223" y="197"/>
                    <a:pt x="222" y="197"/>
                    <a:pt x="221" y="197"/>
                  </a:cubicBezTo>
                  <a:cubicBezTo>
                    <a:pt x="220" y="197"/>
                    <a:pt x="221" y="199"/>
                    <a:pt x="220" y="200"/>
                  </a:cubicBezTo>
                  <a:cubicBezTo>
                    <a:pt x="218" y="201"/>
                    <a:pt x="212" y="199"/>
                    <a:pt x="213" y="204"/>
                  </a:cubicBezTo>
                  <a:cubicBezTo>
                    <a:pt x="207" y="205"/>
                    <a:pt x="201" y="206"/>
                    <a:pt x="193" y="205"/>
                  </a:cubicBezTo>
                  <a:cubicBezTo>
                    <a:pt x="190" y="207"/>
                    <a:pt x="189" y="214"/>
                    <a:pt x="185" y="211"/>
                  </a:cubicBezTo>
                  <a:cubicBezTo>
                    <a:pt x="185" y="212"/>
                    <a:pt x="187" y="213"/>
                    <a:pt x="186" y="215"/>
                  </a:cubicBezTo>
                  <a:cubicBezTo>
                    <a:pt x="186" y="215"/>
                    <a:pt x="184" y="215"/>
                    <a:pt x="183" y="215"/>
                  </a:cubicBezTo>
                  <a:cubicBezTo>
                    <a:pt x="183" y="216"/>
                    <a:pt x="185" y="217"/>
                    <a:pt x="185" y="218"/>
                  </a:cubicBezTo>
                  <a:cubicBezTo>
                    <a:pt x="185" y="218"/>
                    <a:pt x="183" y="219"/>
                    <a:pt x="183" y="219"/>
                  </a:cubicBezTo>
                  <a:cubicBezTo>
                    <a:pt x="183" y="221"/>
                    <a:pt x="179" y="224"/>
                    <a:pt x="182" y="225"/>
                  </a:cubicBezTo>
                  <a:cubicBezTo>
                    <a:pt x="182" y="227"/>
                    <a:pt x="180" y="226"/>
                    <a:pt x="179" y="226"/>
                  </a:cubicBezTo>
                  <a:cubicBezTo>
                    <a:pt x="179" y="227"/>
                    <a:pt x="177" y="229"/>
                    <a:pt x="176" y="229"/>
                  </a:cubicBezTo>
                  <a:cubicBezTo>
                    <a:pt x="176" y="230"/>
                    <a:pt x="177" y="232"/>
                    <a:pt x="176" y="232"/>
                  </a:cubicBezTo>
                  <a:cubicBezTo>
                    <a:pt x="174" y="234"/>
                    <a:pt x="176" y="235"/>
                    <a:pt x="175" y="238"/>
                  </a:cubicBezTo>
                  <a:cubicBezTo>
                    <a:pt x="175" y="238"/>
                    <a:pt x="172" y="237"/>
                    <a:pt x="172" y="238"/>
                  </a:cubicBezTo>
                  <a:cubicBezTo>
                    <a:pt x="172" y="238"/>
                    <a:pt x="173" y="239"/>
                    <a:pt x="174" y="240"/>
                  </a:cubicBezTo>
                  <a:cubicBezTo>
                    <a:pt x="174" y="243"/>
                    <a:pt x="172" y="243"/>
                    <a:pt x="172" y="245"/>
                  </a:cubicBezTo>
                  <a:cubicBezTo>
                    <a:pt x="172" y="246"/>
                    <a:pt x="173" y="248"/>
                    <a:pt x="174" y="247"/>
                  </a:cubicBezTo>
                  <a:cubicBezTo>
                    <a:pt x="172" y="252"/>
                    <a:pt x="169" y="254"/>
                    <a:pt x="165" y="257"/>
                  </a:cubicBezTo>
                  <a:cubicBezTo>
                    <a:pt x="161" y="257"/>
                    <a:pt x="158" y="254"/>
                    <a:pt x="155" y="252"/>
                  </a:cubicBezTo>
                  <a:cubicBezTo>
                    <a:pt x="151" y="257"/>
                    <a:pt x="143" y="248"/>
                    <a:pt x="144" y="249"/>
                  </a:cubicBezTo>
                  <a:cubicBezTo>
                    <a:pt x="143" y="248"/>
                    <a:pt x="142" y="251"/>
                    <a:pt x="143" y="252"/>
                  </a:cubicBezTo>
                  <a:cubicBezTo>
                    <a:pt x="141" y="251"/>
                    <a:pt x="141" y="249"/>
                    <a:pt x="140" y="247"/>
                  </a:cubicBezTo>
                  <a:cubicBezTo>
                    <a:pt x="139" y="246"/>
                    <a:pt x="135" y="246"/>
                    <a:pt x="136" y="242"/>
                  </a:cubicBezTo>
                  <a:cubicBezTo>
                    <a:pt x="134" y="240"/>
                    <a:pt x="132" y="239"/>
                    <a:pt x="130" y="238"/>
                  </a:cubicBezTo>
                  <a:cubicBezTo>
                    <a:pt x="130" y="236"/>
                    <a:pt x="132" y="237"/>
                    <a:pt x="133" y="236"/>
                  </a:cubicBezTo>
                  <a:cubicBezTo>
                    <a:pt x="132" y="233"/>
                    <a:pt x="129" y="234"/>
                    <a:pt x="127" y="232"/>
                  </a:cubicBezTo>
                  <a:cubicBezTo>
                    <a:pt x="126" y="231"/>
                    <a:pt x="126" y="228"/>
                    <a:pt x="124" y="228"/>
                  </a:cubicBezTo>
                  <a:cubicBezTo>
                    <a:pt x="122" y="231"/>
                    <a:pt x="124" y="226"/>
                    <a:pt x="124" y="226"/>
                  </a:cubicBezTo>
                  <a:cubicBezTo>
                    <a:pt x="124" y="225"/>
                    <a:pt x="122" y="226"/>
                    <a:pt x="122" y="225"/>
                  </a:cubicBezTo>
                  <a:cubicBezTo>
                    <a:pt x="121" y="223"/>
                    <a:pt x="123" y="221"/>
                    <a:pt x="120" y="221"/>
                  </a:cubicBezTo>
                  <a:cubicBezTo>
                    <a:pt x="118" y="221"/>
                    <a:pt x="120" y="215"/>
                    <a:pt x="117" y="218"/>
                  </a:cubicBezTo>
                  <a:cubicBezTo>
                    <a:pt x="116" y="217"/>
                    <a:pt x="116" y="215"/>
                    <a:pt x="113" y="215"/>
                  </a:cubicBezTo>
                  <a:cubicBezTo>
                    <a:pt x="114" y="213"/>
                    <a:pt x="116" y="213"/>
                    <a:pt x="116" y="211"/>
                  </a:cubicBezTo>
                  <a:cubicBezTo>
                    <a:pt x="116" y="209"/>
                    <a:pt x="113" y="210"/>
                    <a:pt x="110" y="210"/>
                  </a:cubicBezTo>
                  <a:cubicBezTo>
                    <a:pt x="109" y="204"/>
                    <a:pt x="110" y="202"/>
                    <a:pt x="112" y="197"/>
                  </a:cubicBezTo>
                  <a:cubicBezTo>
                    <a:pt x="109" y="195"/>
                    <a:pt x="115" y="192"/>
                    <a:pt x="109" y="193"/>
                  </a:cubicBezTo>
                  <a:cubicBezTo>
                    <a:pt x="109" y="191"/>
                    <a:pt x="111" y="192"/>
                    <a:pt x="112" y="191"/>
                  </a:cubicBezTo>
                  <a:cubicBezTo>
                    <a:pt x="112" y="191"/>
                    <a:pt x="112" y="189"/>
                    <a:pt x="112" y="189"/>
                  </a:cubicBezTo>
                  <a:cubicBezTo>
                    <a:pt x="113" y="188"/>
                    <a:pt x="113" y="190"/>
                    <a:pt x="115" y="190"/>
                  </a:cubicBezTo>
                  <a:cubicBezTo>
                    <a:pt x="115" y="182"/>
                    <a:pt x="115" y="182"/>
                    <a:pt x="115" y="182"/>
                  </a:cubicBezTo>
                  <a:cubicBezTo>
                    <a:pt x="117" y="182"/>
                    <a:pt x="118" y="180"/>
                    <a:pt x="119" y="179"/>
                  </a:cubicBezTo>
                  <a:cubicBezTo>
                    <a:pt x="120" y="179"/>
                    <a:pt x="120" y="180"/>
                    <a:pt x="120" y="182"/>
                  </a:cubicBezTo>
                  <a:cubicBezTo>
                    <a:pt x="122" y="181"/>
                    <a:pt x="122" y="178"/>
                    <a:pt x="124" y="179"/>
                  </a:cubicBezTo>
                  <a:cubicBezTo>
                    <a:pt x="126" y="177"/>
                    <a:pt x="123" y="176"/>
                    <a:pt x="123" y="176"/>
                  </a:cubicBezTo>
                  <a:cubicBezTo>
                    <a:pt x="123" y="174"/>
                    <a:pt x="127" y="174"/>
                    <a:pt x="127" y="173"/>
                  </a:cubicBezTo>
                  <a:cubicBezTo>
                    <a:pt x="128" y="171"/>
                    <a:pt x="123" y="170"/>
                    <a:pt x="126" y="166"/>
                  </a:cubicBezTo>
                  <a:cubicBezTo>
                    <a:pt x="120" y="170"/>
                    <a:pt x="128" y="163"/>
                    <a:pt x="119" y="165"/>
                  </a:cubicBezTo>
                  <a:cubicBezTo>
                    <a:pt x="118" y="160"/>
                    <a:pt x="123" y="160"/>
                    <a:pt x="127" y="160"/>
                  </a:cubicBezTo>
                  <a:cubicBezTo>
                    <a:pt x="127" y="159"/>
                    <a:pt x="124" y="160"/>
                    <a:pt x="124" y="158"/>
                  </a:cubicBezTo>
                  <a:cubicBezTo>
                    <a:pt x="125" y="156"/>
                    <a:pt x="122" y="157"/>
                    <a:pt x="122" y="156"/>
                  </a:cubicBezTo>
                  <a:cubicBezTo>
                    <a:pt x="121" y="156"/>
                    <a:pt x="122" y="154"/>
                    <a:pt x="122" y="153"/>
                  </a:cubicBezTo>
                  <a:cubicBezTo>
                    <a:pt x="121" y="153"/>
                    <a:pt x="118" y="151"/>
                    <a:pt x="117" y="151"/>
                  </a:cubicBezTo>
                  <a:cubicBezTo>
                    <a:pt x="116" y="151"/>
                    <a:pt x="115" y="147"/>
                    <a:pt x="113" y="145"/>
                  </a:cubicBezTo>
                  <a:cubicBezTo>
                    <a:pt x="111" y="147"/>
                    <a:pt x="110" y="149"/>
                    <a:pt x="109" y="145"/>
                  </a:cubicBezTo>
                  <a:cubicBezTo>
                    <a:pt x="107" y="145"/>
                    <a:pt x="108" y="148"/>
                    <a:pt x="108" y="149"/>
                  </a:cubicBezTo>
                  <a:cubicBezTo>
                    <a:pt x="101" y="149"/>
                    <a:pt x="101" y="149"/>
                    <a:pt x="101" y="149"/>
                  </a:cubicBezTo>
                  <a:cubicBezTo>
                    <a:pt x="96" y="143"/>
                    <a:pt x="99" y="139"/>
                    <a:pt x="101" y="132"/>
                  </a:cubicBezTo>
                  <a:cubicBezTo>
                    <a:pt x="100" y="131"/>
                    <a:pt x="99" y="130"/>
                    <a:pt x="99" y="128"/>
                  </a:cubicBezTo>
                  <a:cubicBezTo>
                    <a:pt x="98" y="128"/>
                    <a:pt x="98" y="130"/>
                    <a:pt x="98" y="131"/>
                  </a:cubicBezTo>
                  <a:cubicBezTo>
                    <a:pt x="94" y="131"/>
                    <a:pt x="99" y="123"/>
                    <a:pt x="94" y="125"/>
                  </a:cubicBezTo>
                  <a:cubicBezTo>
                    <a:pt x="95" y="123"/>
                    <a:pt x="95" y="122"/>
                    <a:pt x="94" y="120"/>
                  </a:cubicBezTo>
                  <a:cubicBezTo>
                    <a:pt x="93" y="118"/>
                    <a:pt x="91" y="119"/>
                    <a:pt x="89" y="118"/>
                  </a:cubicBezTo>
                  <a:cubicBezTo>
                    <a:pt x="88" y="116"/>
                    <a:pt x="89" y="113"/>
                    <a:pt x="88" y="111"/>
                  </a:cubicBezTo>
                  <a:cubicBezTo>
                    <a:pt x="87" y="109"/>
                    <a:pt x="83" y="109"/>
                    <a:pt x="85" y="106"/>
                  </a:cubicBezTo>
                  <a:cubicBezTo>
                    <a:pt x="83" y="107"/>
                    <a:pt x="82" y="105"/>
                    <a:pt x="81" y="104"/>
                  </a:cubicBezTo>
                  <a:cubicBezTo>
                    <a:pt x="80" y="104"/>
                    <a:pt x="79" y="105"/>
                    <a:pt x="78" y="104"/>
                  </a:cubicBezTo>
                  <a:cubicBezTo>
                    <a:pt x="76" y="102"/>
                    <a:pt x="66" y="103"/>
                    <a:pt x="63" y="99"/>
                  </a:cubicBezTo>
                  <a:cubicBezTo>
                    <a:pt x="58" y="101"/>
                    <a:pt x="46" y="96"/>
                    <a:pt x="43" y="99"/>
                  </a:cubicBezTo>
                  <a:cubicBezTo>
                    <a:pt x="41" y="101"/>
                    <a:pt x="41" y="98"/>
                    <a:pt x="39" y="99"/>
                  </a:cubicBezTo>
                  <a:cubicBezTo>
                    <a:pt x="35" y="99"/>
                    <a:pt x="33" y="102"/>
                    <a:pt x="29" y="102"/>
                  </a:cubicBezTo>
                  <a:cubicBezTo>
                    <a:pt x="29" y="102"/>
                    <a:pt x="28" y="100"/>
                    <a:pt x="28" y="100"/>
                  </a:cubicBezTo>
                  <a:cubicBezTo>
                    <a:pt x="26" y="100"/>
                    <a:pt x="25" y="100"/>
                    <a:pt x="23" y="100"/>
                  </a:cubicBezTo>
                  <a:cubicBezTo>
                    <a:pt x="24" y="98"/>
                    <a:pt x="22" y="97"/>
                    <a:pt x="21" y="96"/>
                  </a:cubicBezTo>
                  <a:cubicBezTo>
                    <a:pt x="20" y="94"/>
                    <a:pt x="24" y="95"/>
                    <a:pt x="25" y="95"/>
                  </a:cubicBezTo>
                  <a:cubicBezTo>
                    <a:pt x="25" y="94"/>
                    <a:pt x="21" y="90"/>
                    <a:pt x="28" y="92"/>
                  </a:cubicBezTo>
                  <a:cubicBezTo>
                    <a:pt x="25" y="88"/>
                    <a:pt x="15" y="93"/>
                    <a:pt x="12" y="89"/>
                  </a:cubicBezTo>
                  <a:cubicBezTo>
                    <a:pt x="15" y="82"/>
                    <a:pt x="24" y="89"/>
                    <a:pt x="29" y="83"/>
                  </a:cubicBezTo>
                  <a:cubicBezTo>
                    <a:pt x="26" y="80"/>
                    <a:pt x="17" y="82"/>
                    <a:pt x="14" y="83"/>
                  </a:cubicBezTo>
                  <a:cubicBezTo>
                    <a:pt x="12" y="81"/>
                    <a:pt x="13" y="81"/>
                    <a:pt x="14" y="79"/>
                  </a:cubicBezTo>
                  <a:cubicBezTo>
                    <a:pt x="12" y="79"/>
                    <a:pt x="12" y="80"/>
                    <a:pt x="12" y="80"/>
                  </a:cubicBezTo>
                  <a:cubicBezTo>
                    <a:pt x="11" y="80"/>
                    <a:pt x="11" y="79"/>
                    <a:pt x="11" y="78"/>
                  </a:cubicBezTo>
                  <a:cubicBezTo>
                    <a:pt x="5" y="79"/>
                    <a:pt x="3" y="76"/>
                    <a:pt x="0" y="75"/>
                  </a:cubicBezTo>
                  <a:cubicBezTo>
                    <a:pt x="2" y="66"/>
                    <a:pt x="13" y="68"/>
                    <a:pt x="21" y="66"/>
                  </a:cubicBezTo>
                  <a:cubicBezTo>
                    <a:pt x="23" y="66"/>
                    <a:pt x="22" y="66"/>
                    <a:pt x="23" y="65"/>
                  </a:cubicBezTo>
                  <a:cubicBezTo>
                    <a:pt x="23" y="65"/>
                    <a:pt x="25" y="64"/>
                    <a:pt x="25" y="64"/>
                  </a:cubicBezTo>
                  <a:cubicBezTo>
                    <a:pt x="29" y="62"/>
                    <a:pt x="34" y="63"/>
                    <a:pt x="36" y="62"/>
                  </a:cubicBezTo>
                  <a:cubicBezTo>
                    <a:pt x="38" y="62"/>
                    <a:pt x="36" y="60"/>
                    <a:pt x="37" y="59"/>
                  </a:cubicBezTo>
                  <a:cubicBezTo>
                    <a:pt x="39" y="59"/>
                    <a:pt x="41" y="59"/>
                    <a:pt x="42" y="58"/>
                  </a:cubicBezTo>
                  <a:cubicBezTo>
                    <a:pt x="43" y="57"/>
                    <a:pt x="44" y="55"/>
                    <a:pt x="46" y="54"/>
                  </a:cubicBezTo>
                  <a:cubicBezTo>
                    <a:pt x="48" y="49"/>
                    <a:pt x="41" y="53"/>
                    <a:pt x="43" y="48"/>
                  </a:cubicBezTo>
                  <a:cubicBezTo>
                    <a:pt x="40" y="47"/>
                    <a:pt x="41" y="51"/>
                    <a:pt x="40" y="51"/>
                  </a:cubicBezTo>
                  <a:cubicBezTo>
                    <a:pt x="39" y="51"/>
                    <a:pt x="33" y="48"/>
                    <a:pt x="29" y="50"/>
                  </a:cubicBezTo>
                  <a:cubicBezTo>
                    <a:pt x="27" y="46"/>
                    <a:pt x="32" y="48"/>
                    <a:pt x="33" y="47"/>
                  </a:cubicBezTo>
                  <a:cubicBezTo>
                    <a:pt x="33" y="47"/>
                    <a:pt x="33" y="46"/>
                    <a:pt x="33" y="45"/>
                  </a:cubicBezTo>
                  <a:cubicBezTo>
                    <a:pt x="34" y="45"/>
                    <a:pt x="36" y="46"/>
                    <a:pt x="36" y="45"/>
                  </a:cubicBezTo>
                  <a:cubicBezTo>
                    <a:pt x="36" y="45"/>
                    <a:pt x="37" y="43"/>
                    <a:pt x="37" y="43"/>
                  </a:cubicBezTo>
                  <a:cubicBezTo>
                    <a:pt x="39" y="42"/>
                    <a:pt x="38" y="44"/>
                    <a:pt x="39" y="44"/>
                  </a:cubicBezTo>
                  <a:cubicBezTo>
                    <a:pt x="39" y="44"/>
                    <a:pt x="44" y="43"/>
                    <a:pt x="43" y="40"/>
                  </a:cubicBezTo>
                  <a:cubicBezTo>
                    <a:pt x="46" y="40"/>
                    <a:pt x="46" y="42"/>
                    <a:pt x="49" y="41"/>
                  </a:cubicBezTo>
                  <a:cubicBezTo>
                    <a:pt x="51" y="41"/>
                    <a:pt x="49" y="40"/>
                    <a:pt x="49" y="40"/>
                  </a:cubicBezTo>
                  <a:cubicBezTo>
                    <a:pt x="49" y="38"/>
                    <a:pt x="52" y="38"/>
                    <a:pt x="52" y="36"/>
                  </a:cubicBezTo>
                  <a:cubicBezTo>
                    <a:pt x="61" y="36"/>
                    <a:pt x="61" y="36"/>
                    <a:pt x="61" y="36"/>
                  </a:cubicBezTo>
                  <a:cubicBezTo>
                    <a:pt x="64" y="35"/>
                    <a:pt x="62" y="30"/>
                    <a:pt x="63" y="27"/>
                  </a:cubicBezTo>
                  <a:cubicBezTo>
                    <a:pt x="68" y="28"/>
                    <a:pt x="72" y="30"/>
                    <a:pt x="77" y="27"/>
                  </a:cubicBezTo>
                  <a:cubicBezTo>
                    <a:pt x="77" y="26"/>
                    <a:pt x="75" y="26"/>
                    <a:pt x="74" y="26"/>
                  </a:cubicBezTo>
                  <a:cubicBezTo>
                    <a:pt x="75" y="24"/>
                    <a:pt x="80" y="25"/>
                    <a:pt x="82" y="23"/>
                  </a:cubicBezTo>
                  <a:cubicBezTo>
                    <a:pt x="86" y="21"/>
                    <a:pt x="97" y="22"/>
                    <a:pt x="105" y="22"/>
                  </a:cubicBezTo>
                  <a:cubicBezTo>
                    <a:pt x="107" y="21"/>
                    <a:pt x="107" y="20"/>
                    <a:pt x="109" y="20"/>
                  </a:cubicBezTo>
                  <a:cubicBezTo>
                    <a:pt x="113" y="20"/>
                    <a:pt x="116" y="22"/>
                    <a:pt x="119" y="20"/>
                  </a:cubicBezTo>
                  <a:cubicBezTo>
                    <a:pt x="118" y="21"/>
                    <a:pt x="120" y="25"/>
                    <a:pt x="120" y="24"/>
                  </a:cubicBezTo>
                  <a:cubicBezTo>
                    <a:pt x="122" y="22"/>
                    <a:pt x="121" y="24"/>
                    <a:pt x="124" y="27"/>
                  </a:cubicBezTo>
                  <a:cubicBezTo>
                    <a:pt x="127" y="27"/>
                    <a:pt x="122" y="23"/>
                    <a:pt x="129" y="24"/>
                  </a:cubicBezTo>
                  <a:cubicBezTo>
                    <a:pt x="126" y="22"/>
                    <a:pt x="131" y="19"/>
                    <a:pt x="124" y="19"/>
                  </a:cubicBezTo>
                  <a:cubicBezTo>
                    <a:pt x="125" y="16"/>
                    <a:pt x="135" y="11"/>
                    <a:pt x="136" y="17"/>
                  </a:cubicBezTo>
                  <a:cubicBezTo>
                    <a:pt x="140" y="18"/>
                    <a:pt x="139" y="15"/>
                    <a:pt x="143" y="17"/>
                  </a:cubicBezTo>
                  <a:cubicBezTo>
                    <a:pt x="144" y="18"/>
                    <a:pt x="145" y="19"/>
                    <a:pt x="147" y="20"/>
                  </a:cubicBezTo>
                  <a:cubicBezTo>
                    <a:pt x="149" y="21"/>
                    <a:pt x="153" y="22"/>
                    <a:pt x="158" y="23"/>
                  </a:cubicBezTo>
                  <a:cubicBezTo>
                    <a:pt x="158" y="22"/>
                    <a:pt x="156" y="22"/>
                    <a:pt x="155" y="22"/>
                  </a:cubicBezTo>
                  <a:cubicBezTo>
                    <a:pt x="156" y="20"/>
                    <a:pt x="157" y="19"/>
                    <a:pt x="160" y="19"/>
                  </a:cubicBezTo>
                  <a:cubicBezTo>
                    <a:pt x="157" y="16"/>
                    <a:pt x="152" y="15"/>
                    <a:pt x="147" y="15"/>
                  </a:cubicBezTo>
                  <a:cubicBezTo>
                    <a:pt x="147" y="11"/>
                    <a:pt x="153" y="12"/>
                    <a:pt x="157" y="12"/>
                  </a:cubicBezTo>
                  <a:cubicBezTo>
                    <a:pt x="157" y="9"/>
                    <a:pt x="155" y="9"/>
                    <a:pt x="153" y="9"/>
                  </a:cubicBezTo>
                  <a:cubicBezTo>
                    <a:pt x="156" y="3"/>
                    <a:pt x="161" y="8"/>
                    <a:pt x="165" y="9"/>
                  </a:cubicBezTo>
                  <a:cubicBezTo>
                    <a:pt x="168" y="9"/>
                    <a:pt x="168" y="7"/>
                    <a:pt x="171" y="8"/>
                  </a:cubicBezTo>
                  <a:cubicBezTo>
                    <a:pt x="178" y="8"/>
                    <a:pt x="182" y="11"/>
                    <a:pt x="188" y="8"/>
                  </a:cubicBezTo>
                  <a:cubicBezTo>
                    <a:pt x="190" y="6"/>
                    <a:pt x="193" y="7"/>
                    <a:pt x="196" y="6"/>
                  </a:cubicBezTo>
                  <a:cubicBezTo>
                    <a:pt x="198" y="6"/>
                    <a:pt x="197" y="4"/>
                    <a:pt x="197" y="2"/>
                  </a:cubicBezTo>
                  <a:cubicBezTo>
                    <a:pt x="200" y="2"/>
                    <a:pt x="202" y="2"/>
                    <a:pt x="204" y="2"/>
                  </a:cubicBezTo>
                  <a:cubicBezTo>
                    <a:pt x="206" y="2"/>
                    <a:pt x="207" y="1"/>
                    <a:pt x="209" y="1"/>
                  </a:cubicBezTo>
                  <a:cubicBezTo>
                    <a:pt x="212" y="1"/>
                    <a:pt x="215" y="3"/>
                    <a:pt x="221" y="2"/>
                  </a:cubicBezTo>
                  <a:cubicBezTo>
                    <a:pt x="225" y="1"/>
                    <a:pt x="234" y="0"/>
                    <a:pt x="242" y="1"/>
                  </a:cubicBezTo>
                  <a:cubicBezTo>
                    <a:pt x="245" y="1"/>
                    <a:pt x="245" y="2"/>
                    <a:pt x="246" y="2"/>
                  </a:cubicBezTo>
                  <a:cubicBezTo>
                    <a:pt x="255" y="4"/>
                    <a:pt x="262" y="1"/>
                    <a:pt x="262" y="8"/>
                  </a:cubicBezTo>
                  <a:cubicBezTo>
                    <a:pt x="266" y="9"/>
                    <a:pt x="266" y="6"/>
                    <a:pt x="269" y="6"/>
                  </a:cubicBezTo>
                  <a:cubicBezTo>
                    <a:pt x="269" y="11"/>
                    <a:pt x="274" y="10"/>
                    <a:pt x="276" y="12"/>
                  </a:cubicBezTo>
                  <a:cubicBezTo>
                    <a:pt x="280" y="13"/>
                    <a:pt x="280" y="10"/>
                    <a:pt x="283" y="10"/>
                  </a:cubicBezTo>
                  <a:cubicBezTo>
                    <a:pt x="282" y="15"/>
                    <a:pt x="289" y="12"/>
                    <a:pt x="291" y="13"/>
                  </a:cubicBezTo>
                  <a:cubicBezTo>
                    <a:pt x="289" y="16"/>
                    <a:pt x="289" y="14"/>
                    <a:pt x="290" y="19"/>
                  </a:cubicBezTo>
                  <a:cubicBezTo>
                    <a:pt x="288" y="17"/>
                    <a:pt x="287" y="18"/>
                    <a:pt x="287" y="20"/>
                  </a:cubicBezTo>
                  <a:cubicBezTo>
                    <a:pt x="272" y="21"/>
                    <a:pt x="254" y="22"/>
                    <a:pt x="244" y="23"/>
                  </a:cubicBezTo>
                  <a:cubicBezTo>
                    <a:pt x="243" y="23"/>
                    <a:pt x="242" y="24"/>
                    <a:pt x="242" y="24"/>
                  </a:cubicBezTo>
                  <a:cubicBezTo>
                    <a:pt x="241" y="24"/>
                    <a:pt x="242" y="23"/>
                    <a:pt x="242" y="23"/>
                  </a:cubicBezTo>
                  <a:cubicBezTo>
                    <a:pt x="243" y="22"/>
                    <a:pt x="240" y="21"/>
                    <a:pt x="239" y="22"/>
                  </a:cubicBezTo>
                  <a:cubicBezTo>
                    <a:pt x="239" y="22"/>
                    <a:pt x="240" y="24"/>
                    <a:pt x="239" y="24"/>
                  </a:cubicBezTo>
                  <a:cubicBezTo>
                    <a:pt x="237" y="25"/>
                    <a:pt x="234" y="24"/>
                    <a:pt x="232" y="26"/>
                  </a:cubicBezTo>
                </a:path>
              </a:pathLst>
            </a:custGeom>
            <a:grpFill/>
            <a:ln>
              <a:noFill/>
            </a:ln>
          </p:spPr>
          <p:txBody>
            <a:bodyPr/>
            <a:lstStyle/>
            <a:p>
              <a:pPr defTabSz="1228090">
                <a:defRPr/>
              </a:pPr>
              <a:endParaRPr lang="zh-CN" altLang="en-US">
                <a:latin typeface="+mn-lt"/>
                <a:ea typeface="+mn-ea"/>
              </a:endParaRPr>
            </a:p>
          </p:txBody>
        </p:sp>
        <p:sp>
          <p:nvSpPr>
            <p:cNvPr id="199" name="Freeform 87"/>
            <p:cNvSpPr/>
            <p:nvPr/>
          </p:nvSpPr>
          <p:spPr bwMode="auto">
            <a:xfrm>
              <a:off x="2419350" y="731837"/>
              <a:ext cx="633413" cy="346075"/>
            </a:xfrm>
            <a:custGeom>
              <a:avLst/>
              <a:gdLst>
                <a:gd name="T0" fmla="*/ 158 w 169"/>
                <a:gd name="T1" fmla="*/ 9 h 92"/>
                <a:gd name="T2" fmla="*/ 168 w 169"/>
                <a:gd name="T3" fmla="*/ 15 h 92"/>
                <a:gd name="T4" fmla="*/ 164 w 169"/>
                <a:gd name="T5" fmla="*/ 17 h 92"/>
                <a:gd name="T6" fmla="*/ 157 w 169"/>
                <a:gd name="T7" fmla="*/ 20 h 92"/>
                <a:gd name="T8" fmla="*/ 137 w 169"/>
                <a:gd name="T9" fmla="*/ 24 h 92"/>
                <a:gd name="T10" fmla="*/ 145 w 169"/>
                <a:gd name="T11" fmla="*/ 27 h 92"/>
                <a:gd name="T12" fmla="*/ 128 w 169"/>
                <a:gd name="T13" fmla="*/ 34 h 92"/>
                <a:gd name="T14" fmla="*/ 123 w 169"/>
                <a:gd name="T15" fmla="*/ 37 h 92"/>
                <a:gd name="T16" fmla="*/ 114 w 169"/>
                <a:gd name="T17" fmla="*/ 41 h 92"/>
                <a:gd name="T18" fmla="*/ 100 w 169"/>
                <a:gd name="T19" fmla="*/ 47 h 92"/>
                <a:gd name="T20" fmla="*/ 96 w 169"/>
                <a:gd name="T21" fmla="*/ 51 h 92"/>
                <a:gd name="T22" fmla="*/ 86 w 169"/>
                <a:gd name="T23" fmla="*/ 52 h 92"/>
                <a:gd name="T24" fmla="*/ 92 w 169"/>
                <a:gd name="T25" fmla="*/ 61 h 92"/>
                <a:gd name="T26" fmla="*/ 82 w 169"/>
                <a:gd name="T27" fmla="*/ 68 h 92"/>
                <a:gd name="T28" fmla="*/ 75 w 169"/>
                <a:gd name="T29" fmla="*/ 72 h 92"/>
                <a:gd name="T30" fmla="*/ 63 w 169"/>
                <a:gd name="T31" fmla="*/ 81 h 92"/>
                <a:gd name="T32" fmla="*/ 67 w 169"/>
                <a:gd name="T33" fmla="*/ 88 h 92"/>
                <a:gd name="T34" fmla="*/ 55 w 169"/>
                <a:gd name="T35" fmla="*/ 90 h 92"/>
                <a:gd name="T36" fmla="*/ 34 w 169"/>
                <a:gd name="T37" fmla="*/ 86 h 92"/>
                <a:gd name="T38" fmla="*/ 27 w 169"/>
                <a:gd name="T39" fmla="*/ 88 h 92"/>
                <a:gd name="T40" fmla="*/ 18 w 169"/>
                <a:gd name="T41" fmla="*/ 81 h 92"/>
                <a:gd name="T42" fmla="*/ 27 w 169"/>
                <a:gd name="T43" fmla="*/ 72 h 92"/>
                <a:gd name="T44" fmla="*/ 39 w 169"/>
                <a:gd name="T45" fmla="*/ 72 h 92"/>
                <a:gd name="T46" fmla="*/ 19 w 169"/>
                <a:gd name="T47" fmla="*/ 68 h 92"/>
                <a:gd name="T48" fmla="*/ 30 w 169"/>
                <a:gd name="T49" fmla="*/ 59 h 92"/>
                <a:gd name="T50" fmla="*/ 40 w 169"/>
                <a:gd name="T51" fmla="*/ 59 h 92"/>
                <a:gd name="T52" fmla="*/ 40 w 169"/>
                <a:gd name="T53" fmla="*/ 54 h 92"/>
                <a:gd name="T54" fmla="*/ 37 w 169"/>
                <a:gd name="T55" fmla="*/ 47 h 92"/>
                <a:gd name="T56" fmla="*/ 30 w 169"/>
                <a:gd name="T57" fmla="*/ 44 h 92"/>
                <a:gd name="T58" fmla="*/ 46 w 169"/>
                <a:gd name="T59" fmla="*/ 43 h 92"/>
                <a:gd name="T60" fmla="*/ 51 w 169"/>
                <a:gd name="T61" fmla="*/ 40 h 92"/>
                <a:gd name="T62" fmla="*/ 63 w 169"/>
                <a:gd name="T63" fmla="*/ 31 h 92"/>
                <a:gd name="T64" fmla="*/ 39 w 169"/>
                <a:gd name="T65" fmla="*/ 36 h 92"/>
                <a:gd name="T66" fmla="*/ 22 w 169"/>
                <a:gd name="T67" fmla="*/ 31 h 92"/>
                <a:gd name="T68" fmla="*/ 5 w 169"/>
                <a:gd name="T69" fmla="*/ 27 h 92"/>
                <a:gd name="T70" fmla="*/ 2 w 169"/>
                <a:gd name="T71" fmla="*/ 19 h 92"/>
                <a:gd name="T72" fmla="*/ 30 w 169"/>
                <a:gd name="T73" fmla="*/ 12 h 92"/>
                <a:gd name="T74" fmla="*/ 50 w 169"/>
                <a:gd name="T75" fmla="*/ 8 h 92"/>
                <a:gd name="T76" fmla="*/ 74 w 169"/>
                <a:gd name="T77" fmla="*/ 3 h 92"/>
                <a:gd name="T78" fmla="*/ 98 w 169"/>
                <a:gd name="T79" fmla="*/ 2 h 92"/>
                <a:gd name="T80" fmla="*/ 110 w 169"/>
                <a:gd name="T81" fmla="*/ 2 h 92"/>
                <a:gd name="T82" fmla="*/ 134 w 169"/>
                <a:gd name="T83" fmla="*/ 2 h 92"/>
                <a:gd name="T84" fmla="*/ 158 w 169"/>
                <a:gd name="T85" fmla="*/ 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9" h="92">
                  <a:moveTo>
                    <a:pt x="158" y="3"/>
                  </a:moveTo>
                  <a:cubicBezTo>
                    <a:pt x="156" y="6"/>
                    <a:pt x="158" y="5"/>
                    <a:pt x="158" y="9"/>
                  </a:cubicBezTo>
                  <a:cubicBezTo>
                    <a:pt x="169" y="9"/>
                    <a:pt x="169" y="9"/>
                    <a:pt x="169" y="9"/>
                  </a:cubicBezTo>
                  <a:cubicBezTo>
                    <a:pt x="169" y="11"/>
                    <a:pt x="167" y="12"/>
                    <a:pt x="168" y="15"/>
                  </a:cubicBezTo>
                  <a:cubicBezTo>
                    <a:pt x="167" y="15"/>
                    <a:pt x="164" y="14"/>
                    <a:pt x="164" y="15"/>
                  </a:cubicBezTo>
                  <a:cubicBezTo>
                    <a:pt x="163" y="15"/>
                    <a:pt x="164" y="17"/>
                    <a:pt x="164" y="17"/>
                  </a:cubicBezTo>
                  <a:cubicBezTo>
                    <a:pt x="161" y="18"/>
                    <a:pt x="158" y="19"/>
                    <a:pt x="158" y="17"/>
                  </a:cubicBezTo>
                  <a:cubicBezTo>
                    <a:pt x="156" y="17"/>
                    <a:pt x="157" y="20"/>
                    <a:pt x="157" y="20"/>
                  </a:cubicBezTo>
                  <a:cubicBezTo>
                    <a:pt x="155" y="21"/>
                    <a:pt x="151" y="19"/>
                    <a:pt x="151" y="22"/>
                  </a:cubicBezTo>
                  <a:cubicBezTo>
                    <a:pt x="146" y="21"/>
                    <a:pt x="140" y="20"/>
                    <a:pt x="137" y="24"/>
                  </a:cubicBezTo>
                  <a:cubicBezTo>
                    <a:pt x="138" y="28"/>
                    <a:pt x="144" y="24"/>
                    <a:pt x="145" y="23"/>
                  </a:cubicBezTo>
                  <a:cubicBezTo>
                    <a:pt x="147" y="24"/>
                    <a:pt x="145" y="25"/>
                    <a:pt x="145" y="27"/>
                  </a:cubicBezTo>
                  <a:cubicBezTo>
                    <a:pt x="140" y="27"/>
                    <a:pt x="137" y="29"/>
                    <a:pt x="133" y="30"/>
                  </a:cubicBezTo>
                  <a:cubicBezTo>
                    <a:pt x="131" y="31"/>
                    <a:pt x="129" y="32"/>
                    <a:pt x="128" y="34"/>
                  </a:cubicBezTo>
                  <a:cubicBezTo>
                    <a:pt x="127" y="35"/>
                    <a:pt x="125" y="34"/>
                    <a:pt x="124" y="34"/>
                  </a:cubicBezTo>
                  <a:cubicBezTo>
                    <a:pt x="123" y="35"/>
                    <a:pt x="124" y="36"/>
                    <a:pt x="123" y="37"/>
                  </a:cubicBezTo>
                  <a:cubicBezTo>
                    <a:pt x="121" y="38"/>
                    <a:pt x="119" y="36"/>
                    <a:pt x="119" y="38"/>
                  </a:cubicBezTo>
                  <a:cubicBezTo>
                    <a:pt x="119" y="40"/>
                    <a:pt x="115" y="39"/>
                    <a:pt x="114" y="41"/>
                  </a:cubicBezTo>
                  <a:cubicBezTo>
                    <a:pt x="114" y="44"/>
                    <a:pt x="111" y="42"/>
                    <a:pt x="109" y="44"/>
                  </a:cubicBezTo>
                  <a:cubicBezTo>
                    <a:pt x="107" y="46"/>
                    <a:pt x="104" y="45"/>
                    <a:pt x="100" y="47"/>
                  </a:cubicBezTo>
                  <a:cubicBezTo>
                    <a:pt x="100" y="47"/>
                    <a:pt x="101" y="48"/>
                    <a:pt x="99" y="48"/>
                  </a:cubicBezTo>
                  <a:cubicBezTo>
                    <a:pt x="96" y="48"/>
                    <a:pt x="98" y="49"/>
                    <a:pt x="96" y="51"/>
                  </a:cubicBezTo>
                  <a:cubicBezTo>
                    <a:pt x="96" y="51"/>
                    <a:pt x="95" y="51"/>
                    <a:pt x="95" y="51"/>
                  </a:cubicBezTo>
                  <a:cubicBezTo>
                    <a:pt x="94" y="51"/>
                    <a:pt x="91" y="54"/>
                    <a:pt x="86" y="52"/>
                  </a:cubicBezTo>
                  <a:cubicBezTo>
                    <a:pt x="87" y="54"/>
                    <a:pt x="92" y="55"/>
                    <a:pt x="86" y="55"/>
                  </a:cubicBezTo>
                  <a:cubicBezTo>
                    <a:pt x="87" y="58"/>
                    <a:pt x="93" y="56"/>
                    <a:pt x="92" y="61"/>
                  </a:cubicBezTo>
                  <a:cubicBezTo>
                    <a:pt x="89" y="58"/>
                    <a:pt x="89" y="61"/>
                    <a:pt x="89" y="65"/>
                  </a:cubicBezTo>
                  <a:cubicBezTo>
                    <a:pt x="86" y="61"/>
                    <a:pt x="85" y="66"/>
                    <a:pt x="82" y="68"/>
                  </a:cubicBezTo>
                  <a:cubicBezTo>
                    <a:pt x="79" y="70"/>
                    <a:pt x="76" y="68"/>
                    <a:pt x="74" y="71"/>
                  </a:cubicBezTo>
                  <a:cubicBezTo>
                    <a:pt x="73" y="72"/>
                    <a:pt x="75" y="72"/>
                    <a:pt x="75" y="72"/>
                  </a:cubicBezTo>
                  <a:cubicBezTo>
                    <a:pt x="75" y="73"/>
                    <a:pt x="70" y="74"/>
                    <a:pt x="74" y="75"/>
                  </a:cubicBezTo>
                  <a:cubicBezTo>
                    <a:pt x="72" y="79"/>
                    <a:pt x="64" y="76"/>
                    <a:pt x="63" y="81"/>
                  </a:cubicBezTo>
                  <a:cubicBezTo>
                    <a:pt x="65" y="83"/>
                    <a:pt x="69" y="84"/>
                    <a:pt x="74" y="83"/>
                  </a:cubicBezTo>
                  <a:cubicBezTo>
                    <a:pt x="75" y="88"/>
                    <a:pt x="67" y="84"/>
                    <a:pt x="67" y="88"/>
                  </a:cubicBezTo>
                  <a:cubicBezTo>
                    <a:pt x="67" y="90"/>
                    <a:pt x="65" y="87"/>
                    <a:pt x="64" y="88"/>
                  </a:cubicBezTo>
                  <a:cubicBezTo>
                    <a:pt x="61" y="88"/>
                    <a:pt x="59" y="92"/>
                    <a:pt x="55" y="90"/>
                  </a:cubicBezTo>
                  <a:cubicBezTo>
                    <a:pt x="55" y="89"/>
                    <a:pt x="52" y="89"/>
                    <a:pt x="53" y="86"/>
                  </a:cubicBezTo>
                  <a:cubicBezTo>
                    <a:pt x="46" y="85"/>
                    <a:pt x="41" y="88"/>
                    <a:pt x="34" y="86"/>
                  </a:cubicBezTo>
                  <a:cubicBezTo>
                    <a:pt x="34" y="86"/>
                    <a:pt x="33" y="85"/>
                    <a:pt x="33" y="85"/>
                  </a:cubicBezTo>
                  <a:cubicBezTo>
                    <a:pt x="31" y="85"/>
                    <a:pt x="30" y="87"/>
                    <a:pt x="27" y="88"/>
                  </a:cubicBezTo>
                  <a:cubicBezTo>
                    <a:pt x="21" y="89"/>
                    <a:pt x="15" y="86"/>
                    <a:pt x="8" y="85"/>
                  </a:cubicBezTo>
                  <a:cubicBezTo>
                    <a:pt x="10" y="82"/>
                    <a:pt x="13" y="80"/>
                    <a:pt x="18" y="81"/>
                  </a:cubicBezTo>
                  <a:cubicBezTo>
                    <a:pt x="21" y="80"/>
                    <a:pt x="18" y="74"/>
                    <a:pt x="20" y="73"/>
                  </a:cubicBezTo>
                  <a:cubicBezTo>
                    <a:pt x="24" y="75"/>
                    <a:pt x="24" y="72"/>
                    <a:pt x="27" y="72"/>
                  </a:cubicBezTo>
                  <a:cubicBezTo>
                    <a:pt x="27" y="77"/>
                    <a:pt x="33" y="76"/>
                    <a:pt x="37" y="76"/>
                  </a:cubicBezTo>
                  <a:cubicBezTo>
                    <a:pt x="40" y="76"/>
                    <a:pt x="36" y="74"/>
                    <a:pt x="39" y="72"/>
                  </a:cubicBezTo>
                  <a:cubicBezTo>
                    <a:pt x="38" y="69"/>
                    <a:pt x="30" y="73"/>
                    <a:pt x="33" y="67"/>
                  </a:cubicBezTo>
                  <a:cubicBezTo>
                    <a:pt x="27" y="68"/>
                    <a:pt x="25" y="70"/>
                    <a:pt x="19" y="68"/>
                  </a:cubicBezTo>
                  <a:cubicBezTo>
                    <a:pt x="20" y="65"/>
                    <a:pt x="23" y="64"/>
                    <a:pt x="26" y="64"/>
                  </a:cubicBezTo>
                  <a:cubicBezTo>
                    <a:pt x="27" y="62"/>
                    <a:pt x="29" y="61"/>
                    <a:pt x="30" y="59"/>
                  </a:cubicBezTo>
                  <a:cubicBezTo>
                    <a:pt x="32" y="60"/>
                    <a:pt x="33" y="59"/>
                    <a:pt x="33" y="58"/>
                  </a:cubicBezTo>
                  <a:cubicBezTo>
                    <a:pt x="36" y="58"/>
                    <a:pt x="38" y="58"/>
                    <a:pt x="40" y="59"/>
                  </a:cubicBezTo>
                  <a:cubicBezTo>
                    <a:pt x="42" y="59"/>
                    <a:pt x="44" y="57"/>
                    <a:pt x="44" y="55"/>
                  </a:cubicBezTo>
                  <a:cubicBezTo>
                    <a:pt x="44" y="53"/>
                    <a:pt x="41" y="55"/>
                    <a:pt x="40" y="54"/>
                  </a:cubicBezTo>
                  <a:cubicBezTo>
                    <a:pt x="40" y="53"/>
                    <a:pt x="39" y="50"/>
                    <a:pt x="39" y="50"/>
                  </a:cubicBezTo>
                  <a:cubicBezTo>
                    <a:pt x="38" y="49"/>
                    <a:pt x="37" y="48"/>
                    <a:pt x="37" y="47"/>
                  </a:cubicBezTo>
                  <a:cubicBezTo>
                    <a:pt x="36" y="48"/>
                    <a:pt x="35" y="48"/>
                    <a:pt x="33" y="48"/>
                  </a:cubicBezTo>
                  <a:cubicBezTo>
                    <a:pt x="34" y="45"/>
                    <a:pt x="33" y="44"/>
                    <a:pt x="30" y="44"/>
                  </a:cubicBezTo>
                  <a:cubicBezTo>
                    <a:pt x="32" y="42"/>
                    <a:pt x="33" y="39"/>
                    <a:pt x="37" y="40"/>
                  </a:cubicBezTo>
                  <a:cubicBezTo>
                    <a:pt x="41" y="40"/>
                    <a:pt x="40" y="45"/>
                    <a:pt x="46" y="43"/>
                  </a:cubicBezTo>
                  <a:cubicBezTo>
                    <a:pt x="45" y="44"/>
                    <a:pt x="46" y="45"/>
                    <a:pt x="47" y="45"/>
                  </a:cubicBezTo>
                  <a:cubicBezTo>
                    <a:pt x="52" y="47"/>
                    <a:pt x="49" y="41"/>
                    <a:pt x="51" y="40"/>
                  </a:cubicBezTo>
                  <a:cubicBezTo>
                    <a:pt x="58" y="38"/>
                    <a:pt x="65" y="36"/>
                    <a:pt x="68" y="31"/>
                  </a:cubicBezTo>
                  <a:cubicBezTo>
                    <a:pt x="68" y="28"/>
                    <a:pt x="66" y="33"/>
                    <a:pt x="63" y="31"/>
                  </a:cubicBezTo>
                  <a:cubicBezTo>
                    <a:pt x="60" y="33"/>
                    <a:pt x="57" y="33"/>
                    <a:pt x="55" y="36"/>
                  </a:cubicBezTo>
                  <a:cubicBezTo>
                    <a:pt x="52" y="34"/>
                    <a:pt x="45" y="36"/>
                    <a:pt x="39" y="36"/>
                  </a:cubicBezTo>
                  <a:cubicBezTo>
                    <a:pt x="35" y="35"/>
                    <a:pt x="33" y="33"/>
                    <a:pt x="29" y="36"/>
                  </a:cubicBezTo>
                  <a:cubicBezTo>
                    <a:pt x="28" y="31"/>
                    <a:pt x="24" y="36"/>
                    <a:pt x="22" y="31"/>
                  </a:cubicBezTo>
                  <a:cubicBezTo>
                    <a:pt x="20" y="34"/>
                    <a:pt x="16" y="30"/>
                    <a:pt x="11" y="31"/>
                  </a:cubicBezTo>
                  <a:cubicBezTo>
                    <a:pt x="12" y="27"/>
                    <a:pt x="6" y="29"/>
                    <a:pt x="5" y="27"/>
                  </a:cubicBezTo>
                  <a:cubicBezTo>
                    <a:pt x="4" y="23"/>
                    <a:pt x="8" y="25"/>
                    <a:pt x="9" y="23"/>
                  </a:cubicBezTo>
                  <a:cubicBezTo>
                    <a:pt x="9" y="19"/>
                    <a:pt x="0" y="25"/>
                    <a:pt x="2" y="19"/>
                  </a:cubicBezTo>
                  <a:cubicBezTo>
                    <a:pt x="8" y="17"/>
                    <a:pt x="19" y="16"/>
                    <a:pt x="29" y="15"/>
                  </a:cubicBezTo>
                  <a:cubicBezTo>
                    <a:pt x="30" y="15"/>
                    <a:pt x="30" y="13"/>
                    <a:pt x="30" y="12"/>
                  </a:cubicBezTo>
                  <a:cubicBezTo>
                    <a:pt x="38" y="13"/>
                    <a:pt x="43" y="10"/>
                    <a:pt x="47" y="12"/>
                  </a:cubicBezTo>
                  <a:cubicBezTo>
                    <a:pt x="48" y="11"/>
                    <a:pt x="49" y="9"/>
                    <a:pt x="50" y="8"/>
                  </a:cubicBezTo>
                  <a:cubicBezTo>
                    <a:pt x="58" y="7"/>
                    <a:pt x="66" y="5"/>
                    <a:pt x="72" y="6"/>
                  </a:cubicBezTo>
                  <a:cubicBezTo>
                    <a:pt x="74" y="6"/>
                    <a:pt x="73" y="4"/>
                    <a:pt x="74" y="3"/>
                  </a:cubicBezTo>
                  <a:cubicBezTo>
                    <a:pt x="79" y="4"/>
                    <a:pt x="87" y="2"/>
                    <a:pt x="91" y="5"/>
                  </a:cubicBezTo>
                  <a:cubicBezTo>
                    <a:pt x="91" y="2"/>
                    <a:pt x="97" y="5"/>
                    <a:pt x="98" y="2"/>
                  </a:cubicBezTo>
                  <a:cubicBezTo>
                    <a:pt x="101" y="3"/>
                    <a:pt x="106" y="4"/>
                    <a:pt x="112" y="3"/>
                  </a:cubicBezTo>
                  <a:cubicBezTo>
                    <a:pt x="112" y="2"/>
                    <a:pt x="111" y="2"/>
                    <a:pt x="110" y="2"/>
                  </a:cubicBezTo>
                  <a:cubicBezTo>
                    <a:pt x="110" y="0"/>
                    <a:pt x="112" y="1"/>
                    <a:pt x="112" y="2"/>
                  </a:cubicBezTo>
                  <a:cubicBezTo>
                    <a:pt x="118" y="3"/>
                    <a:pt x="128" y="1"/>
                    <a:pt x="134" y="2"/>
                  </a:cubicBezTo>
                  <a:cubicBezTo>
                    <a:pt x="134" y="2"/>
                    <a:pt x="134" y="5"/>
                    <a:pt x="134" y="5"/>
                  </a:cubicBezTo>
                  <a:cubicBezTo>
                    <a:pt x="145" y="5"/>
                    <a:pt x="146" y="3"/>
                    <a:pt x="158" y="3"/>
                  </a:cubicBezTo>
                </a:path>
              </a:pathLst>
            </a:custGeom>
            <a:grpFill/>
            <a:ln>
              <a:noFill/>
            </a:ln>
          </p:spPr>
          <p:txBody>
            <a:bodyPr/>
            <a:lstStyle/>
            <a:p>
              <a:pPr defTabSz="1228090">
                <a:defRPr/>
              </a:pPr>
              <a:endParaRPr lang="zh-CN" altLang="en-US">
                <a:latin typeface="+mn-lt"/>
                <a:ea typeface="+mn-ea"/>
              </a:endParaRPr>
            </a:p>
          </p:txBody>
        </p:sp>
        <p:sp>
          <p:nvSpPr>
            <p:cNvPr id="200" name="Freeform 88"/>
            <p:cNvSpPr/>
            <p:nvPr/>
          </p:nvSpPr>
          <p:spPr bwMode="auto">
            <a:xfrm>
              <a:off x="4767262" y="863600"/>
              <a:ext cx="184150" cy="63500"/>
            </a:xfrm>
            <a:custGeom>
              <a:avLst/>
              <a:gdLst>
                <a:gd name="T0" fmla="*/ 13 w 49"/>
                <a:gd name="T1" fmla="*/ 2 h 17"/>
                <a:gd name="T2" fmla="*/ 13 w 49"/>
                <a:gd name="T3" fmla="*/ 3 h 17"/>
                <a:gd name="T4" fmla="*/ 17 w 49"/>
                <a:gd name="T5" fmla="*/ 8 h 17"/>
                <a:gd name="T6" fmla="*/ 22 w 49"/>
                <a:gd name="T7" fmla="*/ 5 h 17"/>
                <a:gd name="T8" fmla="*/ 29 w 49"/>
                <a:gd name="T9" fmla="*/ 8 h 17"/>
                <a:gd name="T10" fmla="*/ 41 w 49"/>
                <a:gd name="T11" fmla="*/ 5 h 17"/>
                <a:gd name="T12" fmla="*/ 47 w 49"/>
                <a:gd name="T13" fmla="*/ 8 h 17"/>
                <a:gd name="T14" fmla="*/ 44 w 49"/>
                <a:gd name="T15" fmla="*/ 13 h 17"/>
                <a:gd name="T16" fmla="*/ 31 w 49"/>
                <a:gd name="T17" fmla="*/ 15 h 17"/>
                <a:gd name="T18" fmla="*/ 23 w 49"/>
                <a:gd name="T19" fmla="*/ 17 h 17"/>
                <a:gd name="T20" fmla="*/ 9 w 49"/>
                <a:gd name="T21" fmla="*/ 8 h 17"/>
                <a:gd name="T22" fmla="*/ 2 w 49"/>
                <a:gd name="T23" fmla="*/ 6 h 17"/>
                <a:gd name="T24" fmla="*/ 13 w 49"/>
                <a:gd name="T25" fmla="*/ 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 h="17">
                  <a:moveTo>
                    <a:pt x="13" y="2"/>
                  </a:moveTo>
                  <a:cubicBezTo>
                    <a:pt x="15" y="2"/>
                    <a:pt x="14" y="3"/>
                    <a:pt x="13" y="3"/>
                  </a:cubicBezTo>
                  <a:cubicBezTo>
                    <a:pt x="13" y="7"/>
                    <a:pt x="19" y="3"/>
                    <a:pt x="17" y="8"/>
                  </a:cubicBezTo>
                  <a:cubicBezTo>
                    <a:pt x="20" y="8"/>
                    <a:pt x="19" y="5"/>
                    <a:pt x="22" y="5"/>
                  </a:cubicBezTo>
                  <a:cubicBezTo>
                    <a:pt x="25" y="8"/>
                    <a:pt x="28" y="2"/>
                    <a:pt x="29" y="8"/>
                  </a:cubicBezTo>
                  <a:cubicBezTo>
                    <a:pt x="32" y="6"/>
                    <a:pt x="37" y="6"/>
                    <a:pt x="41" y="5"/>
                  </a:cubicBezTo>
                  <a:cubicBezTo>
                    <a:pt x="40" y="9"/>
                    <a:pt x="48" y="4"/>
                    <a:pt x="47" y="8"/>
                  </a:cubicBezTo>
                  <a:cubicBezTo>
                    <a:pt x="49" y="12"/>
                    <a:pt x="38" y="10"/>
                    <a:pt x="44" y="13"/>
                  </a:cubicBezTo>
                  <a:cubicBezTo>
                    <a:pt x="42" y="16"/>
                    <a:pt x="35" y="14"/>
                    <a:pt x="31" y="15"/>
                  </a:cubicBezTo>
                  <a:cubicBezTo>
                    <a:pt x="28" y="15"/>
                    <a:pt x="26" y="16"/>
                    <a:pt x="23" y="17"/>
                  </a:cubicBezTo>
                  <a:cubicBezTo>
                    <a:pt x="17" y="15"/>
                    <a:pt x="12" y="13"/>
                    <a:pt x="9" y="8"/>
                  </a:cubicBezTo>
                  <a:cubicBezTo>
                    <a:pt x="7" y="7"/>
                    <a:pt x="2" y="9"/>
                    <a:pt x="2" y="6"/>
                  </a:cubicBezTo>
                  <a:cubicBezTo>
                    <a:pt x="0" y="0"/>
                    <a:pt x="12" y="6"/>
                    <a:pt x="13" y="2"/>
                  </a:cubicBezTo>
                </a:path>
              </a:pathLst>
            </a:custGeom>
            <a:grpFill/>
            <a:ln>
              <a:noFill/>
            </a:ln>
          </p:spPr>
          <p:txBody>
            <a:bodyPr/>
            <a:lstStyle/>
            <a:p>
              <a:pPr defTabSz="1228090">
                <a:defRPr/>
              </a:pPr>
              <a:endParaRPr lang="zh-CN" altLang="en-US">
                <a:latin typeface="+mn-lt"/>
                <a:ea typeface="+mn-ea"/>
              </a:endParaRPr>
            </a:p>
          </p:txBody>
        </p:sp>
        <p:sp>
          <p:nvSpPr>
            <p:cNvPr id="201" name="Freeform 89"/>
            <p:cNvSpPr/>
            <p:nvPr/>
          </p:nvSpPr>
          <p:spPr bwMode="auto">
            <a:xfrm>
              <a:off x="1931987" y="954087"/>
              <a:ext cx="82550" cy="22225"/>
            </a:xfrm>
            <a:custGeom>
              <a:avLst/>
              <a:gdLst>
                <a:gd name="T0" fmla="*/ 21 w 22"/>
                <a:gd name="T1" fmla="*/ 0 h 6"/>
                <a:gd name="T2" fmla="*/ 13 w 22"/>
                <a:gd name="T3" fmla="*/ 5 h 6"/>
                <a:gd name="T4" fmla="*/ 10 w 22"/>
                <a:gd name="T5" fmla="*/ 6 h 6"/>
                <a:gd name="T6" fmla="*/ 5 w 22"/>
                <a:gd name="T7" fmla="*/ 6 h 6"/>
                <a:gd name="T8" fmla="*/ 7 w 22"/>
                <a:gd name="T9" fmla="*/ 2 h 6"/>
                <a:gd name="T10" fmla="*/ 21 w 22"/>
                <a:gd name="T11" fmla="*/ 0 h 6"/>
              </a:gdLst>
              <a:ahLst/>
              <a:cxnLst>
                <a:cxn ang="0">
                  <a:pos x="T0" y="T1"/>
                </a:cxn>
                <a:cxn ang="0">
                  <a:pos x="T2" y="T3"/>
                </a:cxn>
                <a:cxn ang="0">
                  <a:pos x="T4" y="T5"/>
                </a:cxn>
                <a:cxn ang="0">
                  <a:pos x="T6" y="T7"/>
                </a:cxn>
                <a:cxn ang="0">
                  <a:pos x="T8" y="T9"/>
                </a:cxn>
                <a:cxn ang="0">
                  <a:pos x="T10" y="T11"/>
                </a:cxn>
              </a:cxnLst>
              <a:rect l="0" t="0" r="r" b="b"/>
              <a:pathLst>
                <a:path w="22" h="6">
                  <a:moveTo>
                    <a:pt x="21" y="0"/>
                  </a:moveTo>
                  <a:cubicBezTo>
                    <a:pt x="22" y="5"/>
                    <a:pt x="16" y="4"/>
                    <a:pt x="13" y="5"/>
                  </a:cubicBezTo>
                  <a:cubicBezTo>
                    <a:pt x="12" y="5"/>
                    <a:pt x="12" y="6"/>
                    <a:pt x="10" y="6"/>
                  </a:cubicBezTo>
                  <a:cubicBezTo>
                    <a:pt x="8" y="6"/>
                    <a:pt x="5" y="4"/>
                    <a:pt x="5" y="6"/>
                  </a:cubicBezTo>
                  <a:cubicBezTo>
                    <a:pt x="0" y="6"/>
                    <a:pt x="7" y="2"/>
                    <a:pt x="7" y="2"/>
                  </a:cubicBezTo>
                  <a:cubicBezTo>
                    <a:pt x="10" y="5"/>
                    <a:pt x="16" y="0"/>
                    <a:pt x="21" y="0"/>
                  </a:cubicBezTo>
                </a:path>
              </a:pathLst>
            </a:custGeom>
            <a:grpFill/>
            <a:ln>
              <a:noFill/>
            </a:ln>
          </p:spPr>
          <p:txBody>
            <a:bodyPr/>
            <a:lstStyle/>
            <a:p>
              <a:pPr defTabSz="1228090">
                <a:defRPr/>
              </a:pPr>
              <a:endParaRPr lang="zh-CN" altLang="en-US">
                <a:latin typeface="+mn-lt"/>
                <a:ea typeface="+mn-ea"/>
              </a:endParaRPr>
            </a:p>
          </p:txBody>
        </p:sp>
        <p:sp>
          <p:nvSpPr>
            <p:cNvPr id="202" name="Freeform 90"/>
            <p:cNvSpPr/>
            <p:nvPr/>
          </p:nvSpPr>
          <p:spPr bwMode="auto">
            <a:xfrm>
              <a:off x="2265362" y="954087"/>
              <a:ext cx="76200" cy="47625"/>
            </a:xfrm>
            <a:custGeom>
              <a:avLst/>
              <a:gdLst>
                <a:gd name="T0" fmla="*/ 10 w 20"/>
                <a:gd name="T1" fmla="*/ 0 h 13"/>
                <a:gd name="T2" fmla="*/ 7 w 20"/>
                <a:gd name="T3" fmla="*/ 2 h 13"/>
                <a:gd name="T4" fmla="*/ 14 w 20"/>
                <a:gd name="T5" fmla="*/ 6 h 13"/>
                <a:gd name="T6" fmla="*/ 17 w 20"/>
                <a:gd name="T7" fmla="*/ 5 h 13"/>
                <a:gd name="T8" fmla="*/ 8 w 20"/>
                <a:gd name="T9" fmla="*/ 13 h 13"/>
                <a:gd name="T10" fmla="*/ 0 w 20"/>
                <a:gd name="T11" fmla="*/ 3 h 13"/>
                <a:gd name="T12" fmla="*/ 10 w 20"/>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20" h="13">
                  <a:moveTo>
                    <a:pt x="10" y="0"/>
                  </a:moveTo>
                  <a:cubicBezTo>
                    <a:pt x="9" y="2"/>
                    <a:pt x="8" y="2"/>
                    <a:pt x="7" y="2"/>
                  </a:cubicBezTo>
                  <a:cubicBezTo>
                    <a:pt x="6" y="6"/>
                    <a:pt x="16" y="0"/>
                    <a:pt x="14" y="6"/>
                  </a:cubicBezTo>
                  <a:cubicBezTo>
                    <a:pt x="15" y="6"/>
                    <a:pt x="16" y="6"/>
                    <a:pt x="17" y="5"/>
                  </a:cubicBezTo>
                  <a:cubicBezTo>
                    <a:pt x="20" y="9"/>
                    <a:pt x="9" y="9"/>
                    <a:pt x="8" y="13"/>
                  </a:cubicBezTo>
                  <a:cubicBezTo>
                    <a:pt x="5" y="11"/>
                    <a:pt x="5" y="4"/>
                    <a:pt x="0" y="3"/>
                  </a:cubicBezTo>
                  <a:cubicBezTo>
                    <a:pt x="1" y="1"/>
                    <a:pt x="7" y="2"/>
                    <a:pt x="10" y="0"/>
                  </a:cubicBezTo>
                </a:path>
              </a:pathLst>
            </a:custGeom>
            <a:grpFill/>
            <a:ln>
              <a:noFill/>
            </a:ln>
          </p:spPr>
          <p:txBody>
            <a:bodyPr/>
            <a:lstStyle/>
            <a:p>
              <a:pPr defTabSz="1228090">
                <a:defRPr/>
              </a:pPr>
              <a:endParaRPr lang="zh-CN" altLang="en-US">
                <a:latin typeface="+mn-lt"/>
                <a:ea typeface="+mn-ea"/>
              </a:endParaRPr>
            </a:p>
          </p:txBody>
        </p:sp>
        <p:sp>
          <p:nvSpPr>
            <p:cNvPr id="203" name="Freeform 91"/>
            <p:cNvSpPr>
              <a:spLocks noEditPoints="1"/>
            </p:cNvSpPr>
            <p:nvPr/>
          </p:nvSpPr>
          <p:spPr bwMode="auto">
            <a:xfrm>
              <a:off x="3990975" y="1009651"/>
              <a:ext cx="4443413" cy="2914651"/>
            </a:xfrm>
            <a:custGeom>
              <a:avLst/>
              <a:gdLst>
                <a:gd name="T0" fmla="*/ 704 w 1185"/>
                <a:gd name="T1" fmla="*/ 54 h 777"/>
                <a:gd name="T2" fmla="*/ 832 w 1185"/>
                <a:gd name="T3" fmla="*/ 54 h 777"/>
                <a:gd name="T4" fmla="*/ 938 w 1185"/>
                <a:gd name="T5" fmla="*/ 64 h 777"/>
                <a:gd name="T6" fmla="*/ 1077 w 1185"/>
                <a:gd name="T7" fmla="*/ 86 h 777"/>
                <a:gd name="T8" fmla="*/ 1185 w 1185"/>
                <a:gd name="T9" fmla="*/ 122 h 777"/>
                <a:gd name="T10" fmla="*/ 1117 w 1185"/>
                <a:gd name="T11" fmla="*/ 138 h 777"/>
                <a:gd name="T12" fmla="*/ 1028 w 1185"/>
                <a:gd name="T13" fmla="*/ 206 h 777"/>
                <a:gd name="T14" fmla="*/ 993 w 1185"/>
                <a:gd name="T15" fmla="*/ 227 h 777"/>
                <a:gd name="T16" fmla="*/ 1039 w 1185"/>
                <a:gd name="T17" fmla="*/ 157 h 777"/>
                <a:gd name="T18" fmla="*/ 938 w 1185"/>
                <a:gd name="T19" fmla="*/ 186 h 777"/>
                <a:gd name="T20" fmla="*/ 906 w 1185"/>
                <a:gd name="T21" fmla="*/ 235 h 777"/>
                <a:gd name="T22" fmla="*/ 850 w 1185"/>
                <a:gd name="T23" fmla="*/ 312 h 777"/>
                <a:gd name="T24" fmla="*/ 814 w 1185"/>
                <a:gd name="T25" fmla="*/ 331 h 777"/>
                <a:gd name="T26" fmla="*/ 798 w 1185"/>
                <a:gd name="T27" fmla="*/ 349 h 777"/>
                <a:gd name="T28" fmla="*/ 748 w 1185"/>
                <a:gd name="T29" fmla="*/ 441 h 777"/>
                <a:gd name="T30" fmla="*/ 720 w 1185"/>
                <a:gd name="T31" fmla="*/ 507 h 777"/>
                <a:gd name="T32" fmla="*/ 673 w 1185"/>
                <a:gd name="T33" fmla="*/ 516 h 777"/>
                <a:gd name="T34" fmla="*/ 663 w 1185"/>
                <a:gd name="T35" fmla="*/ 519 h 777"/>
                <a:gd name="T36" fmla="*/ 638 w 1185"/>
                <a:gd name="T37" fmla="*/ 453 h 777"/>
                <a:gd name="T38" fmla="*/ 558 w 1185"/>
                <a:gd name="T39" fmla="*/ 495 h 777"/>
                <a:gd name="T40" fmla="*/ 501 w 1185"/>
                <a:gd name="T41" fmla="*/ 436 h 777"/>
                <a:gd name="T42" fmla="*/ 394 w 1185"/>
                <a:gd name="T43" fmla="*/ 419 h 777"/>
                <a:gd name="T44" fmla="*/ 419 w 1185"/>
                <a:gd name="T45" fmla="*/ 464 h 777"/>
                <a:gd name="T46" fmla="*/ 341 w 1185"/>
                <a:gd name="T47" fmla="*/ 468 h 777"/>
                <a:gd name="T48" fmla="*/ 294 w 1185"/>
                <a:gd name="T49" fmla="*/ 411 h 777"/>
                <a:gd name="T50" fmla="*/ 331 w 1185"/>
                <a:gd name="T51" fmla="*/ 486 h 777"/>
                <a:gd name="T52" fmla="*/ 353 w 1185"/>
                <a:gd name="T53" fmla="*/ 563 h 777"/>
                <a:gd name="T54" fmla="*/ 310 w 1185"/>
                <a:gd name="T55" fmla="*/ 676 h 777"/>
                <a:gd name="T56" fmla="*/ 265 w 1185"/>
                <a:gd name="T57" fmla="*/ 763 h 777"/>
                <a:gd name="T58" fmla="*/ 178 w 1185"/>
                <a:gd name="T59" fmla="*/ 695 h 777"/>
                <a:gd name="T60" fmla="*/ 168 w 1185"/>
                <a:gd name="T61" fmla="*/ 593 h 777"/>
                <a:gd name="T62" fmla="*/ 35 w 1185"/>
                <a:gd name="T63" fmla="*/ 528 h 777"/>
                <a:gd name="T64" fmla="*/ 4 w 1185"/>
                <a:gd name="T65" fmla="*/ 443 h 777"/>
                <a:gd name="T66" fmla="*/ 122 w 1185"/>
                <a:gd name="T67" fmla="*/ 350 h 777"/>
                <a:gd name="T68" fmla="*/ 198 w 1185"/>
                <a:gd name="T69" fmla="*/ 385 h 777"/>
                <a:gd name="T70" fmla="*/ 285 w 1185"/>
                <a:gd name="T71" fmla="*/ 385 h 777"/>
                <a:gd name="T72" fmla="*/ 233 w 1185"/>
                <a:gd name="T73" fmla="*/ 328 h 777"/>
                <a:gd name="T74" fmla="*/ 192 w 1185"/>
                <a:gd name="T75" fmla="*/ 303 h 777"/>
                <a:gd name="T76" fmla="*/ 195 w 1185"/>
                <a:gd name="T77" fmla="*/ 325 h 777"/>
                <a:gd name="T78" fmla="*/ 119 w 1185"/>
                <a:gd name="T79" fmla="*/ 307 h 777"/>
                <a:gd name="T80" fmla="*/ 87 w 1185"/>
                <a:gd name="T81" fmla="*/ 305 h 777"/>
                <a:gd name="T82" fmla="*/ 119 w 1185"/>
                <a:gd name="T83" fmla="*/ 248 h 777"/>
                <a:gd name="T84" fmla="*/ 161 w 1185"/>
                <a:gd name="T85" fmla="*/ 220 h 777"/>
                <a:gd name="T86" fmla="*/ 238 w 1185"/>
                <a:gd name="T87" fmla="*/ 186 h 777"/>
                <a:gd name="T88" fmla="*/ 236 w 1185"/>
                <a:gd name="T89" fmla="*/ 148 h 777"/>
                <a:gd name="T90" fmla="*/ 209 w 1185"/>
                <a:gd name="T91" fmla="*/ 179 h 777"/>
                <a:gd name="T92" fmla="*/ 137 w 1185"/>
                <a:gd name="T93" fmla="*/ 189 h 777"/>
                <a:gd name="T94" fmla="*/ 171 w 1185"/>
                <a:gd name="T95" fmla="*/ 126 h 777"/>
                <a:gd name="T96" fmla="*/ 266 w 1185"/>
                <a:gd name="T97" fmla="*/ 79 h 777"/>
                <a:gd name="T98" fmla="*/ 299 w 1185"/>
                <a:gd name="T99" fmla="*/ 116 h 777"/>
                <a:gd name="T100" fmla="*/ 353 w 1185"/>
                <a:gd name="T101" fmla="*/ 101 h 777"/>
                <a:gd name="T102" fmla="*/ 449 w 1185"/>
                <a:gd name="T103" fmla="*/ 95 h 777"/>
                <a:gd name="T104" fmla="*/ 496 w 1185"/>
                <a:gd name="T105" fmla="*/ 63 h 777"/>
                <a:gd name="T106" fmla="*/ 530 w 1185"/>
                <a:gd name="T107" fmla="*/ 98 h 777"/>
                <a:gd name="T108" fmla="*/ 553 w 1185"/>
                <a:gd name="T109" fmla="*/ 61 h 777"/>
                <a:gd name="T110" fmla="*/ 669 w 1185"/>
                <a:gd name="T111" fmla="*/ 14 h 777"/>
                <a:gd name="T112" fmla="*/ 280 w 1185"/>
                <a:gd name="T113" fmla="*/ 281 h 777"/>
                <a:gd name="T114" fmla="*/ 338 w 1185"/>
                <a:gd name="T115" fmla="*/ 319 h 777"/>
                <a:gd name="T116" fmla="*/ 400 w 1185"/>
                <a:gd name="T117" fmla="*/ 310 h 777"/>
                <a:gd name="T118" fmla="*/ 380 w 1185"/>
                <a:gd name="T119" fmla="*/ 339 h 777"/>
                <a:gd name="T120" fmla="*/ 282 w 1185"/>
                <a:gd name="T121" fmla="*/ 573 h 7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85" h="777">
                  <a:moveTo>
                    <a:pt x="714" y="8"/>
                  </a:moveTo>
                  <a:cubicBezTo>
                    <a:pt x="714" y="10"/>
                    <a:pt x="716" y="9"/>
                    <a:pt x="718" y="9"/>
                  </a:cubicBezTo>
                  <a:cubicBezTo>
                    <a:pt x="718" y="11"/>
                    <a:pt x="716" y="11"/>
                    <a:pt x="714" y="11"/>
                  </a:cubicBezTo>
                  <a:cubicBezTo>
                    <a:pt x="720" y="17"/>
                    <a:pt x="726" y="8"/>
                    <a:pt x="736" y="11"/>
                  </a:cubicBezTo>
                  <a:cubicBezTo>
                    <a:pt x="739" y="14"/>
                    <a:pt x="743" y="17"/>
                    <a:pt x="748" y="18"/>
                  </a:cubicBezTo>
                  <a:cubicBezTo>
                    <a:pt x="748" y="20"/>
                    <a:pt x="747" y="22"/>
                    <a:pt x="748" y="23"/>
                  </a:cubicBezTo>
                  <a:cubicBezTo>
                    <a:pt x="748" y="25"/>
                    <a:pt x="751" y="25"/>
                    <a:pt x="750" y="28"/>
                  </a:cubicBezTo>
                  <a:cubicBezTo>
                    <a:pt x="747" y="27"/>
                    <a:pt x="748" y="30"/>
                    <a:pt x="748" y="32"/>
                  </a:cubicBezTo>
                  <a:cubicBezTo>
                    <a:pt x="746" y="31"/>
                    <a:pt x="744" y="30"/>
                    <a:pt x="742" y="30"/>
                  </a:cubicBezTo>
                  <a:cubicBezTo>
                    <a:pt x="740" y="31"/>
                    <a:pt x="742" y="33"/>
                    <a:pt x="741" y="33"/>
                  </a:cubicBezTo>
                  <a:cubicBezTo>
                    <a:pt x="740" y="33"/>
                    <a:pt x="739" y="32"/>
                    <a:pt x="738" y="32"/>
                  </a:cubicBezTo>
                  <a:cubicBezTo>
                    <a:pt x="737" y="32"/>
                    <a:pt x="734" y="34"/>
                    <a:pt x="729" y="33"/>
                  </a:cubicBezTo>
                  <a:cubicBezTo>
                    <a:pt x="728" y="33"/>
                    <a:pt x="729" y="35"/>
                    <a:pt x="728" y="36"/>
                  </a:cubicBezTo>
                  <a:cubicBezTo>
                    <a:pt x="728" y="36"/>
                    <a:pt x="725" y="36"/>
                    <a:pt x="725" y="36"/>
                  </a:cubicBezTo>
                  <a:cubicBezTo>
                    <a:pt x="724" y="37"/>
                    <a:pt x="727" y="38"/>
                    <a:pt x="725" y="42"/>
                  </a:cubicBezTo>
                  <a:cubicBezTo>
                    <a:pt x="724" y="39"/>
                    <a:pt x="718" y="42"/>
                    <a:pt x="721" y="43"/>
                  </a:cubicBezTo>
                  <a:cubicBezTo>
                    <a:pt x="718" y="46"/>
                    <a:pt x="713" y="44"/>
                    <a:pt x="710" y="46"/>
                  </a:cubicBezTo>
                  <a:cubicBezTo>
                    <a:pt x="707" y="47"/>
                    <a:pt x="706" y="51"/>
                    <a:pt x="703" y="50"/>
                  </a:cubicBezTo>
                  <a:cubicBezTo>
                    <a:pt x="703" y="52"/>
                    <a:pt x="703" y="54"/>
                    <a:pt x="701" y="54"/>
                  </a:cubicBezTo>
                  <a:cubicBezTo>
                    <a:pt x="702" y="56"/>
                    <a:pt x="703" y="54"/>
                    <a:pt x="704" y="54"/>
                  </a:cubicBezTo>
                  <a:cubicBezTo>
                    <a:pt x="708" y="54"/>
                    <a:pt x="710" y="51"/>
                    <a:pt x="712" y="50"/>
                  </a:cubicBezTo>
                  <a:cubicBezTo>
                    <a:pt x="715" y="49"/>
                    <a:pt x="715" y="52"/>
                    <a:pt x="717" y="51"/>
                  </a:cubicBezTo>
                  <a:cubicBezTo>
                    <a:pt x="718" y="51"/>
                    <a:pt x="718" y="49"/>
                    <a:pt x="720" y="49"/>
                  </a:cubicBezTo>
                  <a:cubicBezTo>
                    <a:pt x="722" y="47"/>
                    <a:pt x="726" y="49"/>
                    <a:pt x="729" y="47"/>
                  </a:cubicBezTo>
                  <a:cubicBezTo>
                    <a:pt x="731" y="46"/>
                    <a:pt x="728" y="45"/>
                    <a:pt x="731" y="44"/>
                  </a:cubicBezTo>
                  <a:cubicBezTo>
                    <a:pt x="731" y="44"/>
                    <a:pt x="733" y="45"/>
                    <a:pt x="734" y="44"/>
                  </a:cubicBezTo>
                  <a:cubicBezTo>
                    <a:pt x="734" y="44"/>
                    <a:pt x="735" y="42"/>
                    <a:pt x="735" y="42"/>
                  </a:cubicBezTo>
                  <a:cubicBezTo>
                    <a:pt x="735" y="41"/>
                    <a:pt x="739" y="43"/>
                    <a:pt x="741" y="43"/>
                  </a:cubicBezTo>
                  <a:cubicBezTo>
                    <a:pt x="744" y="43"/>
                    <a:pt x="744" y="42"/>
                    <a:pt x="748" y="42"/>
                  </a:cubicBezTo>
                  <a:cubicBezTo>
                    <a:pt x="748" y="46"/>
                    <a:pt x="748" y="46"/>
                    <a:pt x="748" y="46"/>
                  </a:cubicBezTo>
                  <a:cubicBezTo>
                    <a:pt x="749" y="44"/>
                    <a:pt x="750" y="45"/>
                    <a:pt x="750" y="47"/>
                  </a:cubicBezTo>
                  <a:cubicBezTo>
                    <a:pt x="758" y="46"/>
                    <a:pt x="770" y="48"/>
                    <a:pt x="781" y="47"/>
                  </a:cubicBezTo>
                  <a:cubicBezTo>
                    <a:pt x="781" y="53"/>
                    <a:pt x="791" y="49"/>
                    <a:pt x="790" y="56"/>
                  </a:cubicBezTo>
                  <a:cubicBezTo>
                    <a:pt x="791" y="53"/>
                    <a:pt x="793" y="56"/>
                    <a:pt x="795" y="56"/>
                  </a:cubicBezTo>
                  <a:cubicBezTo>
                    <a:pt x="799" y="56"/>
                    <a:pt x="805" y="54"/>
                    <a:pt x="806" y="56"/>
                  </a:cubicBezTo>
                  <a:cubicBezTo>
                    <a:pt x="809" y="55"/>
                    <a:pt x="807" y="49"/>
                    <a:pt x="809" y="49"/>
                  </a:cubicBezTo>
                  <a:cubicBezTo>
                    <a:pt x="814" y="50"/>
                    <a:pt x="819" y="49"/>
                    <a:pt x="823" y="50"/>
                  </a:cubicBezTo>
                  <a:cubicBezTo>
                    <a:pt x="823" y="50"/>
                    <a:pt x="823" y="51"/>
                    <a:pt x="823" y="51"/>
                  </a:cubicBezTo>
                  <a:cubicBezTo>
                    <a:pt x="826" y="52"/>
                    <a:pt x="828" y="51"/>
                    <a:pt x="830" y="51"/>
                  </a:cubicBezTo>
                  <a:cubicBezTo>
                    <a:pt x="831" y="52"/>
                    <a:pt x="831" y="54"/>
                    <a:pt x="832" y="54"/>
                  </a:cubicBezTo>
                  <a:cubicBezTo>
                    <a:pt x="834" y="55"/>
                    <a:pt x="838" y="53"/>
                    <a:pt x="839" y="56"/>
                  </a:cubicBezTo>
                  <a:cubicBezTo>
                    <a:pt x="838" y="58"/>
                    <a:pt x="838" y="62"/>
                    <a:pt x="835" y="61"/>
                  </a:cubicBezTo>
                  <a:cubicBezTo>
                    <a:pt x="835" y="64"/>
                    <a:pt x="837" y="64"/>
                    <a:pt x="840" y="64"/>
                  </a:cubicBezTo>
                  <a:cubicBezTo>
                    <a:pt x="839" y="72"/>
                    <a:pt x="845" y="73"/>
                    <a:pt x="849" y="77"/>
                  </a:cubicBezTo>
                  <a:cubicBezTo>
                    <a:pt x="851" y="75"/>
                    <a:pt x="854" y="74"/>
                    <a:pt x="856" y="72"/>
                  </a:cubicBezTo>
                  <a:cubicBezTo>
                    <a:pt x="857" y="72"/>
                    <a:pt x="856" y="69"/>
                    <a:pt x="857" y="68"/>
                  </a:cubicBezTo>
                  <a:cubicBezTo>
                    <a:pt x="858" y="68"/>
                    <a:pt x="860" y="69"/>
                    <a:pt x="860" y="67"/>
                  </a:cubicBezTo>
                  <a:cubicBezTo>
                    <a:pt x="864" y="66"/>
                    <a:pt x="862" y="70"/>
                    <a:pt x="864" y="71"/>
                  </a:cubicBezTo>
                  <a:cubicBezTo>
                    <a:pt x="874" y="71"/>
                    <a:pt x="874" y="71"/>
                    <a:pt x="874" y="71"/>
                  </a:cubicBezTo>
                  <a:cubicBezTo>
                    <a:pt x="875" y="70"/>
                    <a:pt x="879" y="71"/>
                    <a:pt x="878" y="67"/>
                  </a:cubicBezTo>
                  <a:cubicBezTo>
                    <a:pt x="883" y="68"/>
                    <a:pt x="893" y="64"/>
                    <a:pt x="893" y="70"/>
                  </a:cubicBezTo>
                  <a:cubicBezTo>
                    <a:pt x="897" y="70"/>
                    <a:pt x="896" y="65"/>
                    <a:pt x="902" y="67"/>
                  </a:cubicBezTo>
                  <a:cubicBezTo>
                    <a:pt x="902" y="65"/>
                    <a:pt x="900" y="66"/>
                    <a:pt x="899" y="65"/>
                  </a:cubicBezTo>
                  <a:cubicBezTo>
                    <a:pt x="900" y="64"/>
                    <a:pt x="900" y="62"/>
                    <a:pt x="902" y="61"/>
                  </a:cubicBezTo>
                  <a:cubicBezTo>
                    <a:pt x="906" y="61"/>
                    <a:pt x="905" y="56"/>
                    <a:pt x="910" y="58"/>
                  </a:cubicBezTo>
                  <a:cubicBezTo>
                    <a:pt x="912" y="58"/>
                    <a:pt x="911" y="57"/>
                    <a:pt x="910" y="57"/>
                  </a:cubicBezTo>
                  <a:cubicBezTo>
                    <a:pt x="913" y="54"/>
                    <a:pt x="917" y="56"/>
                    <a:pt x="922" y="56"/>
                  </a:cubicBezTo>
                  <a:cubicBezTo>
                    <a:pt x="920" y="63"/>
                    <a:pt x="929" y="53"/>
                    <a:pt x="927" y="60"/>
                  </a:cubicBezTo>
                  <a:cubicBezTo>
                    <a:pt x="933" y="61"/>
                    <a:pt x="938" y="59"/>
                    <a:pt x="943" y="58"/>
                  </a:cubicBezTo>
                  <a:cubicBezTo>
                    <a:pt x="943" y="62"/>
                    <a:pt x="937" y="60"/>
                    <a:pt x="938" y="64"/>
                  </a:cubicBezTo>
                  <a:cubicBezTo>
                    <a:pt x="939" y="67"/>
                    <a:pt x="944" y="65"/>
                    <a:pt x="947" y="65"/>
                  </a:cubicBezTo>
                  <a:cubicBezTo>
                    <a:pt x="952" y="66"/>
                    <a:pt x="956" y="66"/>
                    <a:pt x="961" y="64"/>
                  </a:cubicBezTo>
                  <a:cubicBezTo>
                    <a:pt x="962" y="69"/>
                    <a:pt x="969" y="69"/>
                    <a:pt x="971" y="74"/>
                  </a:cubicBezTo>
                  <a:cubicBezTo>
                    <a:pt x="973" y="73"/>
                    <a:pt x="975" y="75"/>
                    <a:pt x="978" y="75"/>
                  </a:cubicBezTo>
                  <a:cubicBezTo>
                    <a:pt x="986" y="76"/>
                    <a:pt x="996" y="74"/>
                    <a:pt x="1004" y="75"/>
                  </a:cubicBezTo>
                  <a:cubicBezTo>
                    <a:pt x="1008" y="76"/>
                    <a:pt x="1011" y="80"/>
                    <a:pt x="1014" y="78"/>
                  </a:cubicBezTo>
                  <a:cubicBezTo>
                    <a:pt x="1014" y="80"/>
                    <a:pt x="1015" y="81"/>
                    <a:pt x="1017" y="81"/>
                  </a:cubicBezTo>
                  <a:cubicBezTo>
                    <a:pt x="1017" y="86"/>
                    <a:pt x="1017" y="86"/>
                    <a:pt x="1017" y="86"/>
                  </a:cubicBezTo>
                  <a:cubicBezTo>
                    <a:pt x="1016" y="89"/>
                    <a:pt x="1022" y="87"/>
                    <a:pt x="1023" y="88"/>
                  </a:cubicBezTo>
                  <a:cubicBezTo>
                    <a:pt x="1024" y="90"/>
                    <a:pt x="1023" y="87"/>
                    <a:pt x="1025" y="88"/>
                  </a:cubicBezTo>
                  <a:cubicBezTo>
                    <a:pt x="1026" y="88"/>
                    <a:pt x="1025" y="89"/>
                    <a:pt x="1027" y="89"/>
                  </a:cubicBezTo>
                  <a:cubicBezTo>
                    <a:pt x="1029" y="89"/>
                    <a:pt x="1044" y="91"/>
                    <a:pt x="1045" y="89"/>
                  </a:cubicBezTo>
                  <a:cubicBezTo>
                    <a:pt x="1045" y="89"/>
                    <a:pt x="1045" y="88"/>
                    <a:pt x="1045" y="88"/>
                  </a:cubicBezTo>
                  <a:cubicBezTo>
                    <a:pt x="1046" y="88"/>
                    <a:pt x="1049" y="90"/>
                    <a:pt x="1049" y="89"/>
                  </a:cubicBezTo>
                  <a:cubicBezTo>
                    <a:pt x="1050" y="88"/>
                    <a:pt x="1053" y="87"/>
                    <a:pt x="1053" y="89"/>
                  </a:cubicBezTo>
                  <a:cubicBezTo>
                    <a:pt x="1056" y="87"/>
                    <a:pt x="1060" y="86"/>
                    <a:pt x="1065" y="85"/>
                  </a:cubicBezTo>
                  <a:cubicBezTo>
                    <a:pt x="1064" y="90"/>
                    <a:pt x="1066" y="92"/>
                    <a:pt x="1066" y="95"/>
                  </a:cubicBezTo>
                  <a:cubicBezTo>
                    <a:pt x="1072" y="95"/>
                    <a:pt x="1074" y="97"/>
                    <a:pt x="1079" y="95"/>
                  </a:cubicBezTo>
                  <a:cubicBezTo>
                    <a:pt x="1079" y="93"/>
                    <a:pt x="1078" y="92"/>
                    <a:pt x="1076" y="92"/>
                  </a:cubicBezTo>
                  <a:cubicBezTo>
                    <a:pt x="1077" y="91"/>
                    <a:pt x="1077" y="89"/>
                    <a:pt x="1077" y="86"/>
                  </a:cubicBezTo>
                  <a:cubicBezTo>
                    <a:pt x="1081" y="84"/>
                    <a:pt x="1089" y="85"/>
                    <a:pt x="1091" y="88"/>
                  </a:cubicBezTo>
                  <a:cubicBezTo>
                    <a:pt x="1097" y="88"/>
                    <a:pt x="1103" y="87"/>
                    <a:pt x="1109" y="88"/>
                  </a:cubicBezTo>
                  <a:cubicBezTo>
                    <a:pt x="1112" y="88"/>
                    <a:pt x="1116" y="91"/>
                    <a:pt x="1117" y="88"/>
                  </a:cubicBezTo>
                  <a:cubicBezTo>
                    <a:pt x="1119" y="89"/>
                    <a:pt x="1119" y="91"/>
                    <a:pt x="1124" y="92"/>
                  </a:cubicBezTo>
                  <a:cubicBezTo>
                    <a:pt x="1125" y="92"/>
                    <a:pt x="1126" y="95"/>
                    <a:pt x="1126" y="95"/>
                  </a:cubicBezTo>
                  <a:cubicBezTo>
                    <a:pt x="1127" y="95"/>
                    <a:pt x="1128" y="94"/>
                    <a:pt x="1128" y="94"/>
                  </a:cubicBezTo>
                  <a:cubicBezTo>
                    <a:pt x="1129" y="94"/>
                    <a:pt x="1128" y="95"/>
                    <a:pt x="1129" y="96"/>
                  </a:cubicBezTo>
                  <a:cubicBezTo>
                    <a:pt x="1130" y="97"/>
                    <a:pt x="1132" y="96"/>
                    <a:pt x="1132" y="96"/>
                  </a:cubicBezTo>
                  <a:cubicBezTo>
                    <a:pt x="1133" y="97"/>
                    <a:pt x="1135" y="98"/>
                    <a:pt x="1139" y="99"/>
                  </a:cubicBezTo>
                  <a:cubicBezTo>
                    <a:pt x="1141" y="100"/>
                    <a:pt x="1145" y="101"/>
                    <a:pt x="1147" y="102"/>
                  </a:cubicBezTo>
                  <a:cubicBezTo>
                    <a:pt x="1148" y="102"/>
                    <a:pt x="1148" y="104"/>
                    <a:pt x="1149" y="105"/>
                  </a:cubicBezTo>
                  <a:cubicBezTo>
                    <a:pt x="1149" y="105"/>
                    <a:pt x="1151" y="104"/>
                    <a:pt x="1152" y="105"/>
                  </a:cubicBezTo>
                  <a:cubicBezTo>
                    <a:pt x="1152" y="105"/>
                    <a:pt x="1151" y="107"/>
                    <a:pt x="1152" y="108"/>
                  </a:cubicBezTo>
                  <a:cubicBezTo>
                    <a:pt x="1152" y="108"/>
                    <a:pt x="1154" y="107"/>
                    <a:pt x="1154" y="108"/>
                  </a:cubicBezTo>
                  <a:cubicBezTo>
                    <a:pt x="1155" y="109"/>
                    <a:pt x="1153" y="114"/>
                    <a:pt x="1159" y="112"/>
                  </a:cubicBezTo>
                  <a:cubicBezTo>
                    <a:pt x="1159" y="122"/>
                    <a:pt x="1159" y="122"/>
                    <a:pt x="1159" y="122"/>
                  </a:cubicBezTo>
                  <a:cubicBezTo>
                    <a:pt x="1164" y="121"/>
                    <a:pt x="1168" y="120"/>
                    <a:pt x="1168" y="116"/>
                  </a:cubicBezTo>
                  <a:cubicBezTo>
                    <a:pt x="1173" y="118"/>
                    <a:pt x="1178" y="117"/>
                    <a:pt x="1181" y="119"/>
                  </a:cubicBezTo>
                  <a:cubicBezTo>
                    <a:pt x="1181" y="119"/>
                    <a:pt x="1181" y="121"/>
                    <a:pt x="1181" y="122"/>
                  </a:cubicBezTo>
                  <a:cubicBezTo>
                    <a:pt x="1182" y="122"/>
                    <a:pt x="1184" y="121"/>
                    <a:pt x="1185" y="122"/>
                  </a:cubicBezTo>
                  <a:cubicBezTo>
                    <a:pt x="1184" y="123"/>
                    <a:pt x="1182" y="123"/>
                    <a:pt x="1182" y="126"/>
                  </a:cubicBezTo>
                  <a:cubicBezTo>
                    <a:pt x="1180" y="126"/>
                    <a:pt x="1180" y="124"/>
                    <a:pt x="1178" y="124"/>
                  </a:cubicBezTo>
                  <a:cubicBezTo>
                    <a:pt x="1177" y="125"/>
                    <a:pt x="1177" y="128"/>
                    <a:pt x="1174" y="127"/>
                  </a:cubicBezTo>
                  <a:cubicBezTo>
                    <a:pt x="1175" y="129"/>
                    <a:pt x="1178" y="128"/>
                    <a:pt x="1177" y="133"/>
                  </a:cubicBezTo>
                  <a:cubicBezTo>
                    <a:pt x="1172" y="128"/>
                    <a:pt x="1176" y="135"/>
                    <a:pt x="1173" y="136"/>
                  </a:cubicBezTo>
                  <a:cubicBezTo>
                    <a:pt x="1171" y="136"/>
                    <a:pt x="1170" y="137"/>
                    <a:pt x="1170" y="138"/>
                  </a:cubicBezTo>
                  <a:cubicBezTo>
                    <a:pt x="1168" y="138"/>
                    <a:pt x="1167" y="138"/>
                    <a:pt x="1166" y="137"/>
                  </a:cubicBezTo>
                  <a:cubicBezTo>
                    <a:pt x="1165" y="136"/>
                    <a:pt x="1164" y="135"/>
                    <a:pt x="1163" y="134"/>
                  </a:cubicBezTo>
                  <a:cubicBezTo>
                    <a:pt x="1161" y="133"/>
                    <a:pt x="1159" y="134"/>
                    <a:pt x="1157" y="133"/>
                  </a:cubicBezTo>
                  <a:cubicBezTo>
                    <a:pt x="1156" y="132"/>
                    <a:pt x="1155" y="130"/>
                    <a:pt x="1154" y="130"/>
                  </a:cubicBezTo>
                  <a:cubicBezTo>
                    <a:pt x="1153" y="129"/>
                    <a:pt x="1150" y="130"/>
                    <a:pt x="1149" y="130"/>
                  </a:cubicBezTo>
                  <a:cubicBezTo>
                    <a:pt x="1148" y="130"/>
                    <a:pt x="1149" y="129"/>
                    <a:pt x="1147" y="129"/>
                  </a:cubicBezTo>
                  <a:cubicBezTo>
                    <a:pt x="1146" y="128"/>
                    <a:pt x="1144" y="123"/>
                    <a:pt x="1142" y="127"/>
                  </a:cubicBezTo>
                  <a:cubicBezTo>
                    <a:pt x="1140" y="127"/>
                    <a:pt x="1141" y="125"/>
                    <a:pt x="1140" y="123"/>
                  </a:cubicBezTo>
                  <a:cubicBezTo>
                    <a:pt x="1132" y="123"/>
                    <a:pt x="1132" y="123"/>
                    <a:pt x="1132" y="123"/>
                  </a:cubicBezTo>
                  <a:cubicBezTo>
                    <a:pt x="1129" y="123"/>
                    <a:pt x="1132" y="126"/>
                    <a:pt x="1132" y="126"/>
                  </a:cubicBezTo>
                  <a:cubicBezTo>
                    <a:pt x="1132" y="128"/>
                    <a:pt x="1129" y="128"/>
                    <a:pt x="1129" y="131"/>
                  </a:cubicBezTo>
                  <a:cubicBezTo>
                    <a:pt x="1123" y="131"/>
                    <a:pt x="1122" y="136"/>
                    <a:pt x="1115" y="134"/>
                  </a:cubicBezTo>
                  <a:cubicBezTo>
                    <a:pt x="1114" y="135"/>
                    <a:pt x="1114" y="137"/>
                    <a:pt x="1111" y="137"/>
                  </a:cubicBezTo>
                  <a:cubicBezTo>
                    <a:pt x="1111" y="139"/>
                    <a:pt x="1114" y="138"/>
                    <a:pt x="1117" y="138"/>
                  </a:cubicBezTo>
                  <a:cubicBezTo>
                    <a:pt x="1118" y="139"/>
                    <a:pt x="1119" y="141"/>
                    <a:pt x="1121" y="141"/>
                  </a:cubicBezTo>
                  <a:cubicBezTo>
                    <a:pt x="1120" y="146"/>
                    <a:pt x="1120" y="144"/>
                    <a:pt x="1122" y="147"/>
                  </a:cubicBezTo>
                  <a:cubicBezTo>
                    <a:pt x="1123" y="150"/>
                    <a:pt x="1127" y="150"/>
                    <a:pt x="1129" y="152"/>
                  </a:cubicBezTo>
                  <a:cubicBezTo>
                    <a:pt x="1129" y="152"/>
                    <a:pt x="1125" y="157"/>
                    <a:pt x="1125" y="157"/>
                  </a:cubicBezTo>
                  <a:cubicBezTo>
                    <a:pt x="1121" y="157"/>
                    <a:pt x="1121" y="153"/>
                    <a:pt x="1119" y="154"/>
                  </a:cubicBezTo>
                  <a:cubicBezTo>
                    <a:pt x="1120" y="154"/>
                    <a:pt x="1121" y="157"/>
                    <a:pt x="1119" y="157"/>
                  </a:cubicBezTo>
                  <a:cubicBezTo>
                    <a:pt x="1115" y="157"/>
                    <a:pt x="1108" y="156"/>
                    <a:pt x="1104" y="158"/>
                  </a:cubicBezTo>
                  <a:cubicBezTo>
                    <a:pt x="1101" y="159"/>
                    <a:pt x="1096" y="161"/>
                    <a:pt x="1097" y="164"/>
                  </a:cubicBezTo>
                  <a:cubicBezTo>
                    <a:pt x="1091" y="162"/>
                    <a:pt x="1090" y="167"/>
                    <a:pt x="1086" y="168"/>
                  </a:cubicBezTo>
                  <a:cubicBezTo>
                    <a:pt x="1085" y="169"/>
                    <a:pt x="1084" y="170"/>
                    <a:pt x="1083" y="171"/>
                  </a:cubicBezTo>
                  <a:cubicBezTo>
                    <a:pt x="1082" y="171"/>
                    <a:pt x="1080" y="173"/>
                    <a:pt x="1079" y="173"/>
                  </a:cubicBezTo>
                  <a:cubicBezTo>
                    <a:pt x="1077" y="174"/>
                    <a:pt x="1076" y="175"/>
                    <a:pt x="1076" y="176"/>
                  </a:cubicBezTo>
                  <a:cubicBezTo>
                    <a:pt x="1072" y="175"/>
                    <a:pt x="1064" y="178"/>
                    <a:pt x="1062" y="175"/>
                  </a:cubicBezTo>
                  <a:cubicBezTo>
                    <a:pt x="1060" y="176"/>
                    <a:pt x="1057" y="175"/>
                    <a:pt x="1058" y="179"/>
                  </a:cubicBezTo>
                  <a:cubicBezTo>
                    <a:pt x="1050" y="180"/>
                    <a:pt x="1049" y="180"/>
                    <a:pt x="1041" y="179"/>
                  </a:cubicBezTo>
                  <a:cubicBezTo>
                    <a:pt x="1040" y="179"/>
                    <a:pt x="1039" y="180"/>
                    <a:pt x="1038" y="180"/>
                  </a:cubicBezTo>
                  <a:cubicBezTo>
                    <a:pt x="1037" y="181"/>
                    <a:pt x="1034" y="182"/>
                    <a:pt x="1034" y="185"/>
                  </a:cubicBezTo>
                  <a:cubicBezTo>
                    <a:pt x="1034" y="189"/>
                    <a:pt x="1027" y="187"/>
                    <a:pt x="1028" y="193"/>
                  </a:cubicBezTo>
                  <a:cubicBezTo>
                    <a:pt x="1027" y="198"/>
                    <a:pt x="1032" y="197"/>
                    <a:pt x="1034" y="199"/>
                  </a:cubicBezTo>
                  <a:cubicBezTo>
                    <a:pt x="1033" y="202"/>
                    <a:pt x="1033" y="206"/>
                    <a:pt x="1028" y="206"/>
                  </a:cubicBezTo>
                  <a:cubicBezTo>
                    <a:pt x="1029" y="209"/>
                    <a:pt x="1028" y="210"/>
                    <a:pt x="1025" y="210"/>
                  </a:cubicBezTo>
                  <a:cubicBezTo>
                    <a:pt x="1025" y="216"/>
                    <a:pt x="1025" y="216"/>
                    <a:pt x="1025" y="216"/>
                  </a:cubicBezTo>
                  <a:cubicBezTo>
                    <a:pt x="1026" y="218"/>
                    <a:pt x="1028" y="214"/>
                    <a:pt x="1028" y="217"/>
                  </a:cubicBezTo>
                  <a:cubicBezTo>
                    <a:pt x="1029" y="220"/>
                    <a:pt x="1026" y="219"/>
                    <a:pt x="1025" y="220"/>
                  </a:cubicBezTo>
                  <a:cubicBezTo>
                    <a:pt x="1025" y="220"/>
                    <a:pt x="1024" y="224"/>
                    <a:pt x="1024" y="224"/>
                  </a:cubicBezTo>
                  <a:cubicBezTo>
                    <a:pt x="1022" y="225"/>
                    <a:pt x="1019" y="224"/>
                    <a:pt x="1017" y="225"/>
                  </a:cubicBezTo>
                  <a:cubicBezTo>
                    <a:pt x="1016" y="226"/>
                    <a:pt x="1018" y="230"/>
                    <a:pt x="1017" y="231"/>
                  </a:cubicBezTo>
                  <a:cubicBezTo>
                    <a:pt x="1016" y="232"/>
                    <a:pt x="1016" y="228"/>
                    <a:pt x="1015" y="228"/>
                  </a:cubicBezTo>
                  <a:cubicBezTo>
                    <a:pt x="1014" y="228"/>
                    <a:pt x="1011" y="229"/>
                    <a:pt x="1014" y="235"/>
                  </a:cubicBezTo>
                  <a:cubicBezTo>
                    <a:pt x="1011" y="234"/>
                    <a:pt x="1012" y="237"/>
                    <a:pt x="1011" y="238"/>
                  </a:cubicBezTo>
                  <a:cubicBezTo>
                    <a:pt x="1011" y="238"/>
                    <a:pt x="1009" y="238"/>
                    <a:pt x="1009" y="238"/>
                  </a:cubicBezTo>
                  <a:cubicBezTo>
                    <a:pt x="1008" y="239"/>
                    <a:pt x="1008" y="242"/>
                    <a:pt x="1006" y="241"/>
                  </a:cubicBezTo>
                  <a:cubicBezTo>
                    <a:pt x="1006" y="243"/>
                    <a:pt x="1004" y="244"/>
                    <a:pt x="1004" y="246"/>
                  </a:cubicBezTo>
                  <a:cubicBezTo>
                    <a:pt x="1002" y="247"/>
                    <a:pt x="999" y="246"/>
                    <a:pt x="999" y="248"/>
                  </a:cubicBezTo>
                  <a:cubicBezTo>
                    <a:pt x="997" y="247"/>
                    <a:pt x="999" y="246"/>
                    <a:pt x="999" y="244"/>
                  </a:cubicBezTo>
                  <a:cubicBezTo>
                    <a:pt x="999" y="244"/>
                    <a:pt x="997" y="243"/>
                    <a:pt x="997" y="242"/>
                  </a:cubicBezTo>
                  <a:cubicBezTo>
                    <a:pt x="997" y="241"/>
                    <a:pt x="997" y="240"/>
                    <a:pt x="997" y="239"/>
                  </a:cubicBezTo>
                  <a:cubicBezTo>
                    <a:pt x="996" y="239"/>
                    <a:pt x="995" y="237"/>
                    <a:pt x="994" y="237"/>
                  </a:cubicBezTo>
                  <a:cubicBezTo>
                    <a:pt x="994" y="236"/>
                    <a:pt x="993" y="235"/>
                    <a:pt x="992" y="235"/>
                  </a:cubicBezTo>
                  <a:cubicBezTo>
                    <a:pt x="993" y="233"/>
                    <a:pt x="993" y="230"/>
                    <a:pt x="993" y="227"/>
                  </a:cubicBezTo>
                  <a:cubicBezTo>
                    <a:pt x="993" y="224"/>
                    <a:pt x="992" y="224"/>
                    <a:pt x="992" y="223"/>
                  </a:cubicBezTo>
                  <a:cubicBezTo>
                    <a:pt x="991" y="217"/>
                    <a:pt x="993" y="211"/>
                    <a:pt x="992" y="207"/>
                  </a:cubicBezTo>
                  <a:cubicBezTo>
                    <a:pt x="997" y="211"/>
                    <a:pt x="992" y="205"/>
                    <a:pt x="994" y="202"/>
                  </a:cubicBezTo>
                  <a:cubicBezTo>
                    <a:pt x="995" y="201"/>
                    <a:pt x="996" y="206"/>
                    <a:pt x="997" y="203"/>
                  </a:cubicBezTo>
                  <a:cubicBezTo>
                    <a:pt x="997" y="202"/>
                    <a:pt x="997" y="201"/>
                    <a:pt x="997" y="200"/>
                  </a:cubicBezTo>
                  <a:cubicBezTo>
                    <a:pt x="999" y="198"/>
                    <a:pt x="1004" y="194"/>
                    <a:pt x="1006" y="193"/>
                  </a:cubicBezTo>
                  <a:cubicBezTo>
                    <a:pt x="1006" y="193"/>
                    <a:pt x="1008" y="193"/>
                    <a:pt x="1007" y="192"/>
                  </a:cubicBezTo>
                  <a:cubicBezTo>
                    <a:pt x="1005" y="190"/>
                    <a:pt x="1008" y="191"/>
                    <a:pt x="1010" y="190"/>
                  </a:cubicBezTo>
                  <a:cubicBezTo>
                    <a:pt x="1012" y="189"/>
                    <a:pt x="1013" y="187"/>
                    <a:pt x="1013" y="183"/>
                  </a:cubicBezTo>
                  <a:cubicBezTo>
                    <a:pt x="1013" y="183"/>
                    <a:pt x="1018" y="181"/>
                    <a:pt x="1017" y="180"/>
                  </a:cubicBezTo>
                  <a:cubicBezTo>
                    <a:pt x="1017" y="180"/>
                    <a:pt x="1016" y="180"/>
                    <a:pt x="1015" y="180"/>
                  </a:cubicBezTo>
                  <a:cubicBezTo>
                    <a:pt x="1016" y="180"/>
                    <a:pt x="1017" y="178"/>
                    <a:pt x="1017" y="178"/>
                  </a:cubicBezTo>
                  <a:cubicBezTo>
                    <a:pt x="1018" y="177"/>
                    <a:pt x="1020" y="181"/>
                    <a:pt x="1020" y="175"/>
                  </a:cubicBezTo>
                  <a:cubicBezTo>
                    <a:pt x="1022" y="175"/>
                    <a:pt x="1025" y="174"/>
                    <a:pt x="1027" y="173"/>
                  </a:cubicBezTo>
                  <a:cubicBezTo>
                    <a:pt x="1027" y="173"/>
                    <a:pt x="1028" y="171"/>
                    <a:pt x="1028" y="171"/>
                  </a:cubicBezTo>
                  <a:cubicBezTo>
                    <a:pt x="1029" y="170"/>
                    <a:pt x="1030" y="171"/>
                    <a:pt x="1031" y="171"/>
                  </a:cubicBezTo>
                  <a:cubicBezTo>
                    <a:pt x="1032" y="170"/>
                    <a:pt x="1033" y="169"/>
                    <a:pt x="1034" y="168"/>
                  </a:cubicBezTo>
                  <a:cubicBezTo>
                    <a:pt x="1034" y="167"/>
                    <a:pt x="1035" y="168"/>
                    <a:pt x="1035" y="166"/>
                  </a:cubicBezTo>
                  <a:cubicBezTo>
                    <a:pt x="1035" y="165"/>
                    <a:pt x="1037" y="161"/>
                    <a:pt x="1039" y="164"/>
                  </a:cubicBezTo>
                  <a:cubicBezTo>
                    <a:pt x="1039" y="157"/>
                    <a:pt x="1039" y="157"/>
                    <a:pt x="1039" y="157"/>
                  </a:cubicBezTo>
                  <a:cubicBezTo>
                    <a:pt x="1036" y="156"/>
                    <a:pt x="1034" y="157"/>
                    <a:pt x="1032" y="158"/>
                  </a:cubicBezTo>
                  <a:cubicBezTo>
                    <a:pt x="1032" y="159"/>
                    <a:pt x="1030" y="160"/>
                    <a:pt x="1030" y="161"/>
                  </a:cubicBezTo>
                  <a:cubicBezTo>
                    <a:pt x="1029" y="162"/>
                    <a:pt x="1028" y="161"/>
                    <a:pt x="1028" y="162"/>
                  </a:cubicBezTo>
                  <a:cubicBezTo>
                    <a:pt x="1028" y="165"/>
                    <a:pt x="1023" y="164"/>
                    <a:pt x="1023" y="168"/>
                  </a:cubicBezTo>
                  <a:cubicBezTo>
                    <a:pt x="1020" y="167"/>
                    <a:pt x="1018" y="168"/>
                    <a:pt x="1018" y="171"/>
                  </a:cubicBezTo>
                  <a:cubicBezTo>
                    <a:pt x="1017" y="171"/>
                    <a:pt x="1018" y="168"/>
                    <a:pt x="1017" y="168"/>
                  </a:cubicBezTo>
                  <a:cubicBezTo>
                    <a:pt x="1017" y="168"/>
                    <a:pt x="1014" y="168"/>
                    <a:pt x="1014" y="168"/>
                  </a:cubicBezTo>
                  <a:cubicBezTo>
                    <a:pt x="1014" y="167"/>
                    <a:pt x="1015" y="165"/>
                    <a:pt x="1014" y="164"/>
                  </a:cubicBezTo>
                  <a:cubicBezTo>
                    <a:pt x="1008" y="164"/>
                    <a:pt x="1004" y="163"/>
                    <a:pt x="1000" y="164"/>
                  </a:cubicBezTo>
                  <a:cubicBezTo>
                    <a:pt x="998" y="164"/>
                    <a:pt x="1000" y="166"/>
                    <a:pt x="999" y="166"/>
                  </a:cubicBezTo>
                  <a:cubicBezTo>
                    <a:pt x="997" y="168"/>
                    <a:pt x="995" y="167"/>
                    <a:pt x="993" y="168"/>
                  </a:cubicBezTo>
                  <a:cubicBezTo>
                    <a:pt x="991" y="169"/>
                    <a:pt x="991" y="170"/>
                    <a:pt x="989" y="172"/>
                  </a:cubicBezTo>
                  <a:cubicBezTo>
                    <a:pt x="988" y="173"/>
                    <a:pt x="987" y="175"/>
                    <a:pt x="985" y="175"/>
                  </a:cubicBezTo>
                  <a:cubicBezTo>
                    <a:pt x="983" y="179"/>
                    <a:pt x="987" y="178"/>
                    <a:pt x="986" y="182"/>
                  </a:cubicBezTo>
                  <a:cubicBezTo>
                    <a:pt x="984" y="182"/>
                    <a:pt x="983" y="184"/>
                    <a:pt x="983" y="186"/>
                  </a:cubicBezTo>
                  <a:cubicBezTo>
                    <a:pt x="977" y="185"/>
                    <a:pt x="976" y="188"/>
                    <a:pt x="971" y="187"/>
                  </a:cubicBezTo>
                  <a:cubicBezTo>
                    <a:pt x="969" y="186"/>
                    <a:pt x="970" y="185"/>
                    <a:pt x="971" y="183"/>
                  </a:cubicBezTo>
                  <a:cubicBezTo>
                    <a:pt x="968" y="184"/>
                    <a:pt x="968" y="182"/>
                    <a:pt x="968" y="180"/>
                  </a:cubicBezTo>
                  <a:cubicBezTo>
                    <a:pt x="966" y="180"/>
                    <a:pt x="962" y="181"/>
                    <a:pt x="962" y="179"/>
                  </a:cubicBezTo>
                  <a:cubicBezTo>
                    <a:pt x="956" y="183"/>
                    <a:pt x="947" y="185"/>
                    <a:pt x="938" y="186"/>
                  </a:cubicBezTo>
                  <a:cubicBezTo>
                    <a:pt x="938" y="184"/>
                    <a:pt x="934" y="185"/>
                    <a:pt x="936" y="180"/>
                  </a:cubicBezTo>
                  <a:cubicBezTo>
                    <a:pt x="930" y="180"/>
                    <a:pt x="930" y="180"/>
                    <a:pt x="930" y="180"/>
                  </a:cubicBezTo>
                  <a:cubicBezTo>
                    <a:pt x="924" y="182"/>
                    <a:pt x="919" y="184"/>
                    <a:pt x="915" y="186"/>
                  </a:cubicBezTo>
                  <a:cubicBezTo>
                    <a:pt x="911" y="188"/>
                    <a:pt x="908" y="192"/>
                    <a:pt x="903" y="193"/>
                  </a:cubicBezTo>
                  <a:cubicBezTo>
                    <a:pt x="904" y="196"/>
                    <a:pt x="903" y="197"/>
                    <a:pt x="900" y="197"/>
                  </a:cubicBezTo>
                  <a:cubicBezTo>
                    <a:pt x="902" y="201"/>
                    <a:pt x="898" y="201"/>
                    <a:pt x="899" y="204"/>
                  </a:cubicBezTo>
                  <a:cubicBezTo>
                    <a:pt x="896" y="202"/>
                    <a:pt x="894" y="210"/>
                    <a:pt x="892" y="209"/>
                  </a:cubicBezTo>
                  <a:cubicBezTo>
                    <a:pt x="889" y="206"/>
                    <a:pt x="892" y="210"/>
                    <a:pt x="888" y="210"/>
                  </a:cubicBezTo>
                  <a:cubicBezTo>
                    <a:pt x="885" y="210"/>
                    <a:pt x="885" y="211"/>
                    <a:pt x="885" y="213"/>
                  </a:cubicBezTo>
                  <a:cubicBezTo>
                    <a:pt x="878" y="210"/>
                    <a:pt x="881" y="218"/>
                    <a:pt x="875" y="217"/>
                  </a:cubicBezTo>
                  <a:cubicBezTo>
                    <a:pt x="876" y="218"/>
                    <a:pt x="880" y="224"/>
                    <a:pt x="881" y="221"/>
                  </a:cubicBezTo>
                  <a:cubicBezTo>
                    <a:pt x="883" y="222"/>
                    <a:pt x="882" y="225"/>
                    <a:pt x="882" y="227"/>
                  </a:cubicBezTo>
                  <a:cubicBezTo>
                    <a:pt x="884" y="225"/>
                    <a:pt x="886" y="228"/>
                    <a:pt x="886" y="228"/>
                  </a:cubicBezTo>
                  <a:cubicBezTo>
                    <a:pt x="888" y="228"/>
                    <a:pt x="889" y="226"/>
                    <a:pt x="892" y="227"/>
                  </a:cubicBezTo>
                  <a:cubicBezTo>
                    <a:pt x="892" y="227"/>
                    <a:pt x="894" y="228"/>
                    <a:pt x="893" y="228"/>
                  </a:cubicBezTo>
                  <a:cubicBezTo>
                    <a:pt x="895" y="228"/>
                    <a:pt x="897" y="224"/>
                    <a:pt x="898" y="227"/>
                  </a:cubicBezTo>
                  <a:cubicBezTo>
                    <a:pt x="899" y="227"/>
                    <a:pt x="899" y="225"/>
                    <a:pt x="899" y="224"/>
                  </a:cubicBezTo>
                  <a:cubicBezTo>
                    <a:pt x="901" y="225"/>
                    <a:pt x="901" y="235"/>
                    <a:pt x="905" y="230"/>
                  </a:cubicBezTo>
                  <a:cubicBezTo>
                    <a:pt x="908" y="229"/>
                    <a:pt x="904" y="236"/>
                    <a:pt x="909" y="234"/>
                  </a:cubicBezTo>
                  <a:cubicBezTo>
                    <a:pt x="909" y="235"/>
                    <a:pt x="906" y="234"/>
                    <a:pt x="906" y="235"/>
                  </a:cubicBezTo>
                  <a:cubicBezTo>
                    <a:pt x="906" y="235"/>
                    <a:pt x="908" y="239"/>
                    <a:pt x="907" y="241"/>
                  </a:cubicBezTo>
                  <a:cubicBezTo>
                    <a:pt x="907" y="241"/>
                    <a:pt x="906" y="241"/>
                    <a:pt x="906" y="242"/>
                  </a:cubicBezTo>
                  <a:cubicBezTo>
                    <a:pt x="906" y="243"/>
                    <a:pt x="905" y="244"/>
                    <a:pt x="905" y="245"/>
                  </a:cubicBezTo>
                  <a:cubicBezTo>
                    <a:pt x="904" y="249"/>
                    <a:pt x="907" y="258"/>
                    <a:pt x="902" y="253"/>
                  </a:cubicBezTo>
                  <a:cubicBezTo>
                    <a:pt x="903" y="266"/>
                    <a:pt x="897" y="271"/>
                    <a:pt x="895" y="280"/>
                  </a:cubicBezTo>
                  <a:cubicBezTo>
                    <a:pt x="893" y="282"/>
                    <a:pt x="893" y="281"/>
                    <a:pt x="891" y="280"/>
                  </a:cubicBezTo>
                  <a:cubicBezTo>
                    <a:pt x="890" y="281"/>
                    <a:pt x="891" y="283"/>
                    <a:pt x="891" y="284"/>
                  </a:cubicBezTo>
                  <a:cubicBezTo>
                    <a:pt x="890" y="286"/>
                    <a:pt x="888" y="285"/>
                    <a:pt x="886" y="286"/>
                  </a:cubicBezTo>
                  <a:cubicBezTo>
                    <a:pt x="886" y="286"/>
                    <a:pt x="887" y="288"/>
                    <a:pt x="886" y="288"/>
                  </a:cubicBezTo>
                  <a:cubicBezTo>
                    <a:pt x="886" y="289"/>
                    <a:pt x="884" y="288"/>
                    <a:pt x="884" y="288"/>
                  </a:cubicBezTo>
                  <a:cubicBezTo>
                    <a:pt x="883" y="289"/>
                    <a:pt x="885" y="290"/>
                    <a:pt x="885" y="290"/>
                  </a:cubicBezTo>
                  <a:cubicBezTo>
                    <a:pt x="884" y="291"/>
                    <a:pt x="882" y="291"/>
                    <a:pt x="881" y="293"/>
                  </a:cubicBezTo>
                  <a:cubicBezTo>
                    <a:pt x="880" y="294"/>
                    <a:pt x="880" y="296"/>
                    <a:pt x="879" y="297"/>
                  </a:cubicBezTo>
                  <a:cubicBezTo>
                    <a:pt x="878" y="298"/>
                    <a:pt x="877" y="297"/>
                    <a:pt x="875" y="298"/>
                  </a:cubicBezTo>
                  <a:cubicBezTo>
                    <a:pt x="874" y="299"/>
                    <a:pt x="875" y="301"/>
                    <a:pt x="874" y="303"/>
                  </a:cubicBezTo>
                  <a:cubicBezTo>
                    <a:pt x="873" y="303"/>
                    <a:pt x="871" y="302"/>
                    <a:pt x="871" y="303"/>
                  </a:cubicBezTo>
                  <a:cubicBezTo>
                    <a:pt x="871" y="303"/>
                    <a:pt x="871" y="306"/>
                    <a:pt x="870" y="305"/>
                  </a:cubicBezTo>
                  <a:cubicBezTo>
                    <a:pt x="869" y="304"/>
                    <a:pt x="867" y="304"/>
                    <a:pt x="867" y="308"/>
                  </a:cubicBezTo>
                  <a:cubicBezTo>
                    <a:pt x="860" y="309"/>
                    <a:pt x="860" y="308"/>
                    <a:pt x="853" y="308"/>
                  </a:cubicBezTo>
                  <a:cubicBezTo>
                    <a:pt x="853" y="309"/>
                    <a:pt x="847" y="312"/>
                    <a:pt x="850" y="312"/>
                  </a:cubicBezTo>
                  <a:cubicBezTo>
                    <a:pt x="851" y="315"/>
                    <a:pt x="840" y="313"/>
                    <a:pt x="846" y="315"/>
                  </a:cubicBezTo>
                  <a:cubicBezTo>
                    <a:pt x="845" y="317"/>
                    <a:pt x="843" y="317"/>
                    <a:pt x="843" y="315"/>
                  </a:cubicBezTo>
                  <a:cubicBezTo>
                    <a:pt x="839" y="318"/>
                    <a:pt x="841" y="321"/>
                    <a:pt x="842" y="326"/>
                  </a:cubicBezTo>
                  <a:cubicBezTo>
                    <a:pt x="837" y="327"/>
                    <a:pt x="839" y="327"/>
                    <a:pt x="835" y="326"/>
                  </a:cubicBezTo>
                  <a:cubicBezTo>
                    <a:pt x="836" y="328"/>
                    <a:pt x="836" y="329"/>
                    <a:pt x="833" y="329"/>
                  </a:cubicBezTo>
                  <a:cubicBezTo>
                    <a:pt x="833" y="332"/>
                    <a:pt x="834" y="344"/>
                    <a:pt x="836" y="340"/>
                  </a:cubicBezTo>
                  <a:cubicBezTo>
                    <a:pt x="839" y="340"/>
                    <a:pt x="836" y="351"/>
                    <a:pt x="840" y="352"/>
                  </a:cubicBezTo>
                  <a:cubicBezTo>
                    <a:pt x="844" y="352"/>
                    <a:pt x="839" y="356"/>
                    <a:pt x="843" y="357"/>
                  </a:cubicBezTo>
                  <a:cubicBezTo>
                    <a:pt x="842" y="357"/>
                    <a:pt x="842" y="360"/>
                    <a:pt x="842" y="360"/>
                  </a:cubicBezTo>
                  <a:cubicBezTo>
                    <a:pt x="840" y="361"/>
                    <a:pt x="839" y="359"/>
                    <a:pt x="839" y="359"/>
                  </a:cubicBezTo>
                  <a:cubicBezTo>
                    <a:pt x="837" y="359"/>
                    <a:pt x="838" y="361"/>
                    <a:pt x="837" y="361"/>
                  </a:cubicBezTo>
                  <a:cubicBezTo>
                    <a:pt x="836" y="362"/>
                    <a:pt x="834" y="361"/>
                    <a:pt x="833" y="361"/>
                  </a:cubicBezTo>
                  <a:cubicBezTo>
                    <a:pt x="830" y="362"/>
                    <a:pt x="826" y="365"/>
                    <a:pt x="823" y="363"/>
                  </a:cubicBezTo>
                  <a:cubicBezTo>
                    <a:pt x="823" y="360"/>
                    <a:pt x="824" y="359"/>
                    <a:pt x="825" y="357"/>
                  </a:cubicBezTo>
                  <a:cubicBezTo>
                    <a:pt x="825" y="354"/>
                    <a:pt x="823" y="350"/>
                    <a:pt x="826" y="349"/>
                  </a:cubicBezTo>
                  <a:cubicBezTo>
                    <a:pt x="826" y="347"/>
                    <a:pt x="822" y="348"/>
                    <a:pt x="823" y="343"/>
                  </a:cubicBezTo>
                  <a:cubicBezTo>
                    <a:pt x="820" y="342"/>
                    <a:pt x="818" y="344"/>
                    <a:pt x="815" y="340"/>
                  </a:cubicBezTo>
                  <a:cubicBezTo>
                    <a:pt x="814" y="336"/>
                    <a:pt x="820" y="339"/>
                    <a:pt x="818" y="333"/>
                  </a:cubicBezTo>
                  <a:cubicBezTo>
                    <a:pt x="817" y="332"/>
                    <a:pt x="816" y="333"/>
                    <a:pt x="816" y="333"/>
                  </a:cubicBezTo>
                  <a:cubicBezTo>
                    <a:pt x="815" y="333"/>
                    <a:pt x="814" y="332"/>
                    <a:pt x="814" y="331"/>
                  </a:cubicBezTo>
                  <a:cubicBezTo>
                    <a:pt x="813" y="330"/>
                    <a:pt x="811" y="329"/>
                    <a:pt x="811" y="328"/>
                  </a:cubicBezTo>
                  <a:cubicBezTo>
                    <a:pt x="810" y="329"/>
                    <a:pt x="808" y="329"/>
                    <a:pt x="806" y="329"/>
                  </a:cubicBezTo>
                  <a:cubicBezTo>
                    <a:pt x="805" y="329"/>
                    <a:pt x="806" y="331"/>
                    <a:pt x="806" y="331"/>
                  </a:cubicBezTo>
                  <a:cubicBezTo>
                    <a:pt x="806" y="335"/>
                    <a:pt x="803" y="327"/>
                    <a:pt x="804" y="333"/>
                  </a:cubicBezTo>
                  <a:cubicBezTo>
                    <a:pt x="800" y="330"/>
                    <a:pt x="800" y="337"/>
                    <a:pt x="795" y="333"/>
                  </a:cubicBezTo>
                  <a:cubicBezTo>
                    <a:pt x="799" y="330"/>
                    <a:pt x="795" y="328"/>
                    <a:pt x="799" y="325"/>
                  </a:cubicBezTo>
                  <a:cubicBezTo>
                    <a:pt x="802" y="323"/>
                    <a:pt x="793" y="324"/>
                    <a:pt x="792" y="326"/>
                  </a:cubicBezTo>
                  <a:cubicBezTo>
                    <a:pt x="792" y="330"/>
                    <a:pt x="790" y="325"/>
                    <a:pt x="791" y="325"/>
                  </a:cubicBezTo>
                  <a:cubicBezTo>
                    <a:pt x="788" y="325"/>
                    <a:pt x="789" y="329"/>
                    <a:pt x="787" y="329"/>
                  </a:cubicBezTo>
                  <a:cubicBezTo>
                    <a:pt x="786" y="329"/>
                    <a:pt x="783" y="331"/>
                    <a:pt x="783" y="332"/>
                  </a:cubicBezTo>
                  <a:cubicBezTo>
                    <a:pt x="782" y="333"/>
                    <a:pt x="781" y="333"/>
                    <a:pt x="781" y="335"/>
                  </a:cubicBezTo>
                  <a:cubicBezTo>
                    <a:pt x="776" y="334"/>
                    <a:pt x="777" y="334"/>
                    <a:pt x="771" y="335"/>
                  </a:cubicBezTo>
                  <a:cubicBezTo>
                    <a:pt x="773" y="335"/>
                    <a:pt x="772" y="338"/>
                    <a:pt x="773" y="339"/>
                  </a:cubicBezTo>
                  <a:cubicBezTo>
                    <a:pt x="774" y="340"/>
                    <a:pt x="776" y="338"/>
                    <a:pt x="777" y="339"/>
                  </a:cubicBezTo>
                  <a:cubicBezTo>
                    <a:pt x="777" y="339"/>
                    <a:pt x="777" y="341"/>
                    <a:pt x="777" y="342"/>
                  </a:cubicBezTo>
                  <a:cubicBezTo>
                    <a:pt x="778" y="342"/>
                    <a:pt x="780" y="341"/>
                    <a:pt x="781" y="342"/>
                  </a:cubicBezTo>
                  <a:cubicBezTo>
                    <a:pt x="782" y="342"/>
                    <a:pt x="781" y="344"/>
                    <a:pt x="781" y="345"/>
                  </a:cubicBezTo>
                  <a:cubicBezTo>
                    <a:pt x="782" y="346"/>
                    <a:pt x="784" y="345"/>
                    <a:pt x="785" y="346"/>
                  </a:cubicBezTo>
                  <a:cubicBezTo>
                    <a:pt x="787" y="346"/>
                    <a:pt x="786" y="343"/>
                    <a:pt x="788" y="343"/>
                  </a:cubicBezTo>
                  <a:cubicBezTo>
                    <a:pt x="794" y="343"/>
                    <a:pt x="798" y="344"/>
                    <a:pt x="798" y="349"/>
                  </a:cubicBezTo>
                  <a:cubicBezTo>
                    <a:pt x="796" y="351"/>
                    <a:pt x="793" y="351"/>
                    <a:pt x="791" y="349"/>
                  </a:cubicBezTo>
                  <a:cubicBezTo>
                    <a:pt x="790" y="350"/>
                    <a:pt x="789" y="353"/>
                    <a:pt x="790" y="356"/>
                  </a:cubicBezTo>
                  <a:cubicBezTo>
                    <a:pt x="787" y="355"/>
                    <a:pt x="787" y="357"/>
                    <a:pt x="788" y="357"/>
                  </a:cubicBezTo>
                  <a:cubicBezTo>
                    <a:pt x="788" y="359"/>
                    <a:pt x="785" y="358"/>
                    <a:pt x="783" y="359"/>
                  </a:cubicBezTo>
                  <a:cubicBezTo>
                    <a:pt x="785" y="364"/>
                    <a:pt x="790" y="366"/>
                    <a:pt x="790" y="373"/>
                  </a:cubicBezTo>
                  <a:cubicBezTo>
                    <a:pt x="793" y="368"/>
                    <a:pt x="791" y="372"/>
                    <a:pt x="794" y="374"/>
                  </a:cubicBezTo>
                  <a:cubicBezTo>
                    <a:pt x="793" y="379"/>
                    <a:pt x="795" y="386"/>
                    <a:pt x="792" y="389"/>
                  </a:cubicBezTo>
                  <a:cubicBezTo>
                    <a:pt x="795" y="393"/>
                    <a:pt x="796" y="397"/>
                    <a:pt x="795" y="404"/>
                  </a:cubicBezTo>
                  <a:cubicBezTo>
                    <a:pt x="791" y="400"/>
                    <a:pt x="793" y="410"/>
                    <a:pt x="791" y="408"/>
                  </a:cubicBezTo>
                  <a:cubicBezTo>
                    <a:pt x="789" y="406"/>
                    <a:pt x="791" y="408"/>
                    <a:pt x="790" y="409"/>
                  </a:cubicBezTo>
                  <a:cubicBezTo>
                    <a:pt x="789" y="410"/>
                    <a:pt x="786" y="410"/>
                    <a:pt x="787" y="415"/>
                  </a:cubicBezTo>
                  <a:cubicBezTo>
                    <a:pt x="782" y="413"/>
                    <a:pt x="786" y="419"/>
                    <a:pt x="781" y="418"/>
                  </a:cubicBezTo>
                  <a:cubicBezTo>
                    <a:pt x="785" y="421"/>
                    <a:pt x="775" y="423"/>
                    <a:pt x="777" y="425"/>
                  </a:cubicBezTo>
                  <a:cubicBezTo>
                    <a:pt x="779" y="427"/>
                    <a:pt x="776" y="425"/>
                    <a:pt x="774" y="427"/>
                  </a:cubicBezTo>
                  <a:cubicBezTo>
                    <a:pt x="773" y="428"/>
                    <a:pt x="774" y="430"/>
                    <a:pt x="773" y="432"/>
                  </a:cubicBezTo>
                  <a:cubicBezTo>
                    <a:pt x="772" y="432"/>
                    <a:pt x="770" y="431"/>
                    <a:pt x="770" y="432"/>
                  </a:cubicBezTo>
                  <a:cubicBezTo>
                    <a:pt x="770" y="432"/>
                    <a:pt x="770" y="434"/>
                    <a:pt x="770" y="434"/>
                  </a:cubicBezTo>
                  <a:cubicBezTo>
                    <a:pt x="769" y="436"/>
                    <a:pt x="764" y="433"/>
                    <a:pt x="766" y="437"/>
                  </a:cubicBezTo>
                  <a:cubicBezTo>
                    <a:pt x="757" y="438"/>
                    <a:pt x="758" y="438"/>
                    <a:pt x="749" y="437"/>
                  </a:cubicBezTo>
                  <a:cubicBezTo>
                    <a:pt x="747" y="437"/>
                    <a:pt x="748" y="440"/>
                    <a:pt x="748" y="441"/>
                  </a:cubicBezTo>
                  <a:cubicBezTo>
                    <a:pt x="744" y="439"/>
                    <a:pt x="740" y="445"/>
                    <a:pt x="739" y="444"/>
                  </a:cubicBezTo>
                  <a:cubicBezTo>
                    <a:pt x="737" y="442"/>
                    <a:pt x="739" y="446"/>
                    <a:pt x="734" y="446"/>
                  </a:cubicBezTo>
                  <a:cubicBezTo>
                    <a:pt x="731" y="446"/>
                    <a:pt x="735" y="448"/>
                    <a:pt x="732" y="448"/>
                  </a:cubicBezTo>
                  <a:cubicBezTo>
                    <a:pt x="729" y="452"/>
                    <a:pt x="727" y="446"/>
                    <a:pt x="724" y="446"/>
                  </a:cubicBezTo>
                  <a:cubicBezTo>
                    <a:pt x="719" y="445"/>
                    <a:pt x="719" y="447"/>
                    <a:pt x="715" y="447"/>
                  </a:cubicBezTo>
                  <a:cubicBezTo>
                    <a:pt x="713" y="448"/>
                    <a:pt x="713" y="450"/>
                    <a:pt x="712" y="453"/>
                  </a:cubicBezTo>
                  <a:cubicBezTo>
                    <a:pt x="708" y="451"/>
                    <a:pt x="708" y="455"/>
                    <a:pt x="705" y="455"/>
                  </a:cubicBezTo>
                  <a:cubicBezTo>
                    <a:pt x="704" y="459"/>
                    <a:pt x="708" y="458"/>
                    <a:pt x="708" y="461"/>
                  </a:cubicBezTo>
                  <a:cubicBezTo>
                    <a:pt x="708" y="462"/>
                    <a:pt x="708" y="464"/>
                    <a:pt x="710" y="464"/>
                  </a:cubicBezTo>
                  <a:cubicBezTo>
                    <a:pt x="711" y="464"/>
                    <a:pt x="710" y="466"/>
                    <a:pt x="711" y="467"/>
                  </a:cubicBezTo>
                  <a:cubicBezTo>
                    <a:pt x="712" y="468"/>
                    <a:pt x="714" y="467"/>
                    <a:pt x="715" y="468"/>
                  </a:cubicBezTo>
                  <a:cubicBezTo>
                    <a:pt x="716" y="468"/>
                    <a:pt x="715" y="470"/>
                    <a:pt x="715" y="471"/>
                  </a:cubicBezTo>
                  <a:cubicBezTo>
                    <a:pt x="716" y="471"/>
                    <a:pt x="718" y="470"/>
                    <a:pt x="718" y="471"/>
                  </a:cubicBezTo>
                  <a:cubicBezTo>
                    <a:pt x="719" y="472"/>
                    <a:pt x="719" y="476"/>
                    <a:pt x="721" y="478"/>
                  </a:cubicBezTo>
                  <a:cubicBezTo>
                    <a:pt x="722" y="479"/>
                    <a:pt x="725" y="482"/>
                    <a:pt x="725" y="482"/>
                  </a:cubicBezTo>
                  <a:cubicBezTo>
                    <a:pt x="726" y="484"/>
                    <a:pt x="725" y="486"/>
                    <a:pt x="725" y="488"/>
                  </a:cubicBezTo>
                  <a:cubicBezTo>
                    <a:pt x="725" y="490"/>
                    <a:pt x="727" y="491"/>
                    <a:pt x="727" y="493"/>
                  </a:cubicBezTo>
                  <a:cubicBezTo>
                    <a:pt x="726" y="496"/>
                    <a:pt x="725" y="496"/>
                    <a:pt x="725" y="498"/>
                  </a:cubicBezTo>
                  <a:cubicBezTo>
                    <a:pt x="725" y="500"/>
                    <a:pt x="726" y="503"/>
                    <a:pt x="722" y="500"/>
                  </a:cubicBezTo>
                  <a:cubicBezTo>
                    <a:pt x="724" y="506"/>
                    <a:pt x="718" y="503"/>
                    <a:pt x="720" y="507"/>
                  </a:cubicBezTo>
                  <a:cubicBezTo>
                    <a:pt x="714" y="505"/>
                    <a:pt x="715" y="510"/>
                    <a:pt x="711" y="510"/>
                  </a:cubicBezTo>
                  <a:cubicBezTo>
                    <a:pt x="709" y="510"/>
                    <a:pt x="710" y="512"/>
                    <a:pt x="710" y="513"/>
                  </a:cubicBezTo>
                  <a:cubicBezTo>
                    <a:pt x="709" y="513"/>
                    <a:pt x="706" y="513"/>
                    <a:pt x="707" y="514"/>
                  </a:cubicBezTo>
                  <a:cubicBezTo>
                    <a:pt x="708" y="516"/>
                    <a:pt x="708" y="515"/>
                    <a:pt x="707" y="516"/>
                  </a:cubicBezTo>
                  <a:cubicBezTo>
                    <a:pt x="706" y="517"/>
                    <a:pt x="705" y="519"/>
                    <a:pt x="703" y="519"/>
                  </a:cubicBezTo>
                  <a:cubicBezTo>
                    <a:pt x="704" y="511"/>
                    <a:pt x="700" y="518"/>
                    <a:pt x="700" y="514"/>
                  </a:cubicBezTo>
                  <a:cubicBezTo>
                    <a:pt x="700" y="513"/>
                    <a:pt x="699" y="510"/>
                    <a:pt x="697" y="509"/>
                  </a:cubicBezTo>
                  <a:cubicBezTo>
                    <a:pt x="697" y="508"/>
                    <a:pt x="695" y="509"/>
                    <a:pt x="694" y="509"/>
                  </a:cubicBezTo>
                  <a:cubicBezTo>
                    <a:pt x="694" y="508"/>
                    <a:pt x="695" y="506"/>
                    <a:pt x="694" y="506"/>
                  </a:cubicBezTo>
                  <a:cubicBezTo>
                    <a:pt x="693" y="505"/>
                    <a:pt x="689" y="506"/>
                    <a:pt x="689" y="505"/>
                  </a:cubicBezTo>
                  <a:cubicBezTo>
                    <a:pt x="688" y="504"/>
                    <a:pt x="689" y="502"/>
                    <a:pt x="689" y="502"/>
                  </a:cubicBezTo>
                  <a:cubicBezTo>
                    <a:pt x="688" y="501"/>
                    <a:pt x="686" y="502"/>
                    <a:pt x="684" y="502"/>
                  </a:cubicBezTo>
                  <a:cubicBezTo>
                    <a:pt x="683" y="502"/>
                    <a:pt x="684" y="498"/>
                    <a:pt x="683" y="498"/>
                  </a:cubicBezTo>
                  <a:cubicBezTo>
                    <a:pt x="682" y="497"/>
                    <a:pt x="681" y="498"/>
                    <a:pt x="682" y="499"/>
                  </a:cubicBezTo>
                  <a:cubicBezTo>
                    <a:pt x="679" y="496"/>
                    <a:pt x="680" y="496"/>
                    <a:pt x="677" y="493"/>
                  </a:cubicBezTo>
                  <a:cubicBezTo>
                    <a:pt x="673" y="492"/>
                    <a:pt x="674" y="498"/>
                    <a:pt x="673" y="500"/>
                  </a:cubicBezTo>
                  <a:cubicBezTo>
                    <a:pt x="673" y="501"/>
                    <a:pt x="671" y="501"/>
                    <a:pt x="670" y="502"/>
                  </a:cubicBezTo>
                  <a:cubicBezTo>
                    <a:pt x="670" y="504"/>
                    <a:pt x="671" y="508"/>
                    <a:pt x="669" y="510"/>
                  </a:cubicBezTo>
                  <a:cubicBezTo>
                    <a:pt x="670" y="511"/>
                    <a:pt x="670" y="512"/>
                    <a:pt x="670" y="514"/>
                  </a:cubicBezTo>
                  <a:cubicBezTo>
                    <a:pt x="671" y="516"/>
                    <a:pt x="673" y="518"/>
                    <a:pt x="673" y="516"/>
                  </a:cubicBezTo>
                  <a:cubicBezTo>
                    <a:pt x="677" y="519"/>
                    <a:pt x="675" y="521"/>
                    <a:pt x="675" y="526"/>
                  </a:cubicBezTo>
                  <a:cubicBezTo>
                    <a:pt x="675" y="527"/>
                    <a:pt x="676" y="527"/>
                    <a:pt x="676" y="528"/>
                  </a:cubicBezTo>
                  <a:cubicBezTo>
                    <a:pt x="677" y="529"/>
                    <a:pt x="678" y="531"/>
                    <a:pt x="679" y="531"/>
                  </a:cubicBezTo>
                  <a:cubicBezTo>
                    <a:pt x="681" y="533"/>
                    <a:pt x="683" y="534"/>
                    <a:pt x="686" y="535"/>
                  </a:cubicBezTo>
                  <a:cubicBezTo>
                    <a:pt x="687" y="536"/>
                    <a:pt x="686" y="537"/>
                    <a:pt x="687" y="537"/>
                  </a:cubicBezTo>
                  <a:cubicBezTo>
                    <a:pt x="689" y="537"/>
                    <a:pt x="688" y="538"/>
                    <a:pt x="689" y="540"/>
                  </a:cubicBezTo>
                  <a:cubicBezTo>
                    <a:pt x="689" y="541"/>
                    <a:pt x="691" y="540"/>
                    <a:pt x="691" y="541"/>
                  </a:cubicBezTo>
                  <a:cubicBezTo>
                    <a:pt x="692" y="542"/>
                    <a:pt x="691" y="545"/>
                    <a:pt x="691" y="547"/>
                  </a:cubicBezTo>
                  <a:cubicBezTo>
                    <a:pt x="692" y="547"/>
                    <a:pt x="694" y="549"/>
                    <a:pt x="694" y="549"/>
                  </a:cubicBezTo>
                  <a:cubicBezTo>
                    <a:pt x="694" y="550"/>
                    <a:pt x="691" y="554"/>
                    <a:pt x="696" y="555"/>
                  </a:cubicBezTo>
                  <a:cubicBezTo>
                    <a:pt x="695" y="558"/>
                    <a:pt x="692" y="557"/>
                    <a:pt x="690" y="556"/>
                  </a:cubicBezTo>
                  <a:cubicBezTo>
                    <a:pt x="688" y="556"/>
                    <a:pt x="684" y="556"/>
                    <a:pt x="683" y="555"/>
                  </a:cubicBezTo>
                  <a:cubicBezTo>
                    <a:pt x="684" y="556"/>
                    <a:pt x="685" y="549"/>
                    <a:pt x="682" y="554"/>
                  </a:cubicBezTo>
                  <a:cubicBezTo>
                    <a:pt x="679" y="552"/>
                    <a:pt x="680" y="549"/>
                    <a:pt x="679" y="547"/>
                  </a:cubicBezTo>
                  <a:cubicBezTo>
                    <a:pt x="678" y="545"/>
                    <a:pt x="676" y="544"/>
                    <a:pt x="675" y="542"/>
                  </a:cubicBezTo>
                  <a:cubicBezTo>
                    <a:pt x="674" y="540"/>
                    <a:pt x="674" y="538"/>
                    <a:pt x="676" y="538"/>
                  </a:cubicBezTo>
                  <a:cubicBezTo>
                    <a:pt x="674" y="535"/>
                    <a:pt x="673" y="531"/>
                    <a:pt x="669" y="530"/>
                  </a:cubicBezTo>
                  <a:cubicBezTo>
                    <a:pt x="669" y="527"/>
                    <a:pt x="667" y="526"/>
                    <a:pt x="669" y="526"/>
                  </a:cubicBezTo>
                  <a:cubicBezTo>
                    <a:pt x="668" y="524"/>
                    <a:pt x="666" y="523"/>
                    <a:pt x="665" y="523"/>
                  </a:cubicBezTo>
                  <a:cubicBezTo>
                    <a:pt x="665" y="521"/>
                    <a:pt x="665" y="519"/>
                    <a:pt x="663" y="519"/>
                  </a:cubicBezTo>
                  <a:cubicBezTo>
                    <a:pt x="663" y="516"/>
                    <a:pt x="664" y="515"/>
                    <a:pt x="665" y="513"/>
                  </a:cubicBezTo>
                  <a:cubicBezTo>
                    <a:pt x="665" y="511"/>
                    <a:pt x="664" y="509"/>
                    <a:pt x="662" y="509"/>
                  </a:cubicBezTo>
                  <a:cubicBezTo>
                    <a:pt x="663" y="507"/>
                    <a:pt x="664" y="506"/>
                    <a:pt x="662" y="506"/>
                  </a:cubicBezTo>
                  <a:cubicBezTo>
                    <a:pt x="662" y="504"/>
                    <a:pt x="665" y="505"/>
                    <a:pt x="668" y="505"/>
                  </a:cubicBezTo>
                  <a:cubicBezTo>
                    <a:pt x="667" y="503"/>
                    <a:pt x="666" y="503"/>
                    <a:pt x="666" y="502"/>
                  </a:cubicBezTo>
                  <a:cubicBezTo>
                    <a:pt x="666" y="501"/>
                    <a:pt x="668" y="500"/>
                    <a:pt x="668" y="499"/>
                  </a:cubicBezTo>
                  <a:cubicBezTo>
                    <a:pt x="667" y="497"/>
                    <a:pt x="665" y="495"/>
                    <a:pt x="665" y="492"/>
                  </a:cubicBezTo>
                  <a:cubicBezTo>
                    <a:pt x="664" y="489"/>
                    <a:pt x="665" y="485"/>
                    <a:pt x="665" y="483"/>
                  </a:cubicBezTo>
                  <a:cubicBezTo>
                    <a:pt x="664" y="482"/>
                    <a:pt x="663" y="482"/>
                    <a:pt x="662" y="481"/>
                  </a:cubicBezTo>
                  <a:cubicBezTo>
                    <a:pt x="661" y="479"/>
                    <a:pt x="661" y="478"/>
                    <a:pt x="661" y="476"/>
                  </a:cubicBezTo>
                  <a:cubicBezTo>
                    <a:pt x="659" y="474"/>
                    <a:pt x="658" y="472"/>
                    <a:pt x="656" y="471"/>
                  </a:cubicBezTo>
                  <a:cubicBezTo>
                    <a:pt x="652" y="470"/>
                    <a:pt x="654" y="476"/>
                    <a:pt x="651" y="472"/>
                  </a:cubicBezTo>
                  <a:cubicBezTo>
                    <a:pt x="649" y="472"/>
                    <a:pt x="650" y="475"/>
                    <a:pt x="649" y="476"/>
                  </a:cubicBezTo>
                  <a:cubicBezTo>
                    <a:pt x="649" y="477"/>
                    <a:pt x="647" y="476"/>
                    <a:pt x="647" y="476"/>
                  </a:cubicBezTo>
                  <a:cubicBezTo>
                    <a:pt x="646" y="477"/>
                    <a:pt x="647" y="480"/>
                    <a:pt x="645" y="479"/>
                  </a:cubicBezTo>
                  <a:cubicBezTo>
                    <a:pt x="642" y="480"/>
                    <a:pt x="642" y="478"/>
                    <a:pt x="641" y="475"/>
                  </a:cubicBezTo>
                  <a:cubicBezTo>
                    <a:pt x="641" y="474"/>
                    <a:pt x="640" y="474"/>
                    <a:pt x="640" y="474"/>
                  </a:cubicBezTo>
                  <a:cubicBezTo>
                    <a:pt x="639" y="472"/>
                    <a:pt x="641" y="472"/>
                    <a:pt x="641" y="471"/>
                  </a:cubicBezTo>
                  <a:cubicBezTo>
                    <a:pt x="641" y="470"/>
                    <a:pt x="637" y="464"/>
                    <a:pt x="641" y="461"/>
                  </a:cubicBezTo>
                  <a:cubicBezTo>
                    <a:pt x="640" y="460"/>
                    <a:pt x="637" y="458"/>
                    <a:pt x="638" y="453"/>
                  </a:cubicBezTo>
                  <a:cubicBezTo>
                    <a:pt x="637" y="453"/>
                    <a:pt x="637" y="454"/>
                    <a:pt x="637" y="455"/>
                  </a:cubicBezTo>
                  <a:cubicBezTo>
                    <a:pt x="634" y="454"/>
                    <a:pt x="636" y="449"/>
                    <a:pt x="634" y="447"/>
                  </a:cubicBezTo>
                  <a:cubicBezTo>
                    <a:pt x="633" y="446"/>
                    <a:pt x="632" y="445"/>
                    <a:pt x="631" y="444"/>
                  </a:cubicBezTo>
                  <a:cubicBezTo>
                    <a:pt x="631" y="443"/>
                    <a:pt x="630" y="442"/>
                    <a:pt x="630" y="441"/>
                  </a:cubicBezTo>
                  <a:cubicBezTo>
                    <a:pt x="629" y="440"/>
                    <a:pt x="624" y="440"/>
                    <a:pt x="626" y="437"/>
                  </a:cubicBezTo>
                  <a:cubicBezTo>
                    <a:pt x="621" y="437"/>
                    <a:pt x="620" y="440"/>
                    <a:pt x="617" y="441"/>
                  </a:cubicBezTo>
                  <a:cubicBezTo>
                    <a:pt x="615" y="441"/>
                    <a:pt x="613" y="441"/>
                    <a:pt x="613" y="443"/>
                  </a:cubicBezTo>
                  <a:cubicBezTo>
                    <a:pt x="603" y="443"/>
                    <a:pt x="603" y="443"/>
                    <a:pt x="603" y="443"/>
                  </a:cubicBezTo>
                  <a:cubicBezTo>
                    <a:pt x="602" y="444"/>
                    <a:pt x="601" y="445"/>
                    <a:pt x="600" y="446"/>
                  </a:cubicBezTo>
                  <a:cubicBezTo>
                    <a:pt x="600" y="446"/>
                    <a:pt x="599" y="445"/>
                    <a:pt x="599" y="447"/>
                  </a:cubicBezTo>
                  <a:cubicBezTo>
                    <a:pt x="599" y="448"/>
                    <a:pt x="596" y="449"/>
                    <a:pt x="595" y="450"/>
                  </a:cubicBezTo>
                  <a:cubicBezTo>
                    <a:pt x="592" y="452"/>
                    <a:pt x="589" y="458"/>
                    <a:pt x="583" y="460"/>
                  </a:cubicBezTo>
                  <a:cubicBezTo>
                    <a:pt x="580" y="462"/>
                    <a:pt x="579" y="467"/>
                    <a:pt x="574" y="468"/>
                  </a:cubicBezTo>
                  <a:cubicBezTo>
                    <a:pt x="576" y="471"/>
                    <a:pt x="575" y="471"/>
                    <a:pt x="571" y="471"/>
                  </a:cubicBezTo>
                  <a:cubicBezTo>
                    <a:pt x="571" y="473"/>
                    <a:pt x="571" y="473"/>
                    <a:pt x="572" y="474"/>
                  </a:cubicBezTo>
                  <a:cubicBezTo>
                    <a:pt x="572" y="475"/>
                    <a:pt x="569" y="475"/>
                    <a:pt x="569" y="474"/>
                  </a:cubicBezTo>
                  <a:cubicBezTo>
                    <a:pt x="567" y="474"/>
                    <a:pt x="568" y="478"/>
                    <a:pt x="564" y="476"/>
                  </a:cubicBezTo>
                  <a:cubicBezTo>
                    <a:pt x="562" y="477"/>
                    <a:pt x="562" y="480"/>
                    <a:pt x="560" y="479"/>
                  </a:cubicBezTo>
                  <a:cubicBezTo>
                    <a:pt x="559" y="482"/>
                    <a:pt x="561" y="482"/>
                    <a:pt x="561" y="483"/>
                  </a:cubicBezTo>
                  <a:cubicBezTo>
                    <a:pt x="561" y="486"/>
                    <a:pt x="559" y="490"/>
                    <a:pt x="558" y="495"/>
                  </a:cubicBezTo>
                  <a:cubicBezTo>
                    <a:pt x="557" y="501"/>
                    <a:pt x="558" y="508"/>
                    <a:pt x="557" y="510"/>
                  </a:cubicBezTo>
                  <a:cubicBezTo>
                    <a:pt x="557" y="511"/>
                    <a:pt x="554" y="510"/>
                    <a:pt x="554" y="510"/>
                  </a:cubicBezTo>
                  <a:cubicBezTo>
                    <a:pt x="553" y="511"/>
                    <a:pt x="554" y="515"/>
                    <a:pt x="553" y="516"/>
                  </a:cubicBezTo>
                  <a:cubicBezTo>
                    <a:pt x="551" y="517"/>
                    <a:pt x="549" y="516"/>
                    <a:pt x="547" y="517"/>
                  </a:cubicBezTo>
                  <a:cubicBezTo>
                    <a:pt x="546" y="518"/>
                    <a:pt x="546" y="521"/>
                    <a:pt x="543" y="520"/>
                  </a:cubicBezTo>
                  <a:cubicBezTo>
                    <a:pt x="539" y="516"/>
                    <a:pt x="537" y="512"/>
                    <a:pt x="536" y="506"/>
                  </a:cubicBezTo>
                  <a:cubicBezTo>
                    <a:pt x="535" y="505"/>
                    <a:pt x="534" y="504"/>
                    <a:pt x="533" y="503"/>
                  </a:cubicBezTo>
                  <a:cubicBezTo>
                    <a:pt x="532" y="503"/>
                    <a:pt x="532" y="501"/>
                    <a:pt x="530" y="502"/>
                  </a:cubicBezTo>
                  <a:cubicBezTo>
                    <a:pt x="529" y="497"/>
                    <a:pt x="532" y="497"/>
                    <a:pt x="533" y="495"/>
                  </a:cubicBezTo>
                  <a:cubicBezTo>
                    <a:pt x="533" y="492"/>
                    <a:pt x="530" y="491"/>
                    <a:pt x="529" y="489"/>
                  </a:cubicBezTo>
                  <a:cubicBezTo>
                    <a:pt x="527" y="488"/>
                    <a:pt x="527" y="485"/>
                    <a:pt x="524" y="485"/>
                  </a:cubicBezTo>
                  <a:cubicBezTo>
                    <a:pt x="524" y="482"/>
                    <a:pt x="523" y="479"/>
                    <a:pt x="522" y="476"/>
                  </a:cubicBezTo>
                  <a:cubicBezTo>
                    <a:pt x="520" y="474"/>
                    <a:pt x="520" y="464"/>
                    <a:pt x="519" y="457"/>
                  </a:cubicBezTo>
                  <a:cubicBezTo>
                    <a:pt x="518" y="453"/>
                    <a:pt x="517" y="445"/>
                    <a:pt x="516" y="440"/>
                  </a:cubicBezTo>
                  <a:cubicBezTo>
                    <a:pt x="514" y="440"/>
                    <a:pt x="510" y="446"/>
                    <a:pt x="513" y="447"/>
                  </a:cubicBezTo>
                  <a:cubicBezTo>
                    <a:pt x="513" y="451"/>
                    <a:pt x="508" y="447"/>
                    <a:pt x="506" y="447"/>
                  </a:cubicBezTo>
                  <a:cubicBezTo>
                    <a:pt x="505" y="447"/>
                    <a:pt x="504" y="447"/>
                    <a:pt x="503" y="447"/>
                  </a:cubicBezTo>
                  <a:cubicBezTo>
                    <a:pt x="502" y="446"/>
                    <a:pt x="501" y="441"/>
                    <a:pt x="498" y="443"/>
                  </a:cubicBezTo>
                  <a:cubicBezTo>
                    <a:pt x="497" y="440"/>
                    <a:pt x="499" y="440"/>
                    <a:pt x="501" y="440"/>
                  </a:cubicBezTo>
                  <a:cubicBezTo>
                    <a:pt x="499" y="438"/>
                    <a:pt x="500" y="438"/>
                    <a:pt x="501" y="436"/>
                  </a:cubicBezTo>
                  <a:cubicBezTo>
                    <a:pt x="500" y="433"/>
                    <a:pt x="497" y="435"/>
                    <a:pt x="495" y="434"/>
                  </a:cubicBezTo>
                  <a:cubicBezTo>
                    <a:pt x="494" y="434"/>
                    <a:pt x="492" y="427"/>
                    <a:pt x="491" y="432"/>
                  </a:cubicBezTo>
                  <a:cubicBezTo>
                    <a:pt x="488" y="432"/>
                    <a:pt x="489" y="427"/>
                    <a:pt x="489" y="427"/>
                  </a:cubicBezTo>
                  <a:cubicBezTo>
                    <a:pt x="489" y="426"/>
                    <a:pt x="486" y="426"/>
                    <a:pt x="487" y="423"/>
                  </a:cubicBezTo>
                  <a:cubicBezTo>
                    <a:pt x="486" y="422"/>
                    <a:pt x="482" y="424"/>
                    <a:pt x="481" y="423"/>
                  </a:cubicBezTo>
                  <a:cubicBezTo>
                    <a:pt x="481" y="423"/>
                    <a:pt x="481" y="420"/>
                    <a:pt x="481" y="420"/>
                  </a:cubicBezTo>
                  <a:cubicBezTo>
                    <a:pt x="478" y="420"/>
                    <a:pt x="475" y="422"/>
                    <a:pt x="473" y="422"/>
                  </a:cubicBezTo>
                  <a:cubicBezTo>
                    <a:pt x="472" y="422"/>
                    <a:pt x="471" y="422"/>
                    <a:pt x="470" y="422"/>
                  </a:cubicBezTo>
                  <a:cubicBezTo>
                    <a:pt x="468" y="421"/>
                    <a:pt x="467" y="420"/>
                    <a:pt x="467" y="423"/>
                  </a:cubicBezTo>
                  <a:cubicBezTo>
                    <a:pt x="454" y="424"/>
                    <a:pt x="443" y="422"/>
                    <a:pt x="433" y="420"/>
                  </a:cubicBezTo>
                  <a:cubicBezTo>
                    <a:pt x="434" y="417"/>
                    <a:pt x="431" y="418"/>
                    <a:pt x="431" y="416"/>
                  </a:cubicBezTo>
                  <a:cubicBezTo>
                    <a:pt x="430" y="413"/>
                    <a:pt x="424" y="419"/>
                    <a:pt x="428" y="413"/>
                  </a:cubicBezTo>
                  <a:cubicBezTo>
                    <a:pt x="426" y="414"/>
                    <a:pt x="425" y="413"/>
                    <a:pt x="425" y="412"/>
                  </a:cubicBezTo>
                  <a:cubicBezTo>
                    <a:pt x="421" y="414"/>
                    <a:pt x="411" y="412"/>
                    <a:pt x="407" y="411"/>
                  </a:cubicBezTo>
                  <a:cubicBezTo>
                    <a:pt x="405" y="410"/>
                    <a:pt x="404" y="410"/>
                    <a:pt x="404" y="408"/>
                  </a:cubicBezTo>
                  <a:cubicBezTo>
                    <a:pt x="398" y="409"/>
                    <a:pt x="399" y="403"/>
                    <a:pt x="394" y="404"/>
                  </a:cubicBezTo>
                  <a:cubicBezTo>
                    <a:pt x="393" y="398"/>
                    <a:pt x="390" y="395"/>
                    <a:pt x="388" y="391"/>
                  </a:cubicBezTo>
                  <a:cubicBezTo>
                    <a:pt x="376" y="389"/>
                    <a:pt x="376" y="395"/>
                    <a:pt x="377" y="402"/>
                  </a:cubicBezTo>
                  <a:cubicBezTo>
                    <a:pt x="377" y="404"/>
                    <a:pt x="383" y="407"/>
                    <a:pt x="387" y="412"/>
                  </a:cubicBezTo>
                  <a:cubicBezTo>
                    <a:pt x="388" y="413"/>
                    <a:pt x="391" y="421"/>
                    <a:pt x="394" y="419"/>
                  </a:cubicBezTo>
                  <a:cubicBezTo>
                    <a:pt x="393" y="422"/>
                    <a:pt x="397" y="422"/>
                    <a:pt x="395" y="426"/>
                  </a:cubicBezTo>
                  <a:cubicBezTo>
                    <a:pt x="399" y="426"/>
                    <a:pt x="407" y="425"/>
                    <a:pt x="402" y="429"/>
                  </a:cubicBezTo>
                  <a:cubicBezTo>
                    <a:pt x="405" y="430"/>
                    <a:pt x="404" y="427"/>
                    <a:pt x="405" y="426"/>
                  </a:cubicBezTo>
                  <a:cubicBezTo>
                    <a:pt x="407" y="425"/>
                    <a:pt x="411" y="426"/>
                    <a:pt x="411" y="423"/>
                  </a:cubicBezTo>
                  <a:cubicBezTo>
                    <a:pt x="411" y="422"/>
                    <a:pt x="413" y="422"/>
                    <a:pt x="414" y="422"/>
                  </a:cubicBezTo>
                  <a:cubicBezTo>
                    <a:pt x="415" y="421"/>
                    <a:pt x="414" y="420"/>
                    <a:pt x="415" y="419"/>
                  </a:cubicBezTo>
                  <a:cubicBezTo>
                    <a:pt x="417" y="418"/>
                    <a:pt x="421" y="418"/>
                    <a:pt x="423" y="418"/>
                  </a:cubicBezTo>
                  <a:cubicBezTo>
                    <a:pt x="424" y="418"/>
                    <a:pt x="421" y="420"/>
                    <a:pt x="422" y="420"/>
                  </a:cubicBezTo>
                  <a:cubicBezTo>
                    <a:pt x="422" y="421"/>
                    <a:pt x="425" y="420"/>
                    <a:pt x="425" y="420"/>
                  </a:cubicBezTo>
                  <a:cubicBezTo>
                    <a:pt x="426" y="423"/>
                    <a:pt x="425" y="425"/>
                    <a:pt x="426" y="426"/>
                  </a:cubicBezTo>
                  <a:cubicBezTo>
                    <a:pt x="425" y="429"/>
                    <a:pt x="430" y="427"/>
                    <a:pt x="431" y="430"/>
                  </a:cubicBezTo>
                  <a:cubicBezTo>
                    <a:pt x="431" y="434"/>
                    <a:pt x="433" y="431"/>
                    <a:pt x="436" y="433"/>
                  </a:cubicBezTo>
                  <a:cubicBezTo>
                    <a:pt x="438" y="434"/>
                    <a:pt x="437" y="436"/>
                    <a:pt x="440" y="437"/>
                  </a:cubicBezTo>
                  <a:cubicBezTo>
                    <a:pt x="437" y="440"/>
                    <a:pt x="441" y="444"/>
                    <a:pt x="440" y="448"/>
                  </a:cubicBezTo>
                  <a:cubicBezTo>
                    <a:pt x="436" y="448"/>
                    <a:pt x="436" y="448"/>
                    <a:pt x="436" y="448"/>
                  </a:cubicBezTo>
                  <a:cubicBezTo>
                    <a:pt x="438" y="454"/>
                    <a:pt x="433" y="452"/>
                    <a:pt x="433" y="457"/>
                  </a:cubicBezTo>
                  <a:cubicBezTo>
                    <a:pt x="431" y="456"/>
                    <a:pt x="429" y="457"/>
                    <a:pt x="429" y="460"/>
                  </a:cubicBezTo>
                  <a:cubicBezTo>
                    <a:pt x="423" y="460"/>
                    <a:pt x="423" y="460"/>
                    <a:pt x="423" y="460"/>
                  </a:cubicBezTo>
                  <a:cubicBezTo>
                    <a:pt x="421" y="460"/>
                    <a:pt x="423" y="462"/>
                    <a:pt x="422" y="464"/>
                  </a:cubicBezTo>
                  <a:cubicBezTo>
                    <a:pt x="422" y="464"/>
                    <a:pt x="420" y="464"/>
                    <a:pt x="419" y="464"/>
                  </a:cubicBezTo>
                  <a:cubicBezTo>
                    <a:pt x="419" y="464"/>
                    <a:pt x="420" y="467"/>
                    <a:pt x="419" y="468"/>
                  </a:cubicBezTo>
                  <a:cubicBezTo>
                    <a:pt x="416" y="468"/>
                    <a:pt x="415" y="468"/>
                    <a:pt x="415" y="471"/>
                  </a:cubicBezTo>
                  <a:cubicBezTo>
                    <a:pt x="412" y="471"/>
                    <a:pt x="411" y="471"/>
                    <a:pt x="409" y="472"/>
                  </a:cubicBezTo>
                  <a:cubicBezTo>
                    <a:pt x="407" y="474"/>
                    <a:pt x="408" y="474"/>
                    <a:pt x="404" y="475"/>
                  </a:cubicBezTo>
                  <a:cubicBezTo>
                    <a:pt x="402" y="475"/>
                    <a:pt x="395" y="478"/>
                    <a:pt x="395" y="482"/>
                  </a:cubicBezTo>
                  <a:cubicBezTo>
                    <a:pt x="394" y="483"/>
                    <a:pt x="391" y="481"/>
                    <a:pt x="390" y="482"/>
                  </a:cubicBezTo>
                  <a:cubicBezTo>
                    <a:pt x="388" y="483"/>
                    <a:pt x="389" y="484"/>
                    <a:pt x="388" y="485"/>
                  </a:cubicBezTo>
                  <a:cubicBezTo>
                    <a:pt x="388" y="485"/>
                    <a:pt x="386" y="485"/>
                    <a:pt x="386" y="485"/>
                  </a:cubicBezTo>
                  <a:cubicBezTo>
                    <a:pt x="386" y="485"/>
                    <a:pt x="382" y="486"/>
                    <a:pt x="381" y="486"/>
                  </a:cubicBezTo>
                  <a:cubicBezTo>
                    <a:pt x="379" y="489"/>
                    <a:pt x="368" y="488"/>
                    <a:pt x="363" y="491"/>
                  </a:cubicBezTo>
                  <a:cubicBezTo>
                    <a:pt x="359" y="491"/>
                    <a:pt x="367" y="493"/>
                    <a:pt x="360" y="493"/>
                  </a:cubicBezTo>
                  <a:cubicBezTo>
                    <a:pt x="360" y="493"/>
                    <a:pt x="358" y="493"/>
                    <a:pt x="358" y="493"/>
                  </a:cubicBezTo>
                  <a:cubicBezTo>
                    <a:pt x="356" y="494"/>
                    <a:pt x="356" y="497"/>
                    <a:pt x="353" y="496"/>
                  </a:cubicBezTo>
                  <a:cubicBezTo>
                    <a:pt x="355" y="493"/>
                    <a:pt x="351" y="494"/>
                    <a:pt x="351" y="493"/>
                  </a:cubicBezTo>
                  <a:cubicBezTo>
                    <a:pt x="350" y="492"/>
                    <a:pt x="352" y="487"/>
                    <a:pt x="348" y="488"/>
                  </a:cubicBezTo>
                  <a:cubicBezTo>
                    <a:pt x="347" y="485"/>
                    <a:pt x="349" y="485"/>
                    <a:pt x="349" y="483"/>
                  </a:cubicBezTo>
                  <a:cubicBezTo>
                    <a:pt x="348" y="482"/>
                    <a:pt x="345" y="481"/>
                    <a:pt x="348" y="481"/>
                  </a:cubicBezTo>
                  <a:cubicBezTo>
                    <a:pt x="347" y="479"/>
                    <a:pt x="346" y="478"/>
                    <a:pt x="344" y="478"/>
                  </a:cubicBezTo>
                  <a:cubicBezTo>
                    <a:pt x="345" y="474"/>
                    <a:pt x="341" y="470"/>
                    <a:pt x="344" y="469"/>
                  </a:cubicBezTo>
                  <a:cubicBezTo>
                    <a:pt x="344" y="468"/>
                    <a:pt x="341" y="469"/>
                    <a:pt x="341" y="468"/>
                  </a:cubicBezTo>
                  <a:cubicBezTo>
                    <a:pt x="339" y="467"/>
                    <a:pt x="340" y="463"/>
                    <a:pt x="341" y="464"/>
                  </a:cubicBezTo>
                  <a:cubicBezTo>
                    <a:pt x="340" y="463"/>
                    <a:pt x="339" y="462"/>
                    <a:pt x="338" y="461"/>
                  </a:cubicBezTo>
                  <a:cubicBezTo>
                    <a:pt x="337" y="460"/>
                    <a:pt x="338" y="460"/>
                    <a:pt x="337" y="460"/>
                  </a:cubicBezTo>
                  <a:cubicBezTo>
                    <a:pt x="336" y="460"/>
                    <a:pt x="334" y="455"/>
                    <a:pt x="334" y="455"/>
                  </a:cubicBezTo>
                  <a:cubicBezTo>
                    <a:pt x="334" y="455"/>
                    <a:pt x="334" y="457"/>
                    <a:pt x="334" y="457"/>
                  </a:cubicBezTo>
                  <a:cubicBezTo>
                    <a:pt x="331" y="455"/>
                    <a:pt x="331" y="450"/>
                    <a:pt x="327" y="450"/>
                  </a:cubicBezTo>
                  <a:cubicBezTo>
                    <a:pt x="330" y="444"/>
                    <a:pt x="323" y="443"/>
                    <a:pt x="324" y="436"/>
                  </a:cubicBezTo>
                  <a:cubicBezTo>
                    <a:pt x="324" y="434"/>
                    <a:pt x="321" y="435"/>
                    <a:pt x="321" y="433"/>
                  </a:cubicBezTo>
                  <a:cubicBezTo>
                    <a:pt x="321" y="430"/>
                    <a:pt x="316" y="432"/>
                    <a:pt x="316" y="430"/>
                  </a:cubicBezTo>
                  <a:cubicBezTo>
                    <a:pt x="317" y="428"/>
                    <a:pt x="317" y="427"/>
                    <a:pt x="314" y="427"/>
                  </a:cubicBezTo>
                  <a:cubicBezTo>
                    <a:pt x="316" y="425"/>
                    <a:pt x="315" y="424"/>
                    <a:pt x="314" y="420"/>
                  </a:cubicBezTo>
                  <a:cubicBezTo>
                    <a:pt x="314" y="420"/>
                    <a:pt x="314" y="418"/>
                    <a:pt x="314" y="418"/>
                  </a:cubicBezTo>
                  <a:cubicBezTo>
                    <a:pt x="314" y="417"/>
                    <a:pt x="313" y="418"/>
                    <a:pt x="313" y="418"/>
                  </a:cubicBezTo>
                  <a:cubicBezTo>
                    <a:pt x="312" y="414"/>
                    <a:pt x="315" y="415"/>
                    <a:pt x="313" y="412"/>
                  </a:cubicBezTo>
                  <a:cubicBezTo>
                    <a:pt x="311" y="410"/>
                    <a:pt x="310" y="419"/>
                    <a:pt x="310" y="412"/>
                  </a:cubicBezTo>
                  <a:cubicBezTo>
                    <a:pt x="310" y="407"/>
                    <a:pt x="305" y="403"/>
                    <a:pt x="300" y="398"/>
                  </a:cubicBezTo>
                  <a:cubicBezTo>
                    <a:pt x="296" y="401"/>
                    <a:pt x="299" y="402"/>
                    <a:pt x="297" y="406"/>
                  </a:cubicBezTo>
                  <a:cubicBezTo>
                    <a:pt x="294" y="407"/>
                    <a:pt x="295" y="404"/>
                    <a:pt x="293" y="404"/>
                  </a:cubicBezTo>
                  <a:cubicBezTo>
                    <a:pt x="291" y="404"/>
                    <a:pt x="291" y="402"/>
                    <a:pt x="289" y="402"/>
                  </a:cubicBezTo>
                  <a:cubicBezTo>
                    <a:pt x="292" y="404"/>
                    <a:pt x="290" y="411"/>
                    <a:pt x="294" y="411"/>
                  </a:cubicBezTo>
                  <a:cubicBezTo>
                    <a:pt x="293" y="414"/>
                    <a:pt x="295" y="418"/>
                    <a:pt x="297" y="423"/>
                  </a:cubicBezTo>
                  <a:cubicBezTo>
                    <a:pt x="297" y="424"/>
                    <a:pt x="297" y="426"/>
                    <a:pt x="297" y="426"/>
                  </a:cubicBezTo>
                  <a:cubicBezTo>
                    <a:pt x="299" y="427"/>
                    <a:pt x="300" y="434"/>
                    <a:pt x="301" y="437"/>
                  </a:cubicBezTo>
                  <a:cubicBezTo>
                    <a:pt x="307" y="437"/>
                    <a:pt x="307" y="437"/>
                    <a:pt x="307" y="437"/>
                  </a:cubicBezTo>
                  <a:cubicBezTo>
                    <a:pt x="306" y="438"/>
                    <a:pt x="306" y="439"/>
                    <a:pt x="306" y="441"/>
                  </a:cubicBezTo>
                  <a:cubicBezTo>
                    <a:pt x="307" y="442"/>
                    <a:pt x="308" y="441"/>
                    <a:pt x="308" y="440"/>
                  </a:cubicBezTo>
                  <a:cubicBezTo>
                    <a:pt x="311" y="442"/>
                    <a:pt x="310" y="444"/>
                    <a:pt x="311" y="447"/>
                  </a:cubicBezTo>
                  <a:cubicBezTo>
                    <a:pt x="312" y="448"/>
                    <a:pt x="314" y="448"/>
                    <a:pt x="314" y="448"/>
                  </a:cubicBezTo>
                  <a:cubicBezTo>
                    <a:pt x="314" y="449"/>
                    <a:pt x="314" y="451"/>
                    <a:pt x="314" y="451"/>
                  </a:cubicBezTo>
                  <a:cubicBezTo>
                    <a:pt x="314" y="451"/>
                    <a:pt x="315" y="451"/>
                    <a:pt x="316" y="451"/>
                  </a:cubicBezTo>
                  <a:cubicBezTo>
                    <a:pt x="316" y="453"/>
                    <a:pt x="314" y="454"/>
                    <a:pt x="314" y="454"/>
                  </a:cubicBezTo>
                  <a:cubicBezTo>
                    <a:pt x="315" y="456"/>
                    <a:pt x="316" y="456"/>
                    <a:pt x="317" y="457"/>
                  </a:cubicBezTo>
                  <a:cubicBezTo>
                    <a:pt x="317" y="457"/>
                    <a:pt x="316" y="459"/>
                    <a:pt x="317" y="460"/>
                  </a:cubicBezTo>
                  <a:cubicBezTo>
                    <a:pt x="317" y="460"/>
                    <a:pt x="318" y="460"/>
                    <a:pt x="318" y="460"/>
                  </a:cubicBezTo>
                  <a:cubicBezTo>
                    <a:pt x="319" y="461"/>
                    <a:pt x="316" y="466"/>
                    <a:pt x="321" y="465"/>
                  </a:cubicBezTo>
                  <a:cubicBezTo>
                    <a:pt x="321" y="468"/>
                    <a:pt x="321" y="471"/>
                    <a:pt x="323" y="474"/>
                  </a:cubicBezTo>
                  <a:cubicBezTo>
                    <a:pt x="323" y="475"/>
                    <a:pt x="325" y="476"/>
                    <a:pt x="325" y="476"/>
                  </a:cubicBezTo>
                  <a:cubicBezTo>
                    <a:pt x="326" y="477"/>
                    <a:pt x="326" y="480"/>
                    <a:pt x="327" y="481"/>
                  </a:cubicBezTo>
                  <a:cubicBezTo>
                    <a:pt x="327" y="481"/>
                    <a:pt x="329" y="481"/>
                    <a:pt x="330" y="482"/>
                  </a:cubicBezTo>
                  <a:cubicBezTo>
                    <a:pt x="331" y="484"/>
                    <a:pt x="328" y="486"/>
                    <a:pt x="331" y="486"/>
                  </a:cubicBezTo>
                  <a:cubicBezTo>
                    <a:pt x="333" y="486"/>
                    <a:pt x="332" y="490"/>
                    <a:pt x="332" y="492"/>
                  </a:cubicBezTo>
                  <a:cubicBezTo>
                    <a:pt x="338" y="489"/>
                    <a:pt x="337" y="495"/>
                    <a:pt x="344" y="493"/>
                  </a:cubicBezTo>
                  <a:cubicBezTo>
                    <a:pt x="344" y="497"/>
                    <a:pt x="346" y="499"/>
                    <a:pt x="346" y="503"/>
                  </a:cubicBezTo>
                  <a:cubicBezTo>
                    <a:pt x="351" y="511"/>
                    <a:pt x="368" y="509"/>
                    <a:pt x="379" y="507"/>
                  </a:cubicBezTo>
                  <a:cubicBezTo>
                    <a:pt x="380" y="508"/>
                    <a:pt x="379" y="505"/>
                    <a:pt x="380" y="505"/>
                  </a:cubicBezTo>
                  <a:cubicBezTo>
                    <a:pt x="383" y="503"/>
                    <a:pt x="390" y="507"/>
                    <a:pt x="388" y="502"/>
                  </a:cubicBezTo>
                  <a:cubicBezTo>
                    <a:pt x="391" y="503"/>
                    <a:pt x="391" y="506"/>
                    <a:pt x="390" y="509"/>
                  </a:cubicBezTo>
                  <a:cubicBezTo>
                    <a:pt x="390" y="509"/>
                    <a:pt x="388" y="510"/>
                    <a:pt x="388" y="510"/>
                  </a:cubicBezTo>
                  <a:cubicBezTo>
                    <a:pt x="388" y="513"/>
                    <a:pt x="389" y="516"/>
                    <a:pt x="388" y="519"/>
                  </a:cubicBezTo>
                  <a:cubicBezTo>
                    <a:pt x="388" y="519"/>
                    <a:pt x="386" y="518"/>
                    <a:pt x="386" y="519"/>
                  </a:cubicBezTo>
                  <a:cubicBezTo>
                    <a:pt x="385" y="519"/>
                    <a:pt x="385" y="525"/>
                    <a:pt x="384" y="527"/>
                  </a:cubicBezTo>
                  <a:cubicBezTo>
                    <a:pt x="384" y="528"/>
                    <a:pt x="380" y="529"/>
                    <a:pt x="381" y="534"/>
                  </a:cubicBezTo>
                  <a:cubicBezTo>
                    <a:pt x="377" y="534"/>
                    <a:pt x="380" y="542"/>
                    <a:pt x="374" y="541"/>
                  </a:cubicBezTo>
                  <a:cubicBezTo>
                    <a:pt x="375" y="545"/>
                    <a:pt x="373" y="546"/>
                    <a:pt x="373" y="549"/>
                  </a:cubicBezTo>
                  <a:cubicBezTo>
                    <a:pt x="368" y="548"/>
                    <a:pt x="371" y="555"/>
                    <a:pt x="366" y="554"/>
                  </a:cubicBezTo>
                  <a:cubicBezTo>
                    <a:pt x="366" y="558"/>
                    <a:pt x="366" y="558"/>
                    <a:pt x="366" y="558"/>
                  </a:cubicBezTo>
                  <a:cubicBezTo>
                    <a:pt x="365" y="558"/>
                    <a:pt x="364" y="556"/>
                    <a:pt x="363" y="556"/>
                  </a:cubicBezTo>
                  <a:cubicBezTo>
                    <a:pt x="360" y="558"/>
                    <a:pt x="362" y="559"/>
                    <a:pt x="358" y="561"/>
                  </a:cubicBezTo>
                  <a:cubicBezTo>
                    <a:pt x="358" y="561"/>
                    <a:pt x="353" y="562"/>
                    <a:pt x="353" y="562"/>
                  </a:cubicBezTo>
                  <a:cubicBezTo>
                    <a:pt x="353" y="562"/>
                    <a:pt x="354" y="563"/>
                    <a:pt x="353" y="563"/>
                  </a:cubicBezTo>
                  <a:cubicBezTo>
                    <a:pt x="352" y="564"/>
                    <a:pt x="349" y="565"/>
                    <a:pt x="348" y="566"/>
                  </a:cubicBezTo>
                  <a:cubicBezTo>
                    <a:pt x="344" y="569"/>
                    <a:pt x="343" y="573"/>
                    <a:pt x="338" y="573"/>
                  </a:cubicBezTo>
                  <a:cubicBezTo>
                    <a:pt x="339" y="577"/>
                    <a:pt x="336" y="577"/>
                    <a:pt x="337" y="580"/>
                  </a:cubicBezTo>
                  <a:cubicBezTo>
                    <a:pt x="335" y="582"/>
                    <a:pt x="334" y="581"/>
                    <a:pt x="332" y="580"/>
                  </a:cubicBezTo>
                  <a:cubicBezTo>
                    <a:pt x="333" y="582"/>
                    <a:pt x="330" y="584"/>
                    <a:pt x="331" y="584"/>
                  </a:cubicBezTo>
                  <a:cubicBezTo>
                    <a:pt x="334" y="587"/>
                    <a:pt x="330" y="585"/>
                    <a:pt x="330" y="589"/>
                  </a:cubicBezTo>
                  <a:cubicBezTo>
                    <a:pt x="329" y="591"/>
                    <a:pt x="327" y="589"/>
                    <a:pt x="327" y="590"/>
                  </a:cubicBezTo>
                  <a:cubicBezTo>
                    <a:pt x="326" y="591"/>
                    <a:pt x="327" y="592"/>
                    <a:pt x="327" y="593"/>
                  </a:cubicBezTo>
                  <a:cubicBezTo>
                    <a:pt x="326" y="594"/>
                    <a:pt x="323" y="605"/>
                    <a:pt x="324" y="608"/>
                  </a:cubicBezTo>
                  <a:cubicBezTo>
                    <a:pt x="324" y="611"/>
                    <a:pt x="325" y="612"/>
                    <a:pt x="327" y="614"/>
                  </a:cubicBezTo>
                  <a:cubicBezTo>
                    <a:pt x="327" y="618"/>
                    <a:pt x="326" y="619"/>
                    <a:pt x="327" y="622"/>
                  </a:cubicBezTo>
                  <a:cubicBezTo>
                    <a:pt x="327" y="623"/>
                    <a:pt x="328" y="628"/>
                    <a:pt x="330" y="628"/>
                  </a:cubicBezTo>
                  <a:cubicBezTo>
                    <a:pt x="334" y="628"/>
                    <a:pt x="325" y="634"/>
                    <a:pt x="332" y="635"/>
                  </a:cubicBezTo>
                  <a:cubicBezTo>
                    <a:pt x="332" y="642"/>
                    <a:pt x="333" y="647"/>
                    <a:pt x="332" y="653"/>
                  </a:cubicBezTo>
                  <a:cubicBezTo>
                    <a:pt x="332" y="657"/>
                    <a:pt x="328" y="661"/>
                    <a:pt x="328" y="664"/>
                  </a:cubicBezTo>
                  <a:cubicBezTo>
                    <a:pt x="325" y="665"/>
                    <a:pt x="320" y="668"/>
                    <a:pt x="318" y="670"/>
                  </a:cubicBezTo>
                  <a:cubicBezTo>
                    <a:pt x="317" y="671"/>
                    <a:pt x="317" y="671"/>
                    <a:pt x="318" y="671"/>
                  </a:cubicBezTo>
                  <a:cubicBezTo>
                    <a:pt x="318" y="673"/>
                    <a:pt x="316" y="672"/>
                    <a:pt x="314" y="673"/>
                  </a:cubicBezTo>
                  <a:cubicBezTo>
                    <a:pt x="313" y="673"/>
                    <a:pt x="314" y="675"/>
                    <a:pt x="313" y="676"/>
                  </a:cubicBezTo>
                  <a:cubicBezTo>
                    <a:pt x="312" y="676"/>
                    <a:pt x="310" y="673"/>
                    <a:pt x="310" y="676"/>
                  </a:cubicBezTo>
                  <a:cubicBezTo>
                    <a:pt x="310" y="677"/>
                    <a:pt x="308" y="676"/>
                    <a:pt x="307" y="677"/>
                  </a:cubicBezTo>
                  <a:cubicBezTo>
                    <a:pt x="305" y="678"/>
                    <a:pt x="305" y="682"/>
                    <a:pt x="301" y="681"/>
                  </a:cubicBezTo>
                  <a:cubicBezTo>
                    <a:pt x="300" y="689"/>
                    <a:pt x="301" y="701"/>
                    <a:pt x="303" y="712"/>
                  </a:cubicBezTo>
                  <a:cubicBezTo>
                    <a:pt x="302" y="713"/>
                    <a:pt x="300" y="714"/>
                    <a:pt x="300" y="712"/>
                  </a:cubicBezTo>
                  <a:cubicBezTo>
                    <a:pt x="298" y="712"/>
                    <a:pt x="299" y="714"/>
                    <a:pt x="299" y="715"/>
                  </a:cubicBezTo>
                  <a:cubicBezTo>
                    <a:pt x="297" y="716"/>
                    <a:pt x="295" y="714"/>
                    <a:pt x="294" y="716"/>
                  </a:cubicBezTo>
                  <a:cubicBezTo>
                    <a:pt x="294" y="718"/>
                    <a:pt x="289" y="718"/>
                    <a:pt x="287" y="721"/>
                  </a:cubicBezTo>
                  <a:cubicBezTo>
                    <a:pt x="287" y="729"/>
                    <a:pt x="287" y="729"/>
                    <a:pt x="287" y="729"/>
                  </a:cubicBezTo>
                  <a:cubicBezTo>
                    <a:pt x="284" y="729"/>
                    <a:pt x="286" y="734"/>
                    <a:pt x="285" y="736"/>
                  </a:cubicBezTo>
                  <a:cubicBezTo>
                    <a:pt x="284" y="737"/>
                    <a:pt x="282" y="737"/>
                    <a:pt x="282" y="737"/>
                  </a:cubicBezTo>
                  <a:cubicBezTo>
                    <a:pt x="281" y="740"/>
                    <a:pt x="281" y="742"/>
                    <a:pt x="279" y="744"/>
                  </a:cubicBezTo>
                  <a:cubicBezTo>
                    <a:pt x="279" y="745"/>
                    <a:pt x="279" y="747"/>
                    <a:pt x="279" y="747"/>
                  </a:cubicBezTo>
                  <a:cubicBezTo>
                    <a:pt x="279" y="748"/>
                    <a:pt x="276" y="747"/>
                    <a:pt x="276" y="747"/>
                  </a:cubicBezTo>
                  <a:cubicBezTo>
                    <a:pt x="276" y="748"/>
                    <a:pt x="277" y="751"/>
                    <a:pt x="276" y="751"/>
                  </a:cubicBezTo>
                  <a:cubicBezTo>
                    <a:pt x="276" y="752"/>
                    <a:pt x="274" y="751"/>
                    <a:pt x="273" y="751"/>
                  </a:cubicBezTo>
                  <a:cubicBezTo>
                    <a:pt x="273" y="752"/>
                    <a:pt x="274" y="754"/>
                    <a:pt x="273" y="754"/>
                  </a:cubicBezTo>
                  <a:cubicBezTo>
                    <a:pt x="273" y="755"/>
                    <a:pt x="271" y="754"/>
                    <a:pt x="271" y="754"/>
                  </a:cubicBezTo>
                  <a:cubicBezTo>
                    <a:pt x="270" y="755"/>
                    <a:pt x="268" y="757"/>
                    <a:pt x="268" y="758"/>
                  </a:cubicBezTo>
                  <a:cubicBezTo>
                    <a:pt x="268" y="760"/>
                    <a:pt x="266" y="759"/>
                    <a:pt x="265" y="760"/>
                  </a:cubicBezTo>
                  <a:cubicBezTo>
                    <a:pt x="265" y="760"/>
                    <a:pt x="265" y="762"/>
                    <a:pt x="265" y="763"/>
                  </a:cubicBezTo>
                  <a:cubicBezTo>
                    <a:pt x="264" y="763"/>
                    <a:pt x="263" y="762"/>
                    <a:pt x="262" y="763"/>
                  </a:cubicBezTo>
                  <a:cubicBezTo>
                    <a:pt x="261" y="763"/>
                    <a:pt x="260" y="765"/>
                    <a:pt x="259" y="765"/>
                  </a:cubicBezTo>
                  <a:cubicBezTo>
                    <a:pt x="259" y="766"/>
                    <a:pt x="257" y="768"/>
                    <a:pt x="257" y="768"/>
                  </a:cubicBezTo>
                  <a:cubicBezTo>
                    <a:pt x="256" y="769"/>
                    <a:pt x="252" y="770"/>
                    <a:pt x="252" y="770"/>
                  </a:cubicBezTo>
                  <a:cubicBezTo>
                    <a:pt x="251" y="769"/>
                    <a:pt x="251" y="769"/>
                    <a:pt x="250" y="770"/>
                  </a:cubicBezTo>
                  <a:cubicBezTo>
                    <a:pt x="248" y="771"/>
                    <a:pt x="247" y="770"/>
                    <a:pt x="244" y="771"/>
                  </a:cubicBezTo>
                  <a:cubicBezTo>
                    <a:pt x="243" y="771"/>
                    <a:pt x="234" y="775"/>
                    <a:pt x="231" y="771"/>
                  </a:cubicBezTo>
                  <a:cubicBezTo>
                    <a:pt x="229" y="771"/>
                    <a:pt x="231" y="773"/>
                    <a:pt x="231" y="772"/>
                  </a:cubicBezTo>
                  <a:cubicBezTo>
                    <a:pt x="229" y="776"/>
                    <a:pt x="226" y="773"/>
                    <a:pt x="222" y="774"/>
                  </a:cubicBezTo>
                  <a:cubicBezTo>
                    <a:pt x="220" y="774"/>
                    <a:pt x="221" y="775"/>
                    <a:pt x="222" y="775"/>
                  </a:cubicBezTo>
                  <a:cubicBezTo>
                    <a:pt x="220" y="777"/>
                    <a:pt x="213" y="774"/>
                    <a:pt x="209" y="774"/>
                  </a:cubicBezTo>
                  <a:cubicBezTo>
                    <a:pt x="209" y="767"/>
                    <a:pt x="203" y="763"/>
                    <a:pt x="206" y="757"/>
                  </a:cubicBezTo>
                  <a:cubicBezTo>
                    <a:pt x="203" y="754"/>
                    <a:pt x="200" y="752"/>
                    <a:pt x="200" y="746"/>
                  </a:cubicBezTo>
                  <a:cubicBezTo>
                    <a:pt x="196" y="750"/>
                    <a:pt x="200" y="748"/>
                    <a:pt x="198" y="742"/>
                  </a:cubicBezTo>
                  <a:cubicBezTo>
                    <a:pt x="196" y="735"/>
                    <a:pt x="187" y="730"/>
                    <a:pt x="189" y="722"/>
                  </a:cubicBezTo>
                  <a:cubicBezTo>
                    <a:pt x="188" y="721"/>
                    <a:pt x="188" y="725"/>
                    <a:pt x="188" y="725"/>
                  </a:cubicBezTo>
                  <a:cubicBezTo>
                    <a:pt x="185" y="724"/>
                    <a:pt x="188" y="715"/>
                    <a:pt x="185" y="719"/>
                  </a:cubicBezTo>
                  <a:cubicBezTo>
                    <a:pt x="183" y="717"/>
                    <a:pt x="183" y="712"/>
                    <a:pt x="184" y="709"/>
                  </a:cubicBezTo>
                  <a:cubicBezTo>
                    <a:pt x="184" y="705"/>
                    <a:pt x="185" y="702"/>
                    <a:pt x="182" y="697"/>
                  </a:cubicBezTo>
                  <a:cubicBezTo>
                    <a:pt x="183" y="695"/>
                    <a:pt x="179" y="696"/>
                    <a:pt x="178" y="695"/>
                  </a:cubicBezTo>
                  <a:cubicBezTo>
                    <a:pt x="177" y="694"/>
                    <a:pt x="182" y="691"/>
                    <a:pt x="175" y="693"/>
                  </a:cubicBezTo>
                  <a:cubicBezTo>
                    <a:pt x="175" y="692"/>
                    <a:pt x="176" y="689"/>
                    <a:pt x="175" y="688"/>
                  </a:cubicBezTo>
                  <a:cubicBezTo>
                    <a:pt x="175" y="688"/>
                    <a:pt x="173" y="689"/>
                    <a:pt x="172" y="688"/>
                  </a:cubicBezTo>
                  <a:cubicBezTo>
                    <a:pt x="172" y="688"/>
                    <a:pt x="176" y="683"/>
                    <a:pt x="171" y="684"/>
                  </a:cubicBezTo>
                  <a:cubicBezTo>
                    <a:pt x="171" y="682"/>
                    <a:pt x="173" y="681"/>
                    <a:pt x="172" y="678"/>
                  </a:cubicBezTo>
                  <a:cubicBezTo>
                    <a:pt x="170" y="677"/>
                    <a:pt x="173" y="672"/>
                    <a:pt x="168" y="673"/>
                  </a:cubicBezTo>
                  <a:cubicBezTo>
                    <a:pt x="168" y="660"/>
                    <a:pt x="169" y="656"/>
                    <a:pt x="175" y="648"/>
                  </a:cubicBezTo>
                  <a:cubicBezTo>
                    <a:pt x="174" y="646"/>
                    <a:pt x="177" y="640"/>
                    <a:pt x="174" y="641"/>
                  </a:cubicBezTo>
                  <a:cubicBezTo>
                    <a:pt x="174" y="638"/>
                    <a:pt x="177" y="640"/>
                    <a:pt x="178" y="639"/>
                  </a:cubicBezTo>
                  <a:cubicBezTo>
                    <a:pt x="179" y="639"/>
                    <a:pt x="178" y="636"/>
                    <a:pt x="179" y="636"/>
                  </a:cubicBezTo>
                  <a:cubicBezTo>
                    <a:pt x="179" y="634"/>
                    <a:pt x="178" y="621"/>
                    <a:pt x="177" y="625"/>
                  </a:cubicBezTo>
                  <a:cubicBezTo>
                    <a:pt x="174" y="623"/>
                    <a:pt x="175" y="619"/>
                    <a:pt x="175" y="617"/>
                  </a:cubicBezTo>
                  <a:cubicBezTo>
                    <a:pt x="175" y="613"/>
                    <a:pt x="176" y="610"/>
                    <a:pt x="175" y="607"/>
                  </a:cubicBezTo>
                  <a:cubicBezTo>
                    <a:pt x="175" y="605"/>
                    <a:pt x="173" y="606"/>
                    <a:pt x="172" y="606"/>
                  </a:cubicBezTo>
                  <a:cubicBezTo>
                    <a:pt x="172" y="605"/>
                    <a:pt x="174" y="604"/>
                    <a:pt x="174" y="603"/>
                  </a:cubicBezTo>
                  <a:cubicBezTo>
                    <a:pt x="174" y="603"/>
                    <a:pt x="172" y="602"/>
                    <a:pt x="172" y="601"/>
                  </a:cubicBezTo>
                  <a:cubicBezTo>
                    <a:pt x="172" y="598"/>
                    <a:pt x="171" y="599"/>
                    <a:pt x="170" y="597"/>
                  </a:cubicBezTo>
                  <a:cubicBezTo>
                    <a:pt x="169" y="597"/>
                    <a:pt x="170" y="595"/>
                    <a:pt x="170" y="594"/>
                  </a:cubicBezTo>
                  <a:cubicBezTo>
                    <a:pt x="169" y="594"/>
                    <a:pt x="166" y="594"/>
                    <a:pt x="167" y="593"/>
                  </a:cubicBezTo>
                  <a:cubicBezTo>
                    <a:pt x="167" y="593"/>
                    <a:pt x="168" y="593"/>
                    <a:pt x="168" y="593"/>
                  </a:cubicBezTo>
                  <a:cubicBezTo>
                    <a:pt x="166" y="590"/>
                    <a:pt x="165" y="589"/>
                    <a:pt x="161" y="587"/>
                  </a:cubicBezTo>
                  <a:cubicBezTo>
                    <a:pt x="160" y="587"/>
                    <a:pt x="161" y="586"/>
                    <a:pt x="160" y="586"/>
                  </a:cubicBezTo>
                  <a:cubicBezTo>
                    <a:pt x="158" y="586"/>
                    <a:pt x="158" y="582"/>
                    <a:pt x="156" y="583"/>
                  </a:cubicBezTo>
                  <a:cubicBezTo>
                    <a:pt x="153" y="571"/>
                    <a:pt x="156" y="561"/>
                    <a:pt x="156" y="548"/>
                  </a:cubicBezTo>
                  <a:cubicBezTo>
                    <a:pt x="155" y="545"/>
                    <a:pt x="152" y="550"/>
                    <a:pt x="153" y="544"/>
                  </a:cubicBezTo>
                  <a:cubicBezTo>
                    <a:pt x="145" y="544"/>
                    <a:pt x="138" y="543"/>
                    <a:pt x="133" y="541"/>
                  </a:cubicBezTo>
                  <a:cubicBezTo>
                    <a:pt x="135" y="533"/>
                    <a:pt x="129" y="542"/>
                    <a:pt x="130" y="534"/>
                  </a:cubicBezTo>
                  <a:cubicBezTo>
                    <a:pt x="124" y="532"/>
                    <a:pt x="123" y="531"/>
                    <a:pt x="115" y="533"/>
                  </a:cubicBezTo>
                  <a:cubicBezTo>
                    <a:pt x="114" y="533"/>
                    <a:pt x="111" y="533"/>
                    <a:pt x="109" y="534"/>
                  </a:cubicBezTo>
                  <a:cubicBezTo>
                    <a:pt x="109" y="534"/>
                    <a:pt x="105" y="536"/>
                    <a:pt x="101" y="535"/>
                  </a:cubicBezTo>
                  <a:cubicBezTo>
                    <a:pt x="103" y="539"/>
                    <a:pt x="105" y="537"/>
                    <a:pt x="98" y="538"/>
                  </a:cubicBezTo>
                  <a:cubicBezTo>
                    <a:pt x="93" y="539"/>
                    <a:pt x="90" y="541"/>
                    <a:pt x="83" y="541"/>
                  </a:cubicBezTo>
                  <a:cubicBezTo>
                    <a:pt x="80" y="541"/>
                    <a:pt x="80" y="540"/>
                    <a:pt x="78" y="540"/>
                  </a:cubicBezTo>
                  <a:cubicBezTo>
                    <a:pt x="69" y="539"/>
                    <a:pt x="60" y="544"/>
                    <a:pt x="52" y="542"/>
                  </a:cubicBezTo>
                  <a:cubicBezTo>
                    <a:pt x="52" y="538"/>
                    <a:pt x="47" y="539"/>
                    <a:pt x="45" y="538"/>
                  </a:cubicBezTo>
                  <a:cubicBezTo>
                    <a:pt x="44" y="538"/>
                    <a:pt x="45" y="536"/>
                    <a:pt x="45" y="535"/>
                  </a:cubicBezTo>
                  <a:cubicBezTo>
                    <a:pt x="44" y="535"/>
                    <a:pt x="41" y="536"/>
                    <a:pt x="41" y="535"/>
                  </a:cubicBezTo>
                  <a:cubicBezTo>
                    <a:pt x="40" y="535"/>
                    <a:pt x="41" y="533"/>
                    <a:pt x="41" y="533"/>
                  </a:cubicBezTo>
                  <a:cubicBezTo>
                    <a:pt x="39" y="532"/>
                    <a:pt x="38" y="533"/>
                    <a:pt x="38" y="531"/>
                  </a:cubicBezTo>
                  <a:cubicBezTo>
                    <a:pt x="38" y="531"/>
                    <a:pt x="35" y="529"/>
                    <a:pt x="35" y="528"/>
                  </a:cubicBezTo>
                  <a:cubicBezTo>
                    <a:pt x="34" y="528"/>
                    <a:pt x="35" y="527"/>
                    <a:pt x="34" y="527"/>
                  </a:cubicBezTo>
                  <a:cubicBezTo>
                    <a:pt x="32" y="527"/>
                    <a:pt x="33" y="525"/>
                    <a:pt x="32" y="524"/>
                  </a:cubicBezTo>
                  <a:cubicBezTo>
                    <a:pt x="31" y="523"/>
                    <a:pt x="30" y="524"/>
                    <a:pt x="29" y="523"/>
                  </a:cubicBezTo>
                  <a:cubicBezTo>
                    <a:pt x="29" y="522"/>
                    <a:pt x="30" y="521"/>
                    <a:pt x="29" y="520"/>
                  </a:cubicBezTo>
                  <a:cubicBezTo>
                    <a:pt x="28" y="519"/>
                    <a:pt x="26" y="521"/>
                    <a:pt x="26" y="519"/>
                  </a:cubicBezTo>
                  <a:cubicBezTo>
                    <a:pt x="26" y="518"/>
                    <a:pt x="28" y="516"/>
                    <a:pt x="28" y="517"/>
                  </a:cubicBezTo>
                  <a:cubicBezTo>
                    <a:pt x="26" y="512"/>
                    <a:pt x="20" y="514"/>
                    <a:pt x="21" y="509"/>
                  </a:cubicBezTo>
                  <a:cubicBezTo>
                    <a:pt x="14" y="511"/>
                    <a:pt x="17" y="503"/>
                    <a:pt x="11" y="505"/>
                  </a:cubicBezTo>
                  <a:cubicBezTo>
                    <a:pt x="12" y="503"/>
                    <a:pt x="13" y="502"/>
                    <a:pt x="12" y="500"/>
                  </a:cubicBezTo>
                  <a:cubicBezTo>
                    <a:pt x="12" y="498"/>
                    <a:pt x="9" y="499"/>
                    <a:pt x="7" y="499"/>
                  </a:cubicBezTo>
                  <a:cubicBezTo>
                    <a:pt x="8" y="496"/>
                    <a:pt x="4" y="496"/>
                    <a:pt x="4" y="495"/>
                  </a:cubicBezTo>
                  <a:cubicBezTo>
                    <a:pt x="4" y="492"/>
                    <a:pt x="6" y="493"/>
                    <a:pt x="4" y="489"/>
                  </a:cubicBezTo>
                  <a:cubicBezTo>
                    <a:pt x="4" y="488"/>
                    <a:pt x="3" y="489"/>
                    <a:pt x="3" y="488"/>
                  </a:cubicBezTo>
                  <a:cubicBezTo>
                    <a:pt x="3" y="487"/>
                    <a:pt x="1" y="483"/>
                    <a:pt x="0" y="482"/>
                  </a:cubicBezTo>
                  <a:cubicBezTo>
                    <a:pt x="0" y="480"/>
                    <a:pt x="3" y="482"/>
                    <a:pt x="4" y="481"/>
                  </a:cubicBezTo>
                  <a:cubicBezTo>
                    <a:pt x="5" y="480"/>
                    <a:pt x="4" y="476"/>
                    <a:pt x="7" y="476"/>
                  </a:cubicBezTo>
                  <a:cubicBezTo>
                    <a:pt x="7" y="453"/>
                    <a:pt x="7" y="453"/>
                    <a:pt x="7" y="453"/>
                  </a:cubicBezTo>
                  <a:cubicBezTo>
                    <a:pt x="7" y="451"/>
                    <a:pt x="4" y="452"/>
                    <a:pt x="4" y="451"/>
                  </a:cubicBezTo>
                  <a:cubicBezTo>
                    <a:pt x="4" y="451"/>
                    <a:pt x="5" y="449"/>
                    <a:pt x="5" y="448"/>
                  </a:cubicBezTo>
                  <a:cubicBezTo>
                    <a:pt x="6" y="446"/>
                    <a:pt x="4" y="445"/>
                    <a:pt x="4" y="443"/>
                  </a:cubicBezTo>
                  <a:cubicBezTo>
                    <a:pt x="9" y="449"/>
                    <a:pt x="4" y="433"/>
                    <a:pt x="10" y="439"/>
                  </a:cubicBezTo>
                  <a:cubicBezTo>
                    <a:pt x="11" y="437"/>
                    <a:pt x="9" y="432"/>
                    <a:pt x="11" y="430"/>
                  </a:cubicBezTo>
                  <a:cubicBezTo>
                    <a:pt x="11" y="430"/>
                    <a:pt x="14" y="430"/>
                    <a:pt x="14" y="430"/>
                  </a:cubicBezTo>
                  <a:cubicBezTo>
                    <a:pt x="14" y="429"/>
                    <a:pt x="12" y="428"/>
                    <a:pt x="12" y="426"/>
                  </a:cubicBezTo>
                  <a:cubicBezTo>
                    <a:pt x="18" y="425"/>
                    <a:pt x="17" y="417"/>
                    <a:pt x="22" y="416"/>
                  </a:cubicBezTo>
                  <a:cubicBezTo>
                    <a:pt x="22" y="411"/>
                    <a:pt x="27" y="411"/>
                    <a:pt x="26" y="406"/>
                  </a:cubicBezTo>
                  <a:cubicBezTo>
                    <a:pt x="29" y="407"/>
                    <a:pt x="29" y="405"/>
                    <a:pt x="29" y="404"/>
                  </a:cubicBezTo>
                  <a:cubicBezTo>
                    <a:pt x="38" y="403"/>
                    <a:pt x="44" y="400"/>
                    <a:pt x="43" y="389"/>
                  </a:cubicBezTo>
                  <a:cubicBezTo>
                    <a:pt x="49" y="391"/>
                    <a:pt x="44" y="382"/>
                    <a:pt x="49" y="382"/>
                  </a:cubicBezTo>
                  <a:cubicBezTo>
                    <a:pt x="49" y="374"/>
                    <a:pt x="49" y="374"/>
                    <a:pt x="49" y="374"/>
                  </a:cubicBezTo>
                  <a:cubicBezTo>
                    <a:pt x="51" y="374"/>
                    <a:pt x="52" y="372"/>
                    <a:pt x="55" y="373"/>
                  </a:cubicBezTo>
                  <a:cubicBezTo>
                    <a:pt x="57" y="370"/>
                    <a:pt x="59" y="368"/>
                    <a:pt x="62" y="364"/>
                  </a:cubicBezTo>
                  <a:cubicBezTo>
                    <a:pt x="62" y="363"/>
                    <a:pt x="63" y="364"/>
                    <a:pt x="63" y="363"/>
                  </a:cubicBezTo>
                  <a:cubicBezTo>
                    <a:pt x="63" y="361"/>
                    <a:pt x="67" y="361"/>
                    <a:pt x="66" y="359"/>
                  </a:cubicBezTo>
                  <a:cubicBezTo>
                    <a:pt x="72" y="360"/>
                    <a:pt x="73" y="355"/>
                    <a:pt x="78" y="356"/>
                  </a:cubicBezTo>
                  <a:cubicBezTo>
                    <a:pt x="76" y="361"/>
                    <a:pt x="85" y="356"/>
                    <a:pt x="83" y="361"/>
                  </a:cubicBezTo>
                  <a:cubicBezTo>
                    <a:pt x="85" y="358"/>
                    <a:pt x="97" y="363"/>
                    <a:pt x="97" y="357"/>
                  </a:cubicBezTo>
                  <a:cubicBezTo>
                    <a:pt x="103" y="356"/>
                    <a:pt x="109" y="355"/>
                    <a:pt x="112" y="350"/>
                  </a:cubicBezTo>
                  <a:cubicBezTo>
                    <a:pt x="114" y="350"/>
                    <a:pt x="116" y="350"/>
                    <a:pt x="116" y="349"/>
                  </a:cubicBezTo>
                  <a:cubicBezTo>
                    <a:pt x="119" y="349"/>
                    <a:pt x="119" y="350"/>
                    <a:pt x="122" y="350"/>
                  </a:cubicBezTo>
                  <a:cubicBezTo>
                    <a:pt x="125" y="350"/>
                    <a:pt x="128" y="349"/>
                    <a:pt x="130" y="349"/>
                  </a:cubicBezTo>
                  <a:cubicBezTo>
                    <a:pt x="130" y="349"/>
                    <a:pt x="131" y="350"/>
                    <a:pt x="132" y="350"/>
                  </a:cubicBezTo>
                  <a:cubicBezTo>
                    <a:pt x="135" y="350"/>
                    <a:pt x="141" y="353"/>
                    <a:pt x="147" y="352"/>
                  </a:cubicBezTo>
                  <a:cubicBezTo>
                    <a:pt x="150" y="351"/>
                    <a:pt x="154" y="347"/>
                    <a:pt x="157" y="350"/>
                  </a:cubicBezTo>
                  <a:cubicBezTo>
                    <a:pt x="159" y="353"/>
                    <a:pt x="158" y="350"/>
                    <a:pt x="163" y="350"/>
                  </a:cubicBezTo>
                  <a:cubicBezTo>
                    <a:pt x="163" y="351"/>
                    <a:pt x="164" y="352"/>
                    <a:pt x="164" y="353"/>
                  </a:cubicBezTo>
                  <a:cubicBezTo>
                    <a:pt x="164" y="353"/>
                    <a:pt x="161" y="354"/>
                    <a:pt x="161" y="354"/>
                  </a:cubicBezTo>
                  <a:cubicBezTo>
                    <a:pt x="161" y="356"/>
                    <a:pt x="162" y="355"/>
                    <a:pt x="163" y="356"/>
                  </a:cubicBezTo>
                  <a:cubicBezTo>
                    <a:pt x="163" y="357"/>
                    <a:pt x="161" y="357"/>
                    <a:pt x="161" y="357"/>
                  </a:cubicBezTo>
                  <a:cubicBezTo>
                    <a:pt x="161" y="358"/>
                    <a:pt x="163" y="359"/>
                    <a:pt x="163" y="360"/>
                  </a:cubicBezTo>
                  <a:cubicBezTo>
                    <a:pt x="162" y="364"/>
                    <a:pt x="160" y="366"/>
                    <a:pt x="164" y="371"/>
                  </a:cubicBezTo>
                  <a:cubicBezTo>
                    <a:pt x="165" y="374"/>
                    <a:pt x="166" y="370"/>
                    <a:pt x="168" y="373"/>
                  </a:cubicBezTo>
                  <a:cubicBezTo>
                    <a:pt x="168" y="374"/>
                    <a:pt x="171" y="373"/>
                    <a:pt x="171" y="374"/>
                  </a:cubicBezTo>
                  <a:cubicBezTo>
                    <a:pt x="171" y="374"/>
                    <a:pt x="171" y="377"/>
                    <a:pt x="171" y="377"/>
                  </a:cubicBezTo>
                  <a:cubicBezTo>
                    <a:pt x="172" y="378"/>
                    <a:pt x="175" y="376"/>
                    <a:pt x="175" y="378"/>
                  </a:cubicBezTo>
                  <a:cubicBezTo>
                    <a:pt x="180" y="376"/>
                    <a:pt x="183" y="382"/>
                    <a:pt x="185" y="378"/>
                  </a:cubicBezTo>
                  <a:cubicBezTo>
                    <a:pt x="187" y="378"/>
                    <a:pt x="186" y="381"/>
                    <a:pt x="186" y="381"/>
                  </a:cubicBezTo>
                  <a:cubicBezTo>
                    <a:pt x="189" y="383"/>
                    <a:pt x="190" y="381"/>
                    <a:pt x="193" y="382"/>
                  </a:cubicBezTo>
                  <a:cubicBezTo>
                    <a:pt x="194" y="383"/>
                    <a:pt x="194" y="385"/>
                    <a:pt x="195" y="385"/>
                  </a:cubicBezTo>
                  <a:cubicBezTo>
                    <a:pt x="195" y="386"/>
                    <a:pt x="197" y="385"/>
                    <a:pt x="198" y="385"/>
                  </a:cubicBezTo>
                  <a:cubicBezTo>
                    <a:pt x="199" y="387"/>
                    <a:pt x="200" y="386"/>
                    <a:pt x="202" y="387"/>
                  </a:cubicBezTo>
                  <a:cubicBezTo>
                    <a:pt x="202" y="387"/>
                    <a:pt x="203" y="389"/>
                    <a:pt x="203" y="389"/>
                  </a:cubicBezTo>
                  <a:cubicBezTo>
                    <a:pt x="204" y="390"/>
                    <a:pt x="206" y="388"/>
                    <a:pt x="207" y="388"/>
                  </a:cubicBezTo>
                  <a:cubicBezTo>
                    <a:pt x="207" y="388"/>
                    <a:pt x="208" y="389"/>
                    <a:pt x="209" y="389"/>
                  </a:cubicBezTo>
                  <a:cubicBezTo>
                    <a:pt x="210" y="390"/>
                    <a:pt x="211" y="389"/>
                    <a:pt x="212" y="389"/>
                  </a:cubicBezTo>
                  <a:cubicBezTo>
                    <a:pt x="212" y="388"/>
                    <a:pt x="214" y="388"/>
                    <a:pt x="214" y="387"/>
                  </a:cubicBezTo>
                  <a:cubicBezTo>
                    <a:pt x="214" y="387"/>
                    <a:pt x="217" y="386"/>
                    <a:pt x="216" y="385"/>
                  </a:cubicBezTo>
                  <a:cubicBezTo>
                    <a:pt x="212" y="382"/>
                    <a:pt x="220" y="383"/>
                    <a:pt x="220" y="378"/>
                  </a:cubicBezTo>
                  <a:cubicBezTo>
                    <a:pt x="224" y="379"/>
                    <a:pt x="224" y="376"/>
                    <a:pt x="229" y="377"/>
                  </a:cubicBezTo>
                  <a:cubicBezTo>
                    <a:pt x="229" y="377"/>
                    <a:pt x="230" y="378"/>
                    <a:pt x="230" y="378"/>
                  </a:cubicBezTo>
                  <a:cubicBezTo>
                    <a:pt x="232" y="379"/>
                    <a:pt x="234" y="378"/>
                    <a:pt x="236" y="378"/>
                  </a:cubicBezTo>
                  <a:cubicBezTo>
                    <a:pt x="236" y="378"/>
                    <a:pt x="238" y="381"/>
                    <a:pt x="238" y="381"/>
                  </a:cubicBezTo>
                  <a:cubicBezTo>
                    <a:pt x="239" y="381"/>
                    <a:pt x="241" y="379"/>
                    <a:pt x="243" y="380"/>
                  </a:cubicBezTo>
                  <a:cubicBezTo>
                    <a:pt x="243" y="380"/>
                    <a:pt x="242" y="382"/>
                    <a:pt x="243" y="382"/>
                  </a:cubicBezTo>
                  <a:cubicBezTo>
                    <a:pt x="244" y="383"/>
                    <a:pt x="246" y="380"/>
                    <a:pt x="248" y="381"/>
                  </a:cubicBezTo>
                  <a:cubicBezTo>
                    <a:pt x="249" y="382"/>
                    <a:pt x="245" y="383"/>
                    <a:pt x="245" y="382"/>
                  </a:cubicBezTo>
                  <a:cubicBezTo>
                    <a:pt x="246" y="385"/>
                    <a:pt x="255" y="385"/>
                    <a:pt x="259" y="385"/>
                  </a:cubicBezTo>
                  <a:cubicBezTo>
                    <a:pt x="259" y="391"/>
                    <a:pt x="271" y="389"/>
                    <a:pt x="273" y="385"/>
                  </a:cubicBezTo>
                  <a:cubicBezTo>
                    <a:pt x="274" y="387"/>
                    <a:pt x="280" y="384"/>
                    <a:pt x="282" y="385"/>
                  </a:cubicBezTo>
                  <a:cubicBezTo>
                    <a:pt x="283" y="387"/>
                    <a:pt x="282" y="385"/>
                    <a:pt x="285" y="385"/>
                  </a:cubicBezTo>
                  <a:cubicBezTo>
                    <a:pt x="287" y="386"/>
                    <a:pt x="289" y="387"/>
                    <a:pt x="292" y="387"/>
                  </a:cubicBezTo>
                  <a:cubicBezTo>
                    <a:pt x="294" y="386"/>
                    <a:pt x="295" y="384"/>
                    <a:pt x="299" y="384"/>
                  </a:cubicBezTo>
                  <a:cubicBezTo>
                    <a:pt x="300" y="381"/>
                    <a:pt x="299" y="376"/>
                    <a:pt x="303" y="375"/>
                  </a:cubicBezTo>
                  <a:cubicBezTo>
                    <a:pt x="303" y="373"/>
                    <a:pt x="301" y="373"/>
                    <a:pt x="301" y="370"/>
                  </a:cubicBezTo>
                  <a:cubicBezTo>
                    <a:pt x="306" y="370"/>
                    <a:pt x="306" y="361"/>
                    <a:pt x="310" y="366"/>
                  </a:cubicBezTo>
                  <a:cubicBezTo>
                    <a:pt x="311" y="360"/>
                    <a:pt x="308" y="359"/>
                    <a:pt x="304" y="359"/>
                  </a:cubicBezTo>
                  <a:cubicBezTo>
                    <a:pt x="305" y="357"/>
                    <a:pt x="306" y="355"/>
                    <a:pt x="306" y="353"/>
                  </a:cubicBezTo>
                  <a:cubicBezTo>
                    <a:pt x="304" y="349"/>
                    <a:pt x="296" y="352"/>
                    <a:pt x="294" y="347"/>
                  </a:cubicBezTo>
                  <a:cubicBezTo>
                    <a:pt x="292" y="349"/>
                    <a:pt x="287" y="349"/>
                    <a:pt x="286" y="352"/>
                  </a:cubicBezTo>
                  <a:cubicBezTo>
                    <a:pt x="284" y="352"/>
                    <a:pt x="285" y="349"/>
                    <a:pt x="285" y="349"/>
                  </a:cubicBezTo>
                  <a:cubicBezTo>
                    <a:pt x="282" y="347"/>
                    <a:pt x="278" y="350"/>
                    <a:pt x="275" y="349"/>
                  </a:cubicBezTo>
                  <a:cubicBezTo>
                    <a:pt x="273" y="350"/>
                    <a:pt x="273" y="352"/>
                    <a:pt x="271" y="352"/>
                  </a:cubicBezTo>
                  <a:cubicBezTo>
                    <a:pt x="267" y="352"/>
                    <a:pt x="267" y="346"/>
                    <a:pt x="261" y="347"/>
                  </a:cubicBezTo>
                  <a:cubicBezTo>
                    <a:pt x="261" y="345"/>
                    <a:pt x="259" y="344"/>
                    <a:pt x="259" y="342"/>
                  </a:cubicBezTo>
                  <a:cubicBezTo>
                    <a:pt x="258" y="342"/>
                    <a:pt x="257" y="342"/>
                    <a:pt x="257" y="340"/>
                  </a:cubicBezTo>
                  <a:cubicBezTo>
                    <a:pt x="256" y="339"/>
                    <a:pt x="254" y="338"/>
                    <a:pt x="251" y="338"/>
                  </a:cubicBezTo>
                  <a:cubicBezTo>
                    <a:pt x="254" y="334"/>
                    <a:pt x="252" y="326"/>
                    <a:pt x="251" y="322"/>
                  </a:cubicBezTo>
                  <a:cubicBezTo>
                    <a:pt x="247" y="325"/>
                    <a:pt x="243" y="319"/>
                    <a:pt x="243" y="326"/>
                  </a:cubicBezTo>
                  <a:cubicBezTo>
                    <a:pt x="238" y="324"/>
                    <a:pt x="238" y="328"/>
                    <a:pt x="234" y="325"/>
                  </a:cubicBezTo>
                  <a:cubicBezTo>
                    <a:pt x="234" y="327"/>
                    <a:pt x="234" y="327"/>
                    <a:pt x="233" y="328"/>
                  </a:cubicBezTo>
                  <a:cubicBezTo>
                    <a:pt x="234" y="329"/>
                    <a:pt x="235" y="329"/>
                    <a:pt x="236" y="331"/>
                  </a:cubicBezTo>
                  <a:cubicBezTo>
                    <a:pt x="236" y="332"/>
                    <a:pt x="235" y="334"/>
                    <a:pt x="238" y="333"/>
                  </a:cubicBezTo>
                  <a:cubicBezTo>
                    <a:pt x="237" y="338"/>
                    <a:pt x="237" y="336"/>
                    <a:pt x="240" y="339"/>
                  </a:cubicBezTo>
                  <a:cubicBezTo>
                    <a:pt x="241" y="342"/>
                    <a:pt x="238" y="341"/>
                    <a:pt x="237" y="342"/>
                  </a:cubicBezTo>
                  <a:cubicBezTo>
                    <a:pt x="237" y="342"/>
                    <a:pt x="235" y="347"/>
                    <a:pt x="234" y="346"/>
                  </a:cubicBezTo>
                  <a:cubicBezTo>
                    <a:pt x="231" y="343"/>
                    <a:pt x="234" y="350"/>
                    <a:pt x="229" y="349"/>
                  </a:cubicBezTo>
                  <a:cubicBezTo>
                    <a:pt x="228" y="348"/>
                    <a:pt x="227" y="346"/>
                    <a:pt x="226" y="346"/>
                  </a:cubicBezTo>
                  <a:cubicBezTo>
                    <a:pt x="225" y="344"/>
                    <a:pt x="227" y="343"/>
                    <a:pt x="229" y="343"/>
                  </a:cubicBezTo>
                  <a:cubicBezTo>
                    <a:pt x="227" y="341"/>
                    <a:pt x="222" y="340"/>
                    <a:pt x="226" y="336"/>
                  </a:cubicBezTo>
                  <a:cubicBezTo>
                    <a:pt x="224" y="335"/>
                    <a:pt x="221" y="337"/>
                    <a:pt x="220" y="336"/>
                  </a:cubicBezTo>
                  <a:cubicBezTo>
                    <a:pt x="219" y="335"/>
                    <a:pt x="223" y="335"/>
                    <a:pt x="223" y="335"/>
                  </a:cubicBezTo>
                  <a:cubicBezTo>
                    <a:pt x="223" y="335"/>
                    <a:pt x="219" y="331"/>
                    <a:pt x="216" y="329"/>
                  </a:cubicBezTo>
                  <a:cubicBezTo>
                    <a:pt x="217" y="323"/>
                    <a:pt x="213" y="321"/>
                    <a:pt x="213" y="315"/>
                  </a:cubicBezTo>
                  <a:cubicBezTo>
                    <a:pt x="214" y="313"/>
                    <a:pt x="209" y="315"/>
                    <a:pt x="209" y="314"/>
                  </a:cubicBezTo>
                  <a:cubicBezTo>
                    <a:pt x="209" y="313"/>
                    <a:pt x="211" y="311"/>
                    <a:pt x="210" y="311"/>
                  </a:cubicBezTo>
                  <a:cubicBezTo>
                    <a:pt x="207" y="309"/>
                    <a:pt x="207" y="311"/>
                    <a:pt x="205" y="310"/>
                  </a:cubicBezTo>
                  <a:cubicBezTo>
                    <a:pt x="204" y="309"/>
                    <a:pt x="206" y="308"/>
                    <a:pt x="206" y="307"/>
                  </a:cubicBezTo>
                  <a:cubicBezTo>
                    <a:pt x="206" y="306"/>
                    <a:pt x="204" y="308"/>
                    <a:pt x="205" y="308"/>
                  </a:cubicBezTo>
                  <a:cubicBezTo>
                    <a:pt x="203" y="308"/>
                    <a:pt x="204" y="306"/>
                    <a:pt x="203" y="305"/>
                  </a:cubicBezTo>
                  <a:cubicBezTo>
                    <a:pt x="198" y="306"/>
                    <a:pt x="198" y="302"/>
                    <a:pt x="192" y="303"/>
                  </a:cubicBezTo>
                  <a:cubicBezTo>
                    <a:pt x="192" y="301"/>
                    <a:pt x="190" y="301"/>
                    <a:pt x="189" y="300"/>
                  </a:cubicBezTo>
                  <a:cubicBezTo>
                    <a:pt x="189" y="299"/>
                    <a:pt x="190" y="297"/>
                    <a:pt x="189" y="297"/>
                  </a:cubicBezTo>
                  <a:cubicBezTo>
                    <a:pt x="189" y="296"/>
                    <a:pt x="187" y="297"/>
                    <a:pt x="186" y="297"/>
                  </a:cubicBezTo>
                  <a:cubicBezTo>
                    <a:pt x="186" y="297"/>
                    <a:pt x="186" y="291"/>
                    <a:pt x="185" y="293"/>
                  </a:cubicBezTo>
                  <a:cubicBezTo>
                    <a:pt x="184" y="294"/>
                    <a:pt x="183" y="293"/>
                    <a:pt x="182" y="291"/>
                  </a:cubicBezTo>
                  <a:cubicBezTo>
                    <a:pt x="182" y="291"/>
                    <a:pt x="180" y="290"/>
                    <a:pt x="181" y="288"/>
                  </a:cubicBezTo>
                  <a:cubicBezTo>
                    <a:pt x="176" y="289"/>
                    <a:pt x="177" y="290"/>
                    <a:pt x="172" y="288"/>
                  </a:cubicBezTo>
                  <a:cubicBezTo>
                    <a:pt x="171" y="289"/>
                    <a:pt x="171" y="291"/>
                    <a:pt x="170" y="291"/>
                  </a:cubicBezTo>
                  <a:cubicBezTo>
                    <a:pt x="168" y="295"/>
                    <a:pt x="172" y="294"/>
                    <a:pt x="172" y="297"/>
                  </a:cubicBezTo>
                  <a:cubicBezTo>
                    <a:pt x="172" y="298"/>
                    <a:pt x="175" y="301"/>
                    <a:pt x="175" y="301"/>
                  </a:cubicBezTo>
                  <a:cubicBezTo>
                    <a:pt x="176" y="302"/>
                    <a:pt x="176" y="303"/>
                    <a:pt x="178" y="303"/>
                  </a:cubicBezTo>
                  <a:cubicBezTo>
                    <a:pt x="176" y="307"/>
                    <a:pt x="181" y="306"/>
                    <a:pt x="182" y="308"/>
                  </a:cubicBezTo>
                  <a:cubicBezTo>
                    <a:pt x="183" y="309"/>
                    <a:pt x="184" y="314"/>
                    <a:pt x="185" y="312"/>
                  </a:cubicBezTo>
                  <a:cubicBezTo>
                    <a:pt x="187" y="310"/>
                    <a:pt x="185" y="313"/>
                    <a:pt x="186" y="314"/>
                  </a:cubicBezTo>
                  <a:cubicBezTo>
                    <a:pt x="188" y="315"/>
                    <a:pt x="191" y="314"/>
                    <a:pt x="192" y="318"/>
                  </a:cubicBezTo>
                  <a:cubicBezTo>
                    <a:pt x="194" y="317"/>
                    <a:pt x="194" y="319"/>
                    <a:pt x="195" y="319"/>
                  </a:cubicBezTo>
                  <a:cubicBezTo>
                    <a:pt x="196" y="319"/>
                    <a:pt x="197" y="318"/>
                    <a:pt x="196" y="318"/>
                  </a:cubicBezTo>
                  <a:cubicBezTo>
                    <a:pt x="198" y="318"/>
                    <a:pt x="198" y="322"/>
                    <a:pt x="199" y="319"/>
                  </a:cubicBezTo>
                  <a:cubicBezTo>
                    <a:pt x="202" y="319"/>
                    <a:pt x="198" y="326"/>
                    <a:pt x="203" y="324"/>
                  </a:cubicBezTo>
                  <a:cubicBezTo>
                    <a:pt x="203" y="327"/>
                    <a:pt x="197" y="324"/>
                    <a:pt x="195" y="325"/>
                  </a:cubicBezTo>
                  <a:cubicBezTo>
                    <a:pt x="196" y="326"/>
                    <a:pt x="197" y="326"/>
                    <a:pt x="198" y="328"/>
                  </a:cubicBezTo>
                  <a:cubicBezTo>
                    <a:pt x="199" y="330"/>
                    <a:pt x="195" y="335"/>
                    <a:pt x="198" y="335"/>
                  </a:cubicBezTo>
                  <a:cubicBezTo>
                    <a:pt x="196" y="337"/>
                    <a:pt x="193" y="337"/>
                    <a:pt x="191" y="338"/>
                  </a:cubicBezTo>
                  <a:cubicBezTo>
                    <a:pt x="193" y="337"/>
                    <a:pt x="191" y="332"/>
                    <a:pt x="193" y="332"/>
                  </a:cubicBezTo>
                  <a:cubicBezTo>
                    <a:pt x="192" y="331"/>
                    <a:pt x="193" y="328"/>
                    <a:pt x="191" y="328"/>
                  </a:cubicBezTo>
                  <a:cubicBezTo>
                    <a:pt x="188" y="328"/>
                    <a:pt x="192" y="326"/>
                    <a:pt x="188" y="324"/>
                  </a:cubicBezTo>
                  <a:cubicBezTo>
                    <a:pt x="186" y="323"/>
                    <a:pt x="183" y="323"/>
                    <a:pt x="184" y="319"/>
                  </a:cubicBezTo>
                  <a:cubicBezTo>
                    <a:pt x="178" y="321"/>
                    <a:pt x="177" y="317"/>
                    <a:pt x="172" y="317"/>
                  </a:cubicBezTo>
                  <a:cubicBezTo>
                    <a:pt x="172" y="313"/>
                    <a:pt x="169" y="312"/>
                    <a:pt x="167" y="308"/>
                  </a:cubicBezTo>
                  <a:cubicBezTo>
                    <a:pt x="166" y="307"/>
                    <a:pt x="165" y="308"/>
                    <a:pt x="165" y="307"/>
                  </a:cubicBezTo>
                  <a:cubicBezTo>
                    <a:pt x="165" y="305"/>
                    <a:pt x="163" y="306"/>
                    <a:pt x="163" y="305"/>
                  </a:cubicBezTo>
                  <a:cubicBezTo>
                    <a:pt x="162" y="305"/>
                    <a:pt x="163" y="303"/>
                    <a:pt x="163" y="303"/>
                  </a:cubicBezTo>
                  <a:cubicBezTo>
                    <a:pt x="161" y="302"/>
                    <a:pt x="158" y="303"/>
                    <a:pt x="157" y="303"/>
                  </a:cubicBezTo>
                  <a:cubicBezTo>
                    <a:pt x="156" y="302"/>
                    <a:pt x="159" y="301"/>
                    <a:pt x="160" y="301"/>
                  </a:cubicBezTo>
                  <a:cubicBezTo>
                    <a:pt x="158" y="298"/>
                    <a:pt x="150" y="298"/>
                    <a:pt x="146" y="300"/>
                  </a:cubicBezTo>
                  <a:cubicBezTo>
                    <a:pt x="145" y="301"/>
                    <a:pt x="148" y="301"/>
                    <a:pt x="149" y="301"/>
                  </a:cubicBezTo>
                  <a:cubicBezTo>
                    <a:pt x="147" y="303"/>
                    <a:pt x="146" y="301"/>
                    <a:pt x="144" y="303"/>
                  </a:cubicBezTo>
                  <a:cubicBezTo>
                    <a:pt x="141" y="304"/>
                    <a:pt x="141" y="309"/>
                    <a:pt x="139" y="308"/>
                  </a:cubicBezTo>
                  <a:cubicBezTo>
                    <a:pt x="133" y="308"/>
                    <a:pt x="132" y="303"/>
                    <a:pt x="125" y="304"/>
                  </a:cubicBezTo>
                  <a:cubicBezTo>
                    <a:pt x="123" y="305"/>
                    <a:pt x="123" y="308"/>
                    <a:pt x="119" y="307"/>
                  </a:cubicBezTo>
                  <a:cubicBezTo>
                    <a:pt x="119" y="317"/>
                    <a:pt x="119" y="317"/>
                    <a:pt x="119" y="317"/>
                  </a:cubicBezTo>
                  <a:cubicBezTo>
                    <a:pt x="115" y="319"/>
                    <a:pt x="106" y="317"/>
                    <a:pt x="108" y="325"/>
                  </a:cubicBezTo>
                  <a:cubicBezTo>
                    <a:pt x="99" y="323"/>
                    <a:pt x="106" y="331"/>
                    <a:pt x="98" y="331"/>
                  </a:cubicBezTo>
                  <a:cubicBezTo>
                    <a:pt x="98" y="332"/>
                    <a:pt x="103" y="336"/>
                    <a:pt x="99" y="336"/>
                  </a:cubicBezTo>
                  <a:cubicBezTo>
                    <a:pt x="99" y="341"/>
                    <a:pt x="97" y="336"/>
                    <a:pt x="94" y="340"/>
                  </a:cubicBezTo>
                  <a:cubicBezTo>
                    <a:pt x="94" y="342"/>
                    <a:pt x="94" y="343"/>
                    <a:pt x="95" y="343"/>
                  </a:cubicBezTo>
                  <a:cubicBezTo>
                    <a:pt x="95" y="346"/>
                    <a:pt x="90" y="344"/>
                    <a:pt x="88" y="345"/>
                  </a:cubicBezTo>
                  <a:cubicBezTo>
                    <a:pt x="87" y="345"/>
                    <a:pt x="87" y="348"/>
                    <a:pt x="85" y="349"/>
                  </a:cubicBezTo>
                  <a:cubicBezTo>
                    <a:pt x="81" y="351"/>
                    <a:pt x="74" y="348"/>
                    <a:pt x="70" y="353"/>
                  </a:cubicBezTo>
                  <a:cubicBezTo>
                    <a:pt x="68" y="352"/>
                    <a:pt x="67" y="349"/>
                    <a:pt x="66" y="347"/>
                  </a:cubicBezTo>
                  <a:cubicBezTo>
                    <a:pt x="60" y="346"/>
                    <a:pt x="53" y="349"/>
                    <a:pt x="50" y="347"/>
                  </a:cubicBezTo>
                  <a:cubicBezTo>
                    <a:pt x="51" y="342"/>
                    <a:pt x="53" y="336"/>
                    <a:pt x="49" y="333"/>
                  </a:cubicBezTo>
                  <a:cubicBezTo>
                    <a:pt x="48" y="331"/>
                    <a:pt x="51" y="330"/>
                    <a:pt x="52" y="328"/>
                  </a:cubicBezTo>
                  <a:cubicBezTo>
                    <a:pt x="53" y="324"/>
                    <a:pt x="50" y="319"/>
                    <a:pt x="53" y="317"/>
                  </a:cubicBezTo>
                  <a:cubicBezTo>
                    <a:pt x="52" y="313"/>
                    <a:pt x="52" y="309"/>
                    <a:pt x="49" y="308"/>
                  </a:cubicBezTo>
                  <a:cubicBezTo>
                    <a:pt x="50" y="307"/>
                    <a:pt x="52" y="307"/>
                    <a:pt x="52" y="304"/>
                  </a:cubicBezTo>
                  <a:cubicBezTo>
                    <a:pt x="55" y="305"/>
                    <a:pt x="64" y="301"/>
                    <a:pt x="63" y="307"/>
                  </a:cubicBezTo>
                  <a:cubicBezTo>
                    <a:pt x="66" y="304"/>
                    <a:pt x="80" y="310"/>
                    <a:pt x="83" y="307"/>
                  </a:cubicBezTo>
                  <a:cubicBezTo>
                    <a:pt x="84" y="305"/>
                    <a:pt x="83" y="306"/>
                    <a:pt x="85" y="307"/>
                  </a:cubicBezTo>
                  <a:cubicBezTo>
                    <a:pt x="85" y="307"/>
                    <a:pt x="86" y="305"/>
                    <a:pt x="87" y="305"/>
                  </a:cubicBezTo>
                  <a:cubicBezTo>
                    <a:pt x="87" y="305"/>
                    <a:pt x="87" y="307"/>
                    <a:pt x="87" y="307"/>
                  </a:cubicBezTo>
                  <a:cubicBezTo>
                    <a:pt x="91" y="306"/>
                    <a:pt x="93" y="304"/>
                    <a:pt x="94" y="300"/>
                  </a:cubicBezTo>
                  <a:cubicBezTo>
                    <a:pt x="94" y="298"/>
                    <a:pt x="97" y="291"/>
                    <a:pt x="94" y="287"/>
                  </a:cubicBezTo>
                  <a:cubicBezTo>
                    <a:pt x="92" y="285"/>
                    <a:pt x="95" y="285"/>
                    <a:pt x="92" y="281"/>
                  </a:cubicBezTo>
                  <a:cubicBezTo>
                    <a:pt x="92" y="280"/>
                    <a:pt x="90" y="280"/>
                    <a:pt x="88" y="280"/>
                  </a:cubicBezTo>
                  <a:cubicBezTo>
                    <a:pt x="89" y="279"/>
                    <a:pt x="90" y="278"/>
                    <a:pt x="90" y="276"/>
                  </a:cubicBezTo>
                  <a:cubicBezTo>
                    <a:pt x="88" y="275"/>
                    <a:pt x="87" y="277"/>
                    <a:pt x="87" y="277"/>
                  </a:cubicBezTo>
                  <a:cubicBezTo>
                    <a:pt x="85" y="277"/>
                    <a:pt x="87" y="275"/>
                    <a:pt x="85" y="274"/>
                  </a:cubicBezTo>
                  <a:cubicBezTo>
                    <a:pt x="84" y="274"/>
                    <a:pt x="80" y="274"/>
                    <a:pt x="78" y="273"/>
                  </a:cubicBezTo>
                  <a:cubicBezTo>
                    <a:pt x="78" y="273"/>
                    <a:pt x="78" y="272"/>
                    <a:pt x="77" y="272"/>
                  </a:cubicBezTo>
                  <a:cubicBezTo>
                    <a:pt x="75" y="272"/>
                    <a:pt x="74" y="272"/>
                    <a:pt x="74" y="270"/>
                  </a:cubicBezTo>
                  <a:cubicBezTo>
                    <a:pt x="73" y="266"/>
                    <a:pt x="77" y="269"/>
                    <a:pt x="77" y="269"/>
                  </a:cubicBezTo>
                  <a:cubicBezTo>
                    <a:pt x="81" y="267"/>
                    <a:pt x="84" y="265"/>
                    <a:pt x="92" y="266"/>
                  </a:cubicBezTo>
                  <a:cubicBezTo>
                    <a:pt x="93" y="264"/>
                    <a:pt x="91" y="263"/>
                    <a:pt x="90" y="263"/>
                  </a:cubicBezTo>
                  <a:cubicBezTo>
                    <a:pt x="91" y="259"/>
                    <a:pt x="96" y="263"/>
                    <a:pt x="98" y="263"/>
                  </a:cubicBezTo>
                  <a:cubicBezTo>
                    <a:pt x="99" y="263"/>
                    <a:pt x="102" y="260"/>
                    <a:pt x="102" y="263"/>
                  </a:cubicBezTo>
                  <a:cubicBezTo>
                    <a:pt x="105" y="261"/>
                    <a:pt x="106" y="256"/>
                    <a:pt x="111" y="256"/>
                  </a:cubicBezTo>
                  <a:cubicBezTo>
                    <a:pt x="109" y="251"/>
                    <a:pt x="115" y="254"/>
                    <a:pt x="113" y="249"/>
                  </a:cubicBezTo>
                  <a:cubicBezTo>
                    <a:pt x="122" y="249"/>
                    <a:pt x="122" y="249"/>
                    <a:pt x="122" y="249"/>
                  </a:cubicBezTo>
                  <a:cubicBezTo>
                    <a:pt x="122" y="248"/>
                    <a:pt x="120" y="248"/>
                    <a:pt x="119" y="248"/>
                  </a:cubicBezTo>
                  <a:cubicBezTo>
                    <a:pt x="120" y="246"/>
                    <a:pt x="123" y="247"/>
                    <a:pt x="122" y="242"/>
                  </a:cubicBezTo>
                  <a:cubicBezTo>
                    <a:pt x="126" y="242"/>
                    <a:pt x="125" y="245"/>
                    <a:pt x="127" y="242"/>
                  </a:cubicBezTo>
                  <a:cubicBezTo>
                    <a:pt x="124" y="235"/>
                    <a:pt x="130" y="238"/>
                    <a:pt x="130" y="231"/>
                  </a:cubicBezTo>
                  <a:cubicBezTo>
                    <a:pt x="132" y="231"/>
                    <a:pt x="134" y="231"/>
                    <a:pt x="136" y="231"/>
                  </a:cubicBezTo>
                  <a:cubicBezTo>
                    <a:pt x="138" y="231"/>
                    <a:pt x="138" y="229"/>
                    <a:pt x="139" y="228"/>
                  </a:cubicBezTo>
                  <a:cubicBezTo>
                    <a:pt x="140" y="228"/>
                    <a:pt x="140" y="229"/>
                    <a:pt x="140" y="230"/>
                  </a:cubicBezTo>
                  <a:cubicBezTo>
                    <a:pt x="142" y="230"/>
                    <a:pt x="141" y="228"/>
                    <a:pt x="142" y="228"/>
                  </a:cubicBezTo>
                  <a:cubicBezTo>
                    <a:pt x="143" y="228"/>
                    <a:pt x="146" y="229"/>
                    <a:pt x="147" y="228"/>
                  </a:cubicBezTo>
                  <a:cubicBezTo>
                    <a:pt x="149" y="228"/>
                    <a:pt x="150" y="224"/>
                    <a:pt x="153" y="225"/>
                  </a:cubicBezTo>
                  <a:cubicBezTo>
                    <a:pt x="152" y="222"/>
                    <a:pt x="148" y="223"/>
                    <a:pt x="149" y="218"/>
                  </a:cubicBezTo>
                  <a:cubicBezTo>
                    <a:pt x="152" y="218"/>
                    <a:pt x="150" y="216"/>
                    <a:pt x="150" y="211"/>
                  </a:cubicBezTo>
                  <a:cubicBezTo>
                    <a:pt x="150" y="208"/>
                    <a:pt x="152" y="205"/>
                    <a:pt x="151" y="202"/>
                  </a:cubicBezTo>
                  <a:cubicBezTo>
                    <a:pt x="157" y="202"/>
                    <a:pt x="157" y="202"/>
                    <a:pt x="157" y="202"/>
                  </a:cubicBezTo>
                  <a:cubicBezTo>
                    <a:pt x="161" y="201"/>
                    <a:pt x="154" y="198"/>
                    <a:pt x="160" y="199"/>
                  </a:cubicBezTo>
                  <a:cubicBezTo>
                    <a:pt x="160" y="200"/>
                    <a:pt x="162" y="200"/>
                    <a:pt x="163" y="200"/>
                  </a:cubicBezTo>
                  <a:cubicBezTo>
                    <a:pt x="160" y="203"/>
                    <a:pt x="160" y="200"/>
                    <a:pt x="161" y="204"/>
                  </a:cubicBezTo>
                  <a:cubicBezTo>
                    <a:pt x="162" y="207"/>
                    <a:pt x="161" y="209"/>
                    <a:pt x="164" y="209"/>
                  </a:cubicBezTo>
                  <a:cubicBezTo>
                    <a:pt x="164" y="211"/>
                    <a:pt x="164" y="213"/>
                    <a:pt x="163" y="213"/>
                  </a:cubicBezTo>
                  <a:cubicBezTo>
                    <a:pt x="162" y="215"/>
                    <a:pt x="169" y="210"/>
                    <a:pt x="171" y="214"/>
                  </a:cubicBezTo>
                  <a:cubicBezTo>
                    <a:pt x="170" y="218"/>
                    <a:pt x="162" y="215"/>
                    <a:pt x="161" y="220"/>
                  </a:cubicBezTo>
                  <a:cubicBezTo>
                    <a:pt x="160" y="223"/>
                    <a:pt x="164" y="223"/>
                    <a:pt x="165" y="224"/>
                  </a:cubicBezTo>
                  <a:cubicBezTo>
                    <a:pt x="167" y="225"/>
                    <a:pt x="167" y="227"/>
                    <a:pt x="170" y="227"/>
                  </a:cubicBezTo>
                  <a:cubicBezTo>
                    <a:pt x="168" y="224"/>
                    <a:pt x="164" y="224"/>
                    <a:pt x="171" y="224"/>
                  </a:cubicBezTo>
                  <a:cubicBezTo>
                    <a:pt x="173" y="224"/>
                    <a:pt x="175" y="224"/>
                    <a:pt x="177" y="224"/>
                  </a:cubicBezTo>
                  <a:cubicBezTo>
                    <a:pt x="179" y="224"/>
                    <a:pt x="180" y="225"/>
                    <a:pt x="182" y="225"/>
                  </a:cubicBezTo>
                  <a:cubicBezTo>
                    <a:pt x="186" y="225"/>
                    <a:pt x="187" y="223"/>
                    <a:pt x="191" y="224"/>
                  </a:cubicBezTo>
                  <a:cubicBezTo>
                    <a:pt x="191" y="224"/>
                    <a:pt x="196" y="226"/>
                    <a:pt x="198" y="224"/>
                  </a:cubicBezTo>
                  <a:cubicBezTo>
                    <a:pt x="198" y="224"/>
                    <a:pt x="198" y="223"/>
                    <a:pt x="198" y="223"/>
                  </a:cubicBezTo>
                  <a:cubicBezTo>
                    <a:pt x="202" y="221"/>
                    <a:pt x="206" y="223"/>
                    <a:pt x="207" y="220"/>
                  </a:cubicBezTo>
                  <a:cubicBezTo>
                    <a:pt x="213" y="225"/>
                    <a:pt x="217" y="215"/>
                    <a:pt x="220" y="218"/>
                  </a:cubicBezTo>
                  <a:cubicBezTo>
                    <a:pt x="220" y="213"/>
                    <a:pt x="220" y="213"/>
                    <a:pt x="220" y="213"/>
                  </a:cubicBezTo>
                  <a:cubicBezTo>
                    <a:pt x="223" y="213"/>
                    <a:pt x="222" y="212"/>
                    <a:pt x="223" y="210"/>
                  </a:cubicBezTo>
                  <a:cubicBezTo>
                    <a:pt x="223" y="210"/>
                    <a:pt x="224" y="206"/>
                    <a:pt x="224" y="206"/>
                  </a:cubicBezTo>
                  <a:cubicBezTo>
                    <a:pt x="226" y="204"/>
                    <a:pt x="224" y="204"/>
                    <a:pt x="224" y="202"/>
                  </a:cubicBezTo>
                  <a:cubicBezTo>
                    <a:pt x="228" y="202"/>
                    <a:pt x="230" y="201"/>
                    <a:pt x="230" y="199"/>
                  </a:cubicBezTo>
                  <a:cubicBezTo>
                    <a:pt x="231" y="199"/>
                    <a:pt x="231" y="200"/>
                    <a:pt x="231" y="202"/>
                  </a:cubicBezTo>
                  <a:cubicBezTo>
                    <a:pt x="233" y="200"/>
                    <a:pt x="234" y="200"/>
                    <a:pt x="237" y="200"/>
                  </a:cubicBezTo>
                  <a:cubicBezTo>
                    <a:pt x="238" y="200"/>
                    <a:pt x="238" y="197"/>
                    <a:pt x="240" y="197"/>
                  </a:cubicBezTo>
                  <a:cubicBezTo>
                    <a:pt x="240" y="194"/>
                    <a:pt x="239" y="192"/>
                    <a:pt x="237" y="192"/>
                  </a:cubicBezTo>
                  <a:cubicBezTo>
                    <a:pt x="238" y="190"/>
                    <a:pt x="238" y="189"/>
                    <a:pt x="238" y="186"/>
                  </a:cubicBezTo>
                  <a:cubicBezTo>
                    <a:pt x="241" y="187"/>
                    <a:pt x="243" y="186"/>
                    <a:pt x="243" y="183"/>
                  </a:cubicBezTo>
                  <a:cubicBezTo>
                    <a:pt x="246" y="187"/>
                    <a:pt x="247" y="182"/>
                    <a:pt x="252" y="183"/>
                  </a:cubicBezTo>
                  <a:cubicBezTo>
                    <a:pt x="253" y="183"/>
                    <a:pt x="254" y="185"/>
                    <a:pt x="254" y="185"/>
                  </a:cubicBezTo>
                  <a:cubicBezTo>
                    <a:pt x="255" y="185"/>
                    <a:pt x="255" y="183"/>
                    <a:pt x="257" y="183"/>
                  </a:cubicBezTo>
                  <a:cubicBezTo>
                    <a:pt x="258" y="183"/>
                    <a:pt x="260" y="185"/>
                    <a:pt x="259" y="185"/>
                  </a:cubicBezTo>
                  <a:cubicBezTo>
                    <a:pt x="261" y="184"/>
                    <a:pt x="260" y="183"/>
                    <a:pt x="261" y="182"/>
                  </a:cubicBezTo>
                  <a:cubicBezTo>
                    <a:pt x="261" y="181"/>
                    <a:pt x="263" y="182"/>
                    <a:pt x="264" y="182"/>
                  </a:cubicBezTo>
                  <a:cubicBezTo>
                    <a:pt x="266" y="180"/>
                    <a:pt x="265" y="178"/>
                    <a:pt x="269" y="179"/>
                  </a:cubicBezTo>
                  <a:cubicBezTo>
                    <a:pt x="267" y="177"/>
                    <a:pt x="269" y="172"/>
                    <a:pt x="265" y="172"/>
                  </a:cubicBezTo>
                  <a:cubicBezTo>
                    <a:pt x="262" y="170"/>
                    <a:pt x="263" y="175"/>
                    <a:pt x="262" y="175"/>
                  </a:cubicBezTo>
                  <a:cubicBezTo>
                    <a:pt x="261" y="175"/>
                    <a:pt x="261" y="173"/>
                    <a:pt x="259" y="173"/>
                  </a:cubicBezTo>
                  <a:cubicBezTo>
                    <a:pt x="259" y="174"/>
                    <a:pt x="258" y="175"/>
                    <a:pt x="258" y="175"/>
                  </a:cubicBezTo>
                  <a:cubicBezTo>
                    <a:pt x="257" y="175"/>
                    <a:pt x="257" y="173"/>
                    <a:pt x="255" y="173"/>
                  </a:cubicBezTo>
                  <a:cubicBezTo>
                    <a:pt x="253" y="174"/>
                    <a:pt x="251" y="176"/>
                    <a:pt x="248" y="175"/>
                  </a:cubicBezTo>
                  <a:cubicBezTo>
                    <a:pt x="247" y="175"/>
                    <a:pt x="247" y="177"/>
                    <a:pt x="247" y="178"/>
                  </a:cubicBezTo>
                  <a:cubicBezTo>
                    <a:pt x="241" y="176"/>
                    <a:pt x="235" y="178"/>
                    <a:pt x="230" y="176"/>
                  </a:cubicBezTo>
                  <a:cubicBezTo>
                    <a:pt x="230" y="176"/>
                    <a:pt x="230" y="174"/>
                    <a:pt x="230" y="173"/>
                  </a:cubicBezTo>
                  <a:cubicBezTo>
                    <a:pt x="229" y="172"/>
                    <a:pt x="225" y="174"/>
                    <a:pt x="224" y="172"/>
                  </a:cubicBezTo>
                  <a:cubicBezTo>
                    <a:pt x="228" y="164"/>
                    <a:pt x="226" y="160"/>
                    <a:pt x="224" y="151"/>
                  </a:cubicBezTo>
                  <a:cubicBezTo>
                    <a:pt x="228" y="151"/>
                    <a:pt x="234" y="145"/>
                    <a:pt x="236" y="148"/>
                  </a:cubicBezTo>
                  <a:cubicBezTo>
                    <a:pt x="238" y="147"/>
                    <a:pt x="235" y="146"/>
                    <a:pt x="237" y="143"/>
                  </a:cubicBezTo>
                  <a:cubicBezTo>
                    <a:pt x="241" y="143"/>
                    <a:pt x="242" y="135"/>
                    <a:pt x="243" y="133"/>
                  </a:cubicBezTo>
                  <a:cubicBezTo>
                    <a:pt x="243" y="133"/>
                    <a:pt x="245" y="133"/>
                    <a:pt x="245" y="133"/>
                  </a:cubicBezTo>
                  <a:cubicBezTo>
                    <a:pt x="246" y="130"/>
                    <a:pt x="240" y="129"/>
                    <a:pt x="243" y="126"/>
                  </a:cubicBezTo>
                  <a:cubicBezTo>
                    <a:pt x="241" y="127"/>
                    <a:pt x="237" y="125"/>
                    <a:pt x="234" y="126"/>
                  </a:cubicBezTo>
                  <a:cubicBezTo>
                    <a:pt x="231" y="126"/>
                    <a:pt x="228" y="129"/>
                    <a:pt x="224" y="129"/>
                  </a:cubicBezTo>
                  <a:cubicBezTo>
                    <a:pt x="222" y="127"/>
                    <a:pt x="222" y="137"/>
                    <a:pt x="223" y="134"/>
                  </a:cubicBezTo>
                  <a:cubicBezTo>
                    <a:pt x="222" y="137"/>
                    <a:pt x="221" y="133"/>
                    <a:pt x="220" y="134"/>
                  </a:cubicBezTo>
                  <a:cubicBezTo>
                    <a:pt x="219" y="136"/>
                    <a:pt x="221" y="138"/>
                    <a:pt x="220" y="140"/>
                  </a:cubicBezTo>
                  <a:cubicBezTo>
                    <a:pt x="220" y="140"/>
                    <a:pt x="216" y="143"/>
                    <a:pt x="214" y="145"/>
                  </a:cubicBezTo>
                  <a:cubicBezTo>
                    <a:pt x="211" y="150"/>
                    <a:pt x="211" y="153"/>
                    <a:pt x="205" y="152"/>
                  </a:cubicBezTo>
                  <a:cubicBezTo>
                    <a:pt x="204" y="154"/>
                    <a:pt x="207" y="156"/>
                    <a:pt x="205" y="157"/>
                  </a:cubicBezTo>
                  <a:cubicBezTo>
                    <a:pt x="203" y="157"/>
                    <a:pt x="204" y="159"/>
                    <a:pt x="203" y="159"/>
                  </a:cubicBezTo>
                  <a:cubicBezTo>
                    <a:pt x="203" y="160"/>
                    <a:pt x="201" y="159"/>
                    <a:pt x="200" y="159"/>
                  </a:cubicBezTo>
                  <a:cubicBezTo>
                    <a:pt x="200" y="160"/>
                    <a:pt x="201" y="162"/>
                    <a:pt x="200" y="162"/>
                  </a:cubicBezTo>
                  <a:cubicBezTo>
                    <a:pt x="200" y="162"/>
                    <a:pt x="199" y="162"/>
                    <a:pt x="199" y="162"/>
                  </a:cubicBezTo>
                  <a:cubicBezTo>
                    <a:pt x="198" y="164"/>
                    <a:pt x="200" y="168"/>
                    <a:pt x="198" y="168"/>
                  </a:cubicBezTo>
                  <a:cubicBezTo>
                    <a:pt x="198" y="169"/>
                    <a:pt x="202" y="170"/>
                    <a:pt x="199" y="171"/>
                  </a:cubicBezTo>
                  <a:cubicBezTo>
                    <a:pt x="201" y="172"/>
                    <a:pt x="202" y="175"/>
                    <a:pt x="206" y="175"/>
                  </a:cubicBezTo>
                  <a:cubicBezTo>
                    <a:pt x="206" y="177"/>
                    <a:pt x="207" y="178"/>
                    <a:pt x="209" y="179"/>
                  </a:cubicBezTo>
                  <a:cubicBezTo>
                    <a:pt x="208" y="180"/>
                    <a:pt x="207" y="181"/>
                    <a:pt x="206" y="182"/>
                  </a:cubicBezTo>
                  <a:cubicBezTo>
                    <a:pt x="205" y="183"/>
                    <a:pt x="206" y="185"/>
                    <a:pt x="205" y="186"/>
                  </a:cubicBezTo>
                  <a:cubicBezTo>
                    <a:pt x="203" y="187"/>
                    <a:pt x="202" y="188"/>
                    <a:pt x="199" y="187"/>
                  </a:cubicBezTo>
                  <a:cubicBezTo>
                    <a:pt x="198" y="193"/>
                    <a:pt x="194" y="195"/>
                    <a:pt x="195" y="203"/>
                  </a:cubicBezTo>
                  <a:cubicBezTo>
                    <a:pt x="190" y="201"/>
                    <a:pt x="190" y="210"/>
                    <a:pt x="186" y="210"/>
                  </a:cubicBezTo>
                  <a:cubicBezTo>
                    <a:pt x="186" y="210"/>
                    <a:pt x="185" y="210"/>
                    <a:pt x="185" y="210"/>
                  </a:cubicBezTo>
                  <a:cubicBezTo>
                    <a:pt x="183" y="210"/>
                    <a:pt x="185" y="212"/>
                    <a:pt x="184" y="213"/>
                  </a:cubicBezTo>
                  <a:cubicBezTo>
                    <a:pt x="181" y="214"/>
                    <a:pt x="178" y="211"/>
                    <a:pt x="177" y="214"/>
                  </a:cubicBezTo>
                  <a:cubicBezTo>
                    <a:pt x="174" y="214"/>
                    <a:pt x="176" y="208"/>
                    <a:pt x="175" y="206"/>
                  </a:cubicBezTo>
                  <a:cubicBezTo>
                    <a:pt x="174" y="205"/>
                    <a:pt x="174" y="202"/>
                    <a:pt x="172" y="202"/>
                  </a:cubicBezTo>
                  <a:cubicBezTo>
                    <a:pt x="169" y="201"/>
                    <a:pt x="174" y="197"/>
                    <a:pt x="168" y="197"/>
                  </a:cubicBezTo>
                  <a:cubicBezTo>
                    <a:pt x="171" y="194"/>
                    <a:pt x="166" y="193"/>
                    <a:pt x="165" y="192"/>
                  </a:cubicBezTo>
                  <a:cubicBezTo>
                    <a:pt x="165" y="191"/>
                    <a:pt x="167" y="190"/>
                    <a:pt x="167" y="189"/>
                  </a:cubicBezTo>
                  <a:cubicBezTo>
                    <a:pt x="167" y="185"/>
                    <a:pt x="163" y="183"/>
                    <a:pt x="160" y="180"/>
                  </a:cubicBezTo>
                  <a:cubicBezTo>
                    <a:pt x="155" y="182"/>
                    <a:pt x="157" y="189"/>
                    <a:pt x="150" y="187"/>
                  </a:cubicBezTo>
                  <a:cubicBezTo>
                    <a:pt x="150" y="189"/>
                    <a:pt x="152" y="189"/>
                    <a:pt x="153" y="189"/>
                  </a:cubicBezTo>
                  <a:cubicBezTo>
                    <a:pt x="153" y="190"/>
                    <a:pt x="151" y="190"/>
                    <a:pt x="150" y="190"/>
                  </a:cubicBezTo>
                  <a:cubicBezTo>
                    <a:pt x="147" y="190"/>
                    <a:pt x="149" y="195"/>
                    <a:pt x="146" y="195"/>
                  </a:cubicBezTo>
                  <a:cubicBezTo>
                    <a:pt x="139" y="196"/>
                    <a:pt x="141" y="189"/>
                    <a:pt x="135" y="190"/>
                  </a:cubicBezTo>
                  <a:cubicBezTo>
                    <a:pt x="135" y="189"/>
                    <a:pt x="136" y="189"/>
                    <a:pt x="137" y="189"/>
                  </a:cubicBezTo>
                  <a:cubicBezTo>
                    <a:pt x="139" y="185"/>
                    <a:pt x="133" y="182"/>
                    <a:pt x="137" y="180"/>
                  </a:cubicBezTo>
                  <a:cubicBezTo>
                    <a:pt x="136" y="179"/>
                    <a:pt x="135" y="178"/>
                    <a:pt x="133" y="178"/>
                  </a:cubicBezTo>
                  <a:cubicBezTo>
                    <a:pt x="132" y="176"/>
                    <a:pt x="135" y="175"/>
                    <a:pt x="135" y="175"/>
                  </a:cubicBezTo>
                  <a:cubicBezTo>
                    <a:pt x="135" y="173"/>
                    <a:pt x="132" y="173"/>
                    <a:pt x="132" y="172"/>
                  </a:cubicBezTo>
                  <a:cubicBezTo>
                    <a:pt x="132" y="171"/>
                    <a:pt x="134" y="163"/>
                    <a:pt x="132" y="168"/>
                  </a:cubicBezTo>
                  <a:cubicBezTo>
                    <a:pt x="129" y="167"/>
                    <a:pt x="131" y="165"/>
                    <a:pt x="133" y="165"/>
                  </a:cubicBezTo>
                  <a:cubicBezTo>
                    <a:pt x="130" y="160"/>
                    <a:pt x="138" y="159"/>
                    <a:pt x="135" y="158"/>
                  </a:cubicBezTo>
                  <a:cubicBezTo>
                    <a:pt x="135" y="156"/>
                    <a:pt x="139" y="158"/>
                    <a:pt x="139" y="155"/>
                  </a:cubicBezTo>
                  <a:cubicBezTo>
                    <a:pt x="139" y="153"/>
                    <a:pt x="140" y="155"/>
                    <a:pt x="140" y="155"/>
                  </a:cubicBezTo>
                  <a:cubicBezTo>
                    <a:pt x="141" y="154"/>
                    <a:pt x="141" y="153"/>
                    <a:pt x="143" y="152"/>
                  </a:cubicBezTo>
                  <a:cubicBezTo>
                    <a:pt x="145" y="152"/>
                    <a:pt x="144" y="150"/>
                    <a:pt x="144" y="148"/>
                  </a:cubicBezTo>
                  <a:cubicBezTo>
                    <a:pt x="147" y="149"/>
                    <a:pt x="149" y="148"/>
                    <a:pt x="149" y="145"/>
                  </a:cubicBezTo>
                  <a:cubicBezTo>
                    <a:pt x="153" y="144"/>
                    <a:pt x="150" y="150"/>
                    <a:pt x="156" y="148"/>
                  </a:cubicBezTo>
                  <a:cubicBezTo>
                    <a:pt x="156" y="147"/>
                    <a:pt x="154" y="147"/>
                    <a:pt x="153" y="147"/>
                  </a:cubicBezTo>
                  <a:cubicBezTo>
                    <a:pt x="157" y="144"/>
                    <a:pt x="161" y="145"/>
                    <a:pt x="164" y="141"/>
                  </a:cubicBezTo>
                  <a:cubicBezTo>
                    <a:pt x="164" y="141"/>
                    <a:pt x="164" y="139"/>
                    <a:pt x="164" y="138"/>
                  </a:cubicBezTo>
                  <a:cubicBezTo>
                    <a:pt x="164" y="138"/>
                    <a:pt x="166" y="139"/>
                    <a:pt x="167" y="138"/>
                  </a:cubicBezTo>
                  <a:cubicBezTo>
                    <a:pt x="167" y="137"/>
                    <a:pt x="166" y="135"/>
                    <a:pt x="167" y="134"/>
                  </a:cubicBezTo>
                  <a:cubicBezTo>
                    <a:pt x="167" y="133"/>
                    <a:pt x="171" y="132"/>
                    <a:pt x="171" y="131"/>
                  </a:cubicBezTo>
                  <a:cubicBezTo>
                    <a:pt x="172" y="130"/>
                    <a:pt x="170" y="127"/>
                    <a:pt x="171" y="126"/>
                  </a:cubicBezTo>
                  <a:cubicBezTo>
                    <a:pt x="171" y="125"/>
                    <a:pt x="173" y="128"/>
                    <a:pt x="174" y="127"/>
                  </a:cubicBezTo>
                  <a:cubicBezTo>
                    <a:pt x="173" y="128"/>
                    <a:pt x="176" y="120"/>
                    <a:pt x="175" y="120"/>
                  </a:cubicBezTo>
                  <a:cubicBezTo>
                    <a:pt x="178" y="124"/>
                    <a:pt x="179" y="118"/>
                    <a:pt x="182" y="117"/>
                  </a:cubicBezTo>
                  <a:cubicBezTo>
                    <a:pt x="182" y="115"/>
                    <a:pt x="185" y="114"/>
                    <a:pt x="182" y="113"/>
                  </a:cubicBezTo>
                  <a:cubicBezTo>
                    <a:pt x="182" y="110"/>
                    <a:pt x="186" y="113"/>
                    <a:pt x="186" y="109"/>
                  </a:cubicBezTo>
                  <a:cubicBezTo>
                    <a:pt x="187" y="107"/>
                    <a:pt x="189" y="108"/>
                    <a:pt x="191" y="108"/>
                  </a:cubicBezTo>
                  <a:cubicBezTo>
                    <a:pt x="191" y="106"/>
                    <a:pt x="190" y="105"/>
                    <a:pt x="189" y="105"/>
                  </a:cubicBezTo>
                  <a:cubicBezTo>
                    <a:pt x="193" y="102"/>
                    <a:pt x="196" y="101"/>
                    <a:pt x="199" y="101"/>
                  </a:cubicBezTo>
                  <a:cubicBezTo>
                    <a:pt x="201" y="99"/>
                    <a:pt x="199" y="98"/>
                    <a:pt x="200" y="95"/>
                  </a:cubicBezTo>
                  <a:cubicBezTo>
                    <a:pt x="202" y="94"/>
                    <a:pt x="205" y="93"/>
                    <a:pt x="205" y="91"/>
                  </a:cubicBezTo>
                  <a:cubicBezTo>
                    <a:pt x="205" y="87"/>
                    <a:pt x="209" y="92"/>
                    <a:pt x="209" y="86"/>
                  </a:cubicBezTo>
                  <a:cubicBezTo>
                    <a:pt x="214" y="85"/>
                    <a:pt x="220" y="89"/>
                    <a:pt x="220" y="81"/>
                  </a:cubicBezTo>
                  <a:cubicBezTo>
                    <a:pt x="223" y="83"/>
                    <a:pt x="229" y="79"/>
                    <a:pt x="233" y="82"/>
                  </a:cubicBezTo>
                  <a:cubicBezTo>
                    <a:pt x="234" y="81"/>
                    <a:pt x="235" y="80"/>
                    <a:pt x="236" y="78"/>
                  </a:cubicBezTo>
                  <a:cubicBezTo>
                    <a:pt x="240" y="76"/>
                    <a:pt x="243" y="82"/>
                    <a:pt x="243" y="77"/>
                  </a:cubicBezTo>
                  <a:cubicBezTo>
                    <a:pt x="245" y="77"/>
                    <a:pt x="245" y="80"/>
                    <a:pt x="248" y="81"/>
                  </a:cubicBezTo>
                  <a:cubicBezTo>
                    <a:pt x="250" y="80"/>
                    <a:pt x="249" y="76"/>
                    <a:pt x="254" y="78"/>
                  </a:cubicBezTo>
                  <a:cubicBezTo>
                    <a:pt x="254" y="80"/>
                    <a:pt x="252" y="80"/>
                    <a:pt x="252" y="82"/>
                  </a:cubicBezTo>
                  <a:cubicBezTo>
                    <a:pt x="253" y="83"/>
                    <a:pt x="260" y="76"/>
                    <a:pt x="264" y="79"/>
                  </a:cubicBezTo>
                  <a:cubicBezTo>
                    <a:pt x="265" y="81"/>
                    <a:pt x="264" y="79"/>
                    <a:pt x="266" y="79"/>
                  </a:cubicBezTo>
                  <a:cubicBezTo>
                    <a:pt x="269" y="80"/>
                    <a:pt x="272" y="82"/>
                    <a:pt x="276" y="81"/>
                  </a:cubicBezTo>
                  <a:cubicBezTo>
                    <a:pt x="276" y="82"/>
                    <a:pt x="277" y="84"/>
                    <a:pt x="276" y="85"/>
                  </a:cubicBezTo>
                  <a:cubicBezTo>
                    <a:pt x="276" y="86"/>
                    <a:pt x="274" y="85"/>
                    <a:pt x="273" y="85"/>
                  </a:cubicBezTo>
                  <a:cubicBezTo>
                    <a:pt x="272" y="86"/>
                    <a:pt x="273" y="89"/>
                    <a:pt x="271" y="88"/>
                  </a:cubicBezTo>
                  <a:cubicBezTo>
                    <a:pt x="273" y="91"/>
                    <a:pt x="282" y="89"/>
                    <a:pt x="285" y="88"/>
                  </a:cubicBezTo>
                  <a:cubicBezTo>
                    <a:pt x="288" y="86"/>
                    <a:pt x="287" y="90"/>
                    <a:pt x="287" y="91"/>
                  </a:cubicBezTo>
                  <a:cubicBezTo>
                    <a:pt x="289" y="92"/>
                    <a:pt x="292" y="90"/>
                    <a:pt x="292" y="92"/>
                  </a:cubicBezTo>
                  <a:cubicBezTo>
                    <a:pt x="302" y="90"/>
                    <a:pt x="304" y="98"/>
                    <a:pt x="310" y="95"/>
                  </a:cubicBezTo>
                  <a:cubicBezTo>
                    <a:pt x="309" y="99"/>
                    <a:pt x="314" y="97"/>
                    <a:pt x="314" y="101"/>
                  </a:cubicBezTo>
                  <a:cubicBezTo>
                    <a:pt x="318" y="101"/>
                    <a:pt x="323" y="100"/>
                    <a:pt x="320" y="103"/>
                  </a:cubicBezTo>
                  <a:cubicBezTo>
                    <a:pt x="323" y="104"/>
                    <a:pt x="326" y="104"/>
                    <a:pt x="328" y="105"/>
                  </a:cubicBezTo>
                  <a:cubicBezTo>
                    <a:pt x="328" y="105"/>
                    <a:pt x="328" y="107"/>
                    <a:pt x="328" y="108"/>
                  </a:cubicBezTo>
                  <a:cubicBezTo>
                    <a:pt x="329" y="108"/>
                    <a:pt x="332" y="107"/>
                    <a:pt x="332" y="108"/>
                  </a:cubicBezTo>
                  <a:cubicBezTo>
                    <a:pt x="334" y="113"/>
                    <a:pt x="334" y="115"/>
                    <a:pt x="332" y="120"/>
                  </a:cubicBezTo>
                  <a:cubicBezTo>
                    <a:pt x="330" y="117"/>
                    <a:pt x="327" y="121"/>
                    <a:pt x="324" y="122"/>
                  </a:cubicBezTo>
                  <a:cubicBezTo>
                    <a:pt x="320" y="122"/>
                    <a:pt x="315" y="117"/>
                    <a:pt x="311" y="122"/>
                  </a:cubicBezTo>
                  <a:cubicBezTo>
                    <a:pt x="310" y="122"/>
                    <a:pt x="311" y="119"/>
                    <a:pt x="310" y="119"/>
                  </a:cubicBezTo>
                  <a:cubicBezTo>
                    <a:pt x="308" y="118"/>
                    <a:pt x="308" y="120"/>
                    <a:pt x="307" y="120"/>
                  </a:cubicBezTo>
                  <a:cubicBezTo>
                    <a:pt x="306" y="120"/>
                    <a:pt x="305" y="117"/>
                    <a:pt x="304" y="117"/>
                  </a:cubicBezTo>
                  <a:cubicBezTo>
                    <a:pt x="302" y="117"/>
                    <a:pt x="298" y="121"/>
                    <a:pt x="299" y="116"/>
                  </a:cubicBezTo>
                  <a:cubicBezTo>
                    <a:pt x="294" y="118"/>
                    <a:pt x="295" y="116"/>
                    <a:pt x="290" y="116"/>
                  </a:cubicBezTo>
                  <a:cubicBezTo>
                    <a:pt x="290" y="118"/>
                    <a:pt x="291" y="119"/>
                    <a:pt x="293" y="119"/>
                  </a:cubicBezTo>
                  <a:cubicBezTo>
                    <a:pt x="295" y="118"/>
                    <a:pt x="295" y="120"/>
                    <a:pt x="297" y="120"/>
                  </a:cubicBezTo>
                  <a:cubicBezTo>
                    <a:pt x="295" y="123"/>
                    <a:pt x="297" y="122"/>
                    <a:pt x="299" y="123"/>
                  </a:cubicBezTo>
                  <a:cubicBezTo>
                    <a:pt x="299" y="123"/>
                    <a:pt x="298" y="125"/>
                    <a:pt x="299" y="126"/>
                  </a:cubicBezTo>
                  <a:cubicBezTo>
                    <a:pt x="299" y="127"/>
                    <a:pt x="301" y="127"/>
                    <a:pt x="301" y="129"/>
                  </a:cubicBezTo>
                  <a:cubicBezTo>
                    <a:pt x="302" y="130"/>
                    <a:pt x="305" y="134"/>
                    <a:pt x="304" y="138"/>
                  </a:cubicBezTo>
                  <a:cubicBezTo>
                    <a:pt x="305" y="143"/>
                    <a:pt x="313" y="140"/>
                    <a:pt x="314" y="144"/>
                  </a:cubicBezTo>
                  <a:cubicBezTo>
                    <a:pt x="316" y="143"/>
                    <a:pt x="316" y="141"/>
                    <a:pt x="318" y="141"/>
                  </a:cubicBezTo>
                  <a:cubicBezTo>
                    <a:pt x="318" y="137"/>
                    <a:pt x="312" y="138"/>
                    <a:pt x="310" y="136"/>
                  </a:cubicBezTo>
                  <a:cubicBezTo>
                    <a:pt x="309" y="130"/>
                    <a:pt x="318" y="134"/>
                    <a:pt x="321" y="133"/>
                  </a:cubicBezTo>
                  <a:cubicBezTo>
                    <a:pt x="321" y="136"/>
                    <a:pt x="327" y="132"/>
                    <a:pt x="325" y="137"/>
                  </a:cubicBezTo>
                  <a:cubicBezTo>
                    <a:pt x="329" y="139"/>
                    <a:pt x="331" y="133"/>
                    <a:pt x="331" y="138"/>
                  </a:cubicBezTo>
                  <a:cubicBezTo>
                    <a:pt x="335" y="136"/>
                    <a:pt x="331" y="131"/>
                    <a:pt x="328" y="131"/>
                  </a:cubicBezTo>
                  <a:cubicBezTo>
                    <a:pt x="329" y="129"/>
                    <a:pt x="332" y="128"/>
                    <a:pt x="335" y="127"/>
                  </a:cubicBezTo>
                  <a:cubicBezTo>
                    <a:pt x="337" y="125"/>
                    <a:pt x="337" y="122"/>
                    <a:pt x="339" y="120"/>
                  </a:cubicBezTo>
                  <a:cubicBezTo>
                    <a:pt x="345" y="120"/>
                    <a:pt x="348" y="121"/>
                    <a:pt x="352" y="123"/>
                  </a:cubicBezTo>
                  <a:cubicBezTo>
                    <a:pt x="353" y="123"/>
                    <a:pt x="353" y="120"/>
                    <a:pt x="355" y="120"/>
                  </a:cubicBezTo>
                  <a:cubicBezTo>
                    <a:pt x="355" y="118"/>
                    <a:pt x="354" y="117"/>
                    <a:pt x="352" y="116"/>
                  </a:cubicBezTo>
                  <a:cubicBezTo>
                    <a:pt x="354" y="111"/>
                    <a:pt x="354" y="106"/>
                    <a:pt x="353" y="101"/>
                  </a:cubicBezTo>
                  <a:cubicBezTo>
                    <a:pt x="358" y="100"/>
                    <a:pt x="362" y="100"/>
                    <a:pt x="365" y="102"/>
                  </a:cubicBezTo>
                  <a:cubicBezTo>
                    <a:pt x="365" y="102"/>
                    <a:pt x="369" y="103"/>
                    <a:pt x="369" y="106"/>
                  </a:cubicBezTo>
                  <a:cubicBezTo>
                    <a:pt x="360" y="106"/>
                    <a:pt x="360" y="106"/>
                    <a:pt x="360" y="106"/>
                  </a:cubicBezTo>
                  <a:cubicBezTo>
                    <a:pt x="360" y="110"/>
                    <a:pt x="360" y="110"/>
                    <a:pt x="360" y="110"/>
                  </a:cubicBezTo>
                  <a:cubicBezTo>
                    <a:pt x="364" y="114"/>
                    <a:pt x="365" y="110"/>
                    <a:pt x="367" y="112"/>
                  </a:cubicBezTo>
                  <a:cubicBezTo>
                    <a:pt x="369" y="113"/>
                    <a:pt x="363" y="113"/>
                    <a:pt x="363" y="113"/>
                  </a:cubicBezTo>
                  <a:cubicBezTo>
                    <a:pt x="362" y="116"/>
                    <a:pt x="367" y="113"/>
                    <a:pt x="369" y="116"/>
                  </a:cubicBezTo>
                  <a:cubicBezTo>
                    <a:pt x="371" y="115"/>
                    <a:pt x="374" y="113"/>
                    <a:pt x="376" y="110"/>
                  </a:cubicBezTo>
                  <a:cubicBezTo>
                    <a:pt x="376" y="110"/>
                    <a:pt x="378" y="109"/>
                    <a:pt x="377" y="108"/>
                  </a:cubicBezTo>
                  <a:cubicBezTo>
                    <a:pt x="384" y="109"/>
                    <a:pt x="383" y="104"/>
                    <a:pt x="388" y="105"/>
                  </a:cubicBezTo>
                  <a:cubicBezTo>
                    <a:pt x="390" y="104"/>
                    <a:pt x="391" y="103"/>
                    <a:pt x="391" y="101"/>
                  </a:cubicBezTo>
                  <a:cubicBezTo>
                    <a:pt x="394" y="101"/>
                    <a:pt x="395" y="99"/>
                    <a:pt x="395" y="98"/>
                  </a:cubicBezTo>
                  <a:cubicBezTo>
                    <a:pt x="401" y="102"/>
                    <a:pt x="405" y="95"/>
                    <a:pt x="411" y="95"/>
                  </a:cubicBezTo>
                  <a:cubicBezTo>
                    <a:pt x="411" y="101"/>
                    <a:pt x="411" y="101"/>
                    <a:pt x="411" y="101"/>
                  </a:cubicBezTo>
                  <a:cubicBezTo>
                    <a:pt x="416" y="101"/>
                    <a:pt x="420" y="100"/>
                    <a:pt x="423" y="99"/>
                  </a:cubicBezTo>
                  <a:cubicBezTo>
                    <a:pt x="424" y="99"/>
                    <a:pt x="426" y="99"/>
                    <a:pt x="426" y="99"/>
                  </a:cubicBezTo>
                  <a:cubicBezTo>
                    <a:pt x="426" y="99"/>
                    <a:pt x="426" y="98"/>
                    <a:pt x="426" y="98"/>
                  </a:cubicBezTo>
                  <a:cubicBezTo>
                    <a:pt x="429" y="97"/>
                    <a:pt x="433" y="98"/>
                    <a:pt x="433" y="94"/>
                  </a:cubicBezTo>
                  <a:cubicBezTo>
                    <a:pt x="437" y="95"/>
                    <a:pt x="442" y="96"/>
                    <a:pt x="445" y="99"/>
                  </a:cubicBezTo>
                  <a:cubicBezTo>
                    <a:pt x="447" y="98"/>
                    <a:pt x="448" y="97"/>
                    <a:pt x="449" y="95"/>
                  </a:cubicBezTo>
                  <a:cubicBezTo>
                    <a:pt x="449" y="93"/>
                    <a:pt x="443" y="92"/>
                    <a:pt x="447" y="91"/>
                  </a:cubicBezTo>
                  <a:cubicBezTo>
                    <a:pt x="445" y="87"/>
                    <a:pt x="438" y="88"/>
                    <a:pt x="440" y="81"/>
                  </a:cubicBezTo>
                  <a:cubicBezTo>
                    <a:pt x="443" y="82"/>
                    <a:pt x="443" y="84"/>
                    <a:pt x="447" y="85"/>
                  </a:cubicBezTo>
                  <a:cubicBezTo>
                    <a:pt x="449" y="85"/>
                    <a:pt x="452" y="89"/>
                    <a:pt x="456" y="88"/>
                  </a:cubicBezTo>
                  <a:cubicBezTo>
                    <a:pt x="457" y="88"/>
                    <a:pt x="457" y="86"/>
                    <a:pt x="457" y="86"/>
                  </a:cubicBezTo>
                  <a:cubicBezTo>
                    <a:pt x="458" y="86"/>
                    <a:pt x="460" y="89"/>
                    <a:pt x="460" y="86"/>
                  </a:cubicBezTo>
                  <a:cubicBezTo>
                    <a:pt x="462" y="86"/>
                    <a:pt x="462" y="89"/>
                    <a:pt x="463" y="89"/>
                  </a:cubicBezTo>
                  <a:cubicBezTo>
                    <a:pt x="465" y="90"/>
                    <a:pt x="468" y="89"/>
                    <a:pt x="467" y="92"/>
                  </a:cubicBezTo>
                  <a:cubicBezTo>
                    <a:pt x="471" y="90"/>
                    <a:pt x="473" y="93"/>
                    <a:pt x="478" y="91"/>
                  </a:cubicBezTo>
                  <a:cubicBezTo>
                    <a:pt x="476" y="95"/>
                    <a:pt x="483" y="92"/>
                    <a:pt x="481" y="96"/>
                  </a:cubicBezTo>
                  <a:cubicBezTo>
                    <a:pt x="483" y="96"/>
                    <a:pt x="485" y="97"/>
                    <a:pt x="485" y="99"/>
                  </a:cubicBezTo>
                  <a:cubicBezTo>
                    <a:pt x="490" y="98"/>
                    <a:pt x="490" y="102"/>
                    <a:pt x="495" y="101"/>
                  </a:cubicBezTo>
                  <a:cubicBezTo>
                    <a:pt x="498" y="92"/>
                    <a:pt x="487" y="96"/>
                    <a:pt x="489" y="88"/>
                  </a:cubicBezTo>
                  <a:cubicBezTo>
                    <a:pt x="489" y="86"/>
                    <a:pt x="488" y="88"/>
                    <a:pt x="485" y="88"/>
                  </a:cubicBezTo>
                  <a:cubicBezTo>
                    <a:pt x="485" y="85"/>
                    <a:pt x="488" y="84"/>
                    <a:pt x="487" y="79"/>
                  </a:cubicBezTo>
                  <a:cubicBezTo>
                    <a:pt x="487" y="78"/>
                    <a:pt x="484" y="79"/>
                    <a:pt x="484" y="78"/>
                  </a:cubicBezTo>
                  <a:cubicBezTo>
                    <a:pt x="484" y="78"/>
                    <a:pt x="486" y="75"/>
                    <a:pt x="484" y="75"/>
                  </a:cubicBezTo>
                  <a:cubicBezTo>
                    <a:pt x="484" y="72"/>
                    <a:pt x="488" y="73"/>
                    <a:pt x="487" y="70"/>
                  </a:cubicBezTo>
                  <a:cubicBezTo>
                    <a:pt x="489" y="70"/>
                    <a:pt x="488" y="66"/>
                    <a:pt x="492" y="67"/>
                  </a:cubicBezTo>
                  <a:cubicBezTo>
                    <a:pt x="492" y="64"/>
                    <a:pt x="493" y="62"/>
                    <a:pt x="496" y="63"/>
                  </a:cubicBezTo>
                  <a:cubicBezTo>
                    <a:pt x="495" y="56"/>
                    <a:pt x="501" y="58"/>
                    <a:pt x="501" y="53"/>
                  </a:cubicBezTo>
                  <a:cubicBezTo>
                    <a:pt x="507" y="52"/>
                    <a:pt x="510" y="55"/>
                    <a:pt x="515" y="56"/>
                  </a:cubicBezTo>
                  <a:cubicBezTo>
                    <a:pt x="515" y="58"/>
                    <a:pt x="514" y="60"/>
                    <a:pt x="516" y="60"/>
                  </a:cubicBezTo>
                  <a:cubicBezTo>
                    <a:pt x="516" y="61"/>
                    <a:pt x="514" y="61"/>
                    <a:pt x="512" y="61"/>
                  </a:cubicBezTo>
                  <a:cubicBezTo>
                    <a:pt x="512" y="67"/>
                    <a:pt x="514" y="69"/>
                    <a:pt x="512" y="74"/>
                  </a:cubicBezTo>
                  <a:cubicBezTo>
                    <a:pt x="513" y="75"/>
                    <a:pt x="514" y="76"/>
                    <a:pt x="515" y="77"/>
                  </a:cubicBezTo>
                  <a:cubicBezTo>
                    <a:pt x="515" y="77"/>
                    <a:pt x="516" y="78"/>
                    <a:pt x="517" y="78"/>
                  </a:cubicBezTo>
                  <a:cubicBezTo>
                    <a:pt x="515" y="81"/>
                    <a:pt x="517" y="89"/>
                    <a:pt x="515" y="92"/>
                  </a:cubicBezTo>
                  <a:cubicBezTo>
                    <a:pt x="513" y="97"/>
                    <a:pt x="518" y="95"/>
                    <a:pt x="519" y="98"/>
                  </a:cubicBezTo>
                  <a:cubicBezTo>
                    <a:pt x="518" y="109"/>
                    <a:pt x="513" y="116"/>
                    <a:pt x="503" y="119"/>
                  </a:cubicBezTo>
                  <a:cubicBezTo>
                    <a:pt x="504" y="122"/>
                    <a:pt x="510" y="119"/>
                    <a:pt x="511" y="122"/>
                  </a:cubicBezTo>
                  <a:cubicBezTo>
                    <a:pt x="514" y="121"/>
                    <a:pt x="513" y="117"/>
                    <a:pt x="517" y="117"/>
                  </a:cubicBezTo>
                  <a:cubicBezTo>
                    <a:pt x="517" y="118"/>
                    <a:pt x="516" y="120"/>
                    <a:pt x="516" y="122"/>
                  </a:cubicBezTo>
                  <a:cubicBezTo>
                    <a:pt x="518" y="121"/>
                    <a:pt x="517" y="119"/>
                    <a:pt x="519" y="119"/>
                  </a:cubicBezTo>
                  <a:cubicBezTo>
                    <a:pt x="521" y="119"/>
                    <a:pt x="520" y="116"/>
                    <a:pt x="520" y="116"/>
                  </a:cubicBezTo>
                  <a:cubicBezTo>
                    <a:pt x="521" y="116"/>
                    <a:pt x="523" y="116"/>
                    <a:pt x="523" y="116"/>
                  </a:cubicBezTo>
                  <a:cubicBezTo>
                    <a:pt x="524" y="115"/>
                    <a:pt x="523" y="113"/>
                    <a:pt x="523" y="112"/>
                  </a:cubicBezTo>
                  <a:cubicBezTo>
                    <a:pt x="527" y="112"/>
                    <a:pt x="527" y="112"/>
                    <a:pt x="527" y="112"/>
                  </a:cubicBezTo>
                  <a:cubicBezTo>
                    <a:pt x="526" y="107"/>
                    <a:pt x="532" y="103"/>
                    <a:pt x="527" y="101"/>
                  </a:cubicBezTo>
                  <a:cubicBezTo>
                    <a:pt x="528" y="99"/>
                    <a:pt x="530" y="100"/>
                    <a:pt x="530" y="98"/>
                  </a:cubicBezTo>
                  <a:cubicBezTo>
                    <a:pt x="530" y="96"/>
                    <a:pt x="528" y="97"/>
                    <a:pt x="527" y="96"/>
                  </a:cubicBezTo>
                  <a:cubicBezTo>
                    <a:pt x="527" y="93"/>
                    <a:pt x="532" y="96"/>
                    <a:pt x="534" y="95"/>
                  </a:cubicBezTo>
                  <a:cubicBezTo>
                    <a:pt x="533" y="94"/>
                    <a:pt x="534" y="90"/>
                    <a:pt x="530" y="91"/>
                  </a:cubicBezTo>
                  <a:cubicBezTo>
                    <a:pt x="527" y="93"/>
                    <a:pt x="525" y="87"/>
                    <a:pt x="524" y="91"/>
                  </a:cubicBezTo>
                  <a:cubicBezTo>
                    <a:pt x="522" y="88"/>
                    <a:pt x="522" y="85"/>
                    <a:pt x="523" y="82"/>
                  </a:cubicBezTo>
                  <a:cubicBezTo>
                    <a:pt x="523" y="82"/>
                    <a:pt x="526" y="83"/>
                    <a:pt x="526" y="82"/>
                  </a:cubicBezTo>
                  <a:cubicBezTo>
                    <a:pt x="527" y="81"/>
                    <a:pt x="525" y="77"/>
                    <a:pt x="526" y="75"/>
                  </a:cubicBezTo>
                  <a:cubicBezTo>
                    <a:pt x="526" y="73"/>
                    <a:pt x="524" y="75"/>
                    <a:pt x="524" y="75"/>
                  </a:cubicBezTo>
                  <a:cubicBezTo>
                    <a:pt x="522" y="73"/>
                    <a:pt x="523" y="70"/>
                    <a:pt x="522" y="67"/>
                  </a:cubicBezTo>
                  <a:cubicBezTo>
                    <a:pt x="527" y="69"/>
                    <a:pt x="525" y="63"/>
                    <a:pt x="529" y="63"/>
                  </a:cubicBezTo>
                  <a:cubicBezTo>
                    <a:pt x="529" y="56"/>
                    <a:pt x="529" y="56"/>
                    <a:pt x="529" y="56"/>
                  </a:cubicBezTo>
                  <a:cubicBezTo>
                    <a:pt x="533" y="54"/>
                    <a:pt x="531" y="60"/>
                    <a:pt x="532" y="63"/>
                  </a:cubicBezTo>
                  <a:cubicBezTo>
                    <a:pt x="532" y="65"/>
                    <a:pt x="534" y="61"/>
                    <a:pt x="534" y="64"/>
                  </a:cubicBezTo>
                  <a:cubicBezTo>
                    <a:pt x="534" y="65"/>
                    <a:pt x="533" y="66"/>
                    <a:pt x="533" y="65"/>
                  </a:cubicBezTo>
                  <a:cubicBezTo>
                    <a:pt x="534" y="69"/>
                    <a:pt x="537" y="70"/>
                    <a:pt x="541" y="72"/>
                  </a:cubicBezTo>
                  <a:cubicBezTo>
                    <a:pt x="544" y="73"/>
                    <a:pt x="541" y="68"/>
                    <a:pt x="540" y="68"/>
                  </a:cubicBezTo>
                  <a:cubicBezTo>
                    <a:pt x="542" y="66"/>
                    <a:pt x="546" y="66"/>
                    <a:pt x="550" y="65"/>
                  </a:cubicBezTo>
                  <a:cubicBezTo>
                    <a:pt x="550" y="64"/>
                    <a:pt x="547" y="64"/>
                    <a:pt x="546" y="64"/>
                  </a:cubicBezTo>
                  <a:cubicBezTo>
                    <a:pt x="547" y="60"/>
                    <a:pt x="544" y="60"/>
                    <a:pt x="544" y="57"/>
                  </a:cubicBezTo>
                  <a:cubicBezTo>
                    <a:pt x="545" y="60"/>
                    <a:pt x="554" y="56"/>
                    <a:pt x="553" y="61"/>
                  </a:cubicBezTo>
                  <a:cubicBezTo>
                    <a:pt x="554" y="62"/>
                    <a:pt x="555" y="60"/>
                    <a:pt x="555" y="60"/>
                  </a:cubicBezTo>
                  <a:cubicBezTo>
                    <a:pt x="557" y="60"/>
                    <a:pt x="556" y="62"/>
                    <a:pt x="557" y="63"/>
                  </a:cubicBezTo>
                  <a:cubicBezTo>
                    <a:pt x="557" y="63"/>
                    <a:pt x="559" y="62"/>
                    <a:pt x="560" y="63"/>
                  </a:cubicBezTo>
                  <a:cubicBezTo>
                    <a:pt x="562" y="65"/>
                    <a:pt x="567" y="62"/>
                    <a:pt x="564" y="67"/>
                  </a:cubicBezTo>
                  <a:cubicBezTo>
                    <a:pt x="571" y="67"/>
                    <a:pt x="571" y="67"/>
                    <a:pt x="571" y="67"/>
                  </a:cubicBezTo>
                  <a:cubicBezTo>
                    <a:pt x="571" y="65"/>
                    <a:pt x="565" y="64"/>
                    <a:pt x="569" y="63"/>
                  </a:cubicBezTo>
                  <a:cubicBezTo>
                    <a:pt x="568" y="61"/>
                    <a:pt x="567" y="61"/>
                    <a:pt x="565" y="60"/>
                  </a:cubicBezTo>
                  <a:cubicBezTo>
                    <a:pt x="564" y="53"/>
                    <a:pt x="565" y="52"/>
                    <a:pt x="565" y="44"/>
                  </a:cubicBezTo>
                  <a:cubicBezTo>
                    <a:pt x="573" y="44"/>
                    <a:pt x="583" y="45"/>
                    <a:pt x="589" y="44"/>
                  </a:cubicBezTo>
                  <a:cubicBezTo>
                    <a:pt x="592" y="44"/>
                    <a:pt x="590" y="40"/>
                    <a:pt x="593" y="43"/>
                  </a:cubicBezTo>
                  <a:cubicBezTo>
                    <a:pt x="598" y="40"/>
                    <a:pt x="594" y="37"/>
                    <a:pt x="596" y="33"/>
                  </a:cubicBezTo>
                  <a:cubicBezTo>
                    <a:pt x="599" y="34"/>
                    <a:pt x="601" y="33"/>
                    <a:pt x="603" y="32"/>
                  </a:cubicBezTo>
                  <a:cubicBezTo>
                    <a:pt x="605" y="29"/>
                    <a:pt x="609" y="27"/>
                    <a:pt x="611" y="25"/>
                  </a:cubicBezTo>
                  <a:cubicBezTo>
                    <a:pt x="626" y="23"/>
                    <a:pt x="641" y="21"/>
                    <a:pt x="652" y="16"/>
                  </a:cubicBezTo>
                  <a:cubicBezTo>
                    <a:pt x="654" y="15"/>
                    <a:pt x="655" y="19"/>
                    <a:pt x="655" y="19"/>
                  </a:cubicBezTo>
                  <a:cubicBezTo>
                    <a:pt x="656" y="19"/>
                    <a:pt x="657" y="15"/>
                    <a:pt x="656" y="15"/>
                  </a:cubicBezTo>
                  <a:cubicBezTo>
                    <a:pt x="659" y="16"/>
                    <a:pt x="656" y="17"/>
                    <a:pt x="658" y="19"/>
                  </a:cubicBezTo>
                  <a:cubicBezTo>
                    <a:pt x="658" y="20"/>
                    <a:pt x="661" y="19"/>
                    <a:pt x="661" y="21"/>
                  </a:cubicBezTo>
                  <a:cubicBezTo>
                    <a:pt x="663" y="20"/>
                    <a:pt x="659" y="18"/>
                    <a:pt x="662" y="18"/>
                  </a:cubicBezTo>
                  <a:cubicBezTo>
                    <a:pt x="664" y="17"/>
                    <a:pt x="669" y="18"/>
                    <a:pt x="669" y="14"/>
                  </a:cubicBezTo>
                  <a:cubicBezTo>
                    <a:pt x="672" y="14"/>
                    <a:pt x="673" y="13"/>
                    <a:pt x="673" y="11"/>
                  </a:cubicBezTo>
                  <a:cubicBezTo>
                    <a:pt x="675" y="11"/>
                    <a:pt x="675" y="13"/>
                    <a:pt x="677" y="14"/>
                  </a:cubicBezTo>
                  <a:cubicBezTo>
                    <a:pt x="681" y="13"/>
                    <a:pt x="680" y="9"/>
                    <a:pt x="680" y="5"/>
                  </a:cubicBezTo>
                  <a:cubicBezTo>
                    <a:pt x="687" y="3"/>
                    <a:pt x="694" y="0"/>
                    <a:pt x="704" y="1"/>
                  </a:cubicBezTo>
                  <a:cubicBezTo>
                    <a:pt x="703" y="2"/>
                    <a:pt x="703" y="4"/>
                    <a:pt x="703" y="7"/>
                  </a:cubicBezTo>
                  <a:cubicBezTo>
                    <a:pt x="705" y="10"/>
                    <a:pt x="711" y="10"/>
                    <a:pt x="714" y="7"/>
                  </a:cubicBezTo>
                  <a:cubicBezTo>
                    <a:pt x="715" y="7"/>
                    <a:pt x="715" y="8"/>
                    <a:pt x="714" y="8"/>
                  </a:cubicBezTo>
                  <a:moveTo>
                    <a:pt x="1051" y="179"/>
                  </a:moveTo>
                  <a:cubicBezTo>
                    <a:pt x="1051" y="177"/>
                    <a:pt x="1048" y="178"/>
                    <a:pt x="1048" y="176"/>
                  </a:cubicBezTo>
                  <a:cubicBezTo>
                    <a:pt x="1043" y="175"/>
                    <a:pt x="1043" y="179"/>
                    <a:pt x="1048" y="178"/>
                  </a:cubicBezTo>
                  <a:cubicBezTo>
                    <a:pt x="1048" y="179"/>
                    <a:pt x="1049" y="179"/>
                    <a:pt x="1051" y="179"/>
                  </a:cubicBezTo>
                  <a:moveTo>
                    <a:pt x="303" y="284"/>
                  </a:moveTo>
                  <a:cubicBezTo>
                    <a:pt x="302" y="289"/>
                    <a:pt x="308" y="286"/>
                    <a:pt x="306" y="291"/>
                  </a:cubicBezTo>
                  <a:cubicBezTo>
                    <a:pt x="308" y="292"/>
                    <a:pt x="309" y="289"/>
                    <a:pt x="310" y="291"/>
                  </a:cubicBezTo>
                  <a:cubicBezTo>
                    <a:pt x="310" y="293"/>
                    <a:pt x="309" y="292"/>
                    <a:pt x="308" y="293"/>
                  </a:cubicBezTo>
                  <a:cubicBezTo>
                    <a:pt x="306" y="294"/>
                    <a:pt x="300" y="296"/>
                    <a:pt x="299" y="296"/>
                  </a:cubicBezTo>
                  <a:cubicBezTo>
                    <a:pt x="295" y="295"/>
                    <a:pt x="294" y="292"/>
                    <a:pt x="292" y="290"/>
                  </a:cubicBezTo>
                  <a:cubicBezTo>
                    <a:pt x="292" y="288"/>
                    <a:pt x="296" y="289"/>
                    <a:pt x="296" y="287"/>
                  </a:cubicBezTo>
                  <a:cubicBezTo>
                    <a:pt x="293" y="285"/>
                    <a:pt x="292" y="284"/>
                    <a:pt x="287" y="286"/>
                  </a:cubicBezTo>
                  <a:cubicBezTo>
                    <a:pt x="286" y="283"/>
                    <a:pt x="285" y="281"/>
                    <a:pt x="280" y="281"/>
                  </a:cubicBezTo>
                  <a:cubicBezTo>
                    <a:pt x="279" y="281"/>
                    <a:pt x="280" y="284"/>
                    <a:pt x="279" y="284"/>
                  </a:cubicBezTo>
                  <a:cubicBezTo>
                    <a:pt x="278" y="285"/>
                    <a:pt x="276" y="285"/>
                    <a:pt x="275" y="286"/>
                  </a:cubicBezTo>
                  <a:cubicBezTo>
                    <a:pt x="273" y="287"/>
                    <a:pt x="273" y="291"/>
                    <a:pt x="269" y="290"/>
                  </a:cubicBezTo>
                  <a:cubicBezTo>
                    <a:pt x="271" y="295"/>
                    <a:pt x="267" y="296"/>
                    <a:pt x="266" y="297"/>
                  </a:cubicBezTo>
                  <a:cubicBezTo>
                    <a:pt x="265" y="300"/>
                    <a:pt x="266" y="303"/>
                    <a:pt x="265" y="307"/>
                  </a:cubicBezTo>
                  <a:cubicBezTo>
                    <a:pt x="264" y="307"/>
                    <a:pt x="263" y="306"/>
                    <a:pt x="262" y="305"/>
                  </a:cubicBezTo>
                  <a:cubicBezTo>
                    <a:pt x="261" y="310"/>
                    <a:pt x="265" y="312"/>
                    <a:pt x="262" y="315"/>
                  </a:cubicBezTo>
                  <a:cubicBezTo>
                    <a:pt x="265" y="314"/>
                    <a:pt x="264" y="318"/>
                    <a:pt x="265" y="318"/>
                  </a:cubicBezTo>
                  <a:cubicBezTo>
                    <a:pt x="266" y="318"/>
                    <a:pt x="267" y="318"/>
                    <a:pt x="268" y="318"/>
                  </a:cubicBezTo>
                  <a:cubicBezTo>
                    <a:pt x="271" y="319"/>
                    <a:pt x="272" y="321"/>
                    <a:pt x="273" y="319"/>
                  </a:cubicBezTo>
                  <a:cubicBezTo>
                    <a:pt x="274" y="319"/>
                    <a:pt x="276" y="319"/>
                    <a:pt x="276" y="319"/>
                  </a:cubicBezTo>
                  <a:cubicBezTo>
                    <a:pt x="281" y="319"/>
                    <a:pt x="280" y="318"/>
                    <a:pt x="282" y="317"/>
                  </a:cubicBezTo>
                  <a:cubicBezTo>
                    <a:pt x="284" y="316"/>
                    <a:pt x="285" y="318"/>
                    <a:pt x="287" y="318"/>
                  </a:cubicBezTo>
                  <a:cubicBezTo>
                    <a:pt x="288" y="317"/>
                    <a:pt x="288" y="315"/>
                    <a:pt x="289" y="315"/>
                  </a:cubicBezTo>
                  <a:cubicBezTo>
                    <a:pt x="292" y="314"/>
                    <a:pt x="298" y="314"/>
                    <a:pt x="301" y="315"/>
                  </a:cubicBezTo>
                  <a:cubicBezTo>
                    <a:pt x="304" y="316"/>
                    <a:pt x="304" y="318"/>
                    <a:pt x="307" y="318"/>
                  </a:cubicBezTo>
                  <a:cubicBezTo>
                    <a:pt x="308" y="318"/>
                    <a:pt x="309" y="317"/>
                    <a:pt x="310" y="317"/>
                  </a:cubicBezTo>
                  <a:cubicBezTo>
                    <a:pt x="309" y="317"/>
                    <a:pt x="311" y="318"/>
                    <a:pt x="311" y="318"/>
                  </a:cubicBezTo>
                  <a:cubicBezTo>
                    <a:pt x="315" y="319"/>
                    <a:pt x="315" y="319"/>
                    <a:pt x="318" y="319"/>
                  </a:cubicBezTo>
                  <a:cubicBezTo>
                    <a:pt x="325" y="320"/>
                    <a:pt x="331" y="318"/>
                    <a:pt x="338" y="319"/>
                  </a:cubicBezTo>
                  <a:cubicBezTo>
                    <a:pt x="337" y="316"/>
                    <a:pt x="338" y="314"/>
                    <a:pt x="339" y="312"/>
                  </a:cubicBezTo>
                  <a:cubicBezTo>
                    <a:pt x="334" y="306"/>
                    <a:pt x="331" y="300"/>
                    <a:pt x="321" y="298"/>
                  </a:cubicBezTo>
                  <a:cubicBezTo>
                    <a:pt x="322" y="296"/>
                    <a:pt x="319" y="296"/>
                    <a:pt x="318" y="294"/>
                  </a:cubicBezTo>
                  <a:cubicBezTo>
                    <a:pt x="318" y="292"/>
                    <a:pt x="318" y="291"/>
                    <a:pt x="317" y="290"/>
                  </a:cubicBezTo>
                  <a:cubicBezTo>
                    <a:pt x="318" y="286"/>
                    <a:pt x="322" y="286"/>
                    <a:pt x="321" y="280"/>
                  </a:cubicBezTo>
                  <a:cubicBezTo>
                    <a:pt x="313" y="279"/>
                    <a:pt x="309" y="283"/>
                    <a:pt x="303" y="284"/>
                  </a:cubicBezTo>
                  <a:moveTo>
                    <a:pt x="400" y="349"/>
                  </a:moveTo>
                  <a:cubicBezTo>
                    <a:pt x="398" y="349"/>
                    <a:pt x="396" y="349"/>
                    <a:pt x="398" y="350"/>
                  </a:cubicBezTo>
                  <a:cubicBezTo>
                    <a:pt x="401" y="348"/>
                    <a:pt x="406" y="348"/>
                    <a:pt x="408" y="347"/>
                  </a:cubicBezTo>
                  <a:cubicBezTo>
                    <a:pt x="408" y="347"/>
                    <a:pt x="408" y="345"/>
                    <a:pt x="408" y="345"/>
                  </a:cubicBezTo>
                  <a:cubicBezTo>
                    <a:pt x="409" y="344"/>
                    <a:pt x="410" y="346"/>
                    <a:pt x="411" y="346"/>
                  </a:cubicBezTo>
                  <a:cubicBezTo>
                    <a:pt x="411" y="336"/>
                    <a:pt x="411" y="336"/>
                    <a:pt x="411" y="336"/>
                  </a:cubicBezTo>
                  <a:cubicBezTo>
                    <a:pt x="409" y="334"/>
                    <a:pt x="408" y="334"/>
                    <a:pt x="407" y="332"/>
                  </a:cubicBezTo>
                  <a:cubicBezTo>
                    <a:pt x="406" y="331"/>
                    <a:pt x="407" y="330"/>
                    <a:pt x="407" y="329"/>
                  </a:cubicBezTo>
                  <a:cubicBezTo>
                    <a:pt x="406" y="327"/>
                    <a:pt x="402" y="326"/>
                    <a:pt x="405" y="325"/>
                  </a:cubicBezTo>
                  <a:cubicBezTo>
                    <a:pt x="414" y="325"/>
                    <a:pt x="414" y="325"/>
                    <a:pt x="414" y="325"/>
                  </a:cubicBezTo>
                  <a:cubicBezTo>
                    <a:pt x="415" y="320"/>
                    <a:pt x="411" y="320"/>
                    <a:pt x="411" y="318"/>
                  </a:cubicBezTo>
                  <a:cubicBezTo>
                    <a:pt x="411" y="315"/>
                    <a:pt x="408" y="316"/>
                    <a:pt x="407" y="314"/>
                  </a:cubicBezTo>
                  <a:cubicBezTo>
                    <a:pt x="407" y="314"/>
                    <a:pt x="409" y="312"/>
                    <a:pt x="408" y="311"/>
                  </a:cubicBezTo>
                  <a:cubicBezTo>
                    <a:pt x="404" y="312"/>
                    <a:pt x="403" y="309"/>
                    <a:pt x="400" y="310"/>
                  </a:cubicBezTo>
                  <a:cubicBezTo>
                    <a:pt x="401" y="302"/>
                    <a:pt x="391" y="304"/>
                    <a:pt x="391" y="297"/>
                  </a:cubicBezTo>
                  <a:cubicBezTo>
                    <a:pt x="395" y="294"/>
                    <a:pt x="397" y="290"/>
                    <a:pt x="405" y="291"/>
                  </a:cubicBezTo>
                  <a:cubicBezTo>
                    <a:pt x="406" y="290"/>
                    <a:pt x="405" y="289"/>
                    <a:pt x="407" y="288"/>
                  </a:cubicBezTo>
                  <a:cubicBezTo>
                    <a:pt x="407" y="285"/>
                    <a:pt x="402" y="285"/>
                    <a:pt x="402" y="281"/>
                  </a:cubicBezTo>
                  <a:cubicBezTo>
                    <a:pt x="396" y="281"/>
                    <a:pt x="393" y="283"/>
                    <a:pt x="388" y="281"/>
                  </a:cubicBezTo>
                  <a:cubicBezTo>
                    <a:pt x="388" y="283"/>
                    <a:pt x="388" y="285"/>
                    <a:pt x="387" y="283"/>
                  </a:cubicBezTo>
                  <a:cubicBezTo>
                    <a:pt x="386" y="282"/>
                    <a:pt x="386" y="284"/>
                    <a:pt x="386" y="284"/>
                  </a:cubicBezTo>
                  <a:cubicBezTo>
                    <a:pt x="383" y="286"/>
                    <a:pt x="377" y="288"/>
                    <a:pt x="376" y="288"/>
                  </a:cubicBezTo>
                  <a:cubicBezTo>
                    <a:pt x="372" y="290"/>
                    <a:pt x="373" y="290"/>
                    <a:pt x="372" y="293"/>
                  </a:cubicBezTo>
                  <a:cubicBezTo>
                    <a:pt x="371" y="293"/>
                    <a:pt x="369" y="292"/>
                    <a:pt x="369" y="293"/>
                  </a:cubicBezTo>
                  <a:cubicBezTo>
                    <a:pt x="368" y="293"/>
                    <a:pt x="369" y="296"/>
                    <a:pt x="369" y="297"/>
                  </a:cubicBezTo>
                  <a:cubicBezTo>
                    <a:pt x="369" y="300"/>
                    <a:pt x="373" y="295"/>
                    <a:pt x="373" y="300"/>
                  </a:cubicBezTo>
                  <a:cubicBezTo>
                    <a:pt x="373" y="301"/>
                    <a:pt x="374" y="301"/>
                    <a:pt x="374" y="303"/>
                  </a:cubicBezTo>
                  <a:cubicBezTo>
                    <a:pt x="373" y="307"/>
                    <a:pt x="376" y="310"/>
                    <a:pt x="376" y="311"/>
                  </a:cubicBezTo>
                  <a:cubicBezTo>
                    <a:pt x="376" y="313"/>
                    <a:pt x="376" y="313"/>
                    <a:pt x="377" y="314"/>
                  </a:cubicBezTo>
                  <a:cubicBezTo>
                    <a:pt x="377" y="314"/>
                    <a:pt x="379" y="318"/>
                    <a:pt x="379" y="318"/>
                  </a:cubicBezTo>
                  <a:cubicBezTo>
                    <a:pt x="380" y="322"/>
                    <a:pt x="380" y="321"/>
                    <a:pt x="381" y="324"/>
                  </a:cubicBezTo>
                  <a:cubicBezTo>
                    <a:pt x="382" y="325"/>
                    <a:pt x="381" y="327"/>
                    <a:pt x="381" y="328"/>
                  </a:cubicBezTo>
                  <a:cubicBezTo>
                    <a:pt x="382" y="329"/>
                    <a:pt x="385" y="329"/>
                    <a:pt x="384" y="332"/>
                  </a:cubicBezTo>
                  <a:cubicBezTo>
                    <a:pt x="379" y="331"/>
                    <a:pt x="383" y="338"/>
                    <a:pt x="380" y="339"/>
                  </a:cubicBezTo>
                  <a:cubicBezTo>
                    <a:pt x="386" y="340"/>
                    <a:pt x="386" y="349"/>
                    <a:pt x="393" y="345"/>
                  </a:cubicBezTo>
                  <a:cubicBezTo>
                    <a:pt x="387" y="350"/>
                    <a:pt x="399" y="345"/>
                    <a:pt x="400" y="349"/>
                  </a:cubicBezTo>
                  <a:moveTo>
                    <a:pt x="442" y="284"/>
                  </a:moveTo>
                  <a:cubicBezTo>
                    <a:pt x="441" y="285"/>
                    <a:pt x="441" y="287"/>
                    <a:pt x="440" y="288"/>
                  </a:cubicBezTo>
                  <a:cubicBezTo>
                    <a:pt x="439" y="290"/>
                    <a:pt x="437" y="290"/>
                    <a:pt x="436" y="291"/>
                  </a:cubicBezTo>
                  <a:cubicBezTo>
                    <a:pt x="437" y="292"/>
                    <a:pt x="440" y="295"/>
                    <a:pt x="440" y="297"/>
                  </a:cubicBezTo>
                  <a:cubicBezTo>
                    <a:pt x="440" y="297"/>
                    <a:pt x="438" y="297"/>
                    <a:pt x="439" y="298"/>
                  </a:cubicBezTo>
                  <a:cubicBezTo>
                    <a:pt x="440" y="300"/>
                    <a:pt x="443" y="299"/>
                    <a:pt x="445" y="301"/>
                  </a:cubicBezTo>
                  <a:cubicBezTo>
                    <a:pt x="445" y="300"/>
                    <a:pt x="446" y="299"/>
                    <a:pt x="447" y="298"/>
                  </a:cubicBezTo>
                  <a:cubicBezTo>
                    <a:pt x="449" y="294"/>
                    <a:pt x="445" y="294"/>
                    <a:pt x="445" y="291"/>
                  </a:cubicBezTo>
                  <a:cubicBezTo>
                    <a:pt x="447" y="290"/>
                    <a:pt x="449" y="289"/>
                    <a:pt x="449" y="286"/>
                  </a:cubicBezTo>
                  <a:cubicBezTo>
                    <a:pt x="446" y="286"/>
                    <a:pt x="446" y="285"/>
                    <a:pt x="447" y="283"/>
                  </a:cubicBezTo>
                  <a:cubicBezTo>
                    <a:pt x="445" y="284"/>
                    <a:pt x="443" y="283"/>
                    <a:pt x="442" y="284"/>
                  </a:cubicBezTo>
                  <a:moveTo>
                    <a:pt x="258" y="322"/>
                  </a:moveTo>
                  <a:cubicBezTo>
                    <a:pt x="257" y="328"/>
                    <a:pt x="267" y="324"/>
                    <a:pt x="268" y="322"/>
                  </a:cubicBezTo>
                  <a:cubicBezTo>
                    <a:pt x="264" y="321"/>
                    <a:pt x="262" y="321"/>
                    <a:pt x="258" y="322"/>
                  </a:cubicBezTo>
                  <a:moveTo>
                    <a:pt x="290" y="583"/>
                  </a:moveTo>
                  <a:cubicBezTo>
                    <a:pt x="292" y="578"/>
                    <a:pt x="300" y="578"/>
                    <a:pt x="299" y="569"/>
                  </a:cubicBezTo>
                  <a:cubicBezTo>
                    <a:pt x="295" y="572"/>
                    <a:pt x="288" y="566"/>
                    <a:pt x="283" y="570"/>
                  </a:cubicBezTo>
                  <a:cubicBezTo>
                    <a:pt x="289" y="571"/>
                    <a:pt x="282" y="572"/>
                    <a:pt x="282" y="573"/>
                  </a:cubicBezTo>
                  <a:cubicBezTo>
                    <a:pt x="282" y="572"/>
                    <a:pt x="283" y="576"/>
                    <a:pt x="283" y="577"/>
                  </a:cubicBezTo>
                  <a:cubicBezTo>
                    <a:pt x="283" y="579"/>
                    <a:pt x="283" y="581"/>
                    <a:pt x="282" y="582"/>
                  </a:cubicBezTo>
                  <a:cubicBezTo>
                    <a:pt x="282" y="581"/>
                    <a:pt x="281" y="580"/>
                    <a:pt x="280" y="582"/>
                  </a:cubicBezTo>
                  <a:cubicBezTo>
                    <a:pt x="282" y="584"/>
                    <a:pt x="287" y="583"/>
                    <a:pt x="290" y="583"/>
                  </a:cubicBezTo>
                </a:path>
              </a:pathLst>
            </a:custGeom>
            <a:grpFill/>
            <a:ln>
              <a:noFill/>
            </a:ln>
          </p:spPr>
          <p:txBody>
            <a:bodyPr/>
            <a:lstStyle/>
            <a:p>
              <a:pPr defTabSz="1228090">
                <a:defRPr/>
              </a:pPr>
              <a:endParaRPr lang="zh-CN" altLang="en-US">
                <a:latin typeface="+mn-lt"/>
                <a:ea typeface="+mn-ea"/>
              </a:endParaRPr>
            </a:p>
          </p:txBody>
        </p:sp>
        <p:sp>
          <p:nvSpPr>
            <p:cNvPr id="204" name="Freeform 92"/>
            <p:cNvSpPr/>
            <p:nvPr/>
          </p:nvSpPr>
          <p:spPr bwMode="auto">
            <a:xfrm>
              <a:off x="2303462" y="1103312"/>
              <a:ext cx="63500" cy="34925"/>
            </a:xfrm>
            <a:custGeom>
              <a:avLst/>
              <a:gdLst>
                <a:gd name="T0" fmla="*/ 12 w 17"/>
                <a:gd name="T1" fmla="*/ 0 h 9"/>
                <a:gd name="T2" fmla="*/ 15 w 17"/>
                <a:gd name="T3" fmla="*/ 8 h 9"/>
                <a:gd name="T4" fmla="*/ 0 w 17"/>
                <a:gd name="T5" fmla="*/ 4 h 9"/>
                <a:gd name="T6" fmla="*/ 12 w 17"/>
                <a:gd name="T7" fmla="*/ 0 h 9"/>
              </a:gdLst>
              <a:ahLst/>
              <a:cxnLst>
                <a:cxn ang="0">
                  <a:pos x="T0" y="T1"/>
                </a:cxn>
                <a:cxn ang="0">
                  <a:pos x="T2" y="T3"/>
                </a:cxn>
                <a:cxn ang="0">
                  <a:pos x="T4" y="T5"/>
                </a:cxn>
                <a:cxn ang="0">
                  <a:pos x="T6" y="T7"/>
                </a:cxn>
              </a:cxnLst>
              <a:rect l="0" t="0" r="r" b="b"/>
              <a:pathLst>
                <a:path w="17" h="9">
                  <a:moveTo>
                    <a:pt x="12" y="0"/>
                  </a:moveTo>
                  <a:cubicBezTo>
                    <a:pt x="12" y="4"/>
                    <a:pt x="17" y="3"/>
                    <a:pt x="15" y="8"/>
                  </a:cubicBezTo>
                  <a:cubicBezTo>
                    <a:pt x="7" y="9"/>
                    <a:pt x="3" y="7"/>
                    <a:pt x="0" y="4"/>
                  </a:cubicBezTo>
                  <a:cubicBezTo>
                    <a:pt x="2" y="1"/>
                    <a:pt x="7" y="1"/>
                    <a:pt x="12" y="0"/>
                  </a:cubicBezTo>
                </a:path>
              </a:pathLst>
            </a:custGeom>
            <a:grpFill/>
            <a:ln>
              <a:noFill/>
            </a:ln>
          </p:spPr>
          <p:txBody>
            <a:bodyPr/>
            <a:lstStyle/>
            <a:p>
              <a:pPr defTabSz="1228090">
                <a:defRPr/>
              </a:pPr>
              <a:endParaRPr lang="zh-CN" altLang="en-US">
                <a:latin typeface="+mn-lt"/>
                <a:ea typeface="+mn-ea"/>
              </a:endParaRPr>
            </a:p>
          </p:txBody>
        </p:sp>
        <p:sp>
          <p:nvSpPr>
            <p:cNvPr id="205" name="Freeform 93"/>
            <p:cNvSpPr>
              <a:spLocks noEditPoints="1"/>
            </p:cNvSpPr>
            <p:nvPr/>
          </p:nvSpPr>
          <p:spPr bwMode="auto">
            <a:xfrm>
              <a:off x="2435225" y="1166812"/>
              <a:ext cx="633413" cy="442913"/>
            </a:xfrm>
            <a:custGeom>
              <a:avLst/>
              <a:gdLst>
                <a:gd name="T0" fmla="*/ 16 w 169"/>
                <a:gd name="T1" fmla="*/ 7 h 118"/>
                <a:gd name="T2" fmla="*/ 22 w 169"/>
                <a:gd name="T3" fmla="*/ 5 h 118"/>
                <a:gd name="T4" fmla="*/ 22 w 169"/>
                <a:gd name="T5" fmla="*/ 8 h 118"/>
                <a:gd name="T6" fmla="*/ 22 w 169"/>
                <a:gd name="T7" fmla="*/ 14 h 118"/>
                <a:gd name="T8" fmla="*/ 26 w 169"/>
                <a:gd name="T9" fmla="*/ 25 h 118"/>
                <a:gd name="T10" fmla="*/ 36 w 169"/>
                <a:gd name="T11" fmla="*/ 7 h 118"/>
                <a:gd name="T12" fmla="*/ 49 w 169"/>
                <a:gd name="T13" fmla="*/ 5 h 118"/>
                <a:gd name="T14" fmla="*/ 57 w 169"/>
                <a:gd name="T15" fmla="*/ 19 h 118"/>
                <a:gd name="T16" fmla="*/ 67 w 169"/>
                <a:gd name="T17" fmla="*/ 16 h 118"/>
                <a:gd name="T18" fmla="*/ 81 w 169"/>
                <a:gd name="T19" fmla="*/ 15 h 118"/>
                <a:gd name="T20" fmla="*/ 87 w 169"/>
                <a:gd name="T21" fmla="*/ 21 h 118"/>
                <a:gd name="T22" fmla="*/ 92 w 169"/>
                <a:gd name="T23" fmla="*/ 23 h 118"/>
                <a:gd name="T24" fmla="*/ 95 w 169"/>
                <a:gd name="T25" fmla="*/ 25 h 118"/>
                <a:gd name="T26" fmla="*/ 108 w 169"/>
                <a:gd name="T27" fmla="*/ 28 h 118"/>
                <a:gd name="T28" fmla="*/ 119 w 169"/>
                <a:gd name="T29" fmla="*/ 33 h 118"/>
                <a:gd name="T30" fmla="*/ 123 w 169"/>
                <a:gd name="T31" fmla="*/ 37 h 118"/>
                <a:gd name="T32" fmla="*/ 131 w 169"/>
                <a:gd name="T33" fmla="*/ 44 h 118"/>
                <a:gd name="T34" fmla="*/ 126 w 169"/>
                <a:gd name="T35" fmla="*/ 56 h 118"/>
                <a:gd name="T36" fmla="*/ 138 w 169"/>
                <a:gd name="T37" fmla="*/ 57 h 118"/>
                <a:gd name="T38" fmla="*/ 141 w 169"/>
                <a:gd name="T39" fmla="*/ 64 h 118"/>
                <a:gd name="T40" fmla="*/ 153 w 169"/>
                <a:gd name="T41" fmla="*/ 66 h 118"/>
                <a:gd name="T42" fmla="*/ 160 w 169"/>
                <a:gd name="T43" fmla="*/ 73 h 118"/>
                <a:gd name="T44" fmla="*/ 162 w 169"/>
                <a:gd name="T45" fmla="*/ 78 h 118"/>
                <a:gd name="T46" fmla="*/ 155 w 169"/>
                <a:gd name="T47" fmla="*/ 88 h 118"/>
                <a:gd name="T48" fmla="*/ 146 w 169"/>
                <a:gd name="T49" fmla="*/ 87 h 118"/>
                <a:gd name="T50" fmla="*/ 137 w 169"/>
                <a:gd name="T51" fmla="*/ 78 h 118"/>
                <a:gd name="T52" fmla="*/ 130 w 169"/>
                <a:gd name="T53" fmla="*/ 85 h 118"/>
                <a:gd name="T54" fmla="*/ 140 w 169"/>
                <a:gd name="T55" fmla="*/ 91 h 118"/>
                <a:gd name="T56" fmla="*/ 146 w 169"/>
                <a:gd name="T57" fmla="*/ 101 h 118"/>
                <a:gd name="T58" fmla="*/ 141 w 169"/>
                <a:gd name="T59" fmla="*/ 110 h 118"/>
                <a:gd name="T60" fmla="*/ 123 w 169"/>
                <a:gd name="T61" fmla="*/ 103 h 118"/>
                <a:gd name="T62" fmla="*/ 129 w 169"/>
                <a:gd name="T63" fmla="*/ 110 h 118"/>
                <a:gd name="T64" fmla="*/ 136 w 169"/>
                <a:gd name="T65" fmla="*/ 115 h 118"/>
                <a:gd name="T66" fmla="*/ 129 w 169"/>
                <a:gd name="T67" fmla="*/ 115 h 118"/>
                <a:gd name="T68" fmla="*/ 113 w 169"/>
                <a:gd name="T69" fmla="*/ 109 h 118"/>
                <a:gd name="T70" fmla="*/ 105 w 169"/>
                <a:gd name="T71" fmla="*/ 105 h 118"/>
                <a:gd name="T72" fmla="*/ 101 w 169"/>
                <a:gd name="T73" fmla="*/ 98 h 118"/>
                <a:gd name="T74" fmla="*/ 92 w 169"/>
                <a:gd name="T75" fmla="*/ 82 h 118"/>
                <a:gd name="T76" fmla="*/ 94 w 169"/>
                <a:gd name="T77" fmla="*/ 78 h 118"/>
                <a:gd name="T78" fmla="*/ 96 w 169"/>
                <a:gd name="T79" fmla="*/ 73 h 118"/>
                <a:gd name="T80" fmla="*/ 101 w 169"/>
                <a:gd name="T81" fmla="*/ 66 h 118"/>
                <a:gd name="T82" fmla="*/ 96 w 169"/>
                <a:gd name="T83" fmla="*/ 57 h 118"/>
                <a:gd name="T84" fmla="*/ 91 w 169"/>
                <a:gd name="T85" fmla="*/ 53 h 118"/>
                <a:gd name="T86" fmla="*/ 87 w 169"/>
                <a:gd name="T87" fmla="*/ 53 h 118"/>
                <a:gd name="T88" fmla="*/ 81 w 169"/>
                <a:gd name="T89" fmla="*/ 52 h 118"/>
                <a:gd name="T90" fmla="*/ 70 w 169"/>
                <a:gd name="T91" fmla="*/ 39 h 118"/>
                <a:gd name="T92" fmla="*/ 59 w 169"/>
                <a:gd name="T93" fmla="*/ 42 h 118"/>
                <a:gd name="T94" fmla="*/ 49 w 169"/>
                <a:gd name="T95" fmla="*/ 42 h 118"/>
                <a:gd name="T96" fmla="*/ 37 w 169"/>
                <a:gd name="T97" fmla="*/ 42 h 118"/>
                <a:gd name="T98" fmla="*/ 16 w 169"/>
                <a:gd name="T99" fmla="*/ 37 h 118"/>
                <a:gd name="T100" fmla="*/ 7 w 169"/>
                <a:gd name="T101" fmla="*/ 32 h 118"/>
                <a:gd name="T102" fmla="*/ 4 w 169"/>
                <a:gd name="T103" fmla="*/ 25 h 118"/>
                <a:gd name="T104" fmla="*/ 5 w 169"/>
                <a:gd name="T105" fmla="*/ 19 h 118"/>
                <a:gd name="T106" fmla="*/ 109 w 169"/>
                <a:gd name="T107" fmla="*/ 81 h 118"/>
                <a:gd name="T108" fmla="*/ 116 w 169"/>
                <a:gd name="T109" fmla="*/ 75 h 118"/>
                <a:gd name="T110" fmla="*/ 109 w 169"/>
                <a:gd name="T111" fmla="*/ 8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9" h="118">
                  <a:moveTo>
                    <a:pt x="7" y="8"/>
                  </a:moveTo>
                  <a:cubicBezTo>
                    <a:pt x="9" y="12"/>
                    <a:pt x="15" y="3"/>
                    <a:pt x="16" y="7"/>
                  </a:cubicBezTo>
                  <a:cubicBezTo>
                    <a:pt x="18" y="7"/>
                    <a:pt x="17" y="4"/>
                    <a:pt x="18" y="4"/>
                  </a:cubicBezTo>
                  <a:cubicBezTo>
                    <a:pt x="20" y="3"/>
                    <a:pt x="21" y="5"/>
                    <a:pt x="22" y="5"/>
                  </a:cubicBezTo>
                  <a:cubicBezTo>
                    <a:pt x="24" y="5"/>
                    <a:pt x="24" y="0"/>
                    <a:pt x="28" y="4"/>
                  </a:cubicBezTo>
                  <a:cubicBezTo>
                    <a:pt x="28" y="10"/>
                    <a:pt x="24" y="6"/>
                    <a:pt x="22" y="8"/>
                  </a:cubicBezTo>
                  <a:cubicBezTo>
                    <a:pt x="21" y="9"/>
                    <a:pt x="25" y="9"/>
                    <a:pt x="25" y="9"/>
                  </a:cubicBezTo>
                  <a:cubicBezTo>
                    <a:pt x="25" y="11"/>
                    <a:pt x="22" y="12"/>
                    <a:pt x="22" y="14"/>
                  </a:cubicBezTo>
                  <a:cubicBezTo>
                    <a:pt x="22" y="16"/>
                    <a:pt x="23" y="16"/>
                    <a:pt x="23" y="18"/>
                  </a:cubicBezTo>
                  <a:cubicBezTo>
                    <a:pt x="24" y="20"/>
                    <a:pt x="22" y="25"/>
                    <a:pt x="26" y="25"/>
                  </a:cubicBezTo>
                  <a:cubicBezTo>
                    <a:pt x="29" y="24"/>
                    <a:pt x="27" y="17"/>
                    <a:pt x="28" y="14"/>
                  </a:cubicBezTo>
                  <a:cubicBezTo>
                    <a:pt x="34" y="15"/>
                    <a:pt x="34" y="10"/>
                    <a:pt x="36" y="7"/>
                  </a:cubicBezTo>
                  <a:cubicBezTo>
                    <a:pt x="38" y="10"/>
                    <a:pt x="41" y="4"/>
                    <a:pt x="43" y="8"/>
                  </a:cubicBezTo>
                  <a:cubicBezTo>
                    <a:pt x="46" y="8"/>
                    <a:pt x="45" y="4"/>
                    <a:pt x="49" y="5"/>
                  </a:cubicBezTo>
                  <a:cubicBezTo>
                    <a:pt x="48" y="10"/>
                    <a:pt x="52" y="11"/>
                    <a:pt x="56" y="12"/>
                  </a:cubicBezTo>
                  <a:cubicBezTo>
                    <a:pt x="54" y="17"/>
                    <a:pt x="55" y="16"/>
                    <a:pt x="57" y="19"/>
                  </a:cubicBezTo>
                  <a:cubicBezTo>
                    <a:pt x="59" y="18"/>
                    <a:pt x="61" y="18"/>
                    <a:pt x="63" y="19"/>
                  </a:cubicBezTo>
                  <a:cubicBezTo>
                    <a:pt x="66" y="20"/>
                    <a:pt x="66" y="17"/>
                    <a:pt x="67" y="16"/>
                  </a:cubicBezTo>
                  <a:cubicBezTo>
                    <a:pt x="68" y="16"/>
                    <a:pt x="71" y="17"/>
                    <a:pt x="71" y="15"/>
                  </a:cubicBezTo>
                  <a:cubicBezTo>
                    <a:pt x="75" y="16"/>
                    <a:pt x="77" y="16"/>
                    <a:pt x="81" y="15"/>
                  </a:cubicBezTo>
                  <a:cubicBezTo>
                    <a:pt x="81" y="18"/>
                    <a:pt x="85" y="17"/>
                    <a:pt x="84" y="16"/>
                  </a:cubicBezTo>
                  <a:cubicBezTo>
                    <a:pt x="85" y="17"/>
                    <a:pt x="85" y="19"/>
                    <a:pt x="87" y="21"/>
                  </a:cubicBezTo>
                  <a:cubicBezTo>
                    <a:pt x="87" y="21"/>
                    <a:pt x="90" y="21"/>
                    <a:pt x="91" y="22"/>
                  </a:cubicBezTo>
                  <a:cubicBezTo>
                    <a:pt x="92" y="22"/>
                    <a:pt x="91" y="23"/>
                    <a:pt x="92" y="23"/>
                  </a:cubicBezTo>
                  <a:cubicBezTo>
                    <a:pt x="95" y="24"/>
                    <a:pt x="91" y="26"/>
                    <a:pt x="94" y="28"/>
                  </a:cubicBezTo>
                  <a:cubicBezTo>
                    <a:pt x="94" y="28"/>
                    <a:pt x="95" y="25"/>
                    <a:pt x="95" y="25"/>
                  </a:cubicBezTo>
                  <a:cubicBezTo>
                    <a:pt x="97" y="26"/>
                    <a:pt x="97" y="29"/>
                    <a:pt x="101" y="29"/>
                  </a:cubicBezTo>
                  <a:cubicBezTo>
                    <a:pt x="103" y="29"/>
                    <a:pt x="105" y="28"/>
                    <a:pt x="108" y="28"/>
                  </a:cubicBezTo>
                  <a:cubicBezTo>
                    <a:pt x="107" y="33"/>
                    <a:pt x="116" y="30"/>
                    <a:pt x="116" y="35"/>
                  </a:cubicBezTo>
                  <a:cubicBezTo>
                    <a:pt x="118" y="35"/>
                    <a:pt x="119" y="34"/>
                    <a:pt x="119" y="33"/>
                  </a:cubicBezTo>
                  <a:cubicBezTo>
                    <a:pt x="121" y="34"/>
                    <a:pt x="121" y="36"/>
                    <a:pt x="122" y="39"/>
                  </a:cubicBezTo>
                  <a:cubicBezTo>
                    <a:pt x="123" y="39"/>
                    <a:pt x="123" y="38"/>
                    <a:pt x="123" y="37"/>
                  </a:cubicBezTo>
                  <a:cubicBezTo>
                    <a:pt x="125" y="39"/>
                    <a:pt x="127" y="42"/>
                    <a:pt x="131" y="42"/>
                  </a:cubicBezTo>
                  <a:cubicBezTo>
                    <a:pt x="131" y="43"/>
                    <a:pt x="130" y="44"/>
                    <a:pt x="131" y="44"/>
                  </a:cubicBezTo>
                  <a:cubicBezTo>
                    <a:pt x="133" y="47"/>
                    <a:pt x="127" y="49"/>
                    <a:pt x="131" y="50"/>
                  </a:cubicBezTo>
                  <a:cubicBezTo>
                    <a:pt x="130" y="52"/>
                    <a:pt x="126" y="52"/>
                    <a:pt x="126" y="56"/>
                  </a:cubicBezTo>
                  <a:cubicBezTo>
                    <a:pt x="129" y="61"/>
                    <a:pt x="135" y="54"/>
                    <a:pt x="137" y="60"/>
                  </a:cubicBezTo>
                  <a:cubicBezTo>
                    <a:pt x="138" y="60"/>
                    <a:pt x="138" y="58"/>
                    <a:pt x="138" y="57"/>
                  </a:cubicBezTo>
                  <a:cubicBezTo>
                    <a:pt x="141" y="57"/>
                    <a:pt x="139" y="60"/>
                    <a:pt x="140" y="61"/>
                  </a:cubicBezTo>
                  <a:cubicBezTo>
                    <a:pt x="140" y="61"/>
                    <a:pt x="141" y="64"/>
                    <a:pt x="141" y="64"/>
                  </a:cubicBezTo>
                  <a:cubicBezTo>
                    <a:pt x="143" y="64"/>
                    <a:pt x="145" y="61"/>
                    <a:pt x="144" y="67"/>
                  </a:cubicBezTo>
                  <a:cubicBezTo>
                    <a:pt x="147" y="67"/>
                    <a:pt x="148" y="65"/>
                    <a:pt x="153" y="66"/>
                  </a:cubicBezTo>
                  <a:cubicBezTo>
                    <a:pt x="153" y="67"/>
                    <a:pt x="154" y="68"/>
                    <a:pt x="154" y="70"/>
                  </a:cubicBezTo>
                  <a:cubicBezTo>
                    <a:pt x="156" y="70"/>
                    <a:pt x="161" y="68"/>
                    <a:pt x="160" y="73"/>
                  </a:cubicBezTo>
                  <a:cubicBezTo>
                    <a:pt x="165" y="70"/>
                    <a:pt x="162" y="73"/>
                    <a:pt x="167" y="74"/>
                  </a:cubicBezTo>
                  <a:cubicBezTo>
                    <a:pt x="169" y="77"/>
                    <a:pt x="162" y="78"/>
                    <a:pt x="162" y="78"/>
                  </a:cubicBezTo>
                  <a:cubicBezTo>
                    <a:pt x="162" y="79"/>
                    <a:pt x="163" y="80"/>
                    <a:pt x="164" y="80"/>
                  </a:cubicBezTo>
                  <a:cubicBezTo>
                    <a:pt x="160" y="83"/>
                    <a:pt x="157" y="83"/>
                    <a:pt x="155" y="88"/>
                  </a:cubicBezTo>
                  <a:cubicBezTo>
                    <a:pt x="154" y="88"/>
                    <a:pt x="153" y="88"/>
                    <a:pt x="153" y="89"/>
                  </a:cubicBezTo>
                  <a:cubicBezTo>
                    <a:pt x="151" y="89"/>
                    <a:pt x="146" y="89"/>
                    <a:pt x="146" y="87"/>
                  </a:cubicBezTo>
                  <a:cubicBezTo>
                    <a:pt x="146" y="84"/>
                    <a:pt x="138" y="87"/>
                    <a:pt x="140" y="81"/>
                  </a:cubicBezTo>
                  <a:cubicBezTo>
                    <a:pt x="137" y="81"/>
                    <a:pt x="137" y="80"/>
                    <a:pt x="137" y="78"/>
                  </a:cubicBezTo>
                  <a:cubicBezTo>
                    <a:pt x="131" y="78"/>
                    <a:pt x="131" y="78"/>
                    <a:pt x="131" y="78"/>
                  </a:cubicBezTo>
                  <a:cubicBezTo>
                    <a:pt x="128" y="78"/>
                    <a:pt x="131" y="83"/>
                    <a:pt x="130" y="85"/>
                  </a:cubicBezTo>
                  <a:cubicBezTo>
                    <a:pt x="130" y="88"/>
                    <a:pt x="134" y="88"/>
                    <a:pt x="134" y="91"/>
                  </a:cubicBezTo>
                  <a:cubicBezTo>
                    <a:pt x="137" y="89"/>
                    <a:pt x="140" y="94"/>
                    <a:pt x="140" y="91"/>
                  </a:cubicBezTo>
                  <a:cubicBezTo>
                    <a:pt x="142" y="92"/>
                    <a:pt x="143" y="96"/>
                    <a:pt x="143" y="99"/>
                  </a:cubicBezTo>
                  <a:cubicBezTo>
                    <a:pt x="142" y="101"/>
                    <a:pt x="145" y="100"/>
                    <a:pt x="146" y="101"/>
                  </a:cubicBezTo>
                  <a:cubicBezTo>
                    <a:pt x="147" y="104"/>
                    <a:pt x="144" y="110"/>
                    <a:pt x="144" y="113"/>
                  </a:cubicBezTo>
                  <a:cubicBezTo>
                    <a:pt x="141" y="115"/>
                    <a:pt x="142" y="111"/>
                    <a:pt x="141" y="110"/>
                  </a:cubicBezTo>
                  <a:cubicBezTo>
                    <a:pt x="139" y="109"/>
                    <a:pt x="135" y="110"/>
                    <a:pt x="134" y="106"/>
                  </a:cubicBezTo>
                  <a:cubicBezTo>
                    <a:pt x="129" y="107"/>
                    <a:pt x="129" y="102"/>
                    <a:pt x="123" y="103"/>
                  </a:cubicBezTo>
                  <a:cubicBezTo>
                    <a:pt x="123" y="106"/>
                    <a:pt x="128" y="104"/>
                    <a:pt x="129" y="106"/>
                  </a:cubicBezTo>
                  <a:cubicBezTo>
                    <a:pt x="124" y="111"/>
                    <a:pt x="133" y="108"/>
                    <a:pt x="129" y="110"/>
                  </a:cubicBezTo>
                  <a:cubicBezTo>
                    <a:pt x="129" y="112"/>
                    <a:pt x="132" y="112"/>
                    <a:pt x="134" y="113"/>
                  </a:cubicBezTo>
                  <a:cubicBezTo>
                    <a:pt x="135" y="114"/>
                    <a:pt x="134" y="115"/>
                    <a:pt x="136" y="115"/>
                  </a:cubicBezTo>
                  <a:cubicBezTo>
                    <a:pt x="138" y="115"/>
                    <a:pt x="138" y="115"/>
                    <a:pt x="138" y="117"/>
                  </a:cubicBezTo>
                  <a:cubicBezTo>
                    <a:pt x="134" y="118"/>
                    <a:pt x="132" y="117"/>
                    <a:pt x="129" y="115"/>
                  </a:cubicBezTo>
                  <a:cubicBezTo>
                    <a:pt x="127" y="113"/>
                    <a:pt x="123" y="114"/>
                    <a:pt x="120" y="112"/>
                  </a:cubicBezTo>
                  <a:cubicBezTo>
                    <a:pt x="119" y="111"/>
                    <a:pt x="115" y="109"/>
                    <a:pt x="113" y="109"/>
                  </a:cubicBezTo>
                  <a:cubicBezTo>
                    <a:pt x="111" y="109"/>
                    <a:pt x="111" y="107"/>
                    <a:pt x="110" y="106"/>
                  </a:cubicBezTo>
                  <a:cubicBezTo>
                    <a:pt x="109" y="105"/>
                    <a:pt x="106" y="106"/>
                    <a:pt x="105" y="105"/>
                  </a:cubicBezTo>
                  <a:cubicBezTo>
                    <a:pt x="104" y="104"/>
                    <a:pt x="104" y="102"/>
                    <a:pt x="103" y="101"/>
                  </a:cubicBezTo>
                  <a:cubicBezTo>
                    <a:pt x="103" y="100"/>
                    <a:pt x="99" y="101"/>
                    <a:pt x="101" y="98"/>
                  </a:cubicBezTo>
                  <a:cubicBezTo>
                    <a:pt x="95" y="98"/>
                    <a:pt x="94" y="92"/>
                    <a:pt x="91" y="89"/>
                  </a:cubicBezTo>
                  <a:cubicBezTo>
                    <a:pt x="92" y="89"/>
                    <a:pt x="90" y="84"/>
                    <a:pt x="92" y="82"/>
                  </a:cubicBezTo>
                  <a:cubicBezTo>
                    <a:pt x="92" y="82"/>
                    <a:pt x="95" y="83"/>
                    <a:pt x="95" y="82"/>
                  </a:cubicBezTo>
                  <a:cubicBezTo>
                    <a:pt x="95" y="82"/>
                    <a:pt x="93" y="80"/>
                    <a:pt x="94" y="78"/>
                  </a:cubicBezTo>
                  <a:cubicBezTo>
                    <a:pt x="94" y="78"/>
                    <a:pt x="96" y="78"/>
                    <a:pt x="96" y="78"/>
                  </a:cubicBezTo>
                  <a:cubicBezTo>
                    <a:pt x="97" y="77"/>
                    <a:pt x="96" y="74"/>
                    <a:pt x="96" y="73"/>
                  </a:cubicBezTo>
                  <a:cubicBezTo>
                    <a:pt x="97" y="72"/>
                    <a:pt x="99" y="73"/>
                    <a:pt x="99" y="73"/>
                  </a:cubicBezTo>
                  <a:cubicBezTo>
                    <a:pt x="101" y="71"/>
                    <a:pt x="99" y="67"/>
                    <a:pt x="101" y="66"/>
                  </a:cubicBezTo>
                  <a:cubicBezTo>
                    <a:pt x="100" y="64"/>
                    <a:pt x="98" y="64"/>
                    <a:pt x="96" y="64"/>
                  </a:cubicBezTo>
                  <a:cubicBezTo>
                    <a:pt x="96" y="57"/>
                    <a:pt x="96" y="57"/>
                    <a:pt x="96" y="57"/>
                  </a:cubicBezTo>
                  <a:cubicBezTo>
                    <a:pt x="95" y="57"/>
                    <a:pt x="94" y="57"/>
                    <a:pt x="94" y="59"/>
                  </a:cubicBezTo>
                  <a:cubicBezTo>
                    <a:pt x="91" y="57"/>
                    <a:pt x="92" y="54"/>
                    <a:pt x="91" y="53"/>
                  </a:cubicBezTo>
                  <a:cubicBezTo>
                    <a:pt x="90" y="53"/>
                    <a:pt x="89" y="55"/>
                    <a:pt x="88" y="54"/>
                  </a:cubicBezTo>
                  <a:cubicBezTo>
                    <a:pt x="88" y="54"/>
                    <a:pt x="87" y="53"/>
                    <a:pt x="87" y="53"/>
                  </a:cubicBezTo>
                  <a:cubicBezTo>
                    <a:pt x="86" y="52"/>
                    <a:pt x="84" y="50"/>
                    <a:pt x="84" y="50"/>
                  </a:cubicBezTo>
                  <a:cubicBezTo>
                    <a:pt x="83" y="50"/>
                    <a:pt x="82" y="52"/>
                    <a:pt x="81" y="52"/>
                  </a:cubicBezTo>
                  <a:cubicBezTo>
                    <a:pt x="81" y="51"/>
                    <a:pt x="79" y="48"/>
                    <a:pt x="75" y="49"/>
                  </a:cubicBezTo>
                  <a:cubicBezTo>
                    <a:pt x="81" y="42"/>
                    <a:pt x="68" y="46"/>
                    <a:pt x="70" y="39"/>
                  </a:cubicBezTo>
                  <a:cubicBezTo>
                    <a:pt x="66" y="39"/>
                    <a:pt x="63" y="39"/>
                    <a:pt x="63" y="43"/>
                  </a:cubicBezTo>
                  <a:cubicBezTo>
                    <a:pt x="61" y="44"/>
                    <a:pt x="59" y="42"/>
                    <a:pt x="59" y="42"/>
                  </a:cubicBezTo>
                  <a:cubicBezTo>
                    <a:pt x="57" y="42"/>
                    <a:pt x="56" y="43"/>
                    <a:pt x="54" y="43"/>
                  </a:cubicBezTo>
                  <a:cubicBezTo>
                    <a:pt x="52" y="43"/>
                    <a:pt x="51" y="42"/>
                    <a:pt x="49" y="42"/>
                  </a:cubicBezTo>
                  <a:cubicBezTo>
                    <a:pt x="46" y="42"/>
                    <a:pt x="46" y="43"/>
                    <a:pt x="43" y="43"/>
                  </a:cubicBezTo>
                  <a:cubicBezTo>
                    <a:pt x="40" y="43"/>
                    <a:pt x="39" y="42"/>
                    <a:pt x="37" y="42"/>
                  </a:cubicBezTo>
                  <a:cubicBezTo>
                    <a:pt x="31" y="41"/>
                    <a:pt x="26" y="42"/>
                    <a:pt x="19" y="40"/>
                  </a:cubicBezTo>
                  <a:cubicBezTo>
                    <a:pt x="19" y="40"/>
                    <a:pt x="17" y="38"/>
                    <a:pt x="16" y="37"/>
                  </a:cubicBezTo>
                  <a:cubicBezTo>
                    <a:pt x="14" y="37"/>
                    <a:pt x="12" y="38"/>
                    <a:pt x="12" y="35"/>
                  </a:cubicBezTo>
                  <a:cubicBezTo>
                    <a:pt x="10" y="34"/>
                    <a:pt x="5" y="36"/>
                    <a:pt x="7" y="32"/>
                  </a:cubicBezTo>
                  <a:cubicBezTo>
                    <a:pt x="11" y="33"/>
                    <a:pt x="13" y="30"/>
                    <a:pt x="15" y="29"/>
                  </a:cubicBezTo>
                  <a:cubicBezTo>
                    <a:pt x="13" y="26"/>
                    <a:pt x="5" y="28"/>
                    <a:pt x="4" y="25"/>
                  </a:cubicBezTo>
                  <a:cubicBezTo>
                    <a:pt x="3" y="25"/>
                    <a:pt x="2" y="25"/>
                    <a:pt x="2" y="26"/>
                  </a:cubicBezTo>
                  <a:cubicBezTo>
                    <a:pt x="0" y="26"/>
                    <a:pt x="4" y="20"/>
                    <a:pt x="5" y="19"/>
                  </a:cubicBezTo>
                  <a:cubicBezTo>
                    <a:pt x="4" y="14"/>
                    <a:pt x="8" y="13"/>
                    <a:pt x="7" y="8"/>
                  </a:cubicBezTo>
                  <a:moveTo>
                    <a:pt x="109" y="81"/>
                  </a:moveTo>
                  <a:cubicBezTo>
                    <a:pt x="110" y="78"/>
                    <a:pt x="116" y="80"/>
                    <a:pt x="119" y="80"/>
                  </a:cubicBezTo>
                  <a:cubicBezTo>
                    <a:pt x="119" y="77"/>
                    <a:pt x="117" y="77"/>
                    <a:pt x="116" y="75"/>
                  </a:cubicBezTo>
                  <a:cubicBezTo>
                    <a:pt x="114" y="73"/>
                    <a:pt x="111" y="75"/>
                    <a:pt x="108" y="73"/>
                  </a:cubicBezTo>
                  <a:cubicBezTo>
                    <a:pt x="108" y="75"/>
                    <a:pt x="106" y="81"/>
                    <a:pt x="109" y="81"/>
                  </a:cubicBezTo>
                </a:path>
              </a:pathLst>
            </a:custGeom>
            <a:grpFill/>
            <a:ln>
              <a:noFill/>
            </a:ln>
          </p:spPr>
          <p:txBody>
            <a:bodyPr/>
            <a:lstStyle/>
            <a:p>
              <a:pPr defTabSz="1228090">
                <a:defRPr/>
              </a:pPr>
              <a:endParaRPr lang="zh-CN" altLang="en-US">
                <a:latin typeface="+mn-lt"/>
                <a:ea typeface="+mn-ea"/>
              </a:endParaRPr>
            </a:p>
          </p:txBody>
        </p:sp>
        <p:sp>
          <p:nvSpPr>
            <p:cNvPr id="206" name="Freeform 94"/>
            <p:cNvSpPr/>
            <p:nvPr/>
          </p:nvSpPr>
          <p:spPr bwMode="auto">
            <a:xfrm>
              <a:off x="1816100" y="1190625"/>
              <a:ext cx="388938" cy="193675"/>
            </a:xfrm>
            <a:custGeom>
              <a:avLst/>
              <a:gdLst>
                <a:gd name="T0" fmla="*/ 12 w 104"/>
                <a:gd name="T1" fmla="*/ 40 h 52"/>
                <a:gd name="T2" fmla="*/ 13 w 104"/>
                <a:gd name="T3" fmla="*/ 36 h 52"/>
                <a:gd name="T4" fmla="*/ 19 w 104"/>
                <a:gd name="T5" fmla="*/ 34 h 52"/>
                <a:gd name="T6" fmla="*/ 22 w 104"/>
                <a:gd name="T7" fmla="*/ 33 h 52"/>
                <a:gd name="T8" fmla="*/ 37 w 104"/>
                <a:gd name="T9" fmla="*/ 31 h 52"/>
                <a:gd name="T10" fmla="*/ 22 w 104"/>
                <a:gd name="T11" fmla="*/ 30 h 52"/>
                <a:gd name="T12" fmla="*/ 20 w 104"/>
                <a:gd name="T13" fmla="*/ 29 h 52"/>
                <a:gd name="T14" fmla="*/ 16 w 104"/>
                <a:gd name="T15" fmla="*/ 30 h 52"/>
                <a:gd name="T16" fmla="*/ 7 w 104"/>
                <a:gd name="T17" fmla="*/ 29 h 52"/>
                <a:gd name="T18" fmla="*/ 15 w 104"/>
                <a:gd name="T19" fmla="*/ 23 h 52"/>
                <a:gd name="T20" fmla="*/ 19 w 104"/>
                <a:gd name="T21" fmla="*/ 23 h 52"/>
                <a:gd name="T22" fmla="*/ 3 w 104"/>
                <a:gd name="T23" fmla="*/ 20 h 52"/>
                <a:gd name="T24" fmla="*/ 0 w 104"/>
                <a:gd name="T25" fmla="*/ 16 h 52"/>
                <a:gd name="T26" fmla="*/ 7 w 104"/>
                <a:gd name="T27" fmla="*/ 10 h 52"/>
                <a:gd name="T28" fmla="*/ 7 w 104"/>
                <a:gd name="T29" fmla="*/ 9 h 52"/>
                <a:gd name="T30" fmla="*/ 22 w 104"/>
                <a:gd name="T31" fmla="*/ 3 h 52"/>
                <a:gd name="T32" fmla="*/ 26 w 104"/>
                <a:gd name="T33" fmla="*/ 1 h 52"/>
                <a:gd name="T34" fmla="*/ 29 w 104"/>
                <a:gd name="T35" fmla="*/ 2 h 52"/>
                <a:gd name="T36" fmla="*/ 31 w 104"/>
                <a:gd name="T37" fmla="*/ 8 h 52"/>
                <a:gd name="T38" fmla="*/ 29 w 104"/>
                <a:gd name="T39" fmla="*/ 9 h 52"/>
                <a:gd name="T40" fmla="*/ 31 w 104"/>
                <a:gd name="T41" fmla="*/ 10 h 52"/>
                <a:gd name="T42" fmla="*/ 33 w 104"/>
                <a:gd name="T43" fmla="*/ 8 h 52"/>
                <a:gd name="T44" fmla="*/ 41 w 104"/>
                <a:gd name="T45" fmla="*/ 6 h 52"/>
                <a:gd name="T46" fmla="*/ 45 w 104"/>
                <a:gd name="T47" fmla="*/ 13 h 52"/>
                <a:gd name="T48" fmla="*/ 51 w 104"/>
                <a:gd name="T49" fmla="*/ 10 h 52"/>
                <a:gd name="T50" fmla="*/ 55 w 104"/>
                <a:gd name="T51" fmla="*/ 6 h 52"/>
                <a:gd name="T52" fmla="*/ 59 w 104"/>
                <a:gd name="T53" fmla="*/ 8 h 52"/>
                <a:gd name="T54" fmla="*/ 61 w 104"/>
                <a:gd name="T55" fmla="*/ 13 h 52"/>
                <a:gd name="T56" fmla="*/ 64 w 104"/>
                <a:gd name="T57" fmla="*/ 19 h 52"/>
                <a:gd name="T58" fmla="*/ 69 w 104"/>
                <a:gd name="T59" fmla="*/ 15 h 52"/>
                <a:gd name="T60" fmla="*/ 65 w 104"/>
                <a:gd name="T61" fmla="*/ 12 h 52"/>
                <a:gd name="T62" fmla="*/ 65 w 104"/>
                <a:gd name="T63" fmla="*/ 3 h 52"/>
                <a:gd name="T64" fmla="*/ 71 w 104"/>
                <a:gd name="T65" fmla="*/ 2 h 52"/>
                <a:gd name="T66" fmla="*/ 76 w 104"/>
                <a:gd name="T67" fmla="*/ 12 h 52"/>
                <a:gd name="T68" fmla="*/ 80 w 104"/>
                <a:gd name="T69" fmla="*/ 15 h 52"/>
                <a:gd name="T70" fmla="*/ 83 w 104"/>
                <a:gd name="T71" fmla="*/ 19 h 52"/>
                <a:gd name="T72" fmla="*/ 82 w 104"/>
                <a:gd name="T73" fmla="*/ 23 h 52"/>
                <a:gd name="T74" fmla="*/ 86 w 104"/>
                <a:gd name="T75" fmla="*/ 29 h 52"/>
                <a:gd name="T76" fmla="*/ 99 w 104"/>
                <a:gd name="T77" fmla="*/ 30 h 52"/>
                <a:gd name="T78" fmla="*/ 103 w 104"/>
                <a:gd name="T79" fmla="*/ 34 h 52"/>
                <a:gd name="T80" fmla="*/ 104 w 104"/>
                <a:gd name="T81" fmla="*/ 37 h 52"/>
                <a:gd name="T82" fmla="*/ 93 w 104"/>
                <a:gd name="T83" fmla="*/ 37 h 52"/>
                <a:gd name="T84" fmla="*/ 96 w 104"/>
                <a:gd name="T85" fmla="*/ 47 h 52"/>
                <a:gd name="T86" fmla="*/ 80 w 104"/>
                <a:gd name="T87" fmla="*/ 47 h 52"/>
                <a:gd name="T88" fmla="*/ 61 w 104"/>
                <a:gd name="T89" fmla="*/ 47 h 52"/>
                <a:gd name="T90" fmla="*/ 54 w 104"/>
                <a:gd name="T91" fmla="*/ 48 h 52"/>
                <a:gd name="T92" fmla="*/ 52 w 104"/>
                <a:gd name="T93" fmla="*/ 51 h 52"/>
                <a:gd name="T94" fmla="*/ 34 w 104"/>
                <a:gd name="T95" fmla="*/ 51 h 52"/>
                <a:gd name="T96" fmla="*/ 29 w 104"/>
                <a:gd name="T97" fmla="*/ 43 h 52"/>
                <a:gd name="T98" fmla="*/ 17 w 104"/>
                <a:gd name="T99" fmla="*/ 40 h 52"/>
                <a:gd name="T100" fmla="*/ 16 w 104"/>
                <a:gd name="T101" fmla="*/ 41 h 52"/>
                <a:gd name="T102" fmla="*/ 16 w 104"/>
                <a:gd name="T103" fmla="*/ 38 h 52"/>
                <a:gd name="T104" fmla="*/ 12 w 104"/>
                <a:gd name="T105"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4" h="52">
                  <a:moveTo>
                    <a:pt x="12" y="40"/>
                  </a:moveTo>
                  <a:cubicBezTo>
                    <a:pt x="9" y="40"/>
                    <a:pt x="12" y="36"/>
                    <a:pt x="13" y="36"/>
                  </a:cubicBezTo>
                  <a:cubicBezTo>
                    <a:pt x="13" y="34"/>
                    <a:pt x="17" y="35"/>
                    <a:pt x="19" y="34"/>
                  </a:cubicBezTo>
                  <a:cubicBezTo>
                    <a:pt x="20" y="34"/>
                    <a:pt x="20" y="33"/>
                    <a:pt x="22" y="33"/>
                  </a:cubicBezTo>
                  <a:cubicBezTo>
                    <a:pt x="27" y="32"/>
                    <a:pt x="33" y="35"/>
                    <a:pt x="37" y="31"/>
                  </a:cubicBezTo>
                  <a:cubicBezTo>
                    <a:pt x="36" y="28"/>
                    <a:pt x="27" y="31"/>
                    <a:pt x="22" y="30"/>
                  </a:cubicBezTo>
                  <a:cubicBezTo>
                    <a:pt x="21" y="30"/>
                    <a:pt x="20" y="29"/>
                    <a:pt x="20" y="29"/>
                  </a:cubicBezTo>
                  <a:cubicBezTo>
                    <a:pt x="19" y="29"/>
                    <a:pt x="18" y="30"/>
                    <a:pt x="16" y="30"/>
                  </a:cubicBezTo>
                  <a:cubicBezTo>
                    <a:pt x="13" y="30"/>
                    <a:pt x="10" y="28"/>
                    <a:pt x="7" y="29"/>
                  </a:cubicBezTo>
                  <a:cubicBezTo>
                    <a:pt x="4" y="25"/>
                    <a:pt x="14" y="26"/>
                    <a:pt x="15" y="23"/>
                  </a:cubicBezTo>
                  <a:cubicBezTo>
                    <a:pt x="15" y="21"/>
                    <a:pt x="18" y="23"/>
                    <a:pt x="19" y="23"/>
                  </a:cubicBezTo>
                  <a:cubicBezTo>
                    <a:pt x="18" y="15"/>
                    <a:pt x="10" y="23"/>
                    <a:pt x="3" y="20"/>
                  </a:cubicBezTo>
                  <a:cubicBezTo>
                    <a:pt x="0" y="18"/>
                    <a:pt x="6" y="16"/>
                    <a:pt x="0" y="16"/>
                  </a:cubicBezTo>
                  <a:cubicBezTo>
                    <a:pt x="2" y="13"/>
                    <a:pt x="2" y="9"/>
                    <a:pt x="7" y="10"/>
                  </a:cubicBezTo>
                  <a:cubicBezTo>
                    <a:pt x="9" y="10"/>
                    <a:pt x="8" y="9"/>
                    <a:pt x="7" y="9"/>
                  </a:cubicBezTo>
                  <a:cubicBezTo>
                    <a:pt x="10" y="6"/>
                    <a:pt x="16" y="5"/>
                    <a:pt x="22" y="3"/>
                  </a:cubicBezTo>
                  <a:cubicBezTo>
                    <a:pt x="23" y="3"/>
                    <a:pt x="23" y="0"/>
                    <a:pt x="26" y="1"/>
                  </a:cubicBezTo>
                  <a:cubicBezTo>
                    <a:pt x="26" y="2"/>
                    <a:pt x="27" y="2"/>
                    <a:pt x="29" y="2"/>
                  </a:cubicBezTo>
                  <a:cubicBezTo>
                    <a:pt x="28" y="6"/>
                    <a:pt x="26" y="7"/>
                    <a:pt x="31" y="8"/>
                  </a:cubicBezTo>
                  <a:cubicBezTo>
                    <a:pt x="31" y="9"/>
                    <a:pt x="30" y="9"/>
                    <a:pt x="29" y="9"/>
                  </a:cubicBezTo>
                  <a:cubicBezTo>
                    <a:pt x="28" y="10"/>
                    <a:pt x="30" y="11"/>
                    <a:pt x="31" y="10"/>
                  </a:cubicBezTo>
                  <a:cubicBezTo>
                    <a:pt x="33" y="10"/>
                    <a:pt x="32" y="8"/>
                    <a:pt x="33" y="8"/>
                  </a:cubicBezTo>
                  <a:cubicBezTo>
                    <a:pt x="36" y="6"/>
                    <a:pt x="38" y="7"/>
                    <a:pt x="41" y="6"/>
                  </a:cubicBezTo>
                  <a:cubicBezTo>
                    <a:pt x="43" y="8"/>
                    <a:pt x="46" y="9"/>
                    <a:pt x="45" y="13"/>
                  </a:cubicBezTo>
                  <a:cubicBezTo>
                    <a:pt x="48" y="13"/>
                    <a:pt x="47" y="9"/>
                    <a:pt x="51" y="10"/>
                  </a:cubicBezTo>
                  <a:cubicBezTo>
                    <a:pt x="52" y="9"/>
                    <a:pt x="54" y="8"/>
                    <a:pt x="55" y="6"/>
                  </a:cubicBezTo>
                  <a:cubicBezTo>
                    <a:pt x="56" y="7"/>
                    <a:pt x="57" y="8"/>
                    <a:pt x="59" y="8"/>
                  </a:cubicBezTo>
                  <a:cubicBezTo>
                    <a:pt x="60" y="10"/>
                    <a:pt x="60" y="11"/>
                    <a:pt x="61" y="13"/>
                  </a:cubicBezTo>
                  <a:cubicBezTo>
                    <a:pt x="62" y="15"/>
                    <a:pt x="65" y="15"/>
                    <a:pt x="64" y="19"/>
                  </a:cubicBezTo>
                  <a:cubicBezTo>
                    <a:pt x="66" y="18"/>
                    <a:pt x="66" y="15"/>
                    <a:pt x="69" y="15"/>
                  </a:cubicBezTo>
                  <a:cubicBezTo>
                    <a:pt x="69" y="13"/>
                    <a:pt x="66" y="13"/>
                    <a:pt x="65" y="12"/>
                  </a:cubicBezTo>
                  <a:cubicBezTo>
                    <a:pt x="64" y="9"/>
                    <a:pt x="66" y="7"/>
                    <a:pt x="65" y="3"/>
                  </a:cubicBezTo>
                  <a:cubicBezTo>
                    <a:pt x="68" y="4"/>
                    <a:pt x="68" y="2"/>
                    <a:pt x="71" y="2"/>
                  </a:cubicBezTo>
                  <a:cubicBezTo>
                    <a:pt x="71" y="5"/>
                    <a:pt x="74" y="8"/>
                    <a:pt x="76" y="12"/>
                  </a:cubicBezTo>
                  <a:cubicBezTo>
                    <a:pt x="77" y="12"/>
                    <a:pt x="79" y="18"/>
                    <a:pt x="80" y="15"/>
                  </a:cubicBezTo>
                  <a:cubicBezTo>
                    <a:pt x="82" y="15"/>
                    <a:pt x="81" y="19"/>
                    <a:pt x="83" y="19"/>
                  </a:cubicBezTo>
                  <a:cubicBezTo>
                    <a:pt x="83" y="21"/>
                    <a:pt x="83" y="23"/>
                    <a:pt x="82" y="23"/>
                  </a:cubicBezTo>
                  <a:cubicBezTo>
                    <a:pt x="82" y="26"/>
                    <a:pt x="87" y="24"/>
                    <a:pt x="86" y="29"/>
                  </a:cubicBezTo>
                  <a:cubicBezTo>
                    <a:pt x="91" y="26"/>
                    <a:pt x="92" y="31"/>
                    <a:pt x="99" y="30"/>
                  </a:cubicBezTo>
                  <a:cubicBezTo>
                    <a:pt x="96" y="36"/>
                    <a:pt x="102" y="33"/>
                    <a:pt x="103" y="34"/>
                  </a:cubicBezTo>
                  <a:cubicBezTo>
                    <a:pt x="103" y="34"/>
                    <a:pt x="100" y="38"/>
                    <a:pt x="104" y="37"/>
                  </a:cubicBezTo>
                  <a:cubicBezTo>
                    <a:pt x="102" y="44"/>
                    <a:pt x="99" y="35"/>
                    <a:pt x="93" y="37"/>
                  </a:cubicBezTo>
                  <a:cubicBezTo>
                    <a:pt x="92" y="43"/>
                    <a:pt x="98" y="41"/>
                    <a:pt x="96" y="47"/>
                  </a:cubicBezTo>
                  <a:cubicBezTo>
                    <a:pt x="91" y="48"/>
                    <a:pt x="84" y="50"/>
                    <a:pt x="80" y="47"/>
                  </a:cubicBezTo>
                  <a:cubicBezTo>
                    <a:pt x="76" y="44"/>
                    <a:pt x="67" y="43"/>
                    <a:pt x="61" y="47"/>
                  </a:cubicBezTo>
                  <a:cubicBezTo>
                    <a:pt x="59" y="48"/>
                    <a:pt x="57" y="47"/>
                    <a:pt x="54" y="48"/>
                  </a:cubicBezTo>
                  <a:cubicBezTo>
                    <a:pt x="53" y="49"/>
                    <a:pt x="53" y="50"/>
                    <a:pt x="52" y="51"/>
                  </a:cubicBezTo>
                  <a:cubicBezTo>
                    <a:pt x="49" y="49"/>
                    <a:pt x="41" y="52"/>
                    <a:pt x="34" y="51"/>
                  </a:cubicBezTo>
                  <a:cubicBezTo>
                    <a:pt x="32" y="48"/>
                    <a:pt x="30" y="46"/>
                    <a:pt x="29" y="43"/>
                  </a:cubicBezTo>
                  <a:cubicBezTo>
                    <a:pt x="24" y="42"/>
                    <a:pt x="18" y="44"/>
                    <a:pt x="17" y="40"/>
                  </a:cubicBezTo>
                  <a:cubicBezTo>
                    <a:pt x="16" y="40"/>
                    <a:pt x="16" y="40"/>
                    <a:pt x="16" y="41"/>
                  </a:cubicBezTo>
                  <a:cubicBezTo>
                    <a:pt x="14" y="41"/>
                    <a:pt x="14" y="38"/>
                    <a:pt x="16" y="38"/>
                  </a:cubicBezTo>
                  <a:cubicBezTo>
                    <a:pt x="16" y="36"/>
                    <a:pt x="12" y="39"/>
                    <a:pt x="12" y="40"/>
                  </a:cubicBezTo>
                </a:path>
              </a:pathLst>
            </a:custGeom>
            <a:grpFill/>
            <a:ln>
              <a:noFill/>
            </a:ln>
          </p:spPr>
          <p:txBody>
            <a:bodyPr/>
            <a:lstStyle/>
            <a:p>
              <a:pPr defTabSz="1228090">
                <a:defRPr/>
              </a:pPr>
              <a:endParaRPr lang="zh-CN" altLang="en-US">
                <a:latin typeface="+mn-lt"/>
                <a:ea typeface="+mn-ea"/>
              </a:endParaRPr>
            </a:p>
          </p:txBody>
        </p:sp>
        <p:sp>
          <p:nvSpPr>
            <p:cNvPr id="207" name="Freeform 95"/>
            <p:cNvSpPr>
              <a:spLocks noEditPoints="1"/>
            </p:cNvSpPr>
            <p:nvPr/>
          </p:nvSpPr>
          <p:spPr bwMode="auto">
            <a:xfrm>
              <a:off x="776287" y="1235075"/>
              <a:ext cx="2790825" cy="3240088"/>
            </a:xfrm>
            <a:custGeom>
              <a:avLst/>
              <a:gdLst>
                <a:gd name="T0" fmla="*/ 486 w 744"/>
                <a:gd name="T1" fmla="*/ 57 h 864"/>
                <a:gd name="T2" fmla="*/ 437 w 744"/>
                <a:gd name="T3" fmla="*/ 91 h 864"/>
                <a:gd name="T4" fmla="*/ 432 w 744"/>
                <a:gd name="T5" fmla="*/ 142 h 864"/>
                <a:gd name="T6" fmla="*/ 492 w 744"/>
                <a:gd name="T7" fmla="*/ 182 h 864"/>
                <a:gd name="T8" fmla="*/ 512 w 744"/>
                <a:gd name="T9" fmla="*/ 127 h 864"/>
                <a:gd name="T10" fmla="*/ 562 w 744"/>
                <a:gd name="T11" fmla="*/ 126 h 864"/>
                <a:gd name="T12" fmla="*/ 609 w 744"/>
                <a:gd name="T13" fmla="*/ 139 h 864"/>
                <a:gd name="T14" fmla="*/ 627 w 744"/>
                <a:gd name="T15" fmla="*/ 186 h 864"/>
                <a:gd name="T16" fmla="*/ 569 w 744"/>
                <a:gd name="T17" fmla="*/ 207 h 864"/>
                <a:gd name="T18" fmla="*/ 604 w 744"/>
                <a:gd name="T19" fmla="*/ 228 h 864"/>
                <a:gd name="T20" fmla="*/ 590 w 744"/>
                <a:gd name="T21" fmla="*/ 236 h 864"/>
                <a:gd name="T22" fmla="*/ 527 w 744"/>
                <a:gd name="T23" fmla="*/ 282 h 864"/>
                <a:gd name="T24" fmla="*/ 501 w 744"/>
                <a:gd name="T25" fmla="*/ 360 h 864"/>
                <a:gd name="T26" fmla="*/ 446 w 744"/>
                <a:gd name="T27" fmla="*/ 329 h 864"/>
                <a:gd name="T28" fmla="*/ 402 w 744"/>
                <a:gd name="T29" fmla="*/ 388 h 864"/>
                <a:gd name="T30" fmla="*/ 451 w 744"/>
                <a:gd name="T31" fmla="*/ 412 h 864"/>
                <a:gd name="T32" fmla="*/ 520 w 744"/>
                <a:gd name="T33" fmla="*/ 459 h 864"/>
                <a:gd name="T34" fmla="*/ 576 w 744"/>
                <a:gd name="T35" fmla="*/ 450 h 864"/>
                <a:gd name="T36" fmla="*/ 665 w 744"/>
                <a:gd name="T37" fmla="*/ 488 h 864"/>
                <a:gd name="T38" fmla="*/ 743 w 744"/>
                <a:gd name="T39" fmla="*/ 536 h 864"/>
                <a:gd name="T40" fmla="*/ 710 w 744"/>
                <a:gd name="T41" fmla="*/ 644 h 864"/>
                <a:gd name="T42" fmla="*/ 666 w 744"/>
                <a:gd name="T43" fmla="*/ 691 h 864"/>
                <a:gd name="T44" fmla="*/ 624 w 744"/>
                <a:gd name="T45" fmla="*/ 738 h 864"/>
                <a:gd name="T46" fmla="*/ 586 w 744"/>
                <a:gd name="T47" fmla="*/ 781 h 864"/>
                <a:gd name="T48" fmla="*/ 569 w 744"/>
                <a:gd name="T49" fmla="*/ 815 h 864"/>
                <a:gd name="T50" fmla="*/ 538 w 744"/>
                <a:gd name="T51" fmla="*/ 849 h 864"/>
                <a:gd name="T52" fmla="*/ 529 w 744"/>
                <a:gd name="T53" fmla="*/ 802 h 864"/>
                <a:gd name="T54" fmla="*/ 552 w 744"/>
                <a:gd name="T55" fmla="*/ 705 h 864"/>
                <a:gd name="T56" fmla="*/ 550 w 744"/>
                <a:gd name="T57" fmla="*/ 613 h 864"/>
                <a:gd name="T58" fmla="*/ 501 w 744"/>
                <a:gd name="T59" fmla="*/ 550 h 864"/>
                <a:gd name="T60" fmla="*/ 510 w 744"/>
                <a:gd name="T61" fmla="*/ 498 h 864"/>
                <a:gd name="T62" fmla="*/ 467 w 744"/>
                <a:gd name="T63" fmla="*/ 443 h 864"/>
                <a:gd name="T64" fmla="*/ 421 w 744"/>
                <a:gd name="T65" fmla="*/ 415 h 864"/>
                <a:gd name="T66" fmla="*/ 349 w 744"/>
                <a:gd name="T67" fmla="*/ 374 h 864"/>
                <a:gd name="T68" fmla="*/ 308 w 744"/>
                <a:gd name="T69" fmla="*/ 332 h 864"/>
                <a:gd name="T70" fmla="*/ 308 w 744"/>
                <a:gd name="T71" fmla="*/ 349 h 864"/>
                <a:gd name="T72" fmla="*/ 266 w 744"/>
                <a:gd name="T73" fmla="*/ 296 h 864"/>
                <a:gd name="T74" fmla="*/ 240 w 744"/>
                <a:gd name="T75" fmla="*/ 202 h 864"/>
                <a:gd name="T76" fmla="*/ 224 w 744"/>
                <a:gd name="T77" fmla="*/ 177 h 864"/>
                <a:gd name="T78" fmla="*/ 183 w 744"/>
                <a:gd name="T79" fmla="*/ 132 h 864"/>
                <a:gd name="T80" fmla="*/ 113 w 744"/>
                <a:gd name="T81" fmla="*/ 109 h 864"/>
                <a:gd name="T82" fmla="*/ 78 w 744"/>
                <a:gd name="T83" fmla="*/ 127 h 864"/>
                <a:gd name="T84" fmla="*/ 43 w 744"/>
                <a:gd name="T85" fmla="*/ 150 h 864"/>
                <a:gd name="T86" fmla="*/ 18 w 744"/>
                <a:gd name="T87" fmla="*/ 116 h 864"/>
                <a:gd name="T88" fmla="*/ 7 w 744"/>
                <a:gd name="T89" fmla="*/ 74 h 864"/>
                <a:gd name="T90" fmla="*/ 21 w 744"/>
                <a:gd name="T91" fmla="*/ 48 h 864"/>
                <a:gd name="T92" fmla="*/ 71 w 744"/>
                <a:gd name="T93" fmla="*/ 17 h 864"/>
                <a:gd name="T94" fmla="*/ 192 w 744"/>
                <a:gd name="T95" fmla="*/ 29 h 864"/>
                <a:gd name="T96" fmla="*/ 249 w 744"/>
                <a:gd name="T97" fmla="*/ 32 h 864"/>
                <a:gd name="T98" fmla="*/ 339 w 744"/>
                <a:gd name="T99" fmla="*/ 56 h 864"/>
                <a:gd name="T100" fmla="*/ 404 w 744"/>
                <a:gd name="T101" fmla="*/ 41 h 864"/>
                <a:gd name="T102" fmla="*/ 422 w 744"/>
                <a:gd name="T103" fmla="*/ 10 h 864"/>
                <a:gd name="T104" fmla="*/ 456 w 744"/>
                <a:gd name="T105" fmla="*/ 39 h 864"/>
                <a:gd name="T106" fmla="*/ 244 w 744"/>
                <a:gd name="T107" fmla="*/ 66 h 864"/>
                <a:gd name="T108" fmla="*/ 314 w 744"/>
                <a:gd name="T109" fmla="*/ 102 h 864"/>
                <a:gd name="T110" fmla="*/ 303 w 744"/>
                <a:gd name="T111" fmla="*/ 101 h 864"/>
                <a:gd name="T112" fmla="*/ 401 w 744"/>
                <a:gd name="T113" fmla="*/ 189 h 864"/>
                <a:gd name="T114" fmla="*/ 433 w 744"/>
                <a:gd name="T115" fmla="*/ 223 h 864"/>
                <a:gd name="T116" fmla="*/ 461 w 744"/>
                <a:gd name="T117" fmla="*/ 205 h 864"/>
                <a:gd name="T118" fmla="*/ 456 w 744"/>
                <a:gd name="T119" fmla="*/ 257 h 864"/>
                <a:gd name="T120" fmla="*/ 505 w 744"/>
                <a:gd name="T121" fmla="*/ 240 h 864"/>
                <a:gd name="T122" fmla="*/ 491 w 744"/>
                <a:gd name="T123" fmla="*/ 255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44" h="864">
                  <a:moveTo>
                    <a:pt x="453" y="48"/>
                  </a:moveTo>
                  <a:cubicBezTo>
                    <a:pt x="453" y="50"/>
                    <a:pt x="457" y="45"/>
                    <a:pt x="456" y="52"/>
                  </a:cubicBezTo>
                  <a:cubicBezTo>
                    <a:pt x="460" y="52"/>
                    <a:pt x="460" y="52"/>
                    <a:pt x="460" y="52"/>
                  </a:cubicBezTo>
                  <a:cubicBezTo>
                    <a:pt x="462" y="51"/>
                    <a:pt x="463" y="48"/>
                    <a:pt x="463" y="45"/>
                  </a:cubicBezTo>
                  <a:cubicBezTo>
                    <a:pt x="464" y="44"/>
                    <a:pt x="466" y="43"/>
                    <a:pt x="465" y="41"/>
                  </a:cubicBezTo>
                  <a:cubicBezTo>
                    <a:pt x="470" y="42"/>
                    <a:pt x="467" y="36"/>
                    <a:pt x="471" y="38"/>
                  </a:cubicBezTo>
                  <a:cubicBezTo>
                    <a:pt x="471" y="28"/>
                    <a:pt x="471" y="28"/>
                    <a:pt x="471" y="28"/>
                  </a:cubicBezTo>
                  <a:cubicBezTo>
                    <a:pt x="476" y="27"/>
                    <a:pt x="478" y="26"/>
                    <a:pt x="482" y="28"/>
                  </a:cubicBezTo>
                  <a:cubicBezTo>
                    <a:pt x="484" y="28"/>
                    <a:pt x="483" y="31"/>
                    <a:pt x="484" y="32"/>
                  </a:cubicBezTo>
                  <a:cubicBezTo>
                    <a:pt x="484" y="32"/>
                    <a:pt x="486" y="32"/>
                    <a:pt x="486" y="32"/>
                  </a:cubicBezTo>
                  <a:cubicBezTo>
                    <a:pt x="488" y="33"/>
                    <a:pt x="489" y="35"/>
                    <a:pt x="491" y="35"/>
                  </a:cubicBezTo>
                  <a:cubicBezTo>
                    <a:pt x="491" y="39"/>
                    <a:pt x="489" y="41"/>
                    <a:pt x="486" y="42"/>
                  </a:cubicBezTo>
                  <a:cubicBezTo>
                    <a:pt x="489" y="44"/>
                    <a:pt x="488" y="49"/>
                    <a:pt x="492" y="50"/>
                  </a:cubicBezTo>
                  <a:cubicBezTo>
                    <a:pt x="491" y="54"/>
                    <a:pt x="487" y="54"/>
                    <a:pt x="486" y="57"/>
                  </a:cubicBezTo>
                  <a:cubicBezTo>
                    <a:pt x="484" y="57"/>
                    <a:pt x="483" y="60"/>
                    <a:pt x="482" y="57"/>
                  </a:cubicBezTo>
                  <a:cubicBezTo>
                    <a:pt x="480" y="59"/>
                    <a:pt x="480" y="62"/>
                    <a:pt x="478" y="64"/>
                  </a:cubicBezTo>
                  <a:cubicBezTo>
                    <a:pt x="476" y="63"/>
                    <a:pt x="479" y="60"/>
                    <a:pt x="472" y="62"/>
                  </a:cubicBezTo>
                  <a:cubicBezTo>
                    <a:pt x="472" y="60"/>
                    <a:pt x="474" y="60"/>
                    <a:pt x="475" y="60"/>
                  </a:cubicBezTo>
                  <a:cubicBezTo>
                    <a:pt x="472" y="56"/>
                    <a:pt x="467" y="61"/>
                    <a:pt x="463" y="60"/>
                  </a:cubicBezTo>
                  <a:cubicBezTo>
                    <a:pt x="464" y="65"/>
                    <a:pt x="463" y="63"/>
                    <a:pt x="463" y="69"/>
                  </a:cubicBezTo>
                  <a:cubicBezTo>
                    <a:pt x="461" y="69"/>
                    <a:pt x="462" y="67"/>
                    <a:pt x="461" y="66"/>
                  </a:cubicBezTo>
                  <a:cubicBezTo>
                    <a:pt x="458" y="66"/>
                    <a:pt x="459" y="71"/>
                    <a:pt x="454" y="70"/>
                  </a:cubicBezTo>
                  <a:cubicBezTo>
                    <a:pt x="455" y="72"/>
                    <a:pt x="457" y="71"/>
                    <a:pt x="457" y="73"/>
                  </a:cubicBezTo>
                  <a:cubicBezTo>
                    <a:pt x="457" y="75"/>
                    <a:pt x="455" y="76"/>
                    <a:pt x="456" y="78"/>
                  </a:cubicBezTo>
                  <a:cubicBezTo>
                    <a:pt x="452" y="75"/>
                    <a:pt x="448" y="84"/>
                    <a:pt x="447" y="83"/>
                  </a:cubicBezTo>
                  <a:cubicBezTo>
                    <a:pt x="446" y="82"/>
                    <a:pt x="445" y="81"/>
                    <a:pt x="444" y="85"/>
                  </a:cubicBezTo>
                  <a:cubicBezTo>
                    <a:pt x="439" y="85"/>
                    <a:pt x="439" y="85"/>
                    <a:pt x="439" y="85"/>
                  </a:cubicBezTo>
                  <a:cubicBezTo>
                    <a:pt x="437" y="86"/>
                    <a:pt x="438" y="89"/>
                    <a:pt x="437" y="91"/>
                  </a:cubicBezTo>
                  <a:cubicBezTo>
                    <a:pt x="436" y="89"/>
                    <a:pt x="435" y="90"/>
                    <a:pt x="435" y="92"/>
                  </a:cubicBezTo>
                  <a:cubicBezTo>
                    <a:pt x="432" y="90"/>
                    <a:pt x="431" y="92"/>
                    <a:pt x="428" y="92"/>
                  </a:cubicBezTo>
                  <a:cubicBezTo>
                    <a:pt x="429" y="94"/>
                    <a:pt x="429" y="96"/>
                    <a:pt x="429" y="98"/>
                  </a:cubicBezTo>
                  <a:cubicBezTo>
                    <a:pt x="426" y="95"/>
                    <a:pt x="427" y="99"/>
                    <a:pt x="425" y="102"/>
                  </a:cubicBezTo>
                  <a:cubicBezTo>
                    <a:pt x="423" y="105"/>
                    <a:pt x="419" y="108"/>
                    <a:pt x="419" y="115"/>
                  </a:cubicBezTo>
                  <a:cubicBezTo>
                    <a:pt x="416" y="117"/>
                    <a:pt x="415" y="121"/>
                    <a:pt x="412" y="123"/>
                  </a:cubicBezTo>
                  <a:cubicBezTo>
                    <a:pt x="412" y="126"/>
                    <a:pt x="414" y="123"/>
                    <a:pt x="414" y="123"/>
                  </a:cubicBezTo>
                  <a:cubicBezTo>
                    <a:pt x="415" y="123"/>
                    <a:pt x="414" y="124"/>
                    <a:pt x="415" y="125"/>
                  </a:cubicBezTo>
                  <a:cubicBezTo>
                    <a:pt x="416" y="125"/>
                    <a:pt x="417" y="127"/>
                    <a:pt x="418" y="127"/>
                  </a:cubicBezTo>
                  <a:cubicBezTo>
                    <a:pt x="419" y="128"/>
                    <a:pt x="420" y="125"/>
                    <a:pt x="423" y="127"/>
                  </a:cubicBezTo>
                  <a:cubicBezTo>
                    <a:pt x="424" y="128"/>
                    <a:pt x="425" y="129"/>
                    <a:pt x="426" y="129"/>
                  </a:cubicBezTo>
                  <a:cubicBezTo>
                    <a:pt x="426" y="135"/>
                    <a:pt x="426" y="135"/>
                    <a:pt x="426" y="135"/>
                  </a:cubicBezTo>
                  <a:cubicBezTo>
                    <a:pt x="427" y="136"/>
                    <a:pt x="429" y="135"/>
                    <a:pt x="429" y="137"/>
                  </a:cubicBezTo>
                  <a:cubicBezTo>
                    <a:pt x="430" y="139"/>
                    <a:pt x="432" y="139"/>
                    <a:pt x="432" y="142"/>
                  </a:cubicBezTo>
                  <a:cubicBezTo>
                    <a:pt x="439" y="141"/>
                    <a:pt x="444" y="143"/>
                    <a:pt x="449" y="142"/>
                  </a:cubicBezTo>
                  <a:cubicBezTo>
                    <a:pt x="449" y="146"/>
                    <a:pt x="455" y="145"/>
                    <a:pt x="458" y="149"/>
                  </a:cubicBezTo>
                  <a:cubicBezTo>
                    <a:pt x="459" y="149"/>
                    <a:pt x="460" y="148"/>
                    <a:pt x="460" y="150"/>
                  </a:cubicBezTo>
                  <a:cubicBezTo>
                    <a:pt x="460" y="152"/>
                    <a:pt x="461" y="150"/>
                    <a:pt x="461" y="150"/>
                  </a:cubicBezTo>
                  <a:cubicBezTo>
                    <a:pt x="463" y="150"/>
                    <a:pt x="463" y="152"/>
                    <a:pt x="464" y="153"/>
                  </a:cubicBezTo>
                  <a:cubicBezTo>
                    <a:pt x="466" y="154"/>
                    <a:pt x="469" y="152"/>
                    <a:pt x="468" y="156"/>
                  </a:cubicBezTo>
                  <a:cubicBezTo>
                    <a:pt x="476" y="155"/>
                    <a:pt x="480" y="158"/>
                    <a:pt x="486" y="158"/>
                  </a:cubicBezTo>
                  <a:cubicBezTo>
                    <a:pt x="487" y="163"/>
                    <a:pt x="485" y="167"/>
                    <a:pt x="488" y="170"/>
                  </a:cubicBezTo>
                  <a:cubicBezTo>
                    <a:pt x="488" y="169"/>
                    <a:pt x="489" y="172"/>
                    <a:pt x="489" y="171"/>
                  </a:cubicBezTo>
                  <a:cubicBezTo>
                    <a:pt x="490" y="172"/>
                    <a:pt x="488" y="174"/>
                    <a:pt x="488" y="174"/>
                  </a:cubicBezTo>
                  <a:cubicBezTo>
                    <a:pt x="489" y="175"/>
                    <a:pt x="490" y="174"/>
                    <a:pt x="491" y="175"/>
                  </a:cubicBezTo>
                  <a:cubicBezTo>
                    <a:pt x="491" y="176"/>
                    <a:pt x="488" y="179"/>
                    <a:pt x="492" y="178"/>
                  </a:cubicBezTo>
                  <a:cubicBezTo>
                    <a:pt x="491" y="179"/>
                    <a:pt x="491" y="180"/>
                    <a:pt x="491" y="182"/>
                  </a:cubicBezTo>
                  <a:cubicBezTo>
                    <a:pt x="491" y="184"/>
                    <a:pt x="492" y="183"/>
                    <a:pt x="492" y="182"/>
                  </a:cubicBezTo>
                  <a:cubicBezTo>
                    <a:pt x="494" y="182"/>
                    <a:pt x="493" y="184"/>
                    <a:pt x="493" y="185"/>
                  </a:cubicBezTo>
                  <a:cubicBezTo>
                    <a:pt x="494" y="185"/>
                    <a:pt x="496" y="185"/>
                    <a:pt x="496" y="185"/>
                  </a:cubicBezTo>
                  <a:cubicBezTo>
                    <a:pt x="498" y="187"/>
                    <a:pt x="503" y="187"/>
                    <a:pt x="508" y="185"/>
                  </a:cubicBezTo>
                  <a:cubicBezTo>
                    <a:pt x="509" y="179"/>
                    <a:pt x="509" y="177"/>
                    <a:pt x="508" y="171"/>
                  </a:cubicBezTo>
                  <a:cubicBezTo>
                    <a:pt x="508" y="169"/>
                    <a:pt x="505" y="170"/>
                    <a:pt x="505" y="170"/>
                  </a:cubicBezTo>
                  <a:cubicBezTo>
                    <a:pt x="503" y="167"/>
                    <a:pt x="507" y="162"/>
                    <a:pt x="502" y="164"/>
                  </a:cubicBezTo>
                  <a:cubicBezTo>
                    <a:pt x="503" y="163"/>
                    <a:pt x="505" y="163"/>
                    <a:pt x="505" y="160"/>
                  </a:cubicBezTo>
                  <a:cubicBezTo>
                    <a:pt x="511" y="161"/>
                    <a:pt x="510" y="157"/>
                    <a:pt x="515" y="157"/>
                  </a:cubicBezTo>
                  <a:cubicBezTo>
                    <a:pt x="517" y="157"/>
                    <a:pt x="515" y="154"/>
                    <a:pt x="516" y="153"/>
                  </a:cubicBezTo>
                  <a:cubicBezTo>
                    <a:pt x="516" y="153"/>
                    <a:pt x="520" y="155"/>
                    <a:pt x="520" y="153"/>
                  </a:cubicBezTo>
                  <a:cubicBezTo>
                    <a:pt x="517" y="147"/>
                    <a:pt x="522" y="141"/>
                    <a:pt x="519" y="137"/>
                  </a:cubicBezTo>
                  <a:cubicBezTo>
                    <a:pt x="519" y="135"/>
                    <a:pt x="517" y="137"/>
                    <a:pt x="517" y="137"/>
                  </a:cubicBezTo>
                  <a:cubicBezTo>
                    <a:pt x="515" y="136"/>
                    <a:pt x="518" y="132"/>
                    <a:pt x="513" y="133"/>
                  </a:cubicBezTo>
                  <a:cubicBezTo>
                    <a:pt x="513" y="131"/>
                    <a:pt x="511" y="130"/>
                    <a:pt x="512" y="127"/>
                  </a:cubicBezTo>
                  <a:cubicBezTo>
                    <a:pt x="511" y="124"/>
                    <a:pt x="513" y="123"/>
                    <a:pt x="516" y="123"/>
                  </a:cubicBezTo>
                  <a:cubicBezTo>
                    <a:pt x="513" y="122"/>
                    <a:pt x="518" y="114"/>
                    <a:pt x="512" y="113"/>
                  </a:cubicBezTo>
                  <a:cubicBezTo>
                    <a:pt x="513" y="112"/>
                    <a:pt x="513" y="111"/>
                    <a:pt x="513" y="109"/>
                  </a:cubicBezTo>
                  <a:cubicBezTo>
                    <a:pt x="513" y="110"/>
                    <a:pt x="512" y="109"/>
                    <a:pt x="512" y="108"/>
                  </a:cubicBezTo>
                  <a:cubicBezTo>
                    <a:pt x="512" y="108"/>
                    <a:pt x="513" y="108"/>
                    <a:pt x="513" y="106"/>
                  </a:cubicBezTo>
                  <a:cubicBezTo>
                    <a:pt x="513" y="105"/>
                    <a:pt x="512" y="105"/>
                    <a:pt x="512" y="104"/>
                  </a:cubicBezTo>
                  <a:cubicBezTo>
                    <a:pt x="512" y="102"/>
                    <a:pt x="515" y="99"/>
                    <a:pt x="512" y="98"/>
                  </a:cubicBezTo>
                  <a:cubicBezTo>
                    <a:pt x="512" y="96"/>
                    <a:pt x="523" y="95"/>
                    <a:pt x="522" y="99"/>
                  </a:cubicBezTo>
                  <a:cubicBezTo>
                    <a:pt x="527" y="99"/>
                    <a:pt x="535" y="101"/>
                    <a:pt x="537" y="97"/>
                  </a:cubicBezTo>
                  <a:cubicBezTo>
                    <a:pt x="540" y="101"/>
                    <a:pt x="547" y="100"/>
                    <a:pt x="547" y="108"/>
                  </a:cubicBezTo>
                  <a:cubicBezTo>
                    <a:pt x="558" y="108"/>
                    <a:pt x="558" y="108"/>
                    <a:pt x="558" y="108"/>
                  </a:cubicBezTo>
                  <a:cubicBezTo>
                    <a:pt x="558" y="110"/>
                    <a:pt x="559" y="110"/>
                    <a:pt x="561" y="111"/>
                  </a:cubicBezTo>
                  <a:cubicBezTo>
                    <a:pt x="561" y="113"/>
                    <a:pt x="560" y="116"/>
                    <a:pt x="561" y="119"/>
                  </a:cubicBezTo>
                  <a:cubicBezTo>
                    <a:pt x="561" y="122"/>
                    <a:pt x="565" y="125"/>
                    <a:pt x="562" y="126"/>
                  </a:cubicBezTo>
                  <a:cubicBezTo>
                    <a:pt x="562" y="128"/>
                    <a:pt x="565" y="127"/>
                    <a:pt x="566" y="127"/>
                  </a:cubicBezTo>
                  <a:cubicBezTo>
                    <a:pt x="566" y="132"/>
                    <a:pt x="572" y="129"/>
                    <a:pt x="568" y="133"/>
                  </a:cubicBezTo>
                  <a:cubicBezTo>
                    <a:pt x="574" y="134"/>
                    <a:pt x="575" y="131"/>
                    <a:pt x="580" y="132"/>
                  </a:cubicBezTo>
                  <a:cubicBezTo>
                    <a:pt x="581" y="130"/>
                    <a:pt x="580" y="129"/>
                    <a:pt x="579" y="129"/>
                  </a:cubicBezTo>
                  <a:cubicBezTo>
                    <a:pt x="580" y="126"/>
                    <a:pt x="581" y="126"/>
                    <a:pt x="583" y="127"/>
                  </a:cubicBezTo>
                  <a:cubicBezTo>
                    <a:pt x="582" y="123"/>
                    <a:pt x="586" y="123"/>
                    <a:pt x="588" y="122"/>
                  </a:cubicBezTo>
                  <a:cubicBezTo>
                    <a:pt x="588" y="121"/>
                    <a:pt x="586" y="121"/>
                    <a:pt x="586" y="120"/>
                  </a:cubicBezTo>
                  <a:cubicBezTo>
                    <a:pt x="586" y="119"/>
                    <a:pt x="589" y="118"/>
                    <a:pt x="592" y="118"/>
                  </a:cubicBezTo>
                  <a:cubicBezTo>
                    <a:pt x="589" y="121"/>
                    <a:pt x="591" y="121"/>
                    <a:pt x="595" y="125"/>
                  </a:cubicBezTo>
                  <a:cubicBezTo>
                    <a:pt x="596" y="127"/>
                    <a:pt x="598" y="130"/>
                    <a:pt x="603" y="130"/>
                  </a:cubicBezTo>
                  <a:cubicBezTo>
                    <a:pt x="603" y="132"/>
                    <a:pt x="600" y="131"/>
                    <a:pt x="600" y="133"/>
                  </a:cubicBezTo>
                  <a:cubicBezTo>
                    <a:pt x="601" y="135"/>
                    <a:pt x="603" y="135"/>
                    <a:pt x="603" y="137"/>
                  </a:cubicBezTo>
                  <a:cubicBezTo>
                    <a:pt x="605" y="138"/>
                    <a:pt x="604" y="135"/>
                    <a:pt x="604" y="135"/>
                  </a:cubicBezTo>
                  <a:cubicBezTo>
                    <a:pt x="608" y="133"/>
                    <a:pt x="603" y="140"/>
                    <a:pt x="609" y="139"/>
                  </a:cubicBezTo>
                  <a:cubicBezTo>
                    <a:pt x="606" y="142"/>
                    <a:pt x="610" y="144"/>
                    <a:pt x="606" y="147"/>
                  </a:cubicBezTo>
                  <a:cubicBezTo>
                    <a:pt x="606" y="150"/>
                    <a:pt x="610" y="149"/>
                    <a:pt x="611" y="150"/>
                  </a:cubicBezTo>
                  <a:cubicBezTo>
                    <a:pt x="612" y="150"/>
                    <a:pt x="609" y="152"/>
                    <a:pt x="610" y="153"/>
                  </a:cubicBezTo>
                  <a:cubicBezTo>
                    <a:pt x="611" y="153"/>
                    <a:pt x="613" y="154"/>
                    <a:pt x="614" y="154"/>
                  </a:cubicBezTo>
                  <a:cubicBezTo>
                    <a:pt x="615" y="155"/>
                    <a:pt x="616" y="156"/>
                    <a:pt x="617" y="157"/>
                  </a:cubicBezTo>
                  <a:cubicBezTo>
                    <a:pt x="619" y="158"/>
                    <a:pt x="622" y="159"/>
                    <a:pt x="624" y="161"/>
                  </a:cubicBezTo>
                  <a:cubicBezTo>
                    <a:pt x="626" y="162"/>
                    <a:pt x="627" y="156"/>
                    <a:pt x="628" y="160"/>
                  </a:cubicBezTo>
                  <a:cubicBezTo>
                    <a:pt x="628" y="164"/>
                    <a:pt x="625" y="164"/>
                    <a:pt x="621" y="164"/>
                  </a:cubicBezTo>
                  <a:cubicBezTo>
                    <a:pt x="624" y="167"/>
                    <a:pt x="628" y="168"/>
                    <a:pt x="632" y="168"/>
                  </a:cubicBezTo>
                  <a:cubicBezTo>
                    <a:pt x="632" y="171"/>
                    <a:pt x="633" y="171"/>
                    <a:pt x="635" y="171"/>
                  </a:cubicBezTo>
                  <a:cubicBezTo>
                    <a:pt x="635" y="174"/>
                    <a:pt x="635" y="175"/>
                    <a:pt x="638" y="175"/>
                  </a:cubicBezTo>
                  <a:cubicBezTo>
                    <a:pt x="637" y="177"/>
                    <a:pt x="636" y="179"/>
                    <a:pt x="637" y="182"/>
                  </a:cubicBezTo>
                  <a:cubicBezTo>
                    <a:pt x="634" y="183"/>
                    <a:pt x="631" y="183"/>
                    <a:pt x="628" y="185"/>
                  </a:cubicBezTo>
                  <a:cubicBezTo>
                    <a:pt x="627" y="186"/>
                    <a:pt x="628" y="186"/>
                    <a:pt x="627" y="186"/>
                  </a:cubicBezTo>
                  <a:cubicBezTo>
                    <a:pt x="625" y="186"/>
                    <a:pt x="624" y="186"/>
                    <a:pt x="624" y="188"/>
                  </a:cubicBezTo>
                  <a:cubicBezTo>
                    <a:pt x="624" y="190"/>
                    <a:pt x="621" y="188"/>
                    <a:pt x="621" y="188"/>
                  </a:cubicBezTo>
                  <a:cubicBezTo>
                    <a:pt x="621" y="188"/>
                    <a:pt x="619" y="190"/>
                    <a:pt x="618" y="191"/>
                  </a:cubicBezTo>
                  <a:cubicBezTo>
                    <a:pt x="618" y="191"/>
                    <a:pt x="618" y="194"/>
                    <a:pt x="617" y="195"/>
                  </a:cubicBezTo>
                  <a:cubicBezTo>
                    <a:pt x="616" y="196"/>
                    <a:pt x="611" y="195"/>
                    <a:pt x="614" y="196"/>
                  </a:cubicBezTo>
                  <a:cubicBezTo>
                    <a:pt x="613" y="199"/>
                    <a:pt x="608" y="198"/>
                    <a:pt x="606" y="198"/>
                  </a:cubicBezTo>
                  <a:cubicBezTo>
                    <a:pt x="603" y="198"/>
                    <a:pt x="600" y="198"/>
                    <a:pt x="597" y="198"/>
                  </a:cubicBezTo>
                  <a:cubicBezTo>
                    <a:pt x="595" y="198"/>
                    <a:pt x="595" y="197"/>
                    <a:pt x="593" y="196"/>
                  </a:cubicBezTo>
                  <a:cubicBezTo>
                    <a:pt x="587" y="195"/>
                    <a:pt x="581" y="197"/>
                    <a:pt x="575" y="198"/>
                  </a:cubicBezTo>
                  <a:cubicBezTo>
                    <a:pt x="570" y="200"/>
                    <a:pt x="568" y="205"/>
                    <a:pt x="562" y="206"/>
                  </a:cubicBezTo>
                  <a:cubicBezTo>
                    <a:pt x="565" y="209"/>
                    <a:pt x="560" y="210"/>
                    <a:pt x="558" y="212"/>
                  </a:cubicBezTo>
                  <a:cubicBezTo>
                    <a:pt x="559" y="213"/>
                    <a:pt x="560" y="214"/>
                    <a:pt x="559" y="216"/>
                  </a:cubicBezTo>
                  <a:cubicBezTo>
                    <a:pt x="562" y="215"/>
                    <a:pt x="562" y="212"/>
                    <a:pt x="564" y="210"/>
                  </a:cubicBezTo>
                  <a:cubicBezTo>
                    <a:pt x="565" y="209"/>
                    <a:pt x="569" y="210"/>
                    <a:pt x="569" y="207"/>
                  </a:cubicBezTo>
                  <a:cubicBezTo>
                    <a:pt x="570" y="203"/>
                    <a:pt x="572" y="211"/>
                    <a:pt x="572" y="205"/>
                  </a:cubicBezTo>
                  <a:cubicBezTo>
                    <a:pt x="574" y="204"/>
                    <a:pt x="575" y="206"/>
                    <a:pt x="575" y="206"/>
                  </a:cubicBezTo>
                  <a:cubicBezTo>
                    <a:pt x="576" y="206"/>
                    <a:pt x="576" y="203"/>
                    <a:pt x="576" y="203"/>
                  </a:cubicBezTo>
                  <a:cubicBezTo>
                    <a:pt x="579" y="203"/>
                    <a:pt x="582" y="204"/>
                    <a:pt x="586" y="203"/>
                  </a:cubicBezTo>
                  <a:cubicBezTo>
                    <a:pt x="586" y="205"/>
                    <a:pt x="588" y="204"/>
                    <a:pt x="588" y="203"/>
                  </a:cubicBezTo>
                  <a:cubicBezTo>
                    <a:pt x="590" y="203"/>
                    <a:pt x="590" y="211"/>
                    <a:pt x="586" y="209"/>
                  </a:cubicBezTo>
                  <a:cubicBezTo>
                    <a:pt x="589" y="212"/>
                    <a:pt x="584" y="213"/>
                    <a:pt x="585" y="219"/>
                  </a:cubicBezTo>
                  <a:cubicBezTo>
                    <a:pt x="585" y="220"/>
                    <a:pt x="586" y="221"/>
                    <a:pt x="586" y="223"/>
                  </a:cubicBezTo>
                  <a:cubicBezTo>
                    <a:pt x="587" y="222"/>
                    <a:pt x="589" y="221"/>
                    <a:pt x="589" y="223"/>
                  </a:cubicBezTo>
                  <a:cubicBezTo>
                    <a:pt x="589" y="225"/>
                    <a:pt x="591" y="224"/>
                    <a:pt x="592" y="224"/>
                  </a:cubicBezTo>
                  <a:cubicBezTo>
                    <a:pt x="592" y="225"/>
                    <a:pt x="594" y="227"/>
                    <a:pt x="595" y="227"/>
                  </a:cubicBezTo>
                  <a:cubicBezTo>
                    <a:pt x="595" y="227"/>
                    <a:pt x="596" y="227"/>
                    <a:pt x="597" y="227"/>
                  </a:cubicBezTo>
                  <a:cubicBezTo>
                    <a:pt x="598" y="227"/>
                    <a:pt x="599" y="228"/>
                    <a:pt x="599" y="228"/>
                  </a:cubicBezTo>
                  <a:cubicBezTo>
                    <a:pt x="601" y="229"/>
                    <a:pt x="603" y="225"/>
                    <a:pt x="604" y="228"/>
                  </a:cubicBezTo>
                  <a:cubicBezTo>
                    <a:pt x="606" y="229"/>
                    <a:pt x="605" y="226"/>
                    <a:pt x="606" y="226"/>
                  </a:cubicBezTo>
                  <a:cubicBezTo>
                    <a:pt x="606" y="225"/>
                    <a:pt x="608" y="226"/>
                    <a:pt x="609" y="226"/>
                  </a:cubicBezTo>
                  <a:cubicBezTo>
                    <a:pt x="609" y="225"/>
                    <a:pt x="608" y="223"/>
                    <a:pt x="609" y="221"/>
                  </a:cubicBezTo>
                  <a:cubicBezTo>
                    <a:pt x="611" y="221"/>
                    <a:pt x="611" y="223"/>
                    <a:pt x="611" y="224"/>
                  </a:cubicBezTo>
                  <a:cubicBezTo>
                    <a:pt x="612" y="226"/>
                    <a:pt x="616" y="225"/>
                    <a:pt x="614" y="230"/>
                  </a:cubicBezTo>
                  <a:cubicBezTo>
                    <a:pt x="612" y="231"/>
                    <a:pt x="612" y="228"/>
                    <a:pt x="610" y="228"/>
                  </a:cubicBezTo>
                  <a:cubicBezTo>
                    <a:pt x="608" y="229"/>
                    <a:pt x="608" y="232"/>
                    <a:pt x="606" y="233"/>
                  </a:cubicBezTo>
                  <a:cubicBezTo>
                    <a:pt x="605" y="233"/>
                    <a:pt x="603" y="232"/>
                    <a:pt x="602" y="233"/>
                  </a:cubicBezTo>
                  <a:cubicBezTo>
                    <a:pt x="599" y="233"/>
                    <a:pt x="600" y="236"/>
                    <a:pt x="595" y="236"/>
                  </a:cubicBezTo>
                  <a:cubicBezTo>
                    <a:pt x="592" y="235"/>
                    <a:pt x="593" y="239"/>
                    <a:pt x="592" y="240"/>
                  </a:cubicBezTo>
                  <a:cubicBezTo>
                    <a:pt x="591" y="240"/>
                    <a:pt x="590" y="239"/>
                    <a:pt x="590" y="238"/>
                  </a:cubicBezTo>
                  <a:cubicBezTo>
                    <a:pt x="588" y="240"/>
                    <a:pt x="588" y="243"/>
                    <a:pt x="583" y="243"/>
                  </a:cubicBezTo>
                  <a:cubicBezTo>
                    <a:pt x="586" y="240"/>
                    <a:pt x="583" y="241"/>
                    <a:pt x="583" y="237"/>
                  </a:cubicBezTo>
                  <a:cubicBezTo>
                    <a:pt x="586" y="236"/>
                    <a:pt x="587" y="232"/>
                    <a:pt x="590" y="236"/>
                  </a:cubicBezTo>
                  <a:cubicBezTo>
                    <a:pt x="592" y="231"/>
                    <a:pt x="588" y="231"/>
                    <a:pt x="586" y="230"/>
                  </a:cubicBezTo>
                  <a:cubicBezTo>
                    <a:pt x="583" y="229"/>
                    <a:pt x="581" y="234"/>
                    <a:pt x="578" y="234"/>
                  </a:cubicBezTo>
                  <a:cubicBezTo>
                    <a:pt x="578" y="234"/>
                    <a:pt x="574" y="235"/>
                    <a:pt x="573" y="236"/>
                  </a:cubicBezTo>
                  <a:cubicBezTo>
                    <a:pt x="572" y="236"/>
                    <a:pt x="572" y="237"/>
                    <a:pt x="572" y="238"/>
                  </a:cubicBezTo>
                  <a:cubicBezTo>
                    <a:pt x="564" y="237"/>
                    <a:pt x="565" y="242"/>
                    <a:pt x="558" y="240"/>
                  </a:cubicBezTo>
                  <a:cubicBezTo>
                    <a:pt x="561" y="242"/>
                    <a:pt x="562" y="243"/>
                    <a:pt x="555" y="243"/>
                  </a:cubicBezTo>
                  <a:cubicBezTo>
                    <a:pt x="552" y="245"/>
                    <a:pt x="551" y="252"/>
                    <a:pt x="555" y="254"/>
                  </a:cubicBezTo>
                  <a:cubicBezTo>
                    <a:pt x="555" y="257"/>
                    <a:pt x="551" y="256"/>
                    <a:pt x="552" y="259"/>
                  </a:cubicBezTo>
                  <a:cubicBezTo>
                    <a:pt x="551" y="260"/>
                    <a:pt x="549" y="259"/>
                    <a:pt x="548" y="259"/>
                  </a:cubicBezTo>
                  <a:cubicBezTo>
                    <a:pt x="547" y="260"/>
                    <a:pt x="547" y="262"/>
                    <a:pt x="545" y="262"/>
                  </a:cubicBezTo>
                  <a:cubicBezTo>
                    <a:pt x="543" y="264"/>
                    <a:pt x="539" y="262"/>
                    <a:pt x="537" y="265"/>
                  </a:cubicBezTo>
                  <a:cubicBezTo>
                    <a:pt x="536" y="266"/>
                    <a:pt x="535" y="267"/>
                    <a:pt x="534" y="268"/>
                  </a:cubicBezTo>
                  <a:cubicBezTo>
                    <a:pt x="533" y="270"/>
                    <a:pt x="532" y="272"/>
                    <a:pt x="530" y="275"/>
                  </a:cubicBezTo>
                  <a:cubicBezTo>
                    <a:pt x="529" y="276"/>
                    <a:pt x="526" y="277"/>
                    <a:pt x="527" y="282"/>
                  </a:cubicBezTo>
                  <a:cubicBezTo>
                    <a:pt x="524" y="281"/>
                    <a:pt x="524" y="278"/>
                    <a:pt x="522" y="278"/>
                  </a:cubicBezTo>
                  <a:cubicBezTo>
                    <a:pt x="520" y="278"/>
                    <a:pt x="521" y="280"/>
                    <a:pt x="519" y="280"/>
                  </a:cubicBezTo>
                  <a:cubicBezTo>
                    <a:pt x="524" y="286"/>
                    <a:pt x="524" y="291"/>
                    <a:pt x="524" y="299"/>
                  </a:cubicBezTo>
                  <a:cubicBezTo>
                    <a:pt x="521" y="297"/>
                    <a:pt x="522" y="301"/>
                    <a:pt x="522" y="301"/>
                  </a:cubicBezTo>
                  <a:cubicBezTo>
                    <a:pt x="521" y="302"/>
                    <a:pt x="519" y="301"/>
                    <a:pt x="519" y="301"/>
                  </a:cubicBezTo>
                  <a:cubicBezTo>
                    <a:pt x="518" y="303"/>
                    <a:pt x="517" y="303"/>
                    <a:pt x="516" y="304"/>
                  </a:cubicBezTo>
                  <a:cubicBezTo>
                    <a:pt x="514" y="305"/>
                    <a:pt x="513" y="308"/>
                    <a:pt x="512" y="308"/>
                  </a:cubicBezTo>
                  <a:cubicBezTo>
                    <a:pt x="510" y="310"/>
                    <a:pt x="507" y="308"/>
                    <a:pt x="506" y="310"/>
                  </a:cubicBezTo>
                  <a:cubicBezTo>
                    <a:pt x="503" y="311"/>
                    <a:pt x="502" y="314"/>
                    <a:pt x="501" y="317"/>
                  </a:cubicBezTo>
                  <a:cubicBezTo>
                    <a:pt x="497" y="317"/>
                    <a:pt x="497" y="321"/>
                    <a:pt x="493" y="321"/>
                  </a:cubicBezTo>
                  <a:cubicBezTo>
                    <a:pt x="495" y="326"/>
                    <a:pt x="490" y="336"/>
                    <a:pt x="496" y="337"/>
                  </a:cubicBezTo>
                  <a:cubicBezTo>
                    <a:pt x="493" y="342"/>
                    <a:pt x="499" y="342"/>
                    <a:pt x="498" y="349"/>
                  </a:cubicBezTo>
                  <a:cubicBezTo>
                    <a:pt x="498" y="351"/>
                    <a:pt x="499" y="350"/>
                    <a:pt x="501" y="351"/>
                  </a:cubicBezTo>
                  <a:cubicBezTo>
                    <a:pt x="499" y="355"/>
                    <a:pt x="501" y="355"/>
                    <a:pt x="501" y="360"/>
                  </a:cubicBezTo>
                  <a:cubicBezTo>
                    <a:pt x="498" y="361"/>
                    <a:pt x="496" y="361"/>
                    <a:pt x="495" y="363"/>
                  </a:cubicBezTo>
                  <a:cubicBezTo>
                    <a:pt x="493" y="363"/>
                    <a:pt x="494" y="360"/>
                    <a:pt x="493" y="359"/>
                  </a:cubicBezTo>
                  <a:cubicBezTo>
                    <a:pt x="493" y="358"/>
                    <a:pt x="491" y="359"/>
                    <a:pt x="489" y="358"/>
                  </a:cubicBezTo>
                  <a:cubicBezTo>
                    <a:pt x="488" y="357"/>
                    <a:pt x="489" y="354"/>
                    <a:pt x="486" y="355"/>
                  </a:cubicBezTo>
                  <a:cubicBezTo>
                    <a:pt x="487" y="351"/>
                    <a:pt x="489" y="348"/>
                    <a:pt x="484" y="348"/>
                  </a:cubicBezTo>
                  <a:cubicBezTo>
                    <a:pt x="486" y="341"/>
                    <a:pt x="483" y="341"/>
                    <a:pt x="482" y="335"/>
                  </a:cubicBezTo>
                  <a:cubicBezTo>
                    <a:pt x="481" y="335"/>
                    <a:pt x="481" y="337"/>
                    <a:pt x="479" y="337"/>
                  </a:cubicBezTo>
                  <a:cubicBezTo>
                    <a:pt x="479" y="334"/>
                    <a:pt x="479" y="334"/>
                    <a:pt x="479" y="334"/>
                  </a:cubicBezTo>
                  <a:cubicBezTo>
                    <a:pt x="477" y="334"/>
                    <a:pt x="470" y="336"/>
                    <a:pt x="468" y="334"/>
                  </a:cubicBezTo>
                  <a:cubicBezTo>
                    <a:pt x="467" y="333"/>
                    <a:pt x="467" y="331"/>
                    <a:pt x="465" y="331"/>
                  </a:cubicBezTo>
                  <a:cubicBezTo>
                    <a:pt x="464" y="331"/>
                    <a:pt x="462" y="333"/>
                    <a:pt x="460" y="332"/>
                  </a:cubicBezTo>
                  <a:cubicBezTo>
                    <a:pt x="460" y="332"/>
                    <a:pt x="465" y="327"/>
                    <a:pt x="460" y="329"/>
                  </a:cubicBezTo>
                  <a:cubicBezTo>
                    <a:pt x="459" y="330"/>
                    <a:pt x="460" y="331"/>
                    <a:pt x="458" y="331"/>
                  </a:cubicBezTo>
                  <a:cubicBezTo>
                    <a:pt x="455" y="331"/>
                    <a:pt x="449" y="331"/>
                    <a:pt x="446" y="329"/>
                  </a:cubicBezTo>
                  <a:cubicBezTo>
                    <a:pt x="443" y="329"/>
                    <a:pt x="445" y="334"/>
                    <a:pt x="444" y="337"/>
                  </a:cubicBezTo>
                  <a:cubicBezTo>
                    <a:pt x="437" y="335"/>
                    <a:pt x="428" y="335"/>
                    <a:pt x="419" y="334"/>
                  </a:cubicBezTo>
                  <a:cubicBezTo>
                    <a:pt x="418" y="334"/>
                    <a:pt x="418" y="335"/>
                    <a:pt x="416" y="335"/>
                  </a:cubicBezTo>
                  <a:cubicBezTo>
                    <a:pt x="415" y="335"/>
                    <a:pt x="415" y="338"/>
                    <a:pt x="414" y="338"/>
                  </a:cubicBezTo>
                  <a:cubicBezTo>
                    <a:pt x="412" y="338"/>
                    <a:pt x="412" y="340"/>
                    <a:pt x="412" y="341"/>
                  </a:cubicBezTo>
                  <a:cubicBezTo>
                    <a:pt x="410" y="341"/>
                    <a:pt x="408" y="340"/>
                    <a:pt x="407" y="341"/>
                  </a:cubicBezTo>
                  <a:cubicBezTo>
                    <a:pt x="405" y="341"/>
                    <a:pt x="405" y="344"/>
                    <a:pt x="402" y="344"/>
                  </a:cubicBezTo>
                  <a:cubicBezTo>
                    <a:pt x="403" y="346"/>
                    <a:pt x="401" y="353"/>
                    <a:pt x="404" y="353"/>
                  </a:cubicBezTo>
                  <a:cubicBezTo>
                    <a:pt x="402" y="355"/>
                    <a:pt x="401" y="358"/>
                    <a:pt x="400" y="359"/>
                  </a:cubicBezTo>
                  <a:cubicBezTo>
                    <a:pt x="400" y="363"/>
                    <a:pt x="399" y="367"/>
                    <a:pt x="400" y="370"/>
                  </a:cubicBezTo>
                  <a:cubicBezTo>
                    <a:pt x="400" y="372"/>
                    <a:pt x="401" y="373"/>
                    <a:pt x="401" y="374"/>
                  </a:cubicBezTo>
                  <a:cubicBezTo>
                    <a:pt x="401" y="378"/>
                    <a:pt x="402" y="382"/>
                    <a:pt x="400" y="384"/>
                  </a:cubicBezTo>
                  <a:cubicBezTo>
                    <a:pt x="399" y="386"/>
                    <a:pt x="403" y="385"/>
                    <a:pt x="404" y="386"/>
                  </a:cubicBezTo>
                  <a:cubicBezTo>
                    <a:pt x="404" y="386"/>
                    <a:pt x="402" y="388"/>
                    <a:pt x="402" y="388"/>
                  </a:cubicBezTo>
                  <a:cubicBezTo>
                    <a:pt x="402" y="388"/>
                    <a:pt x="404" y="390"/>
                    <a:pt x="404" y="390"/>
                  </a:cubicBezTo>
                  <a:cubicBezTo>
                    <a:pt x="405" y="391"/>
                    <a:pt x="406" y="390"/>
                    <a:pt x="407" y="391"/>
                  </a:cubicBezTo>
                  <a:cubicBezTo>
                    <a:pt x="407" y="392"/>
                    <a:pt x="406" y="394"/>
                    <a:pt x="407" y="394"/>
                  </a:cubicBezTo>
                  <a:cubicBezTo>
                    <a:pt x="407" y="394"/>
                    <a:pt x="408" y="394"/>
                    <a:pt x="408" y="394"/>
                  </a:cubicBezTo>
                  <a:cubicBezTo>
                    <a:pt x="408" y="395"/>
                    <a:pt x="408" y="397"/>
                    <a:pt x="408" y="397"/>
                  </a:cubicBezTo>
                  <a:cubicBezTo>
                    <a:pt x="409" y="398"/>
                    <a:pt x="412" y="400"/>
                    <a:pt x="412" y="402"/>
                  </a:cubicBezTo>
                  <a:cubicBezTo>
                    <a:pt x="423" y="403"/>
                    <a:pt x="429" y="400"/>
                    <a:pt x="435" y="402"/>
                  </a:cubicBezTo>
                  <a:cubicBezTo>
                    <a:pt x="436" y="402"/>
                    <a:pt x="436" y="401"/>
                    <a:pt x="437" y="400"/>
                  </a:cubicBezTo>
                  <a:cubicBezTo>
                    <a:pt x="439" y="398"/>
                    <a:pt x="440" y="396"/>
                    <a:pt x="442" y="393"/>
                  </a:cubicBezTo>
                  <a:cubicBezTo>
                    <a:pt x="442" y="391"/>
                    <a:pt x="444" y="390"/>
                    <a:pt x="442" y="390"/>
                  </a:cubicBezTo>
                  <a:cubicBezTo>
                    <a:pt x="445" y="385"/>
                    <a:pt x="455" y="382"/>
                    <a:pt x="463" y="386"/>
                  </a:cubicBezTo>
                  <a:cubicBezTo>
                    <a:pt x="459" y="389"/>
                    <a:pt x="459" y="395"/>
                    <a:pt x="456" y="398"/>
                  </a:cubicBezTo>
                  <a:cubicBezTo>
                    <a:pt x="454" y="402"/>
                    <a:pt x="458" y="402"/>
                    <a:pt x="457" y="405"/>
                  </a:cubicBezTo>
                  <a:cubicBezTo>
                    <a:pt x="454" y="406"/>
                    <a:pt x="453" y="409"/>
                    <a:pt x="451" y="412"/>
                  </a:cubicBezTo>
                  <a:cubicBezTo>
                    <a:pt x="451" y="413"/>
                    <a:pt x="451" y="414"/>
                    <a:pt x="450" y="414"/>
                  </a:cubicBezTo>
                  <a:cubicBezTo>
                    <a:pt x="449" y="417"/>
                    <a:pt x="456" y="413"/>
                    <a:pt x="454" y="418"/>
                  </a:cubicBezTo>
                  <a:cubicBezTo>
                    <a:pt x="458" y="418"/>
                    <a:pt x="458" y="415"/>
                    <a:pt x="463" y="416"/>
                  </a:cubicBezTo>
                  <a:cubicBezTo>
                    <a:pt x="462" y="420"/>
                    <a:pt x="465" y="418"/>
                    <a:pt x="465" y="421"/>
                  </a:cubicBezTo>
                  <a:cubicBezTo>
                    <a:pt x="473" y="418"/>
                    <a:pt x="474" y="423"/>
                    <a:pt x="482" y="422"/>
                  </a:cubicBezTo>
                  <a:cubicBezTo>
                    <a:pt x="479" y="426"/>
                    <a:pt x="484" y="430"/>
                    <a:pt x="479" y="432"/>
                  </a:cubicBezTo>
                  <a:cubicBezTo>
                    <a:pt x="482" y="435"/>
                    <a:pt x="481" y="444"/>
                    <a:pt x="479" y="447"/>
                  </a:cubicBezTo>
                  <a:cubicBezTo>
                    <a:pt x="480" y="450"/>
                    <a:pt x="482" y="451"/>
                    <a:pt x="485" y="450"/>
                  </a:cubicBezTo>
                  <a:cubicBezTo>
                    <a:pt x="484" y="453"/>
                    <a:pt x="488" y="452"/>
                    <a:pt x="488" y="454"/>
                  </a:cubicBezTo>
                  <a:cubicBezTo>
                    <a:pt x="488" y="456"/>
                    <a:pt x="492" y="455"/>
                    <a:pt x="492" y="457"/>
                  </a:cubicBezTo>
                  <a:cubicBezTo>
                    <a:pt x="497" y="453"/>
                    <a:pt x="505" y="458"/>
                    <a:pt x="509" y="456"/>
                  </a:cubicBezTo>
                  <a:cubicBezTo>
                    <a:pt x="509" y="459"/>
                    <a:pt x="509" y="459"/>
                    <a:pt x="509" y="459"/>
                  </a:cubicBezTo>
                  <a:cubicBezTo>
                    <a:pt x="511" y="458"/>
                    <a:pt x="516" y="456"/>
                    <a:pt x="516" y="460"/>
                  </a:cubicBezTo>
                  <a:cubicBezTo>
                    <a:pt x="517" y="459"/>
                    <a:pt x="518" y="459"/>
                    <a:pt x="520" y="459"/>
                  </a:cubicBezTo>
                  <a:cubicBezTo>
                    <a:pt x="521" y="458"/>
                    <a:pt x="522" y="457"/>
                    <a:pt x="523" y="456"/>
                  </a:cubicBezTo>
                  <a:cubicBezTo>
                    <a:pt x="524" y="455"/>
                    <a:pt x="524" y="456"/>
                    <a:pt x="524" y="454"/>
                  </a:cubicBezTo>
                  <a:cubicBezTo>
                    <a:pt x="524" y="452"/>
                    <a:pt x="527" y="455"/>
                    <a:pt x="527" y="453"/>
                  </a:cubicBezTo>
                  <a:cubicBezTo>
                    <a:pt x="527" y="452"/>
                    <a:pt x="527" y="450"/>
                    <a:pt x="527" y="450"/>
                  </a:cubicBezTo>
                  <a:cubicBezTo>
                    <a:pt x="528" y="449"/>
                    <a:pt x="529" y="451"/>
                    <a:pt x="529" y="452"/>
                  </a:cubicBezTo>
                  <a:cubicBezTo>
                    <a:pt x="530" y="451"/>
                    <a:pt x="530" y="450"/>
                    <a:pt x="531" y="449"/>
                  </a:cubicBezTo>
                  <a:cubicBezTo>
                    <a:pt x="533" y="448"/>
                    <a:pt x="535" y="447"/>
                    <a:pt x="537" y="445"/>
                  </a:cubicBezTo>
                  <a:cubicBezTo>
                    <a:pt x="538" y="444"/>
                    <a:pt x="539" y="443"/>
                    <a:pt x="538" y="442"/>
                  </a:cubicBezTo>
                  <a:cubicBezTo>
                    <a:pt x="540" y="443"/>
                    <a:pt x="554" y="445"/>
                    <a:pt x="547" y="446"/>
                  </a:cubicBezTo>
                  <a:cubicBezTo>
                    <a:pt x="547" y="448"/>
                    <a:pt x="550" y="447"/>
                    <a:pt x="552" y="447"/>
                  </a:cubicBezTo>
                  <a:cubicBezTo>
                    <a:pt x="554" y="447"/>
                    <a:pt x="554" y="446"/>
                    <a:pt x="554" y="445"/>
                  </a:cubicBezTo>
                  <a:cubicBezTo>
                    <a:pt x="565" y="445"/>
                    <a:pt x="565" y="445"/>
                    <a:pt x="565" y="445"/>
                  </a:cubicBezTo>
                  <a:cubicBezTo>
                    <a:pt x="563" y="449"/>
                    <a:pt x="571" y="447"/>
                    <a:pt x="575" y="449"/>
                  </a:cubicBezTo>
                  <a:cubicBezTo>
                    <a:pt x="575" y="449"/>
                    <a:pt x="575" y="450"/>
                    <a:pt x="576" y="450"/>
                  </a:cubicBezTo>
                  <a:cubicBezTo>
                    <a:pt x="577" y="450"/>
                    <a:pt x="578" y="451"/>
                    <a:pt x="579" y="452"/>
                  </a:cubicBezTo>
                  <a:cubicBezTo>
                    <a:pt x="582" y="452"/>
                    <a:pt x="583" y="450"/>
                    <a:pt x="585" y="450"/>
                  </a:cubicBezTo>
                  <a:cubicBezTo>
                    <a:pt x="592" y="449"/>
                    <a:pt x="599" y="451"/>
                    <a:pt x="606" y="452"/>
                  </a:cubicBezTo>
                  <a:cubicBezTo>
                    <a:pt x="605" y="454"/>
                    <a:pt x="607" y="457"/>
                    <a:pt x="607" y="454"/>
                  </a:cubicBezTo>
                  <a:cubicBezTo>
                    <a:pt x="609" y="455"/>
                    <a:pt x="608" y="456"/>
                    <a:pt x="607" y="456"/>
                  </a:cubicBezTo>
                  <a:cubicBezTo>
                    <a:pt x="607" y="459"/>
                    <a:pt x="611" y="456"/>
                    <a:pt x="613" y="459"/>
                  </a:cubicBezTo>
                  <a:cubicBezTo>
                    <a:pt x="613" y="459"/>
                    <a:pt x="612" y="461"/>
                    <a:pt x="613" y="461"/>
                  </a:cubicBezTo>
                  <a:cubicBezTo>
                    <a:pt x="614" y="462"/>
                    <a:pt x="617" y="461"/>
                    <a:pt x="618" y="461"/>
                  </a:cubicBezTo>
                  <a:cubicBezTo>
                    <a:pt x="617" y="464"/>
                    <a:pt x="619" y="465"/>
                    <a:pt x="621" y="467"/>
                  </a:cubicBezTo>
                  <a:cubicBezTo>
                    <a:pt x="623" y="469"/>
                    <a:pt x="626" y="471"/>
                    <a:pt x="627" y="474"/>
                  </a:cubicBezTo>
                  <a:cubicBezTo>
                    <a:pt x="636" y="473"/>
                    <a:pt x="639" y="478"/>
                    <a:pt x="646" y="475"/>
                  </a:cubicBezTo>
                  <a:cubicBezTo>
                    <a:pt x="644" y="481"/>
                    <a:pt x="654" y="475"/>
                    <a:pt x="652" y="481"/>
                  </a:cubicBezTo>
                  <a:cubicBezTo>
                    <a:pt x="657" y="479"/>
                    <a:pt x="657" y="485"/>
                    <a:pt x="660" y="485"/>
                  </a:cubicBezTo>
                  <a:cubicBezTo>
                    <a:pt x="662" y="485"/>
                    <a:pt x="662" y="489"/>
                    <a:pt x="665" y="488"/>
                  </a:cubicBezTo>
                  <a:cubicBezTo>
                    <a:pt x="661" y="492"/>
                    <a:pt x="666" y="491"/>
                    <a:pt x="666" y="495"/>
                  </a:cubicBezTo>
                  <a:cubicBezTo>
                    <a:pt x="666" y="498"/>
                    <a:pt x="669" y="497"/>
                    <a:pt x="670" y="498"/>
                  </a:cubicBezTo>
                  <a:cubicBezTo>
                    <a:pt x="671" y="499"/>
                    <a:pt x="670" y="502"/>
                    <a:pt x="673" y="501"/>
                  </a:cubicBezTo>
                  <a:cubicBezTo>
                    <a:pt x="668" y="506"/>
                    <a:pt x="680" y="508"/>
                    <a:pt x="676" y="512"/>
                  </a:cubicBezTo>
                  <a:cubicBezTo>
                    <a:pt x="679" y="511"/>
                    <a:pt x="680" y="512"/>
                    <a:pt x="680" y="515"/>
                  </a:cubicBezTo>
                  <a:cubicBezTo>
                    <a:pt x="687" y="513"/>
                    <a:pt x="697" y="515"/>
                    <a:pt x="700" y="522"/>
                  </a:cubicBezTo>
                  <a:cubicBezTo>
                    <a:pt x="707" y="521"/>
                    <a:pt x="710" y="524"/>
                    <a:pt x="718" y="523"/>
                  </a:cubicBezTo>
                  <a:cubicBezTo>
                    <a:pt x="719" y="524"/>
                    <a:pt x="715" y="525"/>
                    <a:pt x="715" y="524"/>
                  </a:cubicBezTo>
                  <a:cubicBezTo>
                    <a:pt x="717" y="527"/>
                    <a:pt x="726" y="526"/>
                    <a:pt x="731" y="526"/>
                  </a:cubicBezTo>
                  <a:cubicBezTo>
                    <a:pt x="731" y="527"/>
                    <a:pt x="732" y="527"/>
                    <a:pt x="733" y="527"/>
                  </a:cubicBezTo>
                  <a:cubicBezTo>
                    <a:pt x="733" y="530"/>
                    <a:pt x="736" y="529"/>
                    <a:pt x="738" y="530"/>
                  </a:cubicBezTo>
                  <a:cubicBezTo>
                    <a:pt x="738" y="531"/>
                    <a:pt x="737" y="532"/>
                    <a:pt x="738" y="533"/>
                  </a:cubicBezTo>
                  <a:cubicBezTo>
                    <a:pt x="738" y="533"/>
                    <a:pt x="740" y="532"/>
                    <a:pt x="740" y="533"/>
                  </a:cubicBezTo>
                  <a:cubicBezTo>
                    <a:pt x="741" y="534"/>
                    <a:pt x="740" y="537"/>
                    <a:pt x="743" y="536"/>
                  </a:cubicBezTo>
                  <a:cubicBezTo>
                    <a:pt x="743" y="579"/>
                    <a:pt x="743" y="579"/>
                    <a:pt x="743" y="579"/>
                  </a:cubicBezTo>
                  <a:cubicBezTo>
                    <a:pt x="737" y="577"/>
                    <a:pt x="744" y="587"/>
                    <a:pt x="738" y="585"/>
                  </a:cubicBezTo>
                  <a:cubicBezTo>
                    <a:pt x="737" y="590"/>
                    <a:pt x="736" y="594"/>
                    <a:pt x="736" y="599"/>
                  </a:cubicBezTo>
                  <a:cubicBezTo>
                    <a:pt x="736" y="601"/>
                    <a:pt x="739" y="607"/>
                    <a:pt x="738" y="613"/>
                  </a:cubicBezTo>
                  <a:cubicBezTo>
                    <a:pt x="738" y="613"/>
                    <a:pt x="736" y="614"/>
                    <a:pt x="736" y="614"/>
                  </a:cubicBezTo>
                  <a:cubicBezTo>
                    <a:pt x="736" y="615"/>
                    <a:pt x="737" y="616"/>
                    <a:pt x="736" y="617"/>
                  </a:cubicBezTo>
                  <a:cubicBezTo>
                    <a:pt x="736" y="618"/>
                    <a:pt x="732" y="619"/>
                    <a:pt x="733" y="624"/>
                  </a:cubicBezTo>
                  <a:cubicBezTo>
                    <a:pt x="730" y="625"/>
                    <a:pt x="729" y="627"/>
                    <a:pt x="726" y="628"/>
                  </a:cubicBezTo>
                  <a:cubicBezTo>
                    <a:pt x="726" y="629"/>
                    <a:pt x="727" y="632"/>
                    <a:pt x="726" y="633"/>
                  </a:cubicBezTo>
                  <a:cubicBezTo>
                    <a:pt x="726" y="633"/>
                    <a:pt x="724" y="632"/>
                    <a:pt x="724" y="633"/>
                  </a:cubicBezTo>
                  <a:cubicBezTo>
                    <a:pt x="723" y="633"/>
                    <a:pt x="724" y="635"/>
                    <a:pt x="724" y="635"/>
                  </a:cubicBezTo>
                  <a:cubicBezTo>
                    <a:pt x="722" y="636"/>
                    <a:pt x="718" y="635"/>
                    <a:pt x="718" y="638"/>
                  </a:cubicBezTo>
                  <a:cubicBezTo>
                    <a:pt x="718" y="640"/>
                    <a:pt x="715" y="639"/>
                    <a:pt x="712" y="641"/>
                  </a:cubicBezTo>
                  <a:cubicBezTo>
                    <a:pt x="712" y="641"/>
                    <a:pt x="710" y="644"/>
                    <a:pt x="710" y="644"/>
                  </a:cubicBezTo>
                  <a:cubicBezTo>
                    <a:pt x="709" y="644"/>
                    <a:pt x="708" y="642"/>
                    <a:pt x="707" y="642"/>
                  </a:cubicBezTo>
                  <a:cubicBezTo>
                    <a:pt x="707" y="642"/>
                    <a:pt x="706" y="644"/>
                    <a:pt x="705" y="644"/>
                  </a:cubicBezTo>
                  <a:cubicBezTo>
                    <a:pt x="703" y="644"/>
                    <a:pt x="703" y="644"/>
                    <a:pt x="703" y="647"/>
                  </a:cubicBezTo>
                  <a:cubicBezTo>
                    <a:pt x="697" y="644"/>
                    <a:pt x="694" y="650"/>
                    <a:pt x="691" y="652"/>
                  </a:cubicBezTo>
                  <a:cubicBezTo>
                    <a:pt x="691" y="653"/>
                    <a:pt x="689" y="652"/>
                    <a:pt x="689" y="652"/>
                  </a:cubicBezTo>
                  <a:cubicBezTo>
                    <a:pt x="688" y="653"/>
                    <a:pt x="686" y="654"/>
                    <a:pt x="686" y="655"/>
                  </a:cubicBezTo>
                  <a:cubicBezTo>
                    <a:pt x="685" y="656"/>
                    <a:pt x="683" y="657"/>
                    <a:pt x="683" y="658"/>
                  </a:cubicBezTo>
                  <a:cubicBezTo>
                    <a:pt x="683" y="658"/>
                    <a:pt x="686" y="662"/>
                    <a:pt x="681" y="661"/>
                  </a:cubicBezTo>
                  <a:cubicBezTo>
                    <a:pt x="683" y="667"/>
                    <a:pt x="679" y="670"/>
                    <a:pt x="680" y="676"/>
                  </a:cubicBezTo>
                  <a:cubicBezTo>
                    <a:pt x="676" y="675"/>
                    <a:pt x="678" y="679"/>
                    <a:pt x="677" y="680"/>
                  </a:cubicBezTo>
                  <a:cubicBezTo>
                    <a:pt x="677" y="681"/>
                    <a:pt x="675" y="680"/>
                    <a:pt x="674" y="680"/>
                  </a:cubicBezTo>
                  <a:cubicBezTo>
                    <a:pt x="674" y="681"/>
                    <a:pt x="677" y="683"/>
                    <a:pt x="674" y="683"/>
                  </a:cubicBezTo>
                  <a:cubicBezTo>
                    <a:pt x="672" y="683"/>
                    <a:pt x="673" y="688"/>
                    <a:pt x="669" y="689"/>
                  </a:cubicBezTo>
                  <a:cubicBezTo>
                    <a:pt x="668" y="689"/>
                    <a:pt x="666" y="691"/>
                    <a:pt x="666" y="691"/>
                  </a:cubicBezTo>
                  <a:cubicBezTo>
                    <a:pt x="664" y="693"/>
                    <a:pt x="662" y="698"/>
                    <a:pt x="659" y="700"/>
                  </a:cubicBezTo>
                  <a:cubicBezTo>
                    <a:pt x="659" y="705"/>
                    <a:pt x="659" y="705"/>
                    <a:pt x="659" y="705"/>
                  </a:cubicBezTo>
                  <a:cubicBezTo>
                    <a:pt x="657" y="707"/>
                    <a:pt x="655" y="708"/>
                    <a:pt x="655" y="711"/>
                  </a:cubicBezTo>
                  <a:cubicBezTo>
                    <a:pt x="648" y="711"/>
                    <a:pt x="648" y="711"/>
                    <a:pt x="648" y="711"/>
                  </a:cubicBezTo>
                  <a:cubicBezTo>
                    <a:pt x="648" y="712"/>
                    <a:pt x="650" y="712"/>
                    <a:pt x="651" y="712"/>
                  </a:cubicBezTo>
                  <a:cubicBezTo>
                    <a:pt x="650" y="714"/>
                    <a:pt x="648" y="714"/>
                    <a:pt x="646" y="714"/>
                  </a:cubicBezTo>
                  <a:cubicBezTo>
                    <a:pt x="645" y="715"/>
                    <a:pt x="644" y="717"/>
                    <a:pt x="644" y="719"/>
                  </a:cubicBezTo>
                  <a:cubicBezTo>
                    <a:pt x="642" y="718"/>
                    <a:pt x="641" y="718"/>
                    <a:pt x="641" y="721"/>
                  </a:cubicBezTo>
                  <a:cubicBezTo>
                    <a:pt x="639" y="721"/>
                    <a:pt x="640" y="719"/>
                    <a:pt x="639" y="718"/>
                  </a:cubicBezTo>
                  <a:cubicBezTo>
                    <a:pt x="637" y="718"/>
                    <a:pt x="635" y="718"/>
                    <a:pt x="635" y="717"/>
                  </a:cubicBezTo>
                  <a:cubicBezTo>
                    <a:pt x="634" y="718"/>
                    <a:pt x="634" y="720"/>
                    <a:pt x="631" y="719"/>
                  </a:cubicBezTo>
                  <a:cubicBezTo>
                    <a:pt x="631" y="723"/>
                    <a:pt x="634" y="724"/>
                    <a:pt x="634" y="727"/>
                  </a:cubicBezTo>
                  <a:cubicBezTo>
                    <a:pt x="634" y="730"/>
                    <a:pt x="629" y="733"/>
                    <a:pt x="632" y="735"/>
                  </a:cubicBezTo>
                  <a:cubicBezTo>
                    <a:pt x="632" y="738"/>
                    <a:pt x="625" y="735"/>
                    <a:pt x="624" y="738"/>
                  </a:cubicBezTo>
                  <a:cubicBezTo>
                    <a:pt x="622" y="737"/>
                    <a:pt x="623" y="740"/>
                    <a:pt x="623" y="741"/>
                  </a:cubicBezTo>
                  <a:cubicBezTo>
                    <a:pt x="621" y="742"/>
                    <a:pt x="616" y="740"/>
                    <a:pt x="617" y="745"/>
                  </a:cubicBezTo>
                  <a:cubicBezTo>
                    <a:pt x="614" y="742"/>
                    <a:pt x="604" y="742"/>
                    <a:pt x="603" y="746"/>
                  </a:cubicBezTo>
                  <a:cubicBezTo>
                    <a:pt x="603" y="748"/>
                    <a:pt x="604" y="747"/>
                    <a:pt x="604" y="746"/>
                  </a:cubicBezTo>
                  <a:cubicBezTo>
                    <a:pt x="608" y="746"/>
                    <a:pt x="604" y="750"/>
                    <a:pt x="602" y="749"/>
                  </a:cubicBezTo>
                  <a:cubicBezTo>
                    <a:pt x="602" y="752"/>
                    <a:pt x="597" y="757"/>
                    <a:pt x="600" y="757"/>
                  </a:cubicBezTo>
                  <a:cubicBezTo>
                    <a:pt x="600" y="758"/>
                    <a:pt x="598" y="759"/>
                    <a:pt x="597" y="759"/>
                  </a:cubicBezTo>
                  <a:cubicBezTo>
                    <a:pt x="597" y="759"/>
                    <a:pt x="595" y="757"/>
                    <a:pt x="596" y="757"/>
                  </a:cubicBezTo>
                  <a:cubicBezTo>
                    <a:pt x="595" y="757"/>
                    <a:pt x="591" y="761"/>
                    <a:pt x="592" y="756"/>
                  </a:cubicBezTo>
                  <a:cubicBezTo>
                    <a:pt x="590" y="757"/>
                    <a:pt x="590" y="760"/>
                    <a:pt x="589" y="757"/>
                  </a:cubicBezTo>
                  <a:cubicBezTo>
                    <a:pt x="587" y="758"/>
                    <a:pt x="590" y="766"/>
                    <a:pt x="590" y="769"/>
                  </a:cubicBezTo>
                  <a:cubicBezTo>
                    <a:pt x="591" y="772"/>
                    <a:pt x="588" y="771"/>
                    <a:pt x="588" y="774"/>
                  </a:cubicBezTo>
                  <a:cubicBezTo>
                    <a:pt x="587" y="776"/>
                    <a:pt x="588" y="779"/>
                    <a:pt x="583" y="778"/>
                  </a:cubicBezTo>
                  <a:cubicBezTo>
                    <a:pt x="583" y="780"/>
                    <a:pt x="586" y="781"/>
                    <a:pt x="586" y="781"/>
                  </a:cubicBezTo>
                  <a:cubicBezTo>
                    <a:pt x="586" y="783"/>
                    <a:pt x="584" y="781"/>
                    <a:pt x="583" y="781"/>
                  </a:cubicBezTo>
                  <a:cubicBezTo>
                    <a:pt x="582" y="782"/>
                    <a:pt x="582" y="786"/>
                    <a:pt x="583" y="785"/>
                  </a:cubicBezTo>
                  <a:cubicBezTo>
                    <a:pt x="583" y="787"/>
                    <a:pt x="582" y="785"/>
                    <a:pt x="580" y="785"/>
                  </a:cubicBezTo>
                  <a:cubicBezTo>
                    <a:pt x="581" y="785"/>
                    <a:pt x="580" y="788"/>
                    <a:pt x="579" y="787"/>
                  </a:cubicBezTo>
                  <a:cubicBezTo>
                    <a:pt x="577" y="784"/>
                    <a:pt x="580" y="787"/>
                    <a:pt x="578" y="790"/>
                  </a:cubicBezTo>
                  <a:cubicBezTo>
                    <a:pt x="575" y="792"/>
                    <a:pt x="575" y="789"/>
                    <a:pt x="572" y="791"/>
                  </a:cubicBezTo>
                  <a:cubicBezTo>
                    <a:pt x="570" y="795"/>
                    <a:pt x="579" y="794"/>
                    <a:pt x="573" y="797"/>
                  </a:cubicBezTo>
                  <a:cubicBezTo>
                    <a:pt x="574" y="798"/>
                    <a:pt x="576" y="798"/>
                    <a:pt x="578" y="798"/>
                  </a:cubicBezTo>
                  <a:cubicBezTo>
                    <a:pt x="577" y="801"/>
                    <a:pt x="578" y="802"/>
                    <a:pt x="580" y="802"/>
                  </a:cubicBezTo>
                  <a:cubicBezTo>
                    <a:pt x="583" y="806"/>
                    <a:pt x="578" y="807"/>
                    <a:pt x="578" y="808"/>
                  </a:cubicBezTo>
                  <a:cubicBezTo>
                    <a:pt x="578" y="809"/>
                    <a:pt x="579" y="810"/>
                    <a:pt x="579" y="809"/>
                  </a:cubicBezTo>
                  <a:cubicBezTo>
                    <a:pt x="578" y="811"/>
                    <a:pt x="579" y="809"/>
                    <a:pt x="578" y="809"/>
                  </a:cubicBezTo>
                  <a:cubicBezTo>
                    <a:pt x="576" y="809"/>
                    <a:pt x="576" y="812"/>
                    <a:pt x="572" y="812"/>
                  </a:cubicBezTo>
                  <a:cubicBezTo>
                    <a:pt x="574" y="815"/>
                    <a:pt x="573" y="815"/>
                    <a:pt x="569" y="815"/>
                  </a:cubicBezTo>
                  <a:cubicBezTo>
                    <a:pt x="570" y="819"/>
                    <a:pt x="567" y="819"/>
                    <a:pt x="568" y="822"/>
                  </a:cubicBezTo>
                  <a:cubicBezTo>
                    <a:pt x="563" y="823"/>
                    <a:pt x="569" y="828"/>
                    <a:pt x="564" y="825"/>
                  </a:cubicBezTo>
                  <a:cubicBezTo>
                    <a:pt x="564" y="828"/>
                    <a:pt x="563" y="831"/>
                    <a:pt x="564" y="835"/>
                  </a:cubicBezTo>
                  <a:cubicBezTo>
                    <a:pt x="564" y="835"/>
                    <a:pt x="565" y="836"/>
                    <a:pt x="565" y="836"/>
                  </a:cubicBezTo>
                  <a:cubicBezTo>
                    <a:pt x="565" y="838"/>
                    <a:pt x="562" y="839"/>
                    <a:pt x="565" y="842"/>
                  </a:cubicBezTo>
                  <a:cubicBezTo>
                    <a:pt x="567" y="843"/>
                    <a:pt x="565" y="845"/>
                    <a:pt x="566" y="849"/>
                  </a:cubicBezTo>
                  <a:cubicBezTo>
                    <a:pt x="568" y="851"/>
                    <a:pt x="571" y="852"/>
                    <a:pt x="572" y="856"/>
                  </a:cubicBezTo>
                  <a:cubicBezTo>
                    <a:pt x="576" y="858"/>
                    <a:pt x="578" y="853"/>
                    <a:pt x="580" y="857"/>
                  </a:cubicBezTo>
                  <a:cubicBezTo>
                    <a:pt x="582" y="862"/>
                    <a:pt x="576" y="859"/>
                    <a:pt x="573" y="860"/>
                  </a:cubicBezTo>
                  <a:cubicBezTo>
                    <a:pt x="568" y="861"/>
                    <a:pt x="561" y="864"/>
                    <a:pt x="557" y="863"/>
                  </a:cubicBezTo>
                  <a:cubicBezTo>
                    <a:pt x="556" y="863"/>
                    <a:pt x="557" y="860"/>
                    <a:pt x="557" y="860"/>
                  </a:cubicBezTo>
                  <a:cubicBezTo>
                    <a:pt x="550" y="861"/>
                    <a:pt x="549" y="857"/>
                    <a:pt x="544" y="857"/>
                  </a:cubicBezTo>
                  <a:cubicBezTo>
                    <a:pt x="544" y="853"/>
                    <a:pt x="544" y="853"/>
                    <a:pt x="544" y="853"/>
                  </a:cubicBezTo>
                  <a:cubicBezTo>
                    <a:pt x="543" y="849"/>
                    <a:pt x="539" y="852"/>
                    <a:pt x="538" y="849"/>
                  </a:cubicBezTo>
                  <a:cubicBezTo>
                    <a:pt x="538" y="847"/>
                    <a:pt x="537" y="847"/>
                    <a:pt x="537" y="846"/>
                  </a:cubicBezTo>
                  <a:cubicBezTo>
                    <a:pt x="537" y="845"/>
                    <a:pt x="536" y="844"/>
                    <a:pt x="536" y="844"/>
                  </a:cubicBezTo>
                  <a:cubicBezTo>
                    <a:pt x="536" y="843"/>
                    <a:pt x="539" y="840"/>
                    <a:pt x="536" y="840"/>
                  </a:cubicBezTo>
                  <a:cubicBezTo>
                    <a:pt x="534" y="840"/>
                    <a:pt x="536" y="839"/>
                    <a:pt x="536" y="837"/>
                  </a:cubicBezTo>
                  <a:cubicBezTo>
                    <a:pt x="535" y="836"/>
                    <a:pt x="533" y="836"/>
                    <a:pt x="533" y="835"/>
                  </a:cubicBezTo>
                  <a:cubicBezTo>
                    <a:pt x="532" y="834"/>
                    <a:pt x="535" y="833"/>
                    <a:pt x="534" y="832"/>
                  </a:cubicBezTo>
                  <a:cubicBezTo>
                    <a:pt x="534" y="832"/>
                    <a:pt x="533" y="831"/>
                    <a:pt x="533" y="830"/>
                  </a:cubicBezTo>
                  <a:cubicBezTo>
                    <a:pt x="532" y="829"/>
                    <a:pt x="531" y="827"/>
                    <a:pt x="530" y="826"/>
                  </a:cubicBezTo>
                  <a:cubicBezTo>
                    <a:pt x="529" y="824"/>
                    <a:pt x="532" y="823"/>
                    <a:pt x="531" y="822"/>
                  </a:cubicBezTo>
                  <a:cubicBezTo>
                    <a:pt x="531" y="821"/>
                    <a:pt x="529" y="820"/>
                    <a:pt x="529" y="820"/>
                  </a:cubicBezTo>
                  <a:cubicBezTo>
                    <a:pt x="529" y="819"/>
                    <a:pt x="534" y="818"/>
                    <a:pt x="530" y="816"/>
                  </a:cubicBezTo>
                  <a:cubicBezTo>
                    <a:pt x="530" y="815"/>
                    <a:pt x="532" y="815"/>
                    <a:pt x="533" y="815"/>
                  </a:cubicBezTo>
                  <a:cubicBezTo>
                    <a:pt x="533" y="805"/>
                    <a:pt x="533" y="805"/>
                    <a:pt x="533" y="805"/>
                  </a:cubicBezTo>
                  <a:cubicBezTo>
                    <a:pt x="532" y="804"/>
                    <a:pt x="530" y="803"/>
                    <a:pt x="529" y="802"/>
                  </a:cubicBezTo>
                  <a:cubicBezTo>
                    <a:pt x="530" y="798"/>
                    <a:pt x="534" y="794"/>
                    <a:pt x="531" y="790"/>
                  </a:cubicBezTo>
                  <a:cubicBezTo>
                    <a:pt x="535" y="791"/>
                    <a:pt x="535" y="788"/>
                    <a:pt x="538" y="788"/>
                  </a:cubicBezTo>
                  <a:cubicBezTo>
                    <a:pt x="538" y="776"/>
                    <a:pt x="538" y="776"/>
                    <a:pt x="538" y="776"/>
                  </a:cubicBezTo>
                  <a:cubicBezTo>
                    <a:pt x="545" y="776"/>
                    <a:pt x="542" y="767"/>
                    <a:pt x="545" y="763"/>
                  </a:cubicBezTo>
                  <a:cubicBezTo>
                    <a:pt x="544" y="764"/>
                    <a:pt x="543" y="765"/>
                    <a:pt x="543" y="763"/>
                  </a:cubicBezTo>
                  <a:cubicBezTo>
                    <a:pt x="540" y="764"/>
                    <a:pt x="538" y="767"/>
                    <a:pt x="538" y="771"/>
                  </a:cubicBezTo>
                  <a:cubicBezTo>
                    <a:pt x="536" y="770"/>
                    <a:pt x="534" y="769"/>
                    <a:pt x="534" y="766"/>
                  </a:cubicBezTo>
                  <a:cubicBezTo>
                    <a:pt x="532" y="764"/>
                    <a:pt x="538" y="761"/>
                    <a:pt x="537" y="760"/>
                  </a:cubicBezTo>
                  <a:cubicBezTo>
                    <a:pt x="534" y="758"/>
                    <a:pt x="537" y="761"/>
                    <a:pt x="540" y="759"/>
                  </a:cubicBezTo>
                  <a:cubicBezTo>
                    <a:pt x="541" y="752"/>
                    <a:pt x="537" y="745"/>
                    <a:pt x="538" y="739"/>
                  </a:cubicBezTo>
                  <a:cubicBezTo>
                    <a:pt x="538" y="739"/>
                    <a:pt x="541" y="739"/>
                    <a:pt x="541" y="739"/>
                  </a:cubicBezTo>
                  <a:cubicBezTo>
                    <a:pt x="540" y="732"/>
                    <a:pt x="541" y="732"/>
                    <a:pt x="541" y="724"/>
                  </a:cubicBezTo>
                  <a:cubicBezTo>
                    <a:pt x="544" y="720"/>
                    <a:pt x="549" y="715"/>
                    <a:pt x="547" y="710"/>
                  </a:cubicBezTo>
                  <a:cubicBezTo>
                    <a:pt x="552" y="716"/>
                    <a:pt x="547" y="700"/>
                    <a:pt x="552" y="705"/>
                  </a:cubicBezTo>
                  <a:cubicBezTo>
                    <a:pt x="552" y="703"/>
                    <a:pt x="552" y="699"/>
                    <a:pt x="551" y="696"/>
                  </a:cubicBezTo>
                  <a:cubicBezTo>
                    <a:pt x="550" y="694"/>
                    <a:pt x="548" y="692"/>
                    <a:pt x="548" y="690"/>
                  </a:cubicBezTo>
                  <a:cubicBezTo>
                    <a:pt x="548" y="688"/>
                    <a:pt x="549" y="688"/>
                    <a:pt x="550" y="686"/>
                  </a:cubicBezTo>
                  <a:cubicBezTo>
                    <a:pt x="550" y="683"/>
                    <a:pt x="549" y="678"/>
                    <a:pt x="552" y="682"/>
                  </a:cubicBezTo>
                  <a:cubicBezTo>
                    <a:pt x="552" y="678"/>
                    <a:pt x="552" y="674"/>
                    <a:pt x="554" y="670"/>
                  </a:cubicBezTo>
                  <a:cubicBezTo>
                    <a:pt x="555" y="668"/>
                    <a:pt x="554" y="669"/>
                    <a:pt x="554" y="666"/>
                  </a:cubicBezTo>
                  <a:cubicBezTo>
                    <a:pt x="554" y="665"/>
                    <a:pt x="557" y="661"/>
                    <a:pt x="555" y="659"/>
                  </a:cubicBezTo>
                  <a:cubicBezTo>
                    <a:pt x="554" y="658"/>
                    <a:pt x="555" y="658"/>
                    <a:pt x="555" y="655"/>
                  </a:cubicBezTo>
                  <a:cubicBezTo>
                    <a:pt x="555" y="653"/>
                    <a:pt x="555" y="651"/>
                    <a:pt x="555" y="649"/>
                  </a:cubicBezTo>
                  <a:cubicBezTo>
                    <a:pt x="555" y="647"/>
                    <a:pt x="556" y="647"/>
                    <a:pt x="557" y="645"/>
                  </a:cubicBezTo>
                  <a:cubicBezTo>
                    <a:pt x="557" y="640"/>
                    <a:pt x="556" y="635"/>
                    <a:pt x="557" y="630"/>
                  </a:cubicBezTo>
                  <a:cubicBezTo>
                    <a:pt x="557" y="628"/>
                    <a:pt x="558" y="627"/>
                    <a:pt x="558" y="626"/>
                  </a:cubicBezTo>
                  <a:cubicBezTo>
                    <a:pt x="558" y="621"/>
                    <a:pt x="553" y="617"/>
                    <a:pt x="554" y="613"/>
                  </a:cubicBezTo>
                  <a:cubicBezTo>
                    <a:pt x="553" y="611"/>
                    <a:pt x="552" y="613"/>
                    <a:pt x="550" y="613"/>
                  </a:cubicBezTo>
                  <a:cubicBezTo>
                    <a:pt x="548" y="610"/>
                    <a:pt x="543" y="606"/>
                    <a:pt x="540" y="606"/>
                  </a:cubicBezTo>
                  <a:cubicBezTo>
                    <a:pt x="539" y="606"/>
                    <a:pt x="538" y="602"/>
                    <a:pt x="537" y="603"/>
                  </a:cubicBezTo>
                  <a:cubicBezTo>
                    <a:pt x="535" y="605"/>
                    <a:pt x="537" y="603"/>
                    <a:pt x="536" y="602"/>
                  </a:cubicBezTo>
                  <a:cubicBezTo>
                    <a:pt x="534" y="600"/>
                    <a:pt x="529" y="603"/>
                    <a:pt x="533" y="599"/>
                  </a:cubicBezTo>
                  <a:cubicBezTo>
                    <a:pt x="533" y="596"/>
                    <a:pt x="529" y="598"/>
                    <a:pt x="527" y="597"/>
                  </a:cubicBezTo>
                  <a:cubicBezTo>
                    <a:pt x="527" y="597"/>
                    <a:pt x="528" y="595"/>
                    <a:pt x="527" y="595"/>
                  </a:cubicBezTo>
                  <a:cubicBezTo>
                    <a:pt x="527" y="594"/>
                    <a:pt x="525" y="594"/>
                    <a:pt x="524" y="593"/>
                  </a:cubicBezTo>
                  <a:cubicBezTo>
                    <a:pt x="523" y="592"/>
                    <a:pt x="521" y="588"/>
                    <a:pt x="520" y="583"/>
                  </a:cubicBezTo>
                  <a:cubicBezTo>
                    <a:pt x="520" y="582"/>
                    <a:pt x="518" y="583"/>
                    <a:pt x="517" y="582"/>
                  </a:cubicBezTo>
                  <a:cubicBezTo>
                    <a:pt x="516" y="581"/>
                    <a:pt x="517" y="575"/>
                    <a:pt x="515" y="575"/>
                  </a:cubicBezTo>
                  <a:cubicBezTo>
                    <a:pt x="512" y="575"/>
                    <a:pt x="511" y="567"/>
                    <a:pt x="509" y="564"/>
                  </a:cubicBezTo>
                  <a:cubicBezTo>
                    <a:pt x="507" y="562"/>
                    <a:pt x="505" y="559"/>
                    <a:pt x="503" y="555"/>
                  </a:cubicBezTo>
                  <a:cubicBezTo>
                    <a:pt x="503" y="554"/>
                    <a:pt x="501" y="554"/>
                    <a:pt x="501" y="553"/>
                  </a:cubicBezTo>
                  <a:cubicBezTo>
                    <a:pt x="500" y="552"/>
                    <a:pt x="501" y="550"/>
                    <a:pt x="501" y="550"/>
                  </a:cubicBezTo>
                  <a:cubicBezTo>
                    <a:pt x="500" y="548"/>
                    <a:pt x="499" y="549"/>
                    <a:pt x="498" y="548"/>
                  </a:cubicBezTo>
                  <a:cubicBezTo>
                    <a:pt x="498" y="548"/>
                    <a:pt x="496" y="538"/>
                    <a:pt x="495" y="546"/>
                  </a:cubicBezTo>
                  <a:cubicBezTo>
                    <a:pt x="492" y="544"/>
                    <a:pt x="494" y="537"/>
                    <a:pt x="493" y="533"/>
                  </a:cubicBezTo>
                  <a:cubicBezTo>
                    <a:pt x="497" y="533"/>
                    <a:pt x="497" y="529"/>
                    <a:pt x="499" y="527"/>
                  </a:cubicBezTo>
                  <a:cubicBezTo>
                    <a:pt x="500" y="524"/>
                    <a:pt x="496" y="525"/>
                    <a:pt x="495" y="523"/>
                  </a:cubicBezTo>
                  <a:cubicBezTo>
                    <a:pt x="495" y="519"/>
                    <a:pt x="497" y="517"/>
                    <a:pt x="496" y="512"/>
                  </a:cubicBezTo>
                  <a:cubicBezTo>
                    <a:pt x="497" y="511"/>
                    <a:pt x="499" y="510"/>
                    <a:pt x="501" y="510"/>
                  </a:cubicBezTo>
                  <a:cubicBezTo>
                    <a:pt x="501" y="509"/>
                    <a:pt x="500" y="507"/>
                    <a:pt x="501" y="506"/>
                  </a:cubicBezTo>
                  <a:cubicBezTo>
                    <a:pt x="501" y="506"/>
                    <a:pt x="503" y="507"/>
                    <a:pt x="503" y="506"/>
                  </a:cubicBezTo>
                  <a:cubicBezTo>
                    <a:pt x="504" y="506"/>
                    <a:pt x="503" y="505"/>
                    <a:pt x="503" y="505"/>
                  </a:cubicBezTo>
                  <a:cubicBezTo>
                    <a:pt x="504" y="505"/>
                    <a:pt x="507" y="502"/>
                    <a:pt x="506" y="502"/>
                  </a:cubicBezTo>
                  <a:cubicBezTo>
                    <a:pt x="506" y="502"/>
                    <a:pt x="505" y="502"/>
                    <a:pt x="505" y="502"/>
                  </a:cubicBezTo>
                  <a:cubicBezTo>
                    <a:pt x="505" y="502"/>
                    <a:pt x="505" y="500"/>
                    <a:pt x="506" y="501"/>
                  </a:cubicBezTo>
                  <a:cubicBezTo>
                    <a:pt x="509" y="504"/>
                    <a:pt x="507" y="498"/>
                    <a:pt x="510" y="498"/>
                  </a:cubicBezTo>
                  <a:cubicBezTo>
                    <a:pt x="513" y="498"/>
                    <a:pt x="511" y="495"/>
                    <a:pt x="513" y="492"/>
                  </a:cubicBezTo>
                  <a:cubicBezTo>
                    <a:pt x="513" y="493"/>
                    <a:pt x="520" y="487"/>
                    <a:pt x="516" y="484"/>
                  </a:cubicBezTo>
                  <a:cubicBezTo>
                    <a:pt x="514" y="482"/>
                    <a:pt x="516" y="483"/>
                    <a:pt x="516" y="481"/>
                  </a:cubicBezTo>
                  <a:cubicBezTo>
                    <a:pt x="516" y="478"/>
                    <a:pt x="513" y="468"/>
                    <a:pt x="515" y="464"/>
                  </a:cubicBezTo>
                  <a:cubicBezTo>
                    <a:pt x="508" y="465"/>
                    <a:pt x="508" y="460"/>
                    <a:pt x="501" y="461"/>
                  </a:cubicBezTo>
                  <a:cubicBezTo>
                    <a:pt x="498" y="463"/>
                    <a:pt x="501" y="463"/>
                    <a:pt x="499" y="467"/>
                  </a:cubicBezTo>
                  <a:cubicBezTo>
                    <a:pt x="492" y="467"/>
                    <a:pt x="489" y="463"/>
                    <a:pt x="482" y="463"/>
                  </a:cubicBezTo>
                  <a:cubicBezTo>
                    <a:pt x="482" y="460"/>
                    <a:pt x="478" y="461"/>
                    <a:pt x="479" y="457"/>
                  </a:cubicBezTo>
                  <a:cubicBezTo>
                    <a:pt x="478" y="456"/>
                    <a:pt x="475" y="457"/>
                    <a:pt x="474" y="456"/>
                  </a:cubicBezTo>
                  <a:cubicBezTo>
                    <a:pt x="473" y="455"/>
                    <a:pt x="474" y="453"/>
                    <a:pt x="474" y="453"/>
                  </a:cubicBezTo>
                  <a:cubicBezTo>
                    <a:pt x="473" y="452"/>
                    <a:pt x="471" y="453"/>
                    <a:pt x="471" y="453"/>
                  </a:cubicBezTo>
                  <a:cubicBezTo>
                    <a:pt x="470" y="452"/>
                    <a:pt x="471" y="449"/>
                    <a:pt x="468" y="449"/>
                  </a:cubicBezTo>
                  <a:cubicBezTo>
                    <a:pt x="468" y="445"/>
                    <a:pt x="471" y="446"/>
                    <a:pt x="468" y="443"/>
                  </a:cubicBezTo>
                  <a:cubicBezTo>
                    <a:pt x="468" y="442"/>
                    <a:pt x="467" y="442"/>
                    <a:pt x="467" y="443"/>
                  </a:cubicBezTo>
                  <a:cubicBezTo>
                    <a:pt x="465" y="442"/>
                    <a:pt x="464" y="439"/>
                    <a:pt x="460" y="439"/>
                  </a:cubicBezTo>
                  <a:cubicBezTo>
                    <a:pt x="462" y="434"/>
                    <a:pt x="455" y="438"/>
                    <a:pt x="457" y="433"/>
                  </a:cubicBezTo>
                  <a:cubicBezTo>
                    <a:pt x="456" y="433"/>
                    <a:pt x="448" y="433"/>
                    <a:pt x="450" y="433"/>
                  </a:cubicBezTo>
                  <a:cubicBezTo>
                    <a:pt x="448" y="433"/>
                    <a:pt x="450" y="431"/>
                    <a:pt x="449" y="431"/>
                  </a:cubicBezTo>
                  <a:cubicBezTo>
                    <a:pt x="448" y="430"/>
                    <a:pt x="446" y="431"/>
                    <a:pt x="446" y="431"/>
                  </a:cubicBezTo>
                  <a:cubicBezTo>
                    <a:pt x="445" y="430"/>
                    <a:pt x="442" y="428"/>
                    <a:pt x="437" y="429"/>
                  </a:cubicBezTo>
                  <a:cubicBezTo>
                    <a:pt x="439" y="424"/>
                    <a:pt x="434" y="427"/>
                    <a:pt x="432" y="425"/>
                  </a:cubicBezTo>
                  <a:cubicBezTo>
                    <a:pt x="431" y="425"/>
                    <a:pt x="432" y="423"/>
                    <a:pt x="432" y="422"/>
                  </a:cubicBezTo>
                  <a:cubicBezTo>
                    <a:pt x="431" y="422"/>
                    <a:pt x="429" y="423"/>
                    <a:pt x="429" y="422"/>
                  </a:cubicBezTo>
                  <a:cubicBezTo>
                    <a:pt x="429" y="422"/>
                    <a:pt x="429" y="420"/>
                    <a:pt x="429" y="419"/>
                  </a:cubicBezTo>
                  <a:cubicBezTo>
                    <a:pt x="429" y="419"/>
                    <a:pt x="427" y="420"/>
                    <a:pt x="426" y="419"/>
                  </a:cubicBezTo>
                  <a:cubicBezTo>
                    <a:pt x="426" y="419"/>
                    <a:pt x="427" y="417"/>
                    <a:pt x="426" y="416"/>
                  </a:cubicBezTo>
                  <a:cubicBezTo>
                    <a:pt x="425" y="416"/>
                    <a:pt x="425" y="418"/>
                    <a:pt x="425" y="418"/>
                  </a:cubicBezTo>
                  <a:cubicBezTo>
                    <a:pt x="424" y="418"/>
                    <a:pt x="421" y="416"/>
                    <a:pt x="421" y="415"/>
                  </a:cubicBezTo>
                  <a:cubicBezTo>
                    <a:pt x="419" y="417"/>
                    <a:pt x="418" y="415"/>
                    <a:pt x="416" y="415"/>
                  </a:cubicBezTo>
                  <a:cubicBezTo>
                    <a:pt x="414" y="415"/>
                    <a:pt x="412" y="418"/>
                    <a:pt x="409" y="418"/>
                  </a:cubicBezTo>
                  <a:cubicBezTo>
                    <a:pt x="406" y="418"/>
                    <a:pt x="406" y="417"/>
                    <a:pt x="404" y="416"/>
                  </a:cubicBezTo>
                  <a:cubicBezTo>
                    <a:pt x="400" y="416"/>
                    <a:pt x="401" y="419"/>
                    <a:pt x="398" y="416"/>
                  </a:cubicBezTo>
                  <a:cubicBezTo>
                    <a:pt x="396" y="415"/>
                    <a:pt x="395" y="417"/>
                    <a:pt x="391" y="415"/>
                  </a:cubicBezTo>
                  <a:cubicBezTo>
                    <a:pt x="390" y="415"/>
                    <a:pt x="390" y="413"/>
                    <a:pt x="390" y="412"/>
                  </a:cubicBezTo>
                  <a:cubicBezTo>
                    <a:pt x="389" y="412"/>
                    <a:pt x="388" y="412"/>
                    <a:pt x="387" y="412"/>
                  </a:cubicBezTo>
                  <a:cubicBezTo>
                    <a:pt x="385" y="412"/>
                    <a:pt x="379" y="411"/>
                    <a:pt x="383" y="408"/>
                  </a:cubicBezTo>
                  <a:cubicBezTo>
                    <a:pt x="379" y="408"/>
                    <a:pt x="378" y="405"/>
                    <a:pt x="374" y="405"/>
                  </a:cubicBezTo>
                  <a:cubicBezTo>
                    <a:pt x="374" y="404"/>
                    <a:pt x="373" y="403"/>
                    <a:pt x="373" y="401"/>
                  </a:cubicBezTo>
                  <a:cubicBezTo>
                    <a:pt x="367" y="400"/>
                    <a:pt x="365" y="396"/>
                    <a:pt x="359" y="395"/>
                  </a:cubicBezTo>
                  <a:cubicBezTo>
                    <a:pt x="358" y="391"/>
                    <a:pt x="355" y="388"/>
                    <a:pt x="356" y="381"/>
                  </a:cubicBezTo>
                  <a:cubicBezTo>
                    <a:pt x="356" y="376"/>
                    <a:pt x="348" y="379"/>
                    <a:pt x="352" y="373"/>
                  </a:cubicBezTo>
                  <a:cubicBezTo>
                    <a:pt x="350" y="373"/>
                    <a:pt x="349" y="373"/>
                    <a:pt x="349" y="374"/>
                  </a:cubicBezTo>
                  <a:cubicBezTo>
                    <a:pt x="347" y="374"/>
                    <a:pt x="348" y="372"/>
                    <a:pt x="348" y="372"/>
                  </a:cubicBezTo>
                  <a:cubicBezTo>
                    <a:pt x="347" y="370"/>
                    <a:pt x="344" y="370"/>
                    <a:pt x="343" y="367"/>
                  </a:cubicBezTo>
                  <a:cubicBezTo>
                    <a:pt x="343" y="366"/>
                    <a:pt x="341" y="366"/>
                    <a:pt x="339" y="366"/>
                  </a:cubicBezTo>
                  <a:cubicBezTo>
                    <a:pt x="339" y="365"/>
                    <a:pt x="341" y="364"/>
                    <a:pt x="341" y="363"/>
                  </a:cubicBezTo>
                  <a:cubicBezTo>
                    <a:pt x="341" y="363"/>
                    <a:pt x="339" y="360"/>
                    <a:pt x="339" y="360"/>
                  </a:cubicBezTo>
                  <a:cubicBezTo>
                    <a:pt x="339" y="360"/>
                    <a:pt x="337" y="361"/>
                    <a:pt x="336" y="360"/>
                  </a:cubicBezTo>
                  <a:cubicBezTo>
                    <a:pt x="335" y="359"/>
                    <a:pt x="336" y="357"/>
                    <a:pt x="335" y="356"/>
                  </a:cubicBezTo>
                  <a:cubicBezTo>
                    <a:pt x="332" y="353"/>
                    <a:pt x="328" y="352"/>
                    <a:pt x="327" y="346"/>
                  </a:cubicBezTo>
                  <a:cubicBezTo>
                    <a:pt x="324" y="344"/>
                    <a:pt x="324" y="347"/>
                    <a:pt x="321" y="345"/>
                  </a:cubicBezTo>
                  <a:cubicBezTo>
                    <a:pt x="322" y="342"/>
                    <a:pt x="319" y="342"/>
                    <a:pt x="318" y="341"/>
                  </a:cubicBezTo>
                  <a:cubicBezTo>
                    <a:pt x="317" y="338"/>
                    <a:pt x="318" y="334"/>
                    <a:pt x="314" y="334"/>
                  </a:cubicBezTo>
                  <a:cubicBezTo>
                    <a:pt x="315" y="327"/>
                    <a:pt x="311" y="324"/>
                    <a:pt x="307" y="322"/>
                  </a:cubicBezTo>
                  <a:cubicBezTo>
                    <a:pt x="306" y="324"/>
                    <a:pt x="305" y="325"/>
                    <a:pt x="304" y="327"/>
                  </a:cubicBezTo>
                  <a:cubicBezTo>
                    <a:pt x="303" y="330"/>
                    <a:pt x="307" y="331"/>
                    <a:pt x="308" y="332"/>
                  </a:cubicBezTo>
                  <a:cubicBezTo>
                    <a:pt x="309" y="333"/>
                    <a:pt x="308" y="335"/>
                    <a:pt x="308" y="335"/>
                  </a:cubicBezTo>
                  <a:cubicBezTo>
                    <a:pt x="308" y="335"/>
                    <a:pt x="310" y="335"/>
                    <a:pt x="310" y="335"/>
                  </a:cubicBezTo>
                  <a:cubicBezTo>
                    <a:pt x="311" y="337"/>
                    <a:pt x="309" y="341"/>
                    <a:pt x="311" y="341"/>
                  </a:cubicBezTo>
                  <a:cubicBezTo>
                    <a:pt x="313" y="341"/>
                    <a:pt x="312" y="344"/>
                    <a:pt x="314" y="348"/>
                  </a:cubicBezTo>
                  <a:cubicBezTo>
                    <a:pt x="314" y="348"/>
                    <a:pt x="315" y="348"/>
                    <a:pt x="315" y="349"/>
                  </a:cubicBezTo>
                  <a:cubicBezTo>
                    <a:pt x="315" y="352"/>
                    <a:pt x="319" y="351"/>
                    <a:pt x="318" y="356"/>
                  </a:cubicBezTo>
                  <a:cubicBezTo>
                    <a:pt x="318" y="358"/>
                    <a:pt x="321" y="357"/>
                    <a:pt x="322" y="358"/>
                  </a:cubicBezTo>
                  <a:cubicBezTo>
                    <a:pt x="321" y="359"/>
                    <a:pt x="324" y="360"/>
                    <a:pt x="324" y="360"/>
                  </a:cubicBezTo>
                  <a:cubicBezTo>
                    <a:pt x="324" y="362"/>
                    <a:pt x="322" y="363"/>
                    <a:pt x="322" y="363"/>
                  </a:cubicBezTo>
                  <a:cubicBezTo>
                    <a:pt x="323" y="365"/>
                    <a:pt x="327" y="365"/>
                    <a:pt x="325" y="369"/>
                  </a:cubicBezTo>
                  <a:cubicBezTo>
                    <a:pt x="323" y="367"/>
                    <a:pt x="323" y="365"/>
                    <a:pt x="318" y="366"/>
                  </a:cubicBezTo>
                  <a:cubicBezTo>
                    <a:pt x="320" y="360"/>
                    <a:pt x="315" y="362"/>
                    <a:pt x="315" y="358"/>
                  </a:cubicBezTo>
                  <a:cubicBezTo>
                    <a:pt x="315" y="355"/>
                    <a:pt x="313" y="355"/>
                    <a:pt x="311" y="353"/>
                  </a:cubicBezTo>
                  <a:cubicBezTo>
                    <a:pt x="310" y="352"/>
                    <a:pt x="309" y="351"/>
                    <a:pt x="308" y="349"/>
                  </a:cubicBezTo>
                  <a:cubicBezTo>
                    <a:pt x="306" y="349"/>
                    <a:pt x="304" y="348"/>
                    <a:pt x="303" y="346"/>
                  </a:cubicBezTo>
                  <a:cubicBezTo>
                    <a:pt x="303" y="343"/>
                    <a:pt x="304" y="345"/>
                    <a:pt x="306" y="345"/>
                  </a:cubicBezTo>
                  <a:cubicBezTo>
                    <a:pt x="307" y="339"/>
                    <a:pt x="301" y="340"/>
                    <a:pt x="301" y="335"/>
                  </a:cubicBezTo>
                  <a:cubicBezTo>
                    <a:pt x="299" y="334"/>
                    <a:pt x="298" y="332"/>
                    <a:pt x="294" y="332"/>
                  </a:cubicBezTo>
                  <a:cubicBezTo>
                    <a:pt x="295" y="329"/>
                    <a:pt x="297" y="329"/>
                    <a:pt x="294" y="325"/>
                  </a:cubicBezTo>
                  <a:cubicBezTo>
                    <a:pt x="294" y="325"/>
                    <a:pt x="293" y="324"/>
                    <a:pt x="293" y="324"/>
                  </a:cubicBezTo>
                  <a:cubicBezTo>
                    <a:pt x="291" y="321"/>
                    <a:pt x="293" y="316"/>
                    <a:pt x="286" y="317"/>
                  </a:cubicBezTo>
                  <a:cubicBezTo>
                    <a:pt x="287" y="315"/>
                    <a:pt x="287" y="314"/>
                    <a:pt x="286" y="313"/>
                  </a:cubicBezTo>
                  <a:cubicBezTo>
                    <a:pt x="286" y="312"/>
                    <a:pt x="285" y="310"/>
                    <a:pt x="284" y="310"/>
                  </a:cubicBezTo>
                  <a:cubicBezTo>
                    <a:pt x="284" y="310"/>
                    <a:pt x="281" y="310"/>
                    <a:pt x="280" y="310"/>
                  </a:cubicBezTo>
                  <a:cubicBezTo>
                    <a:pt x="279" y="309"/>
                    <a:pt x="283" y="308"/>
                    <a:pt x="283" y="308"/>
                  </a:cubicBezTo>
                  <a:cubicBezTo>
                    <a:pt x="282" y="305"/>
                    <a:pt x="274" y="304"/>
                    <a:pt x="270" y="303"/>
                  </a:cubicBezTo>
                  <a:cubicBezTo>
                    <a:pt x="270" y="302"/>
                    <a:pt x="270" y="301"/>
                    <a:pt x="269" y="300"/>
                  </a:cubicBezTo>
                  <a:cubicBezTo>
                    <a:pt x="268" y="298"/>
                    <a:pt x="267" y="297"/>
                    <a:pt x="266" y="296"/>
                  </a:cubicBezTo>
                  <a:cubicBezTo>
                    <a:pt x="265" y="295"/>
                    <a:pt x="265" y="291"/>
                    <a:pt x="263" y="287"/>
                  </a:cubicBezTo>
                  <a:cubicBezTo>
                    <a:pt x="263" y="287"/>
                    <a:pt x="261" y="287"/>
                    <a:pt x="261" y="286"/>
                  </a:cubicBezTo>
                  <a:cubicBezTo>
                    <a:pt x="260" y="284"/>
                    <a:pt x="261" y="281"/>
                    <a:pt x="258" y="282"/>
                  </a:cubicBezTo>
                  <a:cubicBezTo>
                    <a:pt x="258" y="277"/>
                    <a:pt x="255" y="273"/>
                    <a:pt x="252" y="269"/>
                  </a:cubicBezTo>
                  <a:cubicBezTo>
                    <a:pt x="251" y="268"/>
                    <a:pt x="251" y="264"/>
                    <a:pt x="248" y="265"/>
                  </a:cubicBezTo>
                  <a:cubicBezTo>
                    <a:pt x="250" y="249"/>
                    <a:pt x="248" y="239"/>
                    <a:pt x="248" y="219"/>
                  </a:cubicBezTo>
                  <a:cubicBezTo>
                    <a:pt x="248" y="218"/>
                    <a:pt x="247" y="217"/>
                    <a:pt x="247" y="216"/>
                  </a:cubicBezTo>
                  <a:cubicBezTo>
                    <a:pt x="246" y="215"/>
                    <a:pt x="245" y="214"/>
                    <a:pt x="244" y="213"/>
                  </a:cubicBezTo>
                  <a:cubicBezTo>
                    <a:pt x="243" y="213"/>
                    <a:pt x="243" y="211"/>
                    <a:pt x="241" y="212"/>
                  </a:cubicBezTo>
                  <a:cubicBezTo>
                    <a:pt x="240" y="205"/>
                    <a:pt x="234" y="201"/>
                    <a:pt x="230" y="196"/>
                  </a:cubicBezTo>
                  <a:cubicBezTo>
                    <a:pt x="229" y="196"/>
                    <a:pt x="228" y="195"/>
                    <a:pt x="228" y="193"/>
                  </a:cubicBezTo>
                  <a:cubicBezTo>
                    <a:pt x="229" y="194"/>
                    <a:pt x="232" y="196"/>
                    <a:pt x="233" y="193"/>
                  </a:cubicBezTo>
                  <a:cubicBezTo>
                    <a:pt x="235" y="193"/>
                    <a:pt x="234" y="197"/>
                    <a:pt x="238" y="196"/>
                  </a:cubicBezTo>
                  <a:cubicBezTo>
                    <a:pt x="239" y="197"/>
                    <a:pt x="240" y="199"/>
                    <a:pt x="240" y="202"/>
                  </a:cubicBezTo>
                  <a:cubicBezTo>
                    <a:pt x="247" y="201"/>
                    <a:pt x="248" y="205"/>
                    <a:pt x="252" y="207"/>
                  </a:cubicBezTo>
                  <a:cubicBezTo>
                    <a:pt x="251" y="212"/>
                    <a:pt x="254" y="214"/>
                    <a:pt x="256" y="216"/>
                  </a:cubicBezTo>
                  <a:cubicBezTo>
                    <a:pt x="258" y="216"/>
                    <a:pt x="258" y="213"/>
                    <a:pt x="258" y="212"/>
                  </a:cubicBezTo>
                  <a:cubicBezTo>
                    <a:pt x="258" y="210"/>
                    <a:pt x="255" y="210"/>
                    <a:pt x="255" y="209"/>
                  </a:cubicBezTo>
                  <a:cubicBezTo>
                    <a:pt x="254" y="206"/>
                    <a:pt x="254" y="205"/>
                    <a:pt x="254" y="203"/>
                  </a:cubicBezTo>
                  <a:cubicBezTo>
                    <a:pt x="253" y="203"/>
                    <a:pt x="252" y="202"/>
                    <a:pt x="252" y="202"/>
                  </a:cubicBezTo>
                  <a:cubicBezTo>
                    <a:pt x="252" y="201"/>
                    <a:pt x="253" y="200"/>
                    <a:pt x="254" y="200"/>
                  </a:cubicBezTo>
                  <a:cubicBezTo>
                    <a:pt x="252" y="197"/>
                    <a:pt x="249" y="198"/>
                    <a:pt x="249" y="195"/>
                  </a:cubicBezTo>
                  <a:cubicBezTo>
                    <a:pt x="243" y="196"/>
                    <a:pt x="242" y="190"/>
                    <a:pt x="235" y="191"/>
                  </a:cubicBezTo>
                  <a:cubicBezTo>
                    <a:pt x="237" y="186"/>
                    <a:pt x="231" y="190"/>
                    <a:pt x="233" y="185"/>
                  </a:cubicBezTo>
                  <a:cubicBezTo>
                    <a:pt x="231" y="183"/>
                    <a:pt x="229" y="185"/>
                    <a:pt x="227" y="182"/>
                  </a:cubicBezTo>
                  <a:cubicBezTo>
                    <a:pt x="227" y="181"/>
                    <a:pt x="229" y="181"/>
                    <a:pt x="230" y="181"/>
                  </a:cubicBezTo>
                  <a:cubicBezTo>
                    <a:pt x="232" y="177"/>
                    <a:pt x="225" y="179"/>
                    <a:pt x="226" y="179"/>
                  </a:cubicBezTo>
                  <a:cubicBezTo>
                    <a:pt x="224" y="179"/>
                    <a:pt x="225" y="177"/>
                    <a:pt x="224" y="177"/>
                  </a:cubicBezTo>
                  <a:cubicBezTo>
                    <a:pt x="224" y="176"/>
                    <a:pt x="221" y="177"/>
                    <a:pt x="221" y="177"/>
                  </a:cubicBezTo>
                  <a:cubicBezTo>
                    <a:pt x="221" y="176"/>
                    <a:pt x="223" y="175"/>
                    <a:pt x="223" y="174"/>
                  </a:cubicBezTo>
                  <a:cubicBezTo>
                    <a:pt x="222" y="172"/>
                    <a:pt x="221" y="174"/>
                    <a:pt x="219" y="174"/>
                  </a:cubicBezTo>
                  <a:cubicBezTo>
                    <a:pt x="216" y="172"/>
                    <a:pt x="217" y="168"/>
                    <a:pt x="216" y="167"/>
                  </a:cubicBezTo>
                  <a:cubicBezTo>
                    <a:pt x="215" y="166"/>
                    <a:pt x="214" y="165"/>
                    <a:pt x="212" y="165"/>
                  </a:cubicBezTo>
                  <a:cubicBezTo>
                    <a:pt x="217" y="157"/>
                    <a:pt x="200" y="163"/>
                    <a:pt x="202" y="154"/>
                  </a:cubicBezTo>
                  <a:cubicBezTo>
                    <a:pt x="206" y="154"/>
                    <a:pt x="206" y="154"/>
                    <a:pt x="206" y="154"/>
                  </a:cubicBezTo>
                  <a:cubicBezTo>
                    <a:pt x="206" y="151"/>
                    <a:pt x="200" y="155"/>
                    <a:pt x="202" y="150"/>
                  </a:cubicBezTo>
                  <a:cubicBezTo>
                    <a:pt x="193" y="150"/>
                    <a:pt x="193" y="150"/>
                    <a:pt x="193" y="150"/>
                  </a:cubicBezTo>
                  <a:cubicBezTo>
                    <a:pt x="196" y="148"/>
                    <a:pt x="192" y="146"/>
                    <a:pt x="195" y="146"/>
                  </a:cubicBezTo>
                  <a:cubicBezTo>
                    <a:pt x="195" y="143"/>
                    <a:pt x="191" y="143"/>
                    <a:pt x="192" y="144"/>
                  </a:cubicBezTo>
                  <a:cubicBezTo>
                    <a:pt x="189" y="142"/>
                    <a:pt x="192" y="141"/>
                    <a:pt x="189" y="137"/>
                  </a:cubicBezTo>
                  <a:cubicBezTo>
                    <a:pt x="181" y="137"/>
                    <a:pt x="181" y="137"/>
                    <a:pt x="181" y="137"/>
                  </a:cubicBezTo>
                  <a:cubicBezTo>
                    <a:pt x="181" y="135"/>
                    <a:pt x="183" y="134"/>
                    <a:pt x="183" y="132"/>
                  </a:cubicBezTo>
                  <a:cubicBezTo>
                    <a:pt x="182" y="129"/>
                    <a:pt x="179" y="131"/>
                    <a:pt x="182" y="127"/>
                  </a:cubicBezTo>
                  <a:cubicBezTo>
                    <a:pt x="177" y="128"/>
                    <a:pt x="174" y="130"/>
                    <a:pt x="168" y="129"/>
                  </a:cubicBezTo>
                  <a:cubicBezTo>
                    <a:pt x="168" y="125"/>
                    <a:pt x="165" y="123"/>
                    <a:pt x="161" y="122"/>
                  </a:cubicBezTo>
                  <a:cubicBezTo>
                    <a:pt x="160" y="121"/>
                    <a:pt x="158" y="121"/>
                    <a:pt x="157" y="120"/>
                  </a:cubicBezTo>
                  <a:cubicBezTo>
                    <a:pt x="156" y="120"/>
                    <a:pt x="157" y="118"/>
                    <a:pt x="157" y="118"/>
                  </a:cubicBezTo>
                  <a:cubicBezTo>
                    <a:pt x="156" y="117"/>
                    <a:pt x="153" y="118"/>
                    <a:pt x="154" y="116"/>
                  </a:cubicBezTo>
                  <a:cubicBezTo>
                    <a:pt x="149" y="114"/>
                    <a:pt x="140" y="119"/>
                    <a:pt x="137" y="116"/>
                  </a:cubicBezTo>
                  <a:cubicBezTo>
                    <a:pt x="137" y="116"/>
                    <a:pt x="137" y="115"/>
                    <a:pt x="137" y="115"/>
                  </a:cubicBezTo>
                  <a:cubicBezTo>
                    <a:pt x="136" y="115"/>
                    <a:pt x="134" y="116"/>
                    <a:pt x="134" y="116"/>
                  </a:cubicBezTo>
                  <a:cubicBezTo>
                    <a:pt x="133" y="116"/>
                    <a:pt x="133" y="112"/>
                    <a:pt x="127" y="113"/>
                  </a:cubicBezTo>
                  <a:cubicBezTo>
                    <a:pt x="127" y="110"/>
                    <a:pt x="121" y="111"/>
                    <a:pt x="125" y="108"/>
                  </a:cubicBezTo>
                  <a:cubicBezTo>
                    <a:pt x="123" y="108"/>
                    <a:pt x="123" y="109"/>
                    <a:pt x="122" y="109"/>
                  </a:cubicBezTo>
                  <a:cubicBezTo>
                    <a:pt x="121" y="109"/>
                    <a:pt x="120" y="108"/>
                    <a:pt x="120" y="108"/>
                  </a:cubicBezTo>
                  <a:cubicBezTo>
                    <a:pt x="117" y="108"/>
                    <a:pt x="116" y="111"/>
                    <a:pt x="113" y="109"/>
                  </a:cubicBezTo>
                  <a:cubicBezTo>
                    <a:pt x="110" y="109"/>
                    <a:pt x="113" y="114"/>
                    <a:pt x="112" y="116"/>
                  </a:cubicBezTo>
                  <a:cubicBezTo>
                    <a:pt x="111" y="116"/>
                    <a:pt x="110" y="115"/>
                    <a:pt x="108" y="115"/>
                  </a:cubicBezTo>
                  <a:cubicBezTo>
                    <a:pt x="106" y="115"/>
                    <a:pt x="107" y="117"/>
                    <a:pt x="106" y="118"/>
                  </a:cubicBezTo>
                  <a:cubicBezTo>
                    <a:pt x="105" y="118"/>
                    <a:pt x="100" y="118"/>
                    <a:pt x="98" y="119"/>
                  </a:cubicBezTo>
                  <a:cubicBezTo>
                    <a:pt x="97" y="120"/>
                    <a:pt x="97" y="122"/>
                    <a:pt x="95" y="122"/>
                  </a:cubicBezTo>
                  <a:cubicBezTo>
                    <a:pt x="93" y="122"/>
                    <a:pt x="92" y="120"/>
                    <a:pt x="89" y="120"/>
                  </a:cubicBezTo>
                  <a:cubicBezTo>
                    <a:pt x="92" y="118"/>
                    <a:pt x="95" y="118"/>
                    <a:pt x="94" y="112"/>
                  </a:cubicBezTo>
                  <a:cubicBezTo>
                    <a:pt x="96" y="113"/>
                    <a:pt x="96" y="111"/>
                    <a:pt x="96" y="109"/>
                  </a:cubicBezTo>
                  <a:cubicBezTo>
                    <a:pt x="96" y="108"/>
                    <a:pt x="94" y="108"/>
                    <a:pt x="92" y="108"/>
                  </a:cubicBezTo>
                  <a:cubicBezTo>
                    <a:pt x="90" y="109"/>
                    <a:pt x="91" y="112"/>
                    <a:pt x="88" y="113"/>
                  </a:cubicBezTo>
                  <a:cubicBezTo>
                    <a:pt x="87" y="114"/>
                    <a:pt x="87" y="116"/>
                    <a:pt x="85" y="116"/>
                  </a:cubicBezTo>
                  <a:cubicBezTo>
                    <a:pt x="84" y="116"/>
                    <a:pt x="84" y="120"/>
                    <a:pt x="81" y="119"/>
                  </a:cubicBezTo>
                  <a:cubicBezTo>
                    <a:pt x="82" y="121"/>
                    <a:pt x="80" y="122"/>
                    <a:pt x="78" y="122"/>
                  </a:cubicBezTo>
                  <a:cubicBezTo>
                    <a:pt x="78" y="127"/>
                    <a:pt x="78" y="127"/>
                    <a:pt x="78" y="127"/>
                  </a:cubicBezTo>
                  <a:cubicBezTo>
                    <a:pt x="74" y="129"/>
                    <a:pt x="73" y="133"/>
                    <a:pt x="70" y="136"/>
                  </a:cubicBezTo>
                  <a:cubicBezTo>
                    <a:pt x="69" y="136"/>
                    <a:pt x="68" y="135"/>
                    <a:pt x="67" y="136"/>
                  </a:cubicBezTo>
                  <a:cubicBezTo>
                    <a:pt x="67" y="136"/>
                    <a:pt x="68" y="138"/>
                    <a:pt x="67" y="139"/>
                  </a:cubicBezTo>
                  <a:cubicBezTo>
                    <a:pt x="67" y="139"/>
                    <a:pt x="61" y="139"/>
                    <a:pt x="63" y="140"/>
                  </a:cubicBezTo>
                  <a:cubicBezTo>
                    <a:pt x="65" y="142"/>
                    <a:pt x="59" y="142"/>
                    <a:pt x="57" y="144"/>
                  </a:cubicBezTo>
                  <a:cubicBezTo>
                    <a:pt x="57" y="145"/>
                    <a:pt x="55" y="149"/>
                    <a:pt x="54" y="149"/>
                  </a:cubicBezTo>
                  <a:cubicBezTo>
                    <a:pt x="53" y="147"/>
                    <a:pt x="53" y="148"/>
                    <a:pt x="53" y="150"/>
                  </a:cubicBezTo>
                  <a:cubicBezTo>
                    <a:pt x="47" y="150"/>
                    <a:pt x="47" y="150"/>
                    <a:pt x="47" y="150"/>
                  </a:cubicBezTo>
                  <a:cubicBezTo>
                    <a:pt x="44" y="152"/>
                    <a:pt x="50" y="152"/>
                    <a:pt x="43" y="153"/>
                  </a:cubicBezTo>
                  <a:cubicBezTo>
                    <a:pt x="40" y="153"/>
                    <a:pt x="38" y="153"/>
                    <a:pt x="35" y="154"/>
                  </a:cubicBezTo>
                  <a:cubicBezTo>
                    <a:pt x="33" y="155"/>
                    <a:pt x="32" y="159"/>
                    <a:pt x="29" y="157"/>
                  </a:cubicBezTo>
                  <a:cubicBezTo>
                    <a:pt x="29" y="153"/>
                    <a:pt x="33" y="154"/>
                    <a:pt x="36" y="153"/>
                  </a:cubicBezTo>
                  <a:cubicBezTo>
                    <a:pt x="37" y="152"/>
                    <a:pt x="38" y="153"/>
                    <a:pt x="38" y="151"/>
                  </a:cubicBezTo>
                  <a:cubicBezTo>
                    <a:pt x="38" y="149"/>
                    <a:pt x="41" y="150"/>
                    <a:pt x="43" y="150"/>
                  </a:cubicBezTo>
                  <a:cubicBezTo>
                    <a:pt x="45" y="150"/>
                    <a:pt x="44" y="147"/>
                    <a:pt x="45" y="146"/>
                  </a:cubicBezTo>
                  <a:cubicBezTo>
                    <a:pt x="45" y="145"/>
                    <a:pt x="46" y="148"/>
                    <a:pt x="49" y="144"/>
                  </a:cubicBezTo>
                  <a:cubicBezTo>
                    <a:pt x="49" y="144"/>
                    <a:pt x="50" y="145"/>
                    <a:pt x="50" y="143"/>
                  </a:cubicBezTo>
                  <a:cubicBezTo>
                    <a:pt x="50" y="141"/>
                    <a:pt x="54" y="142"/>
                    <a:pt x="56" y="140"/>
                  </a:cubicBezTo>
                  <a:cubicBezTo>
                    <a:pt x="56" y="133"/>
                    <a:pt x="56" y="133"/>
                    <a:pt x="56" y="133"/>
                  </a:cubicBezTo>
                  <a:cubicBezTo>
                    <a:pt x="60" y="138"/>
                    <a:pt x="56" y="129"/>
                    <a:pt x="61" y="130"/>
                  </a:cubicBezTo>
                  <a:cubicBezTo>
                    <a:pt x="62" y="127"/>
                    <a:pt x="55" y="131"/>
                    <a:pt x="57" y="126"/>
                  </a:cubicBezTo>
                  <a:cubicBezTo>
                    <a:pt x="56" y="129"/>
                    <a:pt x="47" y="125"/>
                    <a:pt x="46" y="129"/>
                  </a:cubicBezTo>
                  <a:cubicBezTo>
                    <a:pt x="44" y="129"/>
                    <a:pt x="45" y="127"/>
                    <a:pt x="45" y="126"/>
                  </a:cubicBezTo>
                  <a:cubicBezTo>
                    <a:pt x="43" y="125"/>
                    <a:pt x="39" y="127"/>
                    <a:pt x="36" y="126"/>
                  </a:cubicBezTo>
                  <a:cubicBezTo>
                    <a:pt x="38" y="123"/>
                    <a:pt x="34" y="124"/>
                    <a:pt x="33" y="123"/>
                  </a:cubicBezTo>
                  <a:cubicBezTo>
                    <a:pt x="33" y="122"/>
                    <a:pt x="35" y="121"/>
                    <a:pt x="35" y="122"/>
                  </a:cubicBezTo>
                  <a:cubicBezTo>
                    <a:pt x="32" y="118"/>
                    <a:pt x="30" y="119"/>
                    <a:pt x="28" y="115"/>
                  </a:cubicBezTo>
                  <a:cubicBezTo>
                    <a:pt x="26" y="117"/>
                    <a:pt x="22" y="116"/>
                    <a:pt x="18" y="116"/>
                  </a:cubicBezTo>
                  <a:cubicBezTo>
                    <a:pt x="18" y="115"/>
                    <a:pt x="18" y="114"/>
                    <a:pt x="19" y="113"/>
                  </a:cubicBezTo>
                  <a:cubicBezTo>
                    <a:pt x="18" y="111"/>
                    <a:pt x="14" y="112"/>
                    <a:pt x="15" y="106"/>
                  </a:cubicBezTo>
                  <a:cubicBezTo>
                    <a:pt x="15" y="105"/>
                    <a:pt x="13" y="103"/>
                    <a:pt x="12" y="105"/>
                  </a:cubicBezTo>
                  <a:cubicBezTo>
                    <a:pt x="9" y="105"/>
                    <a:pt x="12" y="101"/>
                    <a:pt x="12" y="99"/>
                  </a:cubicBezTo>
                  <a:cubicBezTo>
                    <a:pt x="13" y="99"/>
                    <a:pt x="12" y="97"/>
                    <a:pt x="12" y="97"/>
                  </a:cubicBezTo>
                  <a:cubicBezTo>
                    <a:pt x="13" y="96"/>
                    <a:pt x="15" y="97"/>
                    <a:pt x="15" y="97"/>
                  </a:cubicBezTo>
                  <a:cubicBezTo>
                    <a:pt x="16" y="95"/>
                    <a:pt x="15" y="93"/>
                    <a:pt x="17" y="92"/>
                  </a:cubicBezTo>
                  <a:cubicBezTo>
                    <a:pt x="20" y="92"/>
                    <a:pt x="25" y="92"/>
                    <a:pt x="28" y="90"/>
                  </a:cubicBezTo>
                  <a:cubicBezTo>
                    <a:pt x="29" y="89"/>
                    <a:pt x="31" y="89"/>
                    <a:pt x="33" y="88"/>
                  </a:cubicBezTo>
                  <a:cubicBezTo>
                    <a:pt x="36" y="87"/>
                    <a:pt x="31" y="84"/>
                    <a:pt x="39" y="85"/>
                  </a:cubicBezTo>
                  <a:cubicBezTo>
                    <a:pt x="38" y="82"/>
                    <a:pt x="38" y="79"/>
                    <a:pt x="36" y="74"/>
                  </a:cubicBezTo>
                  <a:cubicBezTo>
                    <a:pt x="33" y="71"/>
                    <a:pt x="26" y="79"/>
                    <a:pt x="22" y="76"/>
                  </a:cubicBezTo>
                  <a:cubicBezTo>
                    <a:pt x="20" y="73"/>
                    <a:pt x="22" y="77"/>
                    <a:pt x="17" y="77"/>
                  </a:cubicBezTo>
                  <a:cubicBezTo>
                    <a:pt x="15" y="75"/>
                    <a:pt x="10" y="76"/>
                    <a:pt x="7" y="74"/>
                  </a:cubicBezTo>
                  <a:cubicBezTo>
                    <a:pt x="6" y="74"/>
                    <a:pt x="9" y="72"/>
                    <a:pt x="7" y="71"/>
                  </a:cubicBezTo>
                  <a:cubicBezTo>
                    <a:pt x="4" y="71"/>
                    <a:pt x="1" y="70"/>
                    <a:pt x="1" y="66"/>
                  </a:cubicBezTo>
                  <a:cubicBezTo>
                    <a:pt x="10" y="67"/>
                    <a:pt x="0" y="62"/>
                    <a:pt x="10" y="63"/>
                  </a:cubicBezTo>
                  <a:cubicBezTo>
                    <a:pt x="11" y="63"/>
                    <a:pt x="10" y="62"/>
                    <a:pt x="10" y="62"/>
                  </a:cubicBezTo>
                  <a:cubicBezTo>
                    <a:pt x="10" y="59"/>
                    <a:pt x="12" y="62"/>
                    <a:pt x="12" y="62"/>
                  </a:cubicBezTo>
                  <a:cubicBezTo>
                    <a:pt x="15" y="61"/>
                    <a:pt x="15" y="60"/>
                    <a:pt x="18" y="60"/>
                  </a:cubicBezTo>
                  <a:cubicBezTo>
                    <a:pt x="19" y="60"/>
                    <a:pt x="19" y="63"/>
                    <a:pt x="21" y="63"/>
                  </a:cubicBezTo>
                  <a:cubicBezTo>
                    <a:pt x="24" y="64"/>
                    <a:pt x="27" y="62"/>
                    <a:pt x="31" y="63"/>
                  </a:cubicBezTo>
                  <a:cubicBezTo>
                    <a:pt x="33" y="63"/>
                    <a:pt x="33" y="64"/>
                    <a:pt x="35" y="63"/>
                  </a:cubicBezTo>
                  <a:cubicBezTo>
                    <a:pt x="37" y="62"/>
                    <a:pt x="35" y="62"/>
                    <a:pt x="35" y="60"/>
                  </a:cubicBezTo>
                  <a:cubicBezTo>
                    <a:pt x="36" y="60"/>
                    <a:pt x="37" y="60"/>
                    <a:pt x="38" y="59"/>
                  </a:cubicBezTo>
                  <a:cubicBezTo>
                    <a:pt x="38" y="55"/>
                    <a:pt x="31" y="60"/>
                    <a:pt x="33" y="55"/>
                  </a:cubicBezTo>
                  <a:cubicBezTo>
                    <a:pt x="29" y="54"/>
                    <a:pt x="26" y="52"/>
                    <a:pt x="22" y="52"/>
                  </a:cubicBezTo>
                  <a:cubicBezTo>
                    <a:pt x="24" y="49"/>
                    <a:pt x="24" y="50"/>
                    <a:pt x="21" y="48"/>
                  </a:cubicBezTo>
                  <a:cubicBezTo>
                    <a:pt x="20" y="47"/>
                    <a:pt x="20" y="46"/>
                    <a:pt x="19" y="46"/>
                  </a:cubicBezTo>
                  <a:cubicBezTo>
                    <a:pt x="18" y="45"/>
                    <a:pt x="15" y="46"/>
                    <a:pt x="14" y="45"/>
                  </a:cubicBezTo>
                  <a:cubicBezTo>
                    <a:pt x="14" y="45"/>
                    <a:pt x="17" y="40"/>
                    <a:pt x="14" y="41"/>
                  </a:cubicBezTo>
                  <a:cubicBezTo>
                    <a:pt x="13" y="41"/>
                    <a:pt x="14" y="42"/>
                    <a:pt x="12" y="42"/>
                  </a:cubicBezTo>
                  <a:cubicBezTo>
                    <a:pt x="11" y="42"/>
                    <a:pt x="10" y="40"/>
                    <a:pt x="8" y="41"/>
                  </a:cubicBezTo>
                  <a:cubicBezTo>
                    <a:pt x="11" y="37"/>
                    <a:pt x="17" y="36"/>
                    <a:pt x="22" y="34"/>
                  </a:cubicBezTo>
                  <a:cubicBezTo>
                    <a:pt x="21" y="28"/>
                    <a:pt x="26" y="29"/>
                    <a:pt x="28" y="26"/>
                  </a:cubicBezTo>
                  <a:cubicBezTo>
                    <a:pt x="29" y="25"/>
                    <a:pt x="27" y="22"/>
                    <a:pt x="29" y="21"/>
                  </a:cubicBezTo>
                  <a:cubicBezTo>
                    <a:pt x="33" y="24"/>
                    <a:pt x="33" y="22"/>
                    <a:pt x="39" y="22"/>
                  </a:cubicBezTo>
                  <a:cubicBezTo>
                    <a:pt x="42" y="18"/>
                    <a:pt x="46" y="15"/>
                    <a:pt x="54" y="17"/>
                  </a:cubicBezTo>
                  <a:cubicBezTo>
                    <a:pt x="56" y="17"/>
                    <a:pt x="55" y="14"/>
                    <a:pt x="56" y="14"/>
                  </a:cubicBezTo>
                  <a:cubicBezTo>
                    <a:pt x="58" y="13"/>
                    <a:pt x="64" y="15"/>
                    <a:pt x="64" y="11"/>
                  </a:cubicBezTo>
                  <a:cubicBezTo>
                    <a:pt x="66" y="11"/>
                    <a:pt x="66" y="14"/>
                    <a:pt x="67" y="14"/>
                  </a:cubicBezTo>
                  <a:cubicBezTo>
                    <a:pt x="69" y="15"/>
                    <a:pt x="72" y="13"/>
                    <a:pt x="71" y="17"/>
                  </a:cubicBezTo>
                  <a:cubicBezTo>
                    <a:pt x="89" y="17"/>
                    <a:pt x="89" y="17"/>
                    <a:pt x="89" y="17"/>
                  </a:cubicBezTo>
                  <a:cubicBezTo>
                    <a:pt x="84" y="22"/>
                    <a:pt x="99" y="14"/>
                    <a:pt x="94" y="21"/>
                  </a:cubicBezTo>
                  <a:cubicBezTo>
                    <a:pt x="97" y="21"/>
                    <a:pt x="99" y="21"/>
                    <a:pt x="99" y="18"/>
                  </a:cubicBezTo>
                  <a:cubicBezTo>
                    <a:pt x="102" y="21"/>
                    <a:pt x="108" y="20"/>
                    <a:pt x="112" y="21"/>
                  </a:cubicBezTo>
                  <a:cubicBezTo>
                    <a:pt x="112" y="21"/>
                    <a:pt x="112" y="22"/>
                    <a:pt x="113" y="22"/>
                  </a:cubicBezTo>
                  <a:cubicBezTo>
                    <a:pt x="114" y="22"/>
                    <a:pt x="115" y="23"/>
                    <a:pt x="116" y="24"/>
                  </a:cubicBezTo>
                  <a:cubicBezTo>
                    <a:pt x="120" y="24"/>
                    <a:pt x="121" y="21"/>
                    <a:pt x="123" y="24"/>
                  </a:cubicBezTo>
                  <a:cubicBezTo>
                    <a:pt x="124" y="24"/>
                    <a:pt x="140" y="24"/>
                    <a:pt x="141" y="25"/>
                  </a:cubicBezTo>
                  <a:cubicBezTo>
                    <a:pt x="143" y="26"/>
                    <a:pt x="152" y="27"/>
                    <a:pt x="157" y="28"/>
                  </a:cubicBezTo>
                  <a:cubicBezTo>
                    <a:pt x="158" y="30"/>
                    <a:pt x="161" y="31"/>
                    <a:pt x="161" y="34"/>
                  </a:cubicBezTo>
                  <a:cubicBezTo>
                    <a:pt x="166" y="34"/>
                    <a:pt x="168" y="37"/>
                    <a:pt x="172" y="35"/>
                  </a:cubicBezTo>
                  <a:cubicBezTo>
                    <a:pt x="173" y="39"/>
                    <a:pt x="179" y="37"/>
                    <a:pt x="183" y="38"/>
                  </a:cubicBezTo>
                  <a:cubicBezTo>
                    <a:pt x="183" y="36"/>
                    <a:pt x="182" y="37"/>
                    <a:pt x="181" y="36"/>
                  </a:cubicBezTo>
                  <a:cubicBezTo>
                    <a:pt x="183" y="33"/>
                    <a:pt x="187" y="30"/>
                    <a:pt x="192" y="29"/>
                  </a:cubicBezTo>
                  <a:cubicBezTo>
                    <a:pt x="191" y="32"/>
                    <a:pt x="193" y="32"/>
                    <a:pt x="193" y="31"/>
                  </a:cubicBezTo>
                  <a:cubicBezTo>
                    <a:pt x="195" y="31"/>
                    <a:pt x="194" y="33"/>
                    <a:pt x="196" y="34"/>
                  </a:cubicBezTo>
                  <a:cubicBezTo>
                    <a:pt x="199" y="34"/>
                    <a:pt x="199" y="32"/>
                    <a:pt x="199" y="29"/>
                  </a:cubicBezTo>
                  <a:cubicBezTo>
                    <a:pt x="202" y="29"/>
                    <a:pt x="203" y="30"/>
                    <a:pt x="205" y="31"/>
                  </a:cubicBezTo>
                  <a:cubicBezTo>
                    <a:pt x="206" y="29"/>
                    <a:pt x="204" y="28"/>
                    <a:pt x="207" y="25"/>
                  </a:cubicBezTo>
                  <a:cubicBezTo>
                    <a:pt x="210" y="25"/>
                    <a:pt x="211" y="27"/>
                    <a:pt x="212" y="25"/>
                  </a:cubicBezTo>
                  <a:cubicBezTo>
                    <a:pt x="214" y="26"/>
                    <a:pt x="212" y="28"/>
                    <a:pt x="210" y="28"/>
                  </a:cubicBezTo>
                  <a:cubicBezTo>
                    <a:pt x="212" y="32"/>
                    <a:pt x="221" y="24"/>
                    <a:pt x="224" y="29"/>
                  </a:cubicBezTo>
                  <a:cubicBezTo>
                    <a:pt x="229" y="30"/>
                    <a:pt x="221" y="25"/>
                    <a:pt x="226" y="25"/>
                  </a:cubicBezTo>
                  <a:cubicBezTo>
                    <a:pt x="226" y="23"/>
                    <a:pt x="227" y="22"/>
                    <a:pt x="230" y="22"/>
                  </a:cubicBezTo>
                  <a:cubicBezTo>
                    <a:pt x="230" y="26"/>
                    <a:pt x="230" y="26"/>
                    <a:pt x="230" y="26"/>
                  </a:cubicBezTo>
                  <a:cubicBezTo>
                    <a:pt x="233" y="23"/>
                    <a:pt x="234" y="29"/>
                    <a:pt x="237" y="29"/>
                  </a:cubicBezTo>
                  <a:cubicBezTo>
                    <a:pt x="241" y="30"/>
                    <a:pt x="244" y="29"/>
                    <a:pt x="245" y="26"/>
                  </a:cubicBezTo>
                  <a:cubicBezTo>
                    <a:pt x="247" y="28"/>
                    <a:pt x="251" y="28"/>
                    <a:pt x="249" y="32"/>
                  </a:cubicBezTo>
                  <a:cubicBezTo>
                    <a:pt x="253" y="31"/>
                    <a:pt x="256" y="30"/>
                    <a:pt x="256" y="26"/>
                  </a:cubicBezTo>
                  <a:cubicBezTo>
                    <a:pt x="260" y="29"/>
                    <a:pt x="262" y="25"/>
                    <a:pt x="265" y="29"/>
                  </a:cubicBezTo>
                  <a:cubicBezTo>
                    <a:pt x="275" y="29"/>
                    <a:pt x="275" y="29"/>
                    <a:pt x="275" y="29"/>
                  </a:cubicBezTo>
                  <a:cubicBezTo>
                    <a:pt x="275" y="30"/>
                    <a:pt x="273" y="32"/>
                    <a:pt x="273" y="32"/>
                  </a:cubicBezTo>
                  <a:cubicBezTo>
                    <a:pt x="273" y="32"/>
                    <a:pt x="277" y="34"/>
                    <a:pt x="276" y="34"/>
                  </a:cubicBezTo>
                  <a:cubicBezTo>
                    <a:pt x="277" y="34"/>
                    <a:pt x="278" y="32"/>
                    <a:pt x="280" y="32"/>
                  </a:cubicBezTo>
                  <a:cubicBezTo>
                    <a:pt x="281" y="32"/>
                    <a:pt x="280" y="35"/>
                    <a:pt x="280" y="35"/>
                  </a:cubicBezTo>
                  <a:cubicBezTo>
                    <a:pt x="284" y="37"/>
                    <a:pt x="290" y="34"/>
                    <a:pt x="294" y="35"/>
                  </a:cubicBezTo>
                  <a:cubicBezTo>
                    <a:pt x="295" y="37"/>
                    <a:pt x="297" y="36"/>
                    <a:pt x="299" y="36"/>
                  </a:cubicBezTo>
                  <a:cubicBezTo>
                    <a:pt x="296" y="41"/>
                    <a:pt x="303" y="37"/>
                    <a:pt x="303" y="41"/>
                  </a:cubicBezTo>
                  <a:cubicBezTo>
                    <a:pt x="303" y="44"/>
                    <a:pt x="300" y="42"/>
                    <a:pt x="300" y="45"/>
                  </a:cubicBezTo>
                  <a:cubicBezTo>
                    <a:pt x="300" y="47"/>
                    <a:pt x="301" y="47"/>
                    <a:pt x="301" y="49"/>
                  </a:cubicBezTo>
                  <a:cubicBezTo>
                    <a:pt x="316" y="48"/>
                    <a:pt x="329" y="47"/>
                    <a:pt x="341" y="52"/>
                  </a:cubicBezTo>
                  <a:cubicBezTo>
                    <a:pt x="340" y="53"/>
                    <a:pt x="339" y="54"/>
                    <a:pt x="339" y="56"/>
                  </a:cubicBezTo>
                  <a:cubicBezTo>
                    <a:pt x="342" y="56"/>
                    <a:pt x="342" y="54"/>
                    <a:pt x="345" y="55"/>
                  </a:cubicBezTo>
                  <a:cubicBezTo>
                    <a:pt x="344" y="50"/>
                    <a:pt x="345" y="51"/>
                    <a:pt x="343" y="46"/>
                  </a:cubicBezTo>
                  <a:cubicBezTo>
                    <a:pt x="344" y="44"/>
                    <a:pt x="355" y="44"/>
                    <a:pt x="352" y="42"/>
                  </a:cubicBezTo>
                  <a:cubicBezTo>
                    <a:pt x="353" y="39"/>
                    <a:pt x="354" y="42"/>
                    <a:pt x="356" y="42"/>
                  </a:cubicBezTo>
                  <a:cubicBezTo>
                    <a:pt x="356" y="43"/>
                    <a:pt x="359" y="43"/>
                    <a:pt x="359" y="45"/>
                  </a:cubicBezTo>
                  <a:cubicBezTo>
                    <a:pt x="364" y="46"/>
                    <a:pt x="368" y="43"/>
                    <a:pt x="373" y="45"/>
                  </a:cubicBezTo>
                  <a:cubicBezTo>
                    <a:pt x="373" y="45"/>
                    <a:pt x="373" y="46"/>
                    <a:pt x="374" y="46"/>
                  </a:cubicBezTo>
                  <a:cubicBezTo>
                    <a:pt x="375" y="46"/>
                    <a:pt x="376" y="47"/>
                    <a:pt x="377" y="48"/>
                  </a:cubicBezTo>
                  <a:cubicBezTo>
                    <a:pt x="382" y="48"/>
                    <a:pt x="387" y="45"/>
                    <a:pt x="394" y="46"/>
                  </a:cubicBezTo>
                  <a:cubicBezTo>
                    <a:pt x="398" y="43"/>
                    <a:pt x="397" y="41"/>
                    <a:pt x="398" y="38"/>
                  </a:cubicBezTo>
                  <a:cubicBezTo>
                    <a:pt x="397" y="33"/>
                    <a:pt x="393" y="35"/>
                    <a:pt x="393" y="34"/>
                  </a:cubicBezTo>
                  <a:cubicBezTo>
                    <a:pt x="393" y="26"/>
                    <a:pt x="406" y="30"/>
                    <a:pt x="409" y="32"/>
                  </a:cubicBezTo>
                  <a:cubicBezTo>
                    <a:pt x="409" y="34"/>
                    <a:pt x="408" y="35"/>
                    <a:pt x="405" y="35"/>
                  </a:cubicBezTo>
                  <a:cubicBezTo>
                    <a:pt x="408" y="38"/>
                    <a:pt x="405" y="39"/>
                    <a:pt x="404" y="41"/>
                  </a:cubicBezTo>
                  <a:cubicBezTo>
                    <a:pt x="403" y="44"/>
                    <a:pt x="406" y="43"/>
                    <a:pt x="408" y="43"/>
                  </a:cubicBezTo>
                  <a:cubicBezTo>
                    <a:pt x="406" y="48"/>
                    <a:pt x="409" y="48"/>
                    <a:pt x="407" y="52"/>
                  </a:cubicBezTo>
                  <a:cubicBezTo>
                    <a:pt x="411" y="54"/>
                    <a:pt x="413" y="45"/>
                    <a:pt x="412" y="46"/>
                  </a:cubicBezTo>
                  <a:cubicBezTo>
                    <a:pt x="413" y="46"/>
                    <a:pt x="416" y="50"/>
                    <a:pt x="415" y="43"/>
                  </a:cubicBezTo>
                  <a:cubicBezTo>
                    <a:pt x="421" y="44"/>
                    <a:pt x="420" y="38"/>
                    <a:pt x="423" y="36"/>
                  </a:cubicBezTo>
                  <a:cubicBezTo>
                    <a:pt x="422" y="32"/>
                    <a:pt x="419" y="29"/>
                    <a:pt x="414" y="29"/>
                  </a:cubicBezTo>
                  <a:cubicBezTo>
                    <a:pt x="416" y="27"/>
                    <a:pt x="411" y="24"/>
                    <a:pt x="407" y="22"/>
                  </a:cubicBezTo>
                  <a:cubicBezTo>
                    <a:pt x="407" y="20"/>
                    <a:pt x="407" y="18"/>
                    <a:pt x="405" y="18"/>
                  </a:cubicBezTo>
                  <a:cubicBezTo>
                    <a:pt x="405" y="15"/>
                    <a:pt x="409" y="14"/>
                    <a:pt x="409" y="11"/>
                  </a:cubicBezTo>
                  <a:cubicBezTo>
                    <a:pt x="409" y="10"/>
                    <a:pt x="413" y="9"/>
                    <a:pt x="412" y="8"/>
                  </a:cubicBezTo>
                  <a:cubicBezTo>
                    <a:pt x="408" y="5"/>
                    <a:pt x="417" y="9"/>
                    <a:pt x="414" y="5"/>
                  </a:cubicBezTo>
                  <a:cubicBezTo>
                    <a:pt x="414" y="0"/>
                    <a:pt x="417" y="7"/>
                    <a:pt x="418" y="7"/>
                  </a:cubicBezTo>
                  <a:cubicBezTo>
                    <a:pt x="419" y="7"/>
                    <a:pt x="422" y="6"/>
                    <a:pt x="423" y="7"/>
                  </a:cubicBezTo>
                  <a:cubicBezTo>
                    <a:pt x="424" y="7"/>
                    <a:pt x="421" y="9"/>
                    <a:pt x="422" y="10"/>
                  </a:cubicBezTo>
                  <a:cubicBezTo>
                    <a:pt x="423" y="10"/>
                    <a:pt x="426" y="9"/>
                    <a:pt x="426" y="10"/>
                  </a:cubicBezTo>
                  <a:cubicBezTo>
                    <a:pt x="427" y="10"/>
                    <a:pt x="425" y="13"/>
                    <a:pt x="426" y="14"/>
                  </a:cubicBezTo>
                  <a:cubicBezTo>
                    <a:pt x="426" y="14"/>
                    <a:pt x="429" y="14"/>
                    <a:pt x="429" y="14"/>
                  </a:cubicBezTo>
                  <a:cubicBezTo>
                    <a:pt x="430" y="17"/>
                    <a:pt x="427" y="16"/>
                    <a:pt x="429" y="19"/>
                  </a:cubicBezTo>
                  <a:cubicBezTo>
                    <a:pt x="430" y="20"/>
                    <a:pt x="431" y="21"/>
                    <a:pt x="430" y="22"/>
                  </a:cubicBezTo>
                  <a:cubicBezTo>
                    <a:pt x="430" y="22"/>
                    <a:pt x="429" y="23"/>
                    <a:pt x="429" y="24"/>
                  </a:cubicBezTo>
                  <a:cubicBezTo>
                    <a:pt x="429" y="26"/>
                    <a:pt x="428" y="26"/>
                    <a:pt x="428" y="28"/>
                  </a:cubicBezTo>
                  <a:cubicBezTo>
                    <a:pt x="427" y="30"/>
                    <a:pt x="437" y="31"/>
                    <a:pt x="435" y="26"/>
                  </a:cubicBezTo>
                  <a:cubicBezTo>
                    <a:pt x="437" y="26"/>
                    <a:pt x="436" y="30"/>
                    <a:pt x="440" y="29"/>
                  </a:cubicBezTo>
                  <a:cubicBezTo>
                    <a:pt x="438" y="32"/>
                    <a:pt x="441" y="32"/>
                    <a:pt x="440" y="36"/>
                  </a:cubicBezTo>
                  <a:cubicBezTo>
                    <a:pt x="446" y="37"/>
                    <a:pt x="445" y="32"/>
                    <a:pt x="450" y="35"/>
                  </a:cubicBezTo>
                  <a:cubicBezTo>
                    <a:pt x="451" y="35"/>
                    <a:pt x="451" y="34"/>
                    <a:pt x="451" y="34"/>
                  </a:cubicBezTo>
                  <a:cubicBezTo>
                    <a:pt x="455" y="34"/>
                    <a:pt x="450" y="35"/>
                    <a:pt x="453" y="38"/>
                  </a:cubicBezTo>
                  <a:cubicBezTo>
                    <a:pt x="453" y="38"/>
                    <a:pt x="456" y="39"/>
                    <a:pt x="456" y="39"/>
                  </a:cubicBezTo>
                  <a:cubicBezTo>
                    <a:pt x="456" y="42"/>
                    <a:pt x="451" y="43"/>
                    <a:pt x="453" y="48"/>
                  </a:cubicBezTo>
                  <a:moveTo>
                    <a:pt x="286" y="63"/>
                  </a:moveTo>
                  <a:cubicBezTo>
                    <a:pt x="285" y="61"/>
                    <a:pt x="288" y="59"/>
                    <a:pt x="286" y="59"/>
                  </a:cubicBezTo>
                  <a:cubicBezTo>
                    <a:pt x="286" y="60"/>
                    <a:pt x="286" y="60"/>
                    <a:pt x="284" y="60"/>
                  </a:cubicBezTo>
                  <a:cubicBezTo>
                    <a:pt x="284" y="58"/>
                    <a:pt x="285" y="56"/>
                    <a:pt x="283" y="56"/>
                  </a:cubicBezTo>
                  <a:cubicBezTo>
                    <a:pt x="281" y="58"/>
                    <a:pt x="275" y="63"/>
                    <a:pt x="272" y="59"/>
                  </a:cubicBezTo>
                  <a:cubicBezTo>
                    <a:pt x="271" y="55"/>
                    <a:pt x="278" y="60"/>
                    <a:pt x="276" y="55"/>
                  </a:cubicBezTo>
                  <a:cubicBezTo>
                    <a:pt x="275" y="54"/>
                    <a:pt x="273" y="55"/>
                    <a:pt x="273" y="53"/>
                  </a:cubicBezTo>
                  <a:cubicBezTo>
                    <a:pt x="271" y="52"/>
                    <a:pt x="270" y="55"/>
                    <a:pt x="268" y="56"/>
                  </a:cubicBezTo>
                  <a:cubicBezTo>
                    <a:pt x="265" y="57"/>
                    <a:pt x="261" y="56"/>
                    <a:pt x="258" y="57"/>
                  </a:cubicBezTo>
                  <a:cubicBezTo>
                    <a:pt x="258" y="57"/>
                    <a:pt x="257" y="58"/>
                    <a:pt x="256" y="59"/>
                  </a:cubicBezTo>
                  <a:cubicBezTo>
                    <a:pt x="252" y="60"/>
                    <a:pt x="247" y="60"/>
                    <a:pt x="242" y="60"/>
                  </a:cubicBezTo>
                  <a:cubicBezTo>
                    <a:pt x="243" y="63"/>
                    <a:pt x="240" y="64"/>
                    <a:pt x="242" y="64"/>
                  </a:cubicBezTo>
                  <a:cubicBezTo>
                    <a:pt x="242" y="63"/>
                    <a:pt x="244" y="63"/>
                    <a:pt x="244" y="66"/>
                  </a:cubicBezTo>
                  <a:cubicBezTo>
                    <a:pt x="250" y="67"/>
                    <a:pt x="259" y="60"/>
                    <a:pt x="261" y="66"/>
                  </a:cubicBezTo>
                  <a:cubicBezTo>
                    <a:pt x="257" y="63"/>
                    <a:pt x="259" y="66"/>
                    <a:pt x="256" y="67"/>
                  </a:cubicBezTo>
                  <a:cubicBezTo>
                    <a:pt x="254" y="67"/>
                    <a:pt x="252" y="68"/>
                    <a:pt x="251" y="70"/>
                  </a:cubicBezTo>
                  <a:cubicBezTo>
                    <a:pt x="258" y="71"/>
                    <a:pt x="262" y="68"/>
                    <a:pt x="269" y="69"/>
                  </a:cubicBezTo>
                  <a:cubicBezTo>
                    <a:pt x="269" y="70"/>
                    <a:pt x="269" y="73"/>
                    <a:pt x="270" y="73"/>
                  </a:cubicBezTo>
                  <a:cubicBezTo>
                    <a:pt x="271" y="71"/>
                    <a:pt x="273" y="71"/>
                    <a:pt x="275" y="71"/>
                  </a:cubicBezTo>
                  <a:cubicBezTo>
                    <a:pt x="275" y="69"/>
                    <a:pt x="276" y="67"/>
                    <a:pt x="277" y="66"/>
                  </a:cubicBezTo>
                  <a:cubicBezTo>
                    <a:pt x="280" y="63"/>
                    <a:pt x="279" y="66"/>
                    <a:pt x="283" y="66"/>
                  </a:cubicBezTo>
                  <a:cubicBezTo>
                    <a:pt x="283" y="64"/>
                    <a:pt x="284" y="62"/>
                    <a:pt x="286" y="63"/>
                  </a:cubicBezTo>
                  <a:moveTo>
                    <a:pt x="296" y="111"/>
                  </a:moveTo>
                  <a:cubicBezTo>
                    <a:pt x="297" y="107"/>
                    <a:pt x="301" y="108"/>
                    <a:pt x="303" y="106"/>
                  </a:cubicBezTo>
                  <a:cubicBezTo>
                    <a:pt x="303" y="106"/>
                    <a:pt x="305" y="107"/>
                    <a:pt x="306" y="106"/>
                  </a:cubicBezTo>
                  <a:cubicBezTo>
                    <a:pt x="308" y="106"/>
                    <a:pt x="310" y="106"/>
                    <a:pt x="313" y="105"/>
                  </a:cubicBezTo>
                  <a:cubicBezTo>
                    <a:pt x="313" y="105"/>
                    <a:pt x="314" y="103"/>
                    <a:pt x="314" y="102"/>
                  </a:cubicBezTo>
                  <a:cubicBezTo>
                    <a:pt x="318" y="100"/>
                    <a:pt x="320" y="103"/>
                    <a:pt x="321" y="101"/>
                  </a:cubicBezTo>
                  <a:cubicBezTo>
                    <a:pt x="320" y="101"/>
                    <a:pt x="319" y="100"/>
                    <a:pt x="321" y="99"/>
                  </a:cubicBezTo>
                  <a:cubicBezTo>
                    <a:pt x="324" y="100"/>
                    <a:pt x="324" y="98"/>
                    <a:pt x="325" y="99"/>
                  </a:cubicBezTo>
                  <a:cubicBezTo>
                    <a:pt x="326" y="100"/>
                    <a:pt x="327" y="98"/>
                    <a:pt x="327" y="98"/>
                  </a:cubicBezTo>
                  <a:cubicBezTo>
                    <a:pt x="324" y="99"/>
                    <a:pt x="327" y="95"/>
                    <a:pt x="329" y="98"/>
                  </a:cubicBezTo>
                  <a:cubicBezTo>
                    <a:pt x="330" y="95"/>
                    <a:pt x="332" y="95"/>
                    <a:pt x="332" y="91"/>
                  </a:cubicBezTo>
                  <a:cubicBezTo>
                    <a:pt x="327" y="90"/>
                    <a:pt x="326" y="93"/>
                    <a:pt x="321" y="92"/>
                  </a:cubicBezTo>
                  <a:cubicBezTo>
                    <a:pt x="321" y="95"/>
                    <a:pt x="320" y="96"/>
                    <a:pt x="318" y="97"/>
                  </a:cubicBezTo>
                  <a:cubicBezTo>
                    <a:pt x="314" y="99"/>
                    <a:pt x="315" y="96"/>
                    <a:pt x="311" y="97"/>
                  </a:cubicBezTo>
                  <a:cubicBezTo>
                    <a:pt x="310" y="97"/>
                    <a:pt x="311" y="98"/>
                    <a:pt x="308" y="98"/>
                  </a:cubicBezTo>
                  <a:cubicBezTo>
                    <a:pt x="306" y="98"/>
                    <a:pt x="306" y="96"/>
                    <a:pt x="303" y="97"/>
                  </a:cubicBezTo>
                  <a:cubicBezTo>
                    <a:pt x="302" y="96"/>
                    <a:pt x="303" y="94"/>
                    <a:pt x="301" y="94"/>
                  </a:cubicBezTo>
                  <a:cubicBezTo>
                    <a:pt x="301" y="96"/>
                    <a:pt x="301" y="97"/>
                    <a:pt x="300" y="98"/>
                  </a:cubicBezTo>
                  <a:cubicBezTo>
                    <a:pt x="300" y="100"/>
                    <a:pt x="302" y="99"/>
                    <a:pt x="303" y="101"/>
                  </a:cubicBezTo>
                  <a:cubicBezTo>
                    <a:pt x="298" y="100"/>
                    <a:pt x="298" y="102"/>
                    <a:pt x="297" y="104"/>
                  </a:cubicBezTo>
                  <a:cubicBezTo>
                    <a:pt x="295" y="106"/>
                    <a:pt x="292" y="104"/>
                    <a:pt x="292" y="106"/>
                  </a:cubicBezTo>
                  <a:cubicBezTo>
                    <a:pt x="291" y="110"/>
                    <a:pt x="285" y="106"/>
                    <a:pt x="287" y="111"/>
                  </a:cubicBezTo>
                  <a:lnTo>
                    <a:pt x="296" y="111"/>
                  </a:lnTo>
                  <a:close/>
                  <a:moveTo>
                    <a:pt x="398" y="165"/>
                  </a:moveTo>
                  <a:cubicBezTo>
                    <a:pt x="397" y="166"/>
                    <a:pt x="397" y="167"/>
                    <a:pt x="397" y="167"/>
                  </a:cubicBezTo>
                  <a:cubicBezTo>
                    <a:pt x="396" y="167"/>
                    <a:pt x="393" y="168"/>
                    <a:pt x="393" y="168"/>
                  </a:cubicBezTo>
                  <a:cubicBezTo>
                    <a:pt x="391" y="170"/>
                    <a:pt x="394" y="174"/>
                    <a:pt x="391" y="174"/>
                  </a:cubicBezTo>
                  <a:cubicBezTo>
                    <a:pt x="391" y="172"/>
                    <a:pt x="391" y="170"/>
                    <a:pt x="390" y="170"/>
                  </a:cubicBezTo>
                  <a:cubicBezTo>
                    <a:pt x="390" y="175"/>
                    <a:pt x="390" y="175"/>
                    <a:pt x="390" y="175"/>
                  </a:cubicBezTo>
                  <a:cubicBezTo>
                    <a:pt x="397" y="175"/>
                    <a:pt x="397" y="175"/>
                    <a:pt x="397" y="175"/>
                  </a:cubicBezTo>
                  <a:cubicBezTo>
                    <a:pt x="396" y="177"/>
                    <a:pt x="399" y="179"/>
                    <a:pt x="400" y="181"/>
                  </a:cubicBezTo>
                  <a:cubicBezTo>
                    <a:pt x="401" y="185"/>
                    <a:pt x="402" y="184"/>
                    <a:pt x="404" y="186"/>
                  </a:cubicBezTo>
                  <a:cubicBezTo>
                    <a:pt x="402" y="187"/>
                    <a:pt x="400" y="187"/>
                    <a:pt x="401" y="189"/>
                  </a:cubicBezTo>
                  <a:cubicBezTo>
                    <a:pt x="401" y="191"/>
                    <a:pt x="403" y="191"/>
                    <a:pt x="402" y="193"/>
                  </a:cubicBezTo>
                  <a:cubicBezTo>
                    <a:pt x="408" y="193"/>
                    <a:pt x="408" y="193"/>
                    <a:pt x="408" y="193"/>
                  </a:cubicBezTo>
                  <a:cubicBezTo>
                    <a:pt x="410" y="192"/>
                    <a:pt x="410" y="188"/>
                    <a:pt x="409" y="185"/>
                  </a:cubicBezTo>
                  <a:cubicBezTo>
                    <a:pt x="408" y="184"/>
                    <a:pt x="406" y="184"/>
                    <a:pt x="405" y="182"/>
                  </a:cubicBezTo>
                  <a:cubicBezTo>
                    <a:pt x="408" y="175"/>
                    <a:pt x="405" y="179"/>
                    <a:pt x="404" y="177"/>
                  </a:cubicBezTo>
                  <a:cubicBezTo>
                    <a:pt x="402" y="174"/>
                    <a:pt x="402" y="169"/>
                    <a:pt x="401" y="165"/>
                  </a:cubicBezTo>
                  <a:cubicBezTo>
                    <a:pt x="400" y="166"/>
                    <a:pt x="399" y="165"/>
                    <a:pt x="398" y="165"/>
                  </a:cubicBezTo>
                  <a:moveTo>
                    <a:pt x="453" y="209"/>
                  </a:moveTo>
                  <a:cubicBezTo>
                    <a:pt x="448" y="207"/>
                    <a:pt x="449" y="211"/>
                    <a:pt x="447" y="212"/>
                  </a:cubicBezTo>
                  <a:cubicBezTo>
                    <a:pt x="447" y="211"/>
                    <a:pt x="446" y="210"/>
                    <a:pt x="444" y="210"/>
                  </a:cubicBezTo>
                  <a:cubicBezTo>
                    <a:pt x="445" y="215"/>
                    <a:pt x="439" y="213"/>
                    <a:pt x="437" y="214"/>
                  </a:cubicBezTo>
                  <a:cubicBezTo>
                    <a:pt x="436" y="215"/>
                    <a:pt x="437" y="216"/>
                    <a:pt x="436" y="217"/>
                  </a:cubicBezTo>
                  <a:cubicBezTo>
                    <a:pt x="435" y="218"/>
                    <a:pt x="433" y="217"/>
                    <a:pt x="433" y="219"/>
                  </a:cubicBezTo>
                  <a:cubicBezTo>
                    <a:pt x="436" y="219"/>
                    <a:pt x="433" y="220"/>
                    <a:pt x="433" y="223"/>
                  </a:cubicBezTo>
                  <a:cubicBezTo>
                    <a:pt x="436" y="225"/>
                    <a:pt x="437" y="221"/>
                    <a:pt x="439" y="220"/>
                  </a:cubicBezTo>
                  <a:cubicBezTo>
                    <a:pt x="441" y="219"/>
                    <a:pt x="444" y="220"/>
                    <a:pt x="447" y="220"/>
                  </a:cubicBezTo>
                  <a:cubicBezTo>
                    <a:pt x="449" y="220"/>
                    <a:pt x="449" y="219"/>
                    <a:pt x="451" y="219"/>
                  </a:cubicBezTo>
                  <a:cubicBezTo>
                    <a:pt x="455" y="218"/>
                    <a:pt x="459" y="220"/>
                    <a:pt x="460" y="221"/>
                  </a:cubicBezTo>
                  <a:cubicBezTo>
                    <a:pt x="459" y="222"/>
                    <a:pt x="457" y="222"/>
                    <a:pt x="457" y="223"/>
                  </a:cubicBezTo>
                  <a:cubicBezTo>
                    <a:pt x="458" y="222"/>
                    <a:pt x="458" y="224"/>
                    <a:pt x="458" y="224"/>
                  </a:cubicBezTo>
                  <a:cubicBezTo>
                    <a:pt x="459" y="224"/>
                    <a:pt x="460" y="223"/>
                    <a:pt x="460" y="223"/>
                  </a:cubicBezTo>
                  <a:cubicBezTo>
                    <a:pt x="465" y="223"/>
                    <a:pt x="463" y="224"/>
                    <a:pt x="467" y="221"/>
                  </a:cubicBezTo>
                  <a:cubicBezTo>
                    <a:pt x="471" y="219"/>
                    <a:pt x="474" y="223"/>
                    <a:pt x="477" y="220"/>
                  </a:cubicBezTo>
                  <a:cubicBezTo>
                    <a:pt x="473" y="219"/>
                    <a:pt x="477" y="214"/>
                    <a:pt x="474" y="217"/>
                  </a:cubicBezTo>
                  <a:cubicBezTo>
                    <a:pt x="471" y="220"/>
                    <a:pt x="471" y="212"/>
                    <a:pt x="471" y="212"/>
                  </a:cubicBezTo>
                  <a:cubicBezTo>
                    <a:pt x="471" y="211"/>
                    <a:pt x="467" y="212"/>
                    <a:pt x="468" y="209"/>
                  </a:cubicBezTo>
                  <a:cubicBezTo>
                    <a:pt x="461" y="209"/>
                    <a:pt x="461" y="209"/>
                    <a:pt x="461" y="209"/>
                  </a:cubicBezTo>
                  <a:cubicBezTo>
                    <a:pt x="462" y="207"/>
                    <a:pt x="463" y="206"/>
                    <a:pt x="461" y="205"/>
                  </a:cubicBezTo>
                  <a:cubicBezTo>
                    <a:pt x="457" y="206"/>
                    <a:pt x="458" y="205"/>
                    <a:pt x="453" y="205"/>
                  </a:cubicBezTo>
                  <a:cubicBezTo>
                    <a:pt x="452" y="207"/>
                    <a:pt x="451" y="207"/>
                    <a:pt x="453" y="209"/>
                  </a:cubicBezTo>
                  <a:moveTo>
                    <a:pt x="491" y="244"/>
                  </a:moveTo>
                  <a:cubicBezTo>
                    <a:pt x="490" y="244"/>
                    <a:pt x="489" y="244"/>
                    <a:pt x="489" y="243"/>
                  </a:cubicBezTo>
                  <a:cubicBezTo>
                    <a:pt x="495" y="244"/>
                    <a:pt x="489" y="233"/>
                    <a:pt x="495" y="234"/>
                  </a:cubicBezTo>
                  <a:cubicBezTo>
                    <a:pt x="498" y="237"/>
                    <a:pt x="499" y="233"/>
                    <a:pt x="503" y="234"/>
                  </a:cubicBezTo>
                  <a:cubicBezTo>
                    <a:pt x="501" y="226"/>
                    <a:pt x="491" y="224"/>
                    <a:pt x="482" y="226"/>
                  </a:cubicBezTo>
                  <a:cubicBezTo>
                    <a:pt x="481" y="225"/>
                    <a:pt x="481" y="225"/>
                    <a:pt x="481" y="223"/>
                  </a:cubicBezTo>
                  <a:cubicBezTo>
                    <a:pt x="478" y="222"/>
                    <a:pt x="477" y="226"/>
                    <a:pt x="474" y="226"/>
                  </a:cubicBezTo>
                  <a:cubicBezTo>
                    <a:pt x="472" y="226"/>
                    <a:pt x="472" y="224"/>
                    <a:pt x="470" y="224"/>
                  </a:cubicBezTo>
                  <a:cubicBezTo>
                    <a:pt x="468" y="225"/>
                    <a:pt x="467" y="226"/>
                    <a:pt x="465" y="227"/>
                  </a:cubicBezTo>
                  <a:cubicBezTo>
                    <a:pt x="463" y="228"/>
                    <a:pt x="462" y="228"/>
                    <a:pt x="460" y="228"/>
                  </a:cubicBezTo>
                  <a:cubicBezTo>
                    <a:pt x="460" y="231"/>
                    <a:pt x="459" y="232"/>
                    <a:pt x="457" y="233"/>
                  </a:cubicBezTo>
                  <a:cubicBezTo>
                    <a:pt x="457" y="244"/>
                    <a:pt x="455" y="245"/>
                    <a:pt x="456" y="257"/>
                  </a:cubicBezTo>
                  <a:cubicBezTo>
                    <a:pt x="461" y="259"/>
                    <a:pt x="458" y="253"/>
                    <a:pt x="463" y="254"/>
                  </a:cubicBezTo>
                  <a:cubicBezTo>
                    <a:pt x="462" y="251"/>
                    <a:pt x="463" y="249"/>
                    <a:pt x="464" y="248"/>
                  </a:cubicBezTo>
                  <a:cubicBezTo>
                    <a:pt x="466" y="245"/>
                    <a:pt x="464" y="241"/>
                    <a:pt x="465" y="237"/>
                  </a:cubicBezTo>
                  <a:cubicBezTo>
                    <a:pt x="466" y="237"/>
                    <a:pt x="468" y="235"/>
                    <a:pt x="468" y="234"/>
                  </a:cubicBezTo>
                  <a:cubicBezTo>
                    <a:pt x="469" y="233"/>
                    <a:pt x="468" y="230"/>
                    <a:pt x="470" y="230"/>
                  </a:cubicBezTo>
                  <a:cubicBezTo>
                    <a:pt x="472" y="230"/>
                    <a:pt x="474" y="230"/>
                    <a:pt x="475" y="228"/>
                  </a:cubicBezTo>
                  <a:cubicBezTo>
                    <a:pt x="473" y="233"/>
                    <a:pt x="480" y="229"/>
                    <a:pt x="479" y="233"/>
                  </a:cubicBezTo>
                  <a:cubicBezTo>
                    <a:pt x="480" y="237"/>
                    <a:pt x="480" y="235"/>
                    <a:pt x="479" y="240"/>
                  </a:cubicBezTo>
                  <a:cubicBezTo>
                    <a:pt x="481" y="240"/>
                    <a:pt x="482" y="240"/>
                    <a:pt x="482" y="241"/>
                  </a:cubicBezTo>
                  <a:cubicBezTo>
                    <a:pt x="481" y="241"/>
                    <a:pt x="480" y="241"/>
                    <a:pt x="479" y="243"/>
                  </a:cubicBezTo>
                  <a:cubicBezTo>
                    <a:pt x="484" y="241"/>
                    <a:pt x="489" y="247"/>
                    <a:pt x="491" y="244"/>
                  </a:cubicBezTo>
                  <a:moveTo>
                    <a:pt x="516" y="238"/>
                  </a:moveTo>
                  <a:cubicBezTo>
                    <a:pt x="516" y="238"/>
                    <a:pt x="516" y="241"/>
                    <a:pt x="516" y="241"/>
                  </a:cubicBezTo>
                  <a:cubicBezTo>
                    <a:pt x="514" y="243"/>
                    <a:pt x="507" y="237"/>
                    <a:pt x="505" y="240"/>
                  </a:cubicBezTo>
                  <a:cubicBezTo>
                    <a:pt x="505" y="242"/>
                    <a:pt x="503" y="243"/>
                    <a:pt x="502" y="244"/>
                  </a:cubicBezTo>
                  <a:cubicBezTo>
                    <a:pt x="505" y="248"/>
                    <a:pt x="506" y="245"/>
                    <a:pt x="510" y="245"/>
                  </a:cubicBezTo>
                  <a:cubicBezTo>
                    <a:pt x="513" y="245"/>
                    <a:pt x="518" y="247"/>
                    <a:pt x="520" y="244"/>
                  </a:cubicBezTo>
                  <a:cubicBezTo>
                    <a:pt x="519" y="244"/>
                    <a:pt x="519" y="243"/>
                    <a:pt x="520" y="243"/>
                  </a:cubicBezTo>
                  <a:cubicBezTo>
                    <a:pt x="521" y="242"/>
                    <a:pt x="523" y="242"/>
                    <a:pt x="523" y="241"/>
                  </a:cubicBezTo>
                  <a:cubicBezTo>
                    <a:pt x="519" y="241"/>
                    <a:pt x="518" y="238"/>
                    <a:pt x="516" y="238"/>
                  </a:cubicBezTo>
                  <a:moveTo>
                    <a:pt x="496" y="250"/>
                  </a:moveTo>
                  <a:cubicBezTo>
                    <a:pt x="496" y="249"/>
                    <a:pt x="495" y="247"/>
                    <a:pt x="493" y="248"/>
                  </a:cubicBezTo>
                  <a:cubicBezTo>
                    <a:pt x="493" y="248"/>
                    <a:pt x="494" y="251"/>
                    <a:pt x="493" y="251"/>
                  </a:cubicBezTo>
                  <a:cubicBezTo>
                    <a:pt x="486" y="251"/>
                    <a:pt x="486" y="251"/>
                    <a:pt x="486" y="251"/>
                  </a:cubicBezTo>
                  <a:cubicBezTo>
                    <a:pt x="489" y="256"/>
                    <a:pt x="482" y="252"/>
                    <a:pt x="482" y="255"/>
                  </a:cubicBezTo>
                  <a:cubicBezTo>
                    <a:pt x="486" y="255"/>
                    <a:pt x="486" y="255"/>
                    <a:pt x="486" y="255"/>
                  </a:cubicBezTo>
                  <a:cubicBezTo>
                    <a:pt x="487" y="257"/>
                    <a:pt x="485" y="257"/>
                    <a:pt x="485" y="258"/>
                  </a:cubicBezTo>
                  <a:cubicBezTo>
                    <a:pt x="489" y="259"/>
                    <a:pt x="488" y="255"/>
                    <a:pt x="491" y="255"/>
                  </a:cubicBezTo>
                  <a:cubicBezTo>
                    <a:pt x="492" y="256"/>
                    <a:pt x="494" y="257"/>
                    <a:pt x="498" y="257"/>
                  </a:cubicBezTo>
                  <a:cubicBezTo>
                    <a:pt x="497" y="251"/>
                    <a:pt x="507" y="256"/>
                    <a:pt x="505" y="248"/>
                  </a:cubicBezTo>
                  <a:cubicBezTo>
                    <a:pt x="500" y="247"/>
                    <a:pt x="498" y="250"/>
                    <a:pt x="496" y="250"/>
                  </a:cubicBezTo>
                </a:path>
              </a:pathLst>
            </a:custGeom>
            <a:grpFill/>
            <a:ln>
              <a:noFill/>
            </a:ln>
          </p:spPr>
          <p:txBody>
            <a:bodyPr/>
            <a:lstStyle/>
            <a:p>
              <a:pPr defTabSz="1228090">
                <a:defRPr/>
              </a:pPr>
              <a:endParaRPr lang="zh-CN" altLang="en-US">
                <a:latin typeface="+mn-lt"/>
                <a:ea typeface="+mn-ea"/>
              </a:endParaRPr>
            </a:p>
          </p:txBody>
        </p:sp>
        <p:sp>
          <p:nvSpPr>
            <p:cNvPr id="208" name="Freeform 96"/>
            <p:cNvSpPr/>
            <p:nvPr/>
          </p:nvSpPr>
          <p:spPr bwMode="auto">
            <a:xfrm>
              <a:off x="4230687" y="1722437"/>
              <a:ext cx="173038" cy="258763"/>
            </a:xfrm>
            <a:custGeom>
              <a:avLst/>
              <a:gdLst>
                <a:gd name="T0" fmla="*/ 13 w 46"/>
                <a:gd name="T1" fmla="*/ 7 h 69"/>
                <a:gd name="T2" fmla="*/ 23 w 46"/>
                <a:gd name="T3" fmla="*/ 6 h 69"/>
                <a:gd name="T4" fmla="*/ 24 w 46"/>
                <a:gd name="T5" fmla="*/ 14 h 69"/>
                <a:gd name="T6" fmla="*/ 17 w 46"/>
                <a:gd name="T7" fmla="*/ 19 h 69"/>
                <a:gd name="T8" fmla="*/ 26 w 46"/>
                <a:gd name="T9" fmla="*/ 23 h 69"/>
                <a:gd name="T10" fmla="*/ 30 w 46"/>
                <a:gd name="T11" fmla="*/ 33 h 69"/>
                <a:gd name="T12" fmla="*/ 33 w 46"/>
                <a:gd name="T13" fmla="*/ 35 h 69"/>
                <a:gd name="T14" fmla="*/ 38 w 46"/>
                <a:gd name="T15" fmla="*/ 38 h 69"/>
                <a:gd name="T16" fmla="*/ 35 w 46"/>
                <a:gd name="T17" fmla="*/ 44 h 69"/>
                <a:gd name="T18" fmla="*/ 44 w 46"/>
                <a:gd name="T19" fmla="*/ 45 h 69"/>
                <a:gd name="T20" fmla="*/ 44 w 46"/>
                <a:gd name="T21" fmla="*/ 54 h 69"/>
                <a:gd name="T22" fmla="*/ 41 w 46"/>
                <a:gd name="T23" fmla="*/ 54 h 69"/>
                <a:gd name="T24" fmla="*/ 44 w 46"/>
                <a:gd name="T25" fmla="*/ 55 h 69"/>
                <a:gd name="T26" fmla="*/ 41 w 46"/>
                <a:gd name="T27" fmla="*/ 59 h 69"/>
                <a:gd name="T28" fmla="*/ 37 w 46"/>
                <a:gd name="T29" fmla="*/ 62 h 69"/>
                <a:gd name="T30" fmla="*/ 23 w 46"/>
                <a:gd name="T31" fmla="*/ 61 h 69"/>
                <a:gd name="T32" fmla="*/ 17 w 46"/>
                <a:gd name="T33" fmla="*/ 62 h 69"/>
                <a:gd name="T34" fmla="*/ 7 w 46"/>
                <a:gd name="T35" fmla="*/ 62 h 69"/>
                <a:gd name="T36" fmla="*/ 10 w 46"/>
                <a:gd name="T37" fmla="*/ 61 h 69"/>
                <a:gd name="T38" fmla="*/ 12 w 46"/>
                <a:gd name="T39" fmla="*/ 62 h 69"/>
                <a:gd name="T40" fmla="*/ 13 w 46"/>
                <a:gd name="T41" fmla="*/ 59 h 69"/>
                <a:gd name="T42" fmla="*/ 21 w 46"/>
                <a:gd name="T43" fmla="*/ 58 h 69"/>
                <a:gd name="T44" fmla="*/ 10 w 46"/>
                <a:gd name="T45" fmla="*/ 54 h 69"/>
                <a:gd name="T46" fmla="*/ 10 w 46"/>
                <a:gd name="T47" fmla="*/ 45 h 69"/>
                <a:gd name="T48" fmla="*/ 13 w 46"/>
                <a:gd name="T49" fmla="*/ 44 h 69"/>
                <a:gd name="T50" fmla="*/ 19 w 46"/>
                <a:gd name="T51" fmla="*/ 44 h 69"/>
                <a:gd name="T52" fmla="*/ 20 w 46"/>
                <a:gd name="T53" fmla="*/ 35 h 69"/>
                <a:gd name="T54" fmla="*/ 16 w 46"/>
                <a:gd name="T55" fmla="*/ 30 h 69"/>
                <a:gd name="T56" fmla="*/ 10 w 46"/>
                <a:gd name="T57" fmla="*/ 31 h 69"/>
                <a:gd name="T58" fmla="*/ 10 w 46"/>
                <a:gd name="T59" fmla="*/ 24 h 69"/>
                <a:gd name="T60" fmla="*/ 5 w 46"/>
                <a:gd name="T61" fmla="*/ 21 h 69"/>
                <a:gd name="T62" fmla="*/ 0 w 46"/>
                <a:gd name="T63" fmla="*/ 7 h 69"/>
                <a:gd name="T64" fmla="*/ 7 w 46"/>
                <a:gd name="T65" fmla="*/ 0 h 69"/>
                <a:gd name="T66" fmla="*/ 20 w 46"/>
                <a:gd name="T67" fmla="*/ 0 h 69"/>
                <a:gd name="T68" fmla="*/ 13 w 46"/>
                <a:gd name="T69" fmla="*/ 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6" h="69">
                  <a:moveTo>
                    <a:pt x="13" y="7"/>
                  </a:moveTo>
                  <a:cubicBezTo>
                    <a:pt x="14" y="10"/>
                    <a:pt x="20" y="6"/>
                    <a:pt x="23" y="6"/>
                  </a:cubicBezTo>
                  <a:cubicBezTo>
                    <a:pt x="24" y="8"/>
                    <a:pt x="24" y="11"/>
                    <a:pt x="24" y="14"/>
                  </a:cubicBezTo>
                  <a:cubicBezTo>
                    <a:pt x="21" y="15"/>
                    <a:pt x="18" y="16"/>
                    <a:pt x="17" y="19"/>
                  </a:cubicBezTo>
                  <a:cubicBezTo>
                    <a:pt x="18" y="21"/>
                    <a:pt x="21" y="23"/>
                    <a:pt x="26" y="23"/>
                  </a:cubicBezTo>
                  <a:cubicBezTo>
                    <a:pt x="25" y="28"/>
                    <a:pt x="31" y="26"/>
                    <a:pt x="30" y="33"/>
                  </a:cubicBezTo>
                  <a:cubicBezTo>
                    <a:pt x="30" y="34"/>
                    <a:pt x="33" y="34"/>
                    <a:pt x="33" y="35"/>
                  </a:cubicBezTo>
                  <a:cubicBezTo>
                    <a:pt x="33" y="38"/>
                    <a:pt x="37" y="36"/>
                    <a:pt x="38" y="38"/>
                  </a:cubicBezTo>
                  <a:cubicBezTo>
                    <a:pt x="38" y="40"/>
                    <a:pt x="36" y="42"/>
                    <a:pt x="35" y="44"/>
                  </a:cubicBezTo>
                  <a:cubicBezTo>
                    <a:pt x="39" y="44"/>
                    <a:pt x="42" y="44"/>
                    <a:pt x="44" y="45"/>
                  </a:cubicBezTo>
                  <a:cubicBezTo>
                    <a:pt x="42" y="47"/>
                    <a:pt x="46" y="51"/>
                    <a:pt x="44" y="54"/>
                  </a:cubicBezTo>
                  <a:cubicBezTo>
                    <a:pt x="44" y="54"/>
                    <a:pt x="41" y="53"/>
                    <a:pt x="41" y="54"/>
                  </a:cubicBezTo>
                  <a:cubicBezTo>
                    <a:pt x="41" y="55"/>
                    <a:pt x="43" y="55"/>
                    <a:pt x="44" y="55"/>
                  </a:cubicBezTo>
                  <a:cubicBezTo>
                    <a:pt x="43" y="56"/>
                    <a:pt x="41" y="56"/>
                    <a:pt x="41" y="59"/>
                  </a:cubicBezTo>
                  <a:cubicBezTo>
                    <a:pt x="39" y="60"/>
                    <a:pt x="39" y="62"/>
                    <a:pt x="37" y="62"/>
                  </a:cubicBezTo>
                  <a:cubicBezTo>
                    <a:pt x="32" y="62"/>
                    <a:pt x="29" y="60"/>
                    <a:pt x="23" y="61"/>
                  </a:cubicBezTo>
                  <a:cubicBezTo>
                    <a:pt x="20" y="63"/>
                    <a:pt x="22" y="63"/>
                    <a:pt x="17" y="62"/>
                  </a:cubicBezTo>
                  <a:cubicBezTo>
                    <a:pt x="16" y="65"/>
                    <a:pt x="7" y="69"/>
                    <a:pt x="7" y="62"/>
                  </a:cubicBezTo>
                  <a:cubicBezTo>
                    <a:pt x="9" y="63"/>
                    <a:pt x="10" y="61"/>
                    <a:pt x="10" y="61"/>
                  </a:cubicBezTo>
                  <a:cubicBezTo>
                    <a:pt x="11" y="61"/>
                    <a:pt x="12" y="62"/>
                    <a:pt x="12" y="62"/>
                  </a:cubicBezTo>
                  <a:cubicBezTo>
                    <a:pt x="13" y="61"/>
                    <a:pt x="12" y="60"/>
                    <a:pt x="13" y="59"/>
                  </a:cubicBezTo>
                  <a:cubicBezTo>
                    <a:pt x="15" y="58"/>
                    <a:pt x="18" y="59"/>
                    <a:pt x="21" y="58"/>
                  </a:cubicBezTo>
                  <a:cubicBezTo>
                    <a:pt x="20" y="51"/>
                    <a:pt x="14" y="56"/>
                    <a:pt x="10" y="54"/>
                  </a:cubicBezTo>
                  <a:cubicBezTo>
                    <a:pt x="10" y="45"/>
                    <a:pt x="10" y="45"/>
                    <a:pt x="10" y="45"/>
                  </a:cubicBezTo>
                  <a:cubicBezTo>
                    <a:pt x="13" y="46"/>
                    <a:pt x="15" y="44"/>
                    <a:pt x="13" y="44"/>
                  </a:cubicBezTo>
                  <a:cubicBezTo>
                    <a:pt x="14" y="40"/>
                    <a:pt x="16" y="45"/>
                    <a:pt x="19" y="44"/>
                  </a:cubicBezTo>
                  <a:cubicBezTo>
                    <a:pt x="21" y="44"/>
                    <a:pt x="16" y="38"/>
                    <a:pt x="20" y="35"/>
                  </a:cubicBezTo>
                  <a:cubicBezTo>
                    <a:pt x="19" y="33"/>
                    <a:pt x="15" y="34"/>
                    <a:pt x="16" y="30"/>
                  </a:cubicBezTo>
                  <a:cubicBezTo>
                    <a:pt x="15" y="31"/>
                    <a:pt x="13" y="31"/>
                    <a:pt x="10" y="31"/>
                  </a:cubicBezTo>
                  <a:cubicBezTo>
                    <a:pt x="10" y="24"/>
                    <a:pt x="10" y="24"/>
                    <a:pt x="10" y="24"/>
                  </a:cubicBezTo>
                  <a:cubicBezTo>
                    <a:pt x="10" y="22"/>
                    <a:pt x="5" y="23"/>
                    <a:pt x="5" y="21"/>
                  </a:cubicBezTo>
                  <a:cubicBezTo>
                    <a:pt x="7" y="16"/>
                    <a:pt x="6" y="8"/>
                    <a:pt x="0" y="7"/>
                  </a:cubicBezTo>
                  <a:cubicBezTo>
                    <a:pt x="2" y="5"/>
                    <a:pt x="6" y="4"/>
                    <a:pt x="7" y="0"/>
                  </a:cubicBezTo>
                  <a:cubicBezTo>
                    <a:pt x="20" y="0"/>
                    <a:pt x="20" y="0"/>
                    <a:pt x="20" y="0"/>
                  </a:cubicBezTo>
                  <a:cubicBezTo>
                    <a:pt x="17" y="2"/>
                    <a:pt x="15" y="5"/>
                    <a:pt x="13" y="7"/>
                  </a:cubicBezTo>
                </a:path>
              </a:pathLst>
            </a:custGeom>
            <a:grpFill/>
            <a:ln>
              <a:noFill/>
            </a:ln>
          </p:spPr>
          <p:txBody>
            <a:bodyPr/>
            <a:lstStyle/>
            <a:p>
              <a:pPr defTabSz="1228090">
                <a:defRPr/>
              </a:pPr>
              <a:endParaRPr lang="zh-CN" altLang="en-US">
                <a:latin typeface="+mn-lt"/>
                <a:ea typeface="+mn-ea"/>
              </a:endParaRPr>
            </a:p>
          </p:txBody>
        </p:sp>
        <p:sp>
          <p:nvSpPr>
            <p:cNvPr id="209" name="Freeform 97"/>
            <p:cNvSpPr/>
            <p:nvPr/>
          </p:nvSpPr>
          <p:spPr bwMode="auto">
            <a:xfrm>
              <a:off x="1050925" y="1738312"/>
              <a:ext cx="44450" cy="33338"/>
            </a:xfrm>
            <a:custGeom>
              <a:avLst/>
              <a:gdLst>
                <a:gd name="T0" fmla="*/ 11 w 12"/>
                <a:gd name="T1" fmla="*/ 1 h 9"/>
                <a:gd name="T2" fmla="*/ 12 w 12"/>
                <a:gd name="T3" fmla="*/ 6 h 9"/>
                <a:gd name="T4" fmla="*/ 5 w 12"/>
                <a:gd name="T5" fmla="*/ 9 h 9"/>
                <a:gd name="T6" fmla="*/ 5 w 12"/>
                <a:gd name="T7" fmla="*/ 6 h 9"/>
                <a:gd name="T8" fmla="*/ 2 w 12"/>
                <a:gd name="T9" fmla="*/ 8 h 9"/>
                <a:gd name="T10" fmla="*/ 4 w 12"/>
                <a:gd name="T11" fmla="*/ 6 h 9"/>
                <a:gd name="T12" fmla="*/ 11 w 12"/>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12" h="9">
                  <a:moveTo>
                    <a:pt x="11" y="1"/>
                  </a:moveTo>
                  <a:cubicBezTo>
                    <a:pt x="9" y="2"/>
                    <a:pt x="10" y="5"/>
                    <a:pt x="12" y="6"/>
                  </a:cubicBezTo>
                  <a:cubicBezTo>
                    <a:pt x="11" y="8"/>
                    <a:pt x="8" y="8"/>
                    <a:pt x="5" y="9"/>
                  </a:cubicBezTo>
                  <a:cubicBezTo>
                    <a:pt x="5" y="6"/>
                    <a:pt x="5" y="6"/>
                    <a:pt x="5" y="6"/>
                  </a:cubicBezTo>
                  <a:cubicBezTo>
                    <a:pt x="4" y="6"/>
                    <a:pt x="4" y="8"/>
                    <a:pt x="2" y="8"/>
                  </a:cubicBezTo>
                  <a:cubicBezTo>
                    <a:pt x="0" y="6"/>
                    <a:pt x="3" y="7"/>
                    <a:pt x="4" y="6"/>
                  </a:cubicBezTo>
                  <a:cubicBezTo>
                    <a:pt x="5" y="5"/>
                    <a:pt x="8" y="0"/>
                    <a:pt x="11" y="1"/>
                  </a:cubicBezTo>
                </a:path>
              </a:pathLst>
            </a:custGeom>
            <a:grpFill/>
            <a:ln>
              <a:noFill/>
            </a:ln>
          </p:spPr>
          <p:txBody>
            <a:bodyPr/>
            <a:lstStyle/>
            <a:p>
              <a:pPr defTabSz="1228090">
                <a:defRPr/>
              </a:pPr>
              <a:endParaRPr lang="zh-CN" altLang="en-US">
                <a:latin typeface="+mn-lt"/>
                <a:ea typeface="+mn-ea"/>
              </a:endParaRPr>
            </a:p>
          </p:txBody>
        </p:sp>
        <p:sp>
          <p:nvSpPr>
            <p:cNvPr id="210" name="Freeform 98"/>
            <p:cNvSpPr/>
            <p:nvPr/>
          </p:nvSpPr>
          <p:spPr bwMode="auto">
            <a:xfrm>
              <a:off x="7366000" y="2157412"/>
              <a:ext cx="26988" cy="30163"/>
            </a:xfrm>
            <a:custGeom>
              <a:avLst/>
              <a:gdLst>
                <a:gd name="T0" fmla="*/ 2 w 7"/>
                <a:gd name="T1" fmla="*/ 2 h 8"/>
                <a:gd name="T2" fmla="*/ 7 w 7"/>
                <a:gd name="T3" fmla="*/ 1 h 8"/>
                <a:gd name="T4" fmla="*/ 0 w 7"/>
                <a:gd name="T5" fmla="*/ 8 h 8"/>
                <a:gd name="T6" fmla="*/ 2 w 7"/>
                <a:gd name="T7" fmla="*/ 2 h 8"/>
              </a:gdLst>
              <a:ahLst/>
              <a:cxnLst>
                <a:cxn ang="0">
                  <a:pos x="T0" y="T1"/>
                </a:cxn>
                <a:cxn ang="0">
                  <a:pos x="T2" y="T3"/>
                </a:cxn>
                <a:cxn ang="0">
                  <a:pos x="T4" y="T5"/>
                </a:cxn>
                <a:cxn ang="0">
                  <a:pos x="T6" y="T7"/>
                </a:cxn>
              </a:cxnLst>
              <a:rect l="0" t="0" r="r" b="b"/>
              <a:pathLst>
                <a:path w="7" h="8">
                  <a:moveTo>
                    <a:pt x="2" y="2"/>
                  </a:moveTo>
                  <a:cubicBezTo>
                    <a:pt x="3" y="0"/>
                    <a:pt x="4" y="3"/>
                    <a:pt x="7" y="1"/>
                  </a:cubicBezTo>
                  <a:cubicBezTo>
                    <a:pt x="6" y="4"/>
                    <a:pt x="6" y="8"/>
                    <a:pt x="0" y="8"/>
                  </a:cubicBezTo>
                  <a:cubicBezTo>
                    <a:pt x="0" y="6"/>
                    <a:pt x="6" y="4"/>
                    <a:pt x="2" y="2"/>
                  </a:cubicBezTo>
                </a:path>
              </a:pathLst>
            </a:custGeom>
            <a:grpFill/>
            <a:ln>
              <a:noFill/>
            </a:ln>
          </p:spPr>
          <p:txBody>
            <a:bodyPr/>
            <a:lstStyle/>
            <a:p>
              <a:pPr defTabSz="1228090">
                <a:defRPr/>
              </a:pPr>
              <a:endParaRPr lang="zh-CN" altLang="en-US">
                <a:latin typeface="+mn-lt"/>
                <a:ea typeface="+mn-ea"/>
              </a:endParaRPr>
            </a:p>
          </p:txBody>
        </p:sp>
        <p:sp>
          <p:nvSpPr>
            <p:cNvPr id="211" name="Freeform 99"/>
            <p:cNvSpPr/>
            <p:nvPr/>
          </p:nvSpPr>
          <p:spPr bwMode="auto">
            <a:xfrm>
              <a:off x="6702425" y="2986088"/>
              <a:ext cx="214313" cy="247650"/>
            </a:xfrm>
            <a:custGeom>
              <a:avLst/>
              <a:gdLst>
                <a:gd name="T0" fmla="*/ 46 w 57"/>
                <a:gd name="T1" fmla="*/ 4 h 66"/>
                <a:gd name="T2" fmla="*/ 51 w 57"/>
                <a:gd name="T3" fmla="*/ 7 h 66"/>
                <a:gd name="T4" fmla="*/ 57 w 57"/>
                <a:gd name="T5" fmla="*/ 11 h 66"/>
                <a:gd name="T6" fmla="*/ 51 w 57"/>
                <a:gd name="T7" fmla="*/ 18 h 66"/>
                <a:gd name="T8" fmla="*/ 50 w 57"/>
                <a:gd name="T9" fmla="*/ 27 h 66"/>
                <a:gd name="T10" fmla="*/ 53 w 57"/>
                <a:gd name="T11" fmla="*/ 29 h 66"/>
                <a:gd name="T12" fmla="*/ 53 w 57"/>
                <a:gd name="T13" fmla="*/ 34 h 66"/>
                <a:gd name="T14" fmla="*/ 55 w 57"/>
                <a:gd name="T15" fmla="*/ 36 h 66"/>
                <a:gd name="T16" fmla="*/ 48 w 57"/>
                <a:gd name="T17" fmla="*/ 41 h 66"/>
                <a:gd name="T18" fmla="*/ 47 w 57"/>
                <a:gd name="T19" fmla="*/ 48 h 66"/>
                <a:gd name="T20" fmla="*/ 47 w 57"/>
                <a:gd name="T21" fmla="*/ 50 h 66"/>
                <a:gd name="T22" fmla="*/ 44 w 57"/>
                <a:gd name="T23" fmla="*/ 50 h 66"/>
                <a:gd name="T24" fmla="*/ 40 w 57"/>
                <a:gd name="T25" fmla="*/ 56 h 66"/>
                <a:gd name="T26" fmla="*/ 40 w 57"/>
                <a:gd name="T27" fmla="*/ 65 h 66"/>
                <a:gd name="T28" fmla="*/ 26 w 57"/>
                <a:gd name="T29" fmla="*/ 60 h 66"/>
                <a:gd name="T30" fmla="*/ 25 w 57"/>
                <a:gd name="T31" fmla="*/ 63 h 66"/>
                <a:gd name="T32" fmla="*/ 20 w 57"/>
                <a:gd name="T33" fmla="*/ 60 h 66"/>
                <a:gd name="T34" fmla="*/ 13 w 57"/>
                <a:gd name="T35" fmla="*/ 60 h 66"/>
                <a:gd name="T36" fmla="*/ 9 w 57"/>
                <a:gd name="T37" fmla="*/ 59 h 66"/>
                <a:gd name="T38" fmla="*/ 4 w 57"/>
                <a:gd name="T39" fmla="*/ 50 h 66"/>
                <a:gd name="T40" fmla="*/ 5 w 57"/>
                <a:gd name="T41" fmla="*/ 45 h 66"/>
                <a:gd name="T42" fmla="*/ 4 w 57"/>
                <a:gd name="T43" fmla="*/ 45 h 66"/>
                <a:gd name="T44" fmla="*/ 2 w 57"/>
                <a:gd name="T45" fmla="*/ 34 h 66"/>
                <a:gd name="T46" fmla="*/ 16 w 57"/>
                <a:gd name="T47" fmla="*/ 32 h 66"/>
                <a:gd name="T48" fmla="*/ 16 w 57"/>
                <a:gd name="T49" fmla="*/ 28 h 66"/>
                <a:gd name="T50" fmla="*/ 26 w 57"/>
                <a:gd name="T51" fmla="*/ 21 h 66"/>
                <a:gd name="T52" fmla="*/ 34 w 57"/>
                <a:gd name="T53" fmla="*/ 18 h 66"/>
                <a:gd name="T54" fmla="*/ 36 w 57"/>
                <a:gd name="T55" fmla="*/ 14 h 66"/>
                <a:gd name="T56" fmla="*/ 39 w 57"/>
                <a:gd name="T57" fmla="*/ 14 h 66"/>
                <a:gd name="T58" fmla="*/ 41 w 57"/>
                <a:gd name="T59" fmla="*/ 11 h 66"/>
                <a:gd name="T60" fmla="*/ 47 w 57"/>
                <a:gd name="T61" fmla="*/ 4 h 66"/>
                <a:gd name="T62" fmla="*/ 46 w 57"/>
                <a:gd name="T63" fmla="*/ 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7" h="66">
                  <a:moveTo>
                    <a:pt x="46" y="4"/>
                  </a:moveTo>
                  <a:cubicBezTo>
                    <a:pt x="47" y="0"/>
                    <a:pt x="49" y="7"/>
                    <a:pt x="51" y="7"/>
                  </a:cubicBezTo>
                  <a:cubicBezTo>
                    <a:pt x="53" y="8"/>
                    <a:pt x="54" y="11"/>
                    <a:pt x="57" y="11"/>
                  </a:cubicBezTo>
                  <a:cubicBezTo>
                    <a:pt x="56" y="15"/>
                    <a:pt x="56" y="18"/>
                    <a:pt x="51" y="18"/>
                  </a:cubicBezTo>
                  <a:cubicBezTo>
                    <a:pt x="50" y="21"/>
                    <a:pt x="53" y="26"/>
                    <a:pt x="50" y="27"/>
                  </a:cubicBezTo>
                  <a:cubicBezTo>
                    <a:pt x="49" y="28"/>
                    <a:pt x="52" y="29"/>
                    <a:pt x="53" y="29"/>
                  </a:cubicBezTo>
                  <a:cubicBezTo>
                    <a:pt x="53" y="31"/>
                    <a:pt x="52" y="33"/>
                    <a:pt x="53" y="34"/>
                  </a:cubicBezTo>
                  <a:cubicBezTo>
                    <a:pt x="53" y="35"/>
                    <a:pt x="55" y="35"/>
                    <a:pt x="55" y="36"/>
                  </a:cubicBezTo>
                  <a:cubicBezTo>
                    <a:pt x="55" y="40"/>
                    <a:pt x="51" y="43"/>
                    <a:pt x="48" y="41"/>
                  </a:cubicBezTo>
                  <a:cubicBezTo>
                    <a:pt x="49" y="44"/>
                    <a:pt x="51" y="45"/>
                    <a:pt x="47" y="48"/>
                  </a:cubicBezTo>
                  <a:cubicBezTo>
                    <a:pt x="47" y="48"/>
                    <a:pt x="47" y="50"/>
                    <a:pt x="47" y="50"/>
                  </a:cubicBezTo>
                  <a:cubicBezTo>
                    <a:pt x="47" y="51"/>
                    <a:pt x="45" y="50"/>
                    <a:pt x="44" y="50"/>
                  </a:cubicBezTo>
                  <a:cubicBezTo>
                    <a:pt x="43" y="52"/>
                    <a:pt x="44" y="58"/>
                    <a:pt x="40" y="56"/>
                  </a:cubicBezTo>
                  <a:cubicBezTo>
                    <a:pt x="43" y="59"/>
                    <a:pt x="39" y="60"/>
                    <a:pt x="40" y="65"/>
                  </a:cubicBezTo>
                  <a:cubicBezTo>
                    <a:pt x="33" y="66"/>
                    <a:pt x="31" y="61"/>
                    <a:pt x="26" y="60"/>
                  </a:cubicBezTo>
                  <a:cubicBezTo>
                    <a:pt x="25" y="60"/>
                    <a:pt x="25" y="62"/>
                    <a:pt x="25" y="63"/>
                  </a:cubicBezTo>
                  <a:cubicBezTo>
                    <a:pt x="22" y="64"/>
                    <a:pt x="21" y="61"/>
                    <a:pt x="20" y="60"/>
                  </a:cubicBezTo>
                  <a:cubicBezTo>
                    <a:pt x="18" y="60"/>
                    <a:pt x="15" y="61"/>
                    <a:pt x="13" y="60"/>
                  </a:cubicBezTo>
                  <a:cubicBezTo>
                    <a:pt x="12" y="60"/>
                    <a:pt x="14" y="56"/>
                    <a:pt x="9" y="59"/>
                  </a:cubicBezTo>
                  <a:cubicBezTo>
                    <a:pt x="8" y="55"/>
                    <a:pt x="8" y="51"/>
                    <a:pt x="4" y="50"/>
                  </a:cubicBezTo>
                  <a:cubicBezTo>
                    <a:pt x="3" y="48"/>
                    <a:pt x="5" y="48"/>
                    <a:pt x="5" y="45"/>
                  </a:cubicBezTo>
                  <a:cubicBezTo>
                    <a:pt x="5" y="43"/>
                    <a:pt x="3" y="45"/>
                    <a:pt x="4" y="45"/>
                  </a:cubicBezTo>
                  <a:cubicBezTo>
                    <a:pt x="0" y="42"/>
                    <a:pt x="3" y="39"/>
                    <a:pt x="2" y="34"/>
                  </a:cubicBezTo>
                  <a:cubicBezTo>
                    <a:pt x="8" y="34"/>
                    <a:pt x="12" y="34"/>
                    <a:pt x="16" y="32"/>
                  </a:cubicBezTo>
                  <a:cubicBezTo>
                    <a:pt x="16" y="30"/>
                    <a:pt x="19" y="29"/>
                    <a:pt x="16" y="28"/>
                  </a:cubicBezTo>
                  <a:cubicBezTo>
                    <a:pt x="17" y="26"/>
                    <a:pt x="29" y="23"/>
                    <a:pt x="26" y="21"/>
                  </a:cubicBezTo>
                  <a:cubicBezTo>
                    <a:pt x="28" y="19"/>
                    <a:pt x="31" y="18"/>
                    <a:pt x="34" y="18"/>
                  </a:cubicBezTo>
                  <a:cubicBezTo>
                    <a:pt x="37" y="18"/>
                    <a:pt x="35" y="15"/>
                    <a:pt x="36" y="14"/>
                  </a:cubicBezTo>
                  <a:cubicBezTo>
                    <a:pt x="36" y="14"/>
                    <a:pt x="38" y="14"/>
                    <a:pt x="39" y="14"/>
                  </a:cubicBezTo>
                  <a:cubicBezTo>
                    <a:pt x="40" y="13"/>
                    <a:pt x="39" y="10"/>
                    <a:pt x="41" y="11"/>
                  </a:cubicBezTo>
                  <a:cubicBezTo>
                    <a:pt x="40" y="5"/>
                    <a:pt x="45" y="7"/>
                    <a:pt x="47" y="4"/>
                  </a:cubicBezTo>
                  <a:lnTo>
                    <a:pt x="46" y="4"/>
                  </a:lnTo>
                  <a:close/>
                </a:path>
              </a:pathLst>
            </a:custGeom>
            <a:grpFill/>
            <a:ln>
              <a:noFill/>
            </a:ln>
          </p:spPr>
          <p:txBody>
            <a:bodyPr/>
            <a:lstStyle/>
            <a:p>
              <a:pPr defTabSz="1228090">
                <a:defRPr/>
              </a:pPr>
              <a:endParaRPr lang="zh-CN" altLang="en-US">
                <a:latin typeface="+mn-lt"/>
                <a:ea typeface="+mn-ea"/>
              </a:endParaRPr>
            </a:p>
          </p:txBody>
        </p:sp>
        <p:sp>
          <p:nvSpPr>
            <p:cNvPr id="212" name="Freeform 100"/>
            <p:cNvSpPr/>
            <p:nvPr/>
          </p:nvSpPr>
          <p:spPr bwMode="auto">
            <a:xfrm>
              <a:off x="6919912" y="3162300"/>
              <a:ext cx="96838" cy="109538"/>
            </a:xfrm>
            <a:custGeom>
              <a:avLst/>
              <a:gdLst>
                <a:gd name="T0" fmla="*/ 23 w 26"/>
                <a:gd name="T1" fmla="*/ 1 h 29"/>
                <a:gd name="T2" fmla="*/ 18 w 26"/>
                <a:gd name="T3" fmla="*/ 6 h 29"/>
                <a:gd name="T4" fmla="*/ 17 w 26"/>
                <a:gd name="T5" fmla="*/ 6 h 29"/>
                <a:gd name="T6" fmla="*/ 18 w 26"/>
                <a:gd name="T7" fmla="*/ 10 h 29"/>
                <a:gd name="T8" fmla="*/ 21 w 26"/>
                <a:gd name="T9" fmla="*/ 13 h 29"/>
                <a:gd name="T10" fmla="*/ 23 w 26"/>
                <a:gd name="T11" fmla="*/ 26 h 29"/>
                <a:gd name="T12" fmla="*/ 17 w 26"/>
                <a:gd name="T13" fmla="*/ 26 h 29"/>
                <a:gd name="T14" fmla="*/ 13 w 26"/>
                <a:gd name="T15" fmla="*/ 12 h 29"/>
                <a:gd name="T16" fmla="*/ 7 w 26"/>
                <a:gd name="T17" fmla="*/ 16 h 29"/>
                <a:gd name="T18" fmla="*/ 7 w 26"/>
                <a:gd name="T19" fmla="*/ 25 h 29"/>
                <a:gd name="T20" fmla="*/ 3 w 26"/>
                <a:gd name="T21" fmla="*/ 29 h 29"/>
                <a:gd name="T22" fmla="*/ 2 w 26"/>
                <a:gd name="T23" fmla="*/ 22 h 29"/>
                <a:gd name="T24" fmla="*/ 3 w 26"/>
                <a:gd name="T25" fmla="*/ 20 h 29"/>
                <a:gd name="T26" fmla="*/ 2 w 26"/>
                <a:gd name="T27" fmla="*/ 19 h 29"/>
                <a:gd name="T28" fmla="*/ 3 w 26"/>
                <a:gd name="T29" fmla="*/ 13 h 29"/>
                <a:gd name="T30" fmla="*/ 0 w 26"/>
                <a:gd name="T31" fmla="*/ 10 h 29"/>
                <a:gd name="T32" fmla="*/ 11 w 26"/>
                <a:gd name="T33" fmla="*/ 1 h 29"/>
                <a:gd name="T34" fmla="*/ 23 w 26"/>
                <a:gd name="T35" fmla="*/ 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29">
                  <a:moveTo>
                    <a:pt x="23" y="1"/>
                  </a:moveTo>
                  <a:cubicBezTo>
                    <a:pt x="26" y="7"/>
                    <a:pt x="16" y="4"/>
                    <a:pt x="18" y="6"/>
                  </a:cubicBezTo>
                  <a:cubicBezTo>
                    <a:pt x="20" y="8"/>
                    <a:pt x="19" y="7"/>
                    <a:pt x="17" y="6"/>
                  </a:cubicBezTo>
                  <a:cubicBezTo>
                    <a:pt x="17" y="8"/>
                    <a:pt x="18" y="9"/>
                    <a:pt x="18" y="10"/>
                  </a:cubicBezTo>
                  <a:cubicBezTo>
                    <a:pt x="19" y="11"/>
                    <a:pt x="21" y="13"/>
                    <a:pt x="21" y="13"/>
                  </a:cubicBezTo>
                  <a:cubicBezTo>
                    <a:pt x="22" y="17"/>
                    <a:pt x="22" y="22"/>
                    <a:pt x="23" y="26"/>
                  </a:cubicBezTo>
                  <a:cubicBezTo>
                    <a:pt x="17" y="26"/>
                    <a:pt x="17" y="26"/>
                    <a:pt x="17" y="26"/>
                  </a:cubicBezTo>
                  <a:cubicBezTo>
                    <a:pt x="15" y="21"/>
                    <a:pt x="13" y="18"/>
                    <a:pt x="13" y="12"/>
                  </a:cubicBezTo>
                  <a:cubicBezTo>
                    <a:pt x="10" y="12"/>
                    <a:pt x="12" y="17"/>
                    <a:pt x="7" y="16"/>
                  </a:cubicBezTo>
                  <a:cubicBezTo>
                    <a:pt x="7" y="25"/>
                    <a:pt x="7" y="25"/>
                    <a:pt x="7" y="25"/>
                  </a:cubicBezTo>
                  <a:cubicBezTo>
                    <a:pt x="8" y="28"/>
                    <a:pt x="3" y="26"/>
                    <a:pt x="3" y="29"/>
                  </a:cubicBezTo>
                  <a:cubicBezTo>
                    <a:pt x="1" y="29"/>
                    <a:pt x="1" y="24"/>
                    <a:pt x="2" y="22"/>
                  </a:cubicBezTo>
                  <a:cubicBezTo>
                    <a:pt x="2" y="21"/>
                    <a:pt x="3" y="20"/>
                    <a:pt x="3" y="20"/>
                  </a:cubicBezTo>
                  <a:cubicBezTo>
                    <a:pt x="3" y="19"/>
                    <a:pt x="2" y="19"/>
                    <a:pt x="2" y="19"/>
                  </a:cubicBezTo>
                  <a:cubicBezTo>
                    <a:pt x="1" y="18"/>
                    <a:pt x="4" y="16"/>
                    <a:pt x="3" y="13"/>
                  </a:cubicBezTo>
                  <a:cubicBezTo>
                    <a:pt x="4" y="11"/>
                    <a:pt x="2" y="11"/>
                    <a:pt x="0" y="10"/>
                  </a:cubicBezTo>
                  <a:cubicBezTo>
                    <a:pt x="2" y="5"/>
                    <a:pt x="4" y="0"/>
                    <a:pt x="11" y="1"/>
                  </a:cubicBezTo>
                  <a:cubicBezTo>
                    <a:pt x="7" y="5"/>
                    <a:pt x="19" y="1"/>
                    <a:pt x="23" y="1"/>
                  </a:cubicBezTo>
                </a:path>
              </a:pathLst>
            </a:custGeom>
            <a:grpFill/>
            <a:ln>
              <a:noFill/>
            </a:ln>
          </p:spPr>
          <p:txBody>
            <a:bodyPr/>
            <a:lstStyle/>
            <a:p>
              <a:pPr defTabSz="1228090">
                <a:defRPr/>
              </a:pPr>
              <a:endParaRPr lang="zh-CN" altLang="en-US">
                <a:latin typeface="+mn-lt"/>
                <a:ea typeface="+mn-ea"/>
              </a:endParaRPr>
            </a:p>
          </p:txBody>
        </p:sp>
        <p:sp>
          <p:nvSpPr>
            <p:cNvPr id="213" name="Freeform 101"/>
            <p:cNvSpPr/>
            <p:nvPr/>
          </p:nvSpPr>
          <p:spPr bwMode="auto">
            <a:xfrm>
              <a:off x="6630987" y="3271838"/>
              <a:ext cx="225425" cy="63500"/>
            </a:xfrm>
            <a:custGeom>
              <a:avLst/>
              <a:gdLst>
                <a:gd name="T0" fmla="*/ 1 w 60"/>
                <a:gd name="T1" fmla="*/ 5 h 17"/>
                <a:gd name="T2" fmla="*/ 7 w 60"/>
                <a:gd name="T3" fmla="*/ 1 h 17"/>
                <a:gd name="T4" fmla="*/ 10 w 60"/>
                <a:gd name="T5" fmla="*/ 4 h 17"/>
                <a:gd name="T6" fmla="*/ 13 w 60"/>
                <a:gd name="T7" fmla="*/ 5 h 17"/>
                <a:gd name="T8" fmla="*/ 27 w 60"/>
                <a:gd name="T9" fmla="*/ 8 h 17"/>
                <a:gd name="T10" fmla="*/ 41 w 60"/>
                <a:gd name="T11" fmla="*/ 7 h 17"/>
                <a:gd name="T12" fmla="*/ 44 w 60"/>
                <a:gd name="T13" fmla="*/ 10 h 17"/>
                <a:gd name="T14" fmla="*/ 48 w 60"/>
                <a:gd name="T15" fmla="*/ 11 h 17"/>
                <a:gd name="T16" fmla="*/ 55 w 60"/>
                <a:gd name="T17" fmla="*/ 11 h 17"/>
                <a:gd name="T18" fmla="*/ 56 w 60"/>
                <a:gd name="T19" fmla="*/ 15 h 17"/>
                <a:gd name="T20" fmla="*/ 53 w 60"/>
                <a:gd name="T21" fmla="*/ 15 h 17"/>
                <a:gd name="T22" fmla="*/ 25 w 60"/>
                <a:gd name="T23" fmla="*/ 11 h 17"/>
                <a:gd name="T24" fmla="*/ 18 w 60"/>
                <a:gd name="T25" fmla="*/ 11 h 17"/>
                <a:gd name="T26" fmla="*/ 8 w 60"/>
                <a:gd name="T27" fmla="*/ 8 h 17"/>
                <a:gd name="T28" fmla="*/ 1 w 60"/>
                <a:gd name="T2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17">
                  <a:moveTo>
                    <a:pt x="1" y="5"/>
                  </a:moveTo>
                  <a:cubicBezTo>
                    <a:pt x="0" y="1"/>
                    <a:pt x="6" y="3"/>
                    <a:pt x="7" y="1"/>
                  </a:cubicBezTo>
                  <a:cubicBezTo>
                    <a:pt x="10" y="0"/>
                    <a:pt x="9" y="3"/>
                    <a:pt x="10" y="4"/>
                  </a:cubicBezTo>
                  <a:cubicBezTo>
                    <a:pt x="11" y="5"/>
                    <a:pt x="13" y="4"/>
                    <a:pt x="13" y="5"/>
                  </a:cubicBezTo>
                  <a:cubicBezTo>
                    <a:pt x="19" y="3"/>
                    <a:pt x="21" y="4"/>
                    <a:pt x="27" y="8"/>
                  </a:cubicBezTo>
                  <a:cubicBezTo>
                    <a:pt x="32" y="5"/>
                    <a:pt x="34" y="7"/>
                    <a:pt x="41" y="7"/>
                  </a:cubicBezTo>
                  <a:cubicBezTo>
                    <a:pt x="43" y="6"/>
                    <a:pt x="43" y="8"/>
                    <a:pt x="44" y="10"/>
                  </a:cubicBezTo>
                  <a:cubicBezTo>
                    <a:pt x="46" y="9"/>
                    <a:pt x="48" y="9"/>
                    <a:pt x="48" y="11"/>
                  </a:cubicBezTo>
                  <a:cubicBezTo>
                    <a:pt x="51" y="9"/>
                    <a:pt x="55" y="14"/>
                    <a:pt x="55" y="11"/>
                  </a:cubicBezTo>
                  <a:cubicBezTo>
                    <a:pt x="60" y="11"/>
                    <a:pt x="52" y="16"/>
                    <a:pt x="56" y="15"/>
                  </a:cubicBezTo>
                  <a:cubicBezTo>
                    <a:pt x="56" y="17"/>
                    <a:pt x="55" y="15"/>
                    <a:pt x="53" y="15"/>
                  </a:cubicBezTo>
                  <a:cubicBezTo>
                    <a:pt x="43" y="17"/>
                    <a:pt x="34" y="13"/>
                    <a:pt x="25" y="11"/>
                  </a:cubicBezTo>
                  <a:cubicBezTo>
                    <a:pt x="23" y="11"/>
                    <a:pt x="21" y="11"/>
                    <a:pt x="18" y="11"/>
                  </a:cubicBezTo>
                  <a:cubicBezTo>
                    <a:pt x="15" y="10"/>
                    <a:pt x="12" y="9"/>
                    <a:pt x="8" y="8"/>
                  </a:cubicBezTo>
                  <a:cubicBezTo>
                    <a:pt x="6" y="7"/>
                    <a:pt x="2" y="8"/>
                    <a:pt x="1" y="5"/>
                  </a:cubicBezTo>
                </a:path>
              </a:pathLst>
            </a:custGeom>
            <a:grpFill/>
            <a:ln>
              <a:noFill/>
            </a:ln>
          </p:spPr>
          <p:txBody>
            <a:bodyPr/>
            <a:lstStyle/>
            <a:p>
              <a:pPr defTabSz="1228090">
                <a:defRPr/>
              </a:pPr>
              <a:endParaRPr lang="zh-CN" altLang="en-US">
                <a:latin typeface="+mn-lt"/>
                <a:ea typeface="+mn-ea"/>
              </a:endParaRPr>
            </a:p>
          </p:txBody>
        </p:sp>
        <p:sp>
          <p:nvSpPr>
            <p:cNvPr id="214" name="Freeform 102"/>
            <p:cNvSpPr/>
            <p:nvPr/>
          </p:nvSpPr>
          <p:spPr bwMode="auto">
            <a:xfrm>
              <a:off x="6931025" y="3346450"/>
              <a:ext cx="30163" cy="15875"/>
            </a:xfrm>
            <a:custGeom>
              <a:avLst/>
              <a:gdLst>
                <a:gd name="T0" fmla="*/ 3 w 8"/>
                <a:gd name="T1" fmla="*/ 2 h 4"/>
                <a:gd name="T2" fmla="*/ 8 w 8"/>
                <a:gd name="T3" fmla="*/ 4 h 4"/>
                <a:gd name="T4" fmla="*/ 3 w 8"/>
                <a:gd name="T5" fmla="*/ 4 h 4"/>
                <a:gd name="T6" fmla="*/ 1 w 8"/>
                <a:gd name="T7" fmla="*/ 2 h 4"/>
                <a:gd name="T8" fmla="*/ 3 w 8"/>
                <a:gd name="T9" fmla="*/ 2 h 4"/>
              </a:gdLst>
              <a:ahLst/>
              <a:cxnLst>
                <a:cxn ang="0">
                  <a:pos x="T0" y="T1"/>
                </a:cxn>
                <a:cxn ang="0">
                  <a:pos x="T2" y="T3"/>
                </a:cxn>
                <a:cxn ang="0">
                  <a:pos x="T4" y="T5"/>
                </a:cxn>
                <a:cxn ang="0">
                  <a:pos x="T6" y="T7"/>
                </a:cxn>
                <a:cxn ang="0">
                  <a:pos x="T8" y="T9"/>
                </a:cxn>
              </a:cxnLst>
              <a:rect l="0" t="0" r="r" b="b"/>
              <a:pathLst>
                <a:path w="8" h="4">
                  <a:moveTo>
                    <a:pt x="3" y="2"/>
                  </a:moveTo>
                  <a:cubicBezTo>
                    <a:pt x="5" y="2"/>
                    <a:pt x="8" y="2"/>
                    <a:pt x="8" y="4"/>
                  </a:cubicBezTo>
                  <a:cubicBezTo>
                    <a:pt x="3" y="4"/>
                    <a:pt x="3" y="4"/>
                    <a:pt x="3" y="4"/>
                  </a:cubicBezTo>
                  <a:cubicBezTo>
                    <a:pt x="3" y="2"/>
                    <a:pt x="2" y="3"/>
                    <a:pt x="1" y="2"/>
                  </a:cubicBezTo>
                  <a:cubicBezTo>
                    <a:pt x="0" y="0"/>
                    <a:pt x="2" y="1"/>
                    <a:pt x="3" y="2"/>
                  </a:cubicBezTo>
                </a:path>
              </a:pathLst>
            </a:custGeom>
            <a:grpFill/>
            <a:ln>
              <a:noFill/>
            </a:ln>
          </p:spPr>
          <p:txBody>
            <a:bodyPr/>
            <a:lstStyle/>
            <a:p>
              <a:pPr defTabSz="1228090">
                <a:defRPr/>
              </a:pPr>
              <a:endParaRPr lang="zh-CN" altLang="en-US">
                <a:latin typeface="+mn-lt"/>
                <a:ea typeface="+mn-ea"/>
              </a:endParaRPr>
            </a:p>
          </p:txBody>
        </p:sp>
        <p:sp>
          <p:nvSpPr>
            <p:cNvPr id="215" name="Freeform 103"/>
            <p:cNvSpPr/>
            <p:nvPr/>
          </p:nvSpPr>
          <p:spPr bwMode="auto">
            <a:xfrm>
              <a:off x="7932737" y="4070350"/>
              <a:ext cx="165100" cy="165100"/>
            </a:xfrm>
            <a:custGeom>
              <a:avLst/>
              <a:gdLst>
                <a:gd name="T0" fmla="*/ 1 w 44"/>
                <a:gd name="T1" fmla="*/ 38 h 44"/>
                <a:gd name="T2" fmla="*/ 4 w 44"/>
                <a:gd name="T3" fmla="*/ 32 h 44"/>
                <a:gd name="T4" fmla="*/ 7 w 44"/>
                <a:gd name="T5" fmla="*/ 31 h 44"/>
                <a:gd name="T6" fmla="*/ 7 w 44"/>
                <a:gd name="T7" fmla="*/ 28 h 44"/>
                <a:gd name="T8" fmla="*/ 9 w 44"/>
                <a:gd name="T9" fmla="*/ 28 h 44"/>
                <a:gd name="T10" fmla="*/ 11 w 44"/>
                <a:gd name="T11" fmla="*/ 25 h 44"/>
                <a:gd name="T12" fmla="*/ 16 w 44"/>
                <a:gd name="T13" fmla="*/ 24 h 44"/>
                <a:gd name="T14" fmla="*/ 19 w 44"/>
                <a:gd name="T15" fmla="*/ 21 h 44"/>
                <a:gd name="T16" fmla="*/ 22 w 44"/>
                <a:gd name="T17" fmla="*/ 17 h 44"/>
                <a:gd name="T18" fmla="*/ 25 w 44"/>
                <a:gd name="T19" fmla="*/ 14 h 44"/>
                <a:gd name="T20" fmla="*/ 29 w 44"/>
                <a:gd name="T21" fmla="*/ 15 h 44"/>
                <a:gd name="T22" fmla="*/ 28 w 44"/>
                <a:gd name="T23" fmla="*/ 10 h 44"/>
                <a:gd name="T24" fmla="*/ 33 w 44"/>
                <a:gd name="T25" fmla="*/ 3 h 44"/>
                <a:gd name="T26" fmla="*/ 37 w 44"/>
                <a:gd name="T27" fmla="*/ 0 h 44"/>
                <a:gd name="T28" fmla="*/ 42 w 44"/>
                <a:gd name="T29" fmla="*/ 3 h 44"/>
                <a:gd name="T30" fmla="*/ 43 w 44"/>
                <a:gd name="T31" fmla="*/ 10 h 44"/>
                <a:gd name="T32" fmla="*/ 42 w 44"/>
                <a:gd name="T33" fmla="*/ 14 h 44"/>
                <a:gd name="T34" fmla="*/ 39 w 44"/>
                <a:gd name="T35" fmla="*/ 14 h 44"/>
                <a:gd name="T36" fmla="*/ 37 w 44"/>
                <a:gd name="T37" fmla="*/ 21 h 44"/>
                <a:gd name="T38" fmla="*/ 32 w 44"/>
                <a:gd name="T39" fmla="*/ 22 h 44"/>
                <a:gd name="T40" fmla="*/ 28 w 44"/>
                <a:gd name="T41" fmla="*/ 32 h 44"/>
                <a:gd name="T42" fmla="*/ 25 w 44"/>
                <a:gd name="T43" fmla="*/ 38 h 44"/>
                <a:gd name="T44" fmla="*/ 22 w 44"/>
                <a:gd name="T45" fmla="*/ 41 h 44"/>
                <a:gd name="T46" fmla="*/ 11 w 44"/>
                <a:gd name="T47" fmla="*/ 36 h 44"/>
                <a:gd name="T48" fmla="*/ 5 w 44"/>
                <a:gd name="T49" fmla="*/ 38 h 44"/>
                <a:gd name="T50" fmla="*/ 4 w 44"/>
                <a:gd name="T51" fmla="*/ 35 h 44"/>
                <a:gd name="T52" fmla="*/ 1 w 44"/>
                <a:gd name="T53" fmla="*/ 3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4" h="44">
                  <a:moveTo>
                    <a:pt x="1" y="38"/>
                  </a:moveTo>
                  <a:cubicBezTo>
                    <a:pt x="0" y="36"/>
                    <a:pt x="3" y="34"/>
                    <a:pt x="4" y="32"/>
                  </a:cubicBezTo>
                  <a:cubicBezTo>
                    <a:pt x="4" y="32"/>
                    <a:pt x="6" y="31"/>
                    <a:pt x="7" y="31"/>
                  </a:cubicBezTo>
                  <a:cubicBezTo>
                    <a:pt x="7" y="30"/>
                    <a:pt x="6" y="28"/>
                    <a:pt x="7" y="28"/>
                  </a:cubicBezTo>
                  <a:cubicBezTo>
                    <a:pt x="7" y="28"/>
                    <a:pt x="9" y="28"/>
                    <a:pt x="9" y="28"/>
                  </a:cubicBezTo>
                  <a:cubicBezTo>
                    <a:pt x="10" y="28"/>
                    <a:pt x="10" y="25"/>
                    <a:pt x="11" y="25"/>
                  </a:cubicBezTo>
                  <a:cubicBezTo>
                    <a:pt x="13" y="24"/>
                    <a:pt x="16" y="26"/>
                    <a:pt x="16" y="24"/>
                  </a:cubicBezTo>
                  <a:cubicBezTo>
                    <a:pt x="17" y="21"/>
                    <a:pt x="16" y="22"/>
                    <a:pt x="19" y="21"/>
                  </a:cubicBezTo>
                  <a:cubicBezTo>
                    <a:pt x="22" y="21"/>
                    <a:pt x="21" y="19"/>
                    <a:pt x="22" y="17"/>
                  </a:cubicBezTo>
                  <a:cubicBezTo>
                    <a:pt x="22" y="17"/>
                    <a:pt x="26" y="20"/>
                    <a:pt x="25" y="14"/>
                  </a:cubicBezTo>
                  <a:cubicBezTo>
                    <a:pt x="27" y="14"/>
                    <a:pt x="27" y="15"/>
                    <a:pt x="29" y="15"/>
                  </a:cubicBezTo>
                  <a:cubicBezTo>
                    <a:pt x="29" y="13"/>
                    <a:pt x="27" y="12"/>
                    <a:pt x="28" y="10"/>
                  </a:cubicBezTo>
                  <a:cubicBezTo>
                    <a:pt x="33" y="11"/>
                    <a:pt x="32" y="5"/>
                    <a:pt x="33" y="3"/>
                  </a:cubicBezTo>
                  <a:cubicBezTo>
                    <a:pt x="34" y="2"/>
                    <a:pt x="38" y="3"/>
                    <a:pt x="37" y="0"/>
                  </a:cubicBezTo>
                  <a:cubicBezTo>
                    <a:pt x="39" y="1"/>
                    <a:pt x="39" y="3"/>
                    <a:pt x="42" y="3"/>
                  </a:cubicBezTo>
                  <a:cubicBezTo>
                    <a:pt x="40" y="7"/>
                    <a:pt x="44" y="6"/>
                    <a:pt x="43" y="10"/>
                  </a:cubicBezTo>
                  <a:cubicBezTo>
                    <a:pt x="41" y="10"/>
                    <a:pt x="42" y="13"/>
                    <a:pt x="42" y="14"/>
                  </a:cubicBezTo>
                  <a:cubicBezTo>
                    <a:pt x="41" y="14"/>
                    <a:pt x="39" y="14"/>
                    <a:pt x="39" y="14"/>
                  </a:cubicBezTo>
                  <a:cubicBezTo>
                    <a:pt x="38" y="15"/>
                    <a:pt x="38" y="18"/>
                    <a:pt x="37" y="21"/>
                  </a:cubicBezTo>
                  <a:cubicBezTo>
                    <a:pt x="35" y="23"/>
                    <a:pt x="35" y="20"/>
                    <a:pt x="32" y="22"/>
                  </a:cubicBezTo>
                  <a:cubicBezTo>
                    <a:pt x="28" y="24"/>
                    <a:pt x="29" y="29"/>
                    <a:pt x="28" y="32"/>
                  </a:cubicBezTo>
                  <a:cubicBezTo>
                    <a:pt x="27" y="33"/>
                    <a:pt x="23" y="33"/>
                    <a:pt x="25" y="38"/>
                  </a:cubicBezTo>
                  <a:cubicBezTo>
                    <a:pt x="22" y="37"/>
                    <a:pt x="22" y="39"/>
                    <a:pt x="22" y="41"/>
                  </a:cubicBezTo>
                  <a:cubicBezTo>
                    <a:pt x="19" y="37"/>
                    <a:pt x="11" y="44"/>
                    <a:pt x="11" y="36"/>
                  </a:cubicBezTo>
                  <a:cubicBezTo>
                    <a:pt x="10" y="37"/>
                    <a:pt x="7" y="39"/>
                    <a:pt x="5" y="38"/>
                  </a:cubicBezTo>
                  <a:cubicBezTo>
                    <a:pt x="5" y="38"/>
                    <a:pt x="4" y="35"/>
                    <a:pt x="4" y="35"/>
                  </a:cubicBezTo>
                  <a:cubicBezTo>
                    <a:pt x="1" y="35"/>
                    <a:pt x="7" y="40"/>
                    <a:pt x="1" y="38"/>
                  </a:cubicBezTo>
                </a:path>
              </a:pathLst>
            </a:custGeom>
            <a:grpFill/>
            <a:ln>
              <a:noFill/>
            </a:ln>
          </p:spPr>
          <p:txBody>
            <a:bodyPr/>
            <a:lstStyle/>
            <a:p>
              <a:pPr defTabSz="1228090">
                <a:defRPr/>
              </a:pPr>
              <a:endParaRPr lang="zh-CN" altLang="en-US">
                <a:latin typeface="+mn-lt"/>
                <a:ea typeface="+mn-ea"/>
              </a:endParaRPr>
            </a:p>
          </p:txBody>
        </p:sp>
        <p:sp>
          <p:nvSpPr>
            <p:cNvPr id="216" name="Freeform 104"/>
            <p:cNvSpPr/>
            <p:nvPr/>
          </p:nvSpPr>
          <p:spPr bwMode="auto">
            <a:xfrm>
              <a:off x="2303462" y="830262"/>
              <a:ext cx="228600" cy="168275"/>
            </a:xfrm>
            <a:custGeom>
              <a:avLst/>
              <a:gdLst>
                <a:gd name="T0" fmla="*/ 16 w 61"/>
                <a:gd name="T1" fmla="*/ 0 h 45"/>
                <a:gd name="T2" fmla="*/ 23 w 61"/>
                <a:gd name="T3" fmla="*/ 5 h 45"/>
                <a:gd name="T4" fmla="*/ 28 w 61"/>
                <a:gd name="T5" fmla="*/ 7 h 45"/>
                <a:gd name="T6" fmla="*/ 30 w 61"/>
                <a:gd name="T7" fmla="*/ 7 h 45"/>
                <a:gd name="T8" fmla="*/ 32 w 61"/>
                <a:gd name="T9" fmla="*/ 8 h 45"/>
                <a:gd name="T10" fmla="*/ 36 w 61"/>
                <a:gd name="T11" fmla="*/ 11 h 45"/>
                <a:gd name="T12" fmla="*/ 40 w 61"/>
                <a:gd name="T13" fmla="*/ 11 h 45"/>
                <a:gd name="T14" fmla="*/ 49 w 61"/>
                <a:gd name="T15" fmla="*/ 14 h 45"/>
                <a:gd name="T16" fmla="*/ 49 w 61"/>
                <a:gd name="T17" fmla="*/ 18 h 45"/>
                <a:gd name="T18" fmla="*/ 53 w 61"/>
                <a:gd name="T19" fmla="*/ 18 h 45"/>
                <a:gd name="T20" fmla="*/ 53 w 61"/>
                <a:gd name="T21" fmla="*/ 21 h 45"/>
                <a:gd name="T22" fmla="*/ 61 w 61"/>
                <a:gd name="T23" fmla="*/ 26 h 45"/>
                <a:gd name="T24" fmla="*/ 60 w 61"/>
                <a:gd name="T25" fmla="*/ 31 h 45"/>
                <a:gd name="T26" fmla="*/ 57 w 61"/>
                <a:gd name="T27" fmla="*/ 29 h 45"/>
                <a:gd name="T28" fmla="*/ 50 w 61"/>
                <a:gd name="T29" fmla="*/ 33 h 45"/>
                <a:gd name="T30" fmla="*/ 49 w 61"/>
                <a:gd name="T31" fmla="*/ 36 h 45"/>
                <a:gd name="T32" fmla="*/ 46 w 61"/>
                <a:gd name="T33" fmla="*/ 39 h 45"/>
                <a:gd name="T34" fmla="*/ 37 w 61"/>
                <a:gd name="T35" fmla="*/ 39 h 45"/>
                <a:gd name="T36" fmla="*/ 37 w 61"/>
                <a:gd name="T37" fmla="*/ 41 h 45"/>
                <a:gd name="T38" fmla="*/ 32 w 61"/>
                <a:gd name="T39" fmla="*/ 42 h 45"/>
                <a:gd name="T40" fmla="*/ 30 w 61"/>
                <a:gd name="T41" fmla="*/ 39 h 45"/>
                <a:gd name="T42" fmla="*/ 22 w 61"/>
                <a:gd name="T43" fmla="*/ 39 h 45"/>
                <a:gd name="T44" fmla="*/ 19 w 61"/>
                <a:gd name="T45" fmla="*/ 36 h 45"/>
                <a:gd name="T46" fmla="*/ 23 w 61"/>
                <a:gd name="T47" fmla="*/ 33 h 45"/>
                <a:gd name="T48" fmla="*/ 16 w 61"/>
                <a:gd name="T49" fmla="*/ 32 h 45"/>
                <a:gd name="T50" fmla="*/ 21 w 61"/>
                <a:gd name="T51" fmla="*/ 29 h 45"/>
                <a:gd name="T52" fmla="*/ 23 w 61"/>
                <a:gd name="T53" fmla="*/ 26 h 45"/>
                <a:gd name="T54" fmla="*/ 28 w 61"/>
                <a:gd name="T55" fmla="*/ 28 h 45"/>
                <a:gd name="T56" fmla="*/ 26 w 61"/>
                <a:gd name="T57" fmla="*/ 24 h 45"/>
                <a:gd name="T58" fmla="*/ 14 w 61"/>
                <a:gd name="T59" fmla="*/ 26 h 45"/>
                <a:gd name="T60" fmla="*/ 9 w 61"/>
                <a:gd name="T61" fmla="*/ 25 h 45"/>
                <a:gd name="T62" fmla="*/ 7 w 61"/>
                <a:gd name="T63" fmla="*/ 22 h 45"/>
                <a:gd name="T64" fmla="*/ 1 w 61"/>
                <a:gd name="T65" fmla="*/ 19 h 45"/>
                <a:gd name="T66" fmla="*/ 0 w 61"/>
                <a:gd name="T67" fmla="*/ 15 h 45"/>
                <a:gd name="T68" fmla="*/ 4 w 61"/>
                <a:gd name="T69" fmla="*/ 12 h 45"/>
                <a:gd name="T70" fmla="*/ 7 w 61"/>
                <a:gd name="T71" fmla="*/ 10 h 45"/>
                <a:gd name="T72" fmla="*/ 8 w 61"/>
                <a:gd name="T73" fmla="*/ 5 h 45"/>
                <a:gd name="T74" fmla="*/ 11 w 61"/>
                <a:gd name="T75" fmla="*/ 5 h 45"/>
                <a:gd name="T76" fmla="*/ 14 w 61"/>
                <a:gd name="T77" fmla="*/ 3 h 45"/>
                <a:gd name="T78" fmla="*/ 16 w 61"/>
                <a:gd name="T7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1" h="45">
                  <a:moveTo>
                    <a:pt x="16" y="0"/>
                  </a:moveTo>
                  <a:cubicBezTo>
                    <a:pt x="18" y="2"/>
                    <a:pt x="22" y="2"/>
                    <a:pt x="23" y="5"/>
                  </a:cubicBezTo>
                  <a:cubicBezTo>
                    <a:pt x="26" y="4"/>
                    <a:pt x="27" y="6"/>
                    <a:pt x="28" y="7"/>
                  </a:cubicBezTo>
                  <a:cubicBezTo>
                    <a:pt x="28" y="7"/>
                    <a:pt x="30" y="6"/>
                    <a:pt x="30" y="7"/>
                  </a:cubicBezTo>
                  <a:cubicBezTo>
                    <a:pt x="31" y="7"/>
                    <a:pt x="31" y="9"/>
                    <a:pt x="32" y="8"/>
                  </a:cubicBezTo>
                  <a:cubicBezTo>
                    <a:pt x="34" y="6"/>
                    <a:pt x="33" y="9"/>
                    <a:pt x="36" y="11"/>
                  </a:cubicBezTo>
                  <a:cubicBezTo>
                    <a:pt x="37" y="12"/>
                    <a:pt x="39" y="11"/>
                    <a:pt x="40" y="11"/>
                  </a:cubicBezTo>
                  <a:cubicBezTo>
                    <a:pt x="41" y="11"/>
                    <a:pt x="43" y="16"/>
                    <a:pt x="49" y="14"/>
                  </a:cubicBezTo>
                  <a:cubicBezTo>
                    <a:pt x="49" y="18"/>
                    <a:pt x="49" y="18"/>
                    <a:pt x="49" y="18"/>
                  </a:cubicBezTo>
                  <a:cubicBezTo>
                    <a:pt x="50" y="19"/>
                    <a:pt x="52" y="17"/>
                    <a:pt x="53" y="18"/>
                  </a:cubicBezTo>
                  <a:cubicBezTo>
                    <a:pt x="53" y="18"/>
                    <a:pt x="52" y="20"/>
                    <a:pt x="53" y="21"/>
                  </a:cubicBezTo>
                  <a:cubicBezTo>
                    <a:pt x="55" y="23"/>
                    <a:pt x="58" y="24"/>
                    <a:pt x="61" y="26"/>
                  </a:cubicBezTo>
                  <a:cubicBezTo>
                    <a:pt x="61" y="28"/>
                    <a:pt x="61" y="30"/>
                    <a:pt x="60" y="31"/>
                  </a:cubicBezTo>
                  <a:cubicBezTo>
                    <a:pt x="58" y="31"/>
                    <a:pt x="57" y="29"/>
                    <a:pt x="57" y="29"/>
                  </a:cubicBezTo>
                  <a:cubicBezTo>
                    <a:pt x="54" y="30"/>
                    <a:pt x="53" y="33"/>
                    <a:pt x="50" y="33"/>
                  </a:cubicBezTo>
                  <a:cubicBezTo>
                    <a:pt x="49" y="34"/>
                    <a:pt x="49" y="35"/>
                    <a:pt x="49" y="36"/>
                  </a:cubicBezTo>
                  <a:cubicBezTo>
                    <a:pt x="46" y="36"/>
                    <a:pt x="46" y="37"/>
                    <a:pt x="46" y="39"/>
                  </a:cubicBezTo>
                  <a:cubicBezTo>
                    <a:pt x="41" y="40"/>
                    <a:pt x="40" y="36"/>
                    <a:pt x="37" y="39"/>
                  </a:cubicBezTo>
                  <a:cubicBezTo>
                    <a:pt x="36" y="39"/>
                    <a:pt x="37" y="41"/>
                    <a:pt x="37" y="41"/>
                  </a:cubicBezTo>
                  <a:cubicBezTo>
                    <a:pt x="37" y="45"/>
                    <a:pt x="32" y="37"/>
                    <a:pt x="32" y="42"/>
                  </a:cubicBezTo>
                  <a:cubicBezTo>
                    <a:pt x="30" y="42"/>
                    <a:pt x="31" y="40"/>
                    <a:pt x="30" y="39"/>
                  </a:cubicBezTo>
                  <a:cubicBezTo>
                    <a:pt x="27" y="42"/>
                    <a:pt x="26" y="38"/>
                    <a:pt x="22" y="39"/>
                  </a:cubicBezTo>
                  <a:cubicBezTo>
                    <a:pt x="22" y="37"/>
                    <a:pt x="21" y="36"/>
                    <a:pt x="19" y="36"/>
                  </a:cubicBezTo>
                  <a:cubicBezTo>
                    <a:pt x="19" y="34"/>
                    <a:pt x="23" y="36"/>
                    <a:pt x="23" y="33"/>
                  </a:cubicBezTo>
                  <a:cubicBezTo>
                    <a:pt x="24" y="30"/>
                    <a:pt x="18" y="33"/>
                    <a:pt x="16" y="32"/>
                  </a:cubicBezTo>
                  <a:cubicBezTo>
                    <a:pt x="15" y="28"/>
                    <a:pt x="19" y="30"/>
                    <a:pt x="21" y="29"/>
                  </a:cubicBezTo>
                  <a:cubicBezTo>
                    <a:pt x="21" y="29"/>
                    <a:pt x="23" y="26"/>
                    <a:pt x="23" y="26"/>
                  </a:cubicBezTo>
                  <a:cubicBezTo>
                    <a:pt x="24" y="26"/>
                    <a:pt x="26" y="29"/>
                    <a:pt x="28" y="28"/>
                  </a:cubicBezTo>
                  <a:cubicBezTo>
                    <a:pt x="28" y="26"/>
                    <a:pt x="26" y="25"/>
                    <a:pt x="26" y="24"/>
                  </a:cubicBezTo>
                  <a:cubicBezTo>
                    <a:pt x="25" y="25"/>
                    <a:pt x="16" y="24"/>
                    <a:pt x="14" y="26"/>
                  </a:cubicBezTo>
                  <a:cubicBezTo>
                    <a:pt x="11" y="29"/>
                    <a:pt x="13" y="26"/>
                    <a:pt x="9" y="25"/>
                  </a:cubicBezTo>
                  <a:cubicBezTo>
                    <a:pt x="5" y="24"/>
                    <a:pt x="2" y="26"/>
                    <a:pt x="7" y="22"/>
                  </a:cubicBezTo>
                  <a:cubicBezTo>
                    <a:pt x="6" y="20"/>
                    <a:pt x="2" y="21"/>
                    <a:pt x="1" y="19"/>
                  </a:cubicBezTo>
                  <a:cubicBezTo>
                    <a:pt x="3" y="17"/>
                    <a:pt x="6" y="13"/>
                    <a:pt x="0" y="15"/>
                  </a:cubicBezTo>
                  <a:cubicBezTo>
                    <a:pt x="0" y="14"/>
                    <a:pt x="1" y="12"/>
                    <a:pt x="4" y="12"/>
                  </a:cubicBezTo>
                  <a:cubicBezTo>
                    <a:pt x="5" y="12"/>
                    <a:pt x="5" y="10"/>
                    <a:pt x="7" y="10"/>
                  </a:cubicBezTo>
                  <a:cubicBezTo>
                    <a:pt x="9" y="10"/>
                    <a:pt x="7" y="7"/>
                    <a:pt x="8" y="5"/>
                  </a:cubicBezTo>
                  <a:cubicBezTo>
                    <a:pt x="8" y="5"/>
                    <a:pt x="10" y="6"/>
                    <a:pt x="11" y="5"/>
                  </a:cubicBezTo>
                  <a:cubicBezTo>
                    <a:pt x="12" y="5"/>
                    <a:pt x="12" y="3"/>
                    <a:pt x="14" y="3"/>
                  </a:cubicBezTo>
                  <a:cubicBezTo>
                    <a:pt x="14" y="1"/>
                    <a:pt x="16" y="2"/>
                    <a:pt x="16" y="0"/>
                  </a:cubicBezTo>
                </a:path>
              </a:pathLst>
            </a:custGeom>
            <a:grpFill/>
            <a:ln>
              <a:noFill/>
            </a:ln>
          </p:spPr>
          <p:txBody>
            <a:bodyPr/>
            <a:lstStyle/>
            <a:p>
              <a:pPr defTabSz="1228090">
                <a:defRPr/>
              </a:pPr>
              <a:endParaRPr lang="zh-CN" altLang="en-US">
                <a:latin typeface="+mn-lt"/>
                <a:ea typeface="+mn-ea"/>
              </a:endParaRPr>
            </a:p>
          </p:txBody>
        </p:sp>
        <p:sp>
          <p:nvSpPr>
            <p:cNvPr id="217" name="Freeform 105"/>
            <p:cNvSpPr/>
            <p:nvPr/>
          </p:nvSpPr>
          <p:spPr bwMode="auto">
            <a:xfrm>
              <a:off x="4598987" y="893762"/>
              <a:ext cx="306388" cy="153988"/>
            </a:xfrm>
            <a:custGeom>
              <a:avLst/>
              <a:gdLst>
                <a:gd name="T0" fmla="*/ 29 w 82"/>
                <a:gd name="T1" fmla="*/ 28 h 41"/>
                <a:gd name="T2" fmla="*/ 26 w 82"/>
                <a:gd name="T3" fmla="*/ 29 h 41"/>
                <a:gd name="T4" fmla="*/ 19 w 82"/>
                <a:gd name="T5" fmla="*/ 28 h 41"/>
                <a:gd name="T6" fmla="*/ 23 w 82"/>
                <a:gd name="T7" fmla="*/ 25 h 41"/>
                <a:gd name="T8" fmla="*/ 31 w 82"/>
                <a:gd name="T9" fmla="*/ 19 h 41"/>
                <a:gd name="T10" fmla="*/ 29 w 82"/>
                <a:gd name="T11" fmla="*/ 15 h 41"/>
                <a:gd name="T12" fmla="*/ 22 w 82"/>
                <a:gd name="T13" fmla="*/ 15 h 41"/>
                <a:gd name="T14" fmla="*/ 15 w 82"/>
                <a:gd name="T15" fmla="*/ 21 h 41"/>
                <a:gd name="T16" fmla="*/ 5 w 82"/>
                <a:gd name="T17" fmla="*/ 19 h 41"/>
                <a:gd name="T18" fmla="*/ 6 w 82"/>
                <a:gd name="T19" fmla="*/ 9 h 41"/>
                <a:gd name="T20" fmla="*/ 3 w 82"/>
                <a:gd name="T21" fmla="*/ 11 h 41"/>
                <a:gd name="T22" fmla="*/ 2 w 82"/>
                <a:gd name="T23" fmla="*/ 4 h 41"/>
                <a:gd name="T24" fmla="*/ 5 w 82"/>
                <a:gd name="T25" fmla="*/ 5 h 41"/>
                <a:gd name="T26" fmla="*/ 13 w 82"/>
                <a:gd name="T27" fmla="*/ 2 h 41"/>
                <a:gd name="T28" fmla="*/ 15 w 82"/>
                <a:gd name="T29" fmla="*/ 7 h 41"/>
                <a:gd name="T30" fmla="*/ 26 w 82"/>
                <a:gd name="T31" fmla="*/ 8 h 41"/>
                <a:gd name="T32" fmla="*/ 30 w 82"/>
                <a:gd name="T33" fmla="*/ 2 h 41"/>
                <a:gd name="T34" fmla="*/ 44 w 82"/>
                <a:gd name="T35" fmla="*/ 4 h 41"/>
                <a:gd name="T36" fmla="*/ 45 w 82"/>
                <a:gd name="T37" fmla="*/ 4 h 41"/>
                <a:gd name="T38" fmla="*/ 51 w 82"/>
                <a:gd name="T39" fmla="*/ 8 h 41"/>
                <a:gd name="T40" fmla="*/ 50 w 82"/>
                <a:gd name="T41" fmla="*/ 11 h 41"/>
                <a:gd name="T42" fmla="*/ 57 w 82"/>
                <a:gd name="T43" fmla="*/ 9 h 41"/>
                <a:gd name="T44" fmla="*/ 65 w 82"/>
                <a:gd name="T45" fmla="*/ 12 h 41"/>
                <a:gd name="T46" fmla="*/ 67 w 82"/>
                <a:gd name="T47" fmla="*/ 15 h 41"/>
                <a:gd name="T48" fmla="*/ 68 w 82"/>
                <a:gd name="T49" fmla="*/ 16 h 41"/>
                <a:gd name="T50" fmla="*/ 69 w 82"/>
                <a:gd name="T51" fmla="*/ 19 h 41"/>
                <a:gd name="T52" fmla="*/ 72 w 82"/>
                <a:gd name="T53" fmla="*/ 19 h 41"/>
                <a:gd name="T54" fmla="*/ 72 w 82"/>
                <a:gd name="T55" fmla="*/ 22 h 41"/>
                <a:gd name="T56" fmla="*/ 75 w 82"/>
                <a:gd name="T57" fmla="*/ 22 h 41"/>
                <a:gd name="T58" fmla="*/ 76 w 82"/>
                <a:gd name="T59" fmla="*/ 26 h 41"/>
                <a:gd name="T60" fmla="*/ 81 w 82"/>
                <a:gd name="T61" fmla="*/ 26 h 41"/>
                <a:gd name="T62" fmla="*/ 76 w 82"/>
                <a:gd name="T63" fmla="*/ 29 h 41"/>
                <a:gd name="T64" fmla="*/ 76 w 82"/>
                <a:gd name="T65" fmla="*/ 30 h 41"/>
                <a:gd name="T66" fmla="*/ 62 w 82"/>
                <a:gd name="T67" fmla="*/ 30 h 41"/>
                <a:gd name="T68" fmla="*/ 62 w 82"/>
                <a:gd name="T69" fmla="*/ 22 h 41"/>
                <a:gd name="T70" fmla="*/ 48 w 82"/>
                <a:gd name="T71" fmla="*/ 21 h 41"/>
                <a:gd name="T72" fmla="*/ 47 w 82"/>
                <a:gd name="T73" fmla="*/ 25 h 41"/>
                <a:gd name="T74" fmla="*/ 44 w 82"/>
                <a:gd name="T75" fmla="*/ 25 h 41"/>
                <a:gd name="T76" fmla="*/ 41 w 82"/>
                <a:gd name="T77" fmla="*/ 28 h 41"/>
                <a:gd name="T78" fmla="*/ 43 w 82"/>
                <a:gd name="T79" fmla="*/ 29 h 41"/>
                <a:gd name="T80" fmla="*/ 38 w 82"/>
                <a:gd name="T81" fmla="*/ 30 h 41"/>
                <a:gd name="T82" fmla="*/ 38 w 82"/>
                <a:gd name="T83" fmla="*/ 39 h 41"/>
                <a:gd name="T84" fmla="*/ 20 w 82"/>
                <a:gd name="T85" fmla="*/ 33 h 41"/>
                <a:gd name="T86" fmla="*/ 24 w 82"/>
                <a:gd name="T87" fmla="*/ 30 h 41"/>
                <a:gd name="T88" fmla="*/ 30 w 82"/>
                <a:gd name="T89" fmla="*/ 30 h 41"/>
                <a:gd name="T90" fmla="*/ 29 w 82"/>
                <a:gd name="T91" fmla="*/ 2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2" h="41">
                  <a:moveTo>
                    <a:pt x="29" y="28"/>
                  </a:moveTo>
                  <a:cubicBezTo>
                    <a:pt x="28" y="25"/>
                    <a:pt x="26" y="29"/>
                    <a:pt x="26" y="29"/>
                  </a:cubicBezTo>
                  <a:cubicBezTo>
                    <a:pt x="24" y="29"/>
                    <a:pt x="22" y="26"/>
                    <a:pt x="19" y="28"/>
                  </a:cubicBezTo>
                  <a:cubicBezTo>
                    <a:pt x="19" y="25"/>
                    <a:pt x="21" y="26"/>
                    <a:pt x="23" y="25"/>
                  </a:cubicBezTo>
                  <a:cubicBezTo>
                    <a:pt x="26" y="23"/>
                    <a:pt x="28" y="20"/>
                    <a:pt x="31" y="19"/>
                  </a:cubicBezTo>
                  <a:cubicBezTo>
                    <a:pt x="31" y="18"/>
                    <a:pt x="28" y="18"/>
                    <a:pt x="29" y="15"/>
                  </a:cubicBezTo>
                  <a:cubicBezTo>
                    <a:pt x="26" y="14"/>
                    <a:pt x="23" y="19"/>
                    <a:pt x="22" y="15"/>
                  </a:cubicBezTo>
                  <a:cubicBezTo>
                    <a:pt x="20" y="17"/>
                    <a:pt x="17" y="19"/>
                    <a:pt x="15" y="21"/>
                  </a:cubicBezTo>
                  <a:cubicBezTo>
                    <a:pt x="10" y="21"/>
                    <a:pt x="10" y="18"/>
                    <a:pt x="5" y="19"/>
                  </a:cubicBezTo>
                  <a:cubicBezTo>
                    <a:pt x="8" y="17"/>
                    <a:pt x="8" y="14"/>
                    <a:pt x="6" y="9"/>
                  </a:cubicBezTo>
                  <a:cubicBezTo>
                    <a:pt x="5" y="9"/>
                    <a:pt x="4" y="10"/>
                    <a:pt x="3" y="11"/>
                  </a:cubicBezTo>
                  <a:cubicBezTo>
                    <a:pt x="0" y="11"/>
                    <a:pt x="3" y="6"/>
                    <a:pt x="2" y="4"/>
                  </a:cubicBezTo>
                  <a:cubicBezTo>
                    <a:pt x="4" y="4"/>
                    <a:pt x="4" y="4"/>
                    <a:pt x="5" y="5"/>
                  </a:cubicBezTo>
                  <a:cubicBezTo>
                    <a:pt x="6" y="2"/>
                    <a:pt x="13" y="6"/>
                    <a:pt x="13" y="2"/>
                  </a:cubicBezTo>
                  <a:cubicBezTo>
                    <a:pt x="15" y="3"/>
                    <a:pt x="14" y="5"/>
                    <a:pt x="15" y="7"/>
                  </a:cubicBezTo>
                  <a:cubicBezTo>
                    <a:pt x="20" y="8"/>
                    <a:pt x="25" y="0"/>
                    <a:pt x="26" y="8"/>
                  </a:cubicBezTo>
                  <a:cubicBezTo>
                    <a:pt x="30" y="8"/>
                    <a:pt x="30" y="6"/>
                    <a:pt x="30" y="2"/>
                  </a:cubicBezTo>
                  <a:cubicBezTo>
                    <a:pt x="34" y="4"/>
                    <a:pt x="38" y="3"/>
                    <a:pt x="44" y="4"/>
                  </a:cubicBezTo>
                  <a:cubicBezTo>
                    <a:pt x="45" y="4"/>
                    <a:pt x="45" y="6"/>
                    <a:pt x="45" y="4"/>
                  </a:cubicBezTo>
                  <a:cubicBezTo>
                    <a:pt x="48" y="4"/>
                    <a:pt x="46" y="10"/>
                    <a:pt x="51" y="8"/>
                  </a:cubicBezTo>
                  <a:cubicBezTo>
                    <a:pt x="51" y="9"/>
                    <a:pt x="50" y="9"/>
                    <a:pt x="50" y="11"/>
                  </a:cubicBezTo>
                  <a:cubicBezTo>
                    <a:pt x="52" y="10"/>
                    <a:pt x="57" y="12"/>
                    <a:pt x="57" y="9"/>
                  </a:cubicBezTo>
                  <a:cubicBezTo>
                    <a:pt x="58" y="11"/>
                    <a:pt x="59" y="13"/>
                    <a:pt x="65" y="12"/>
                  </a:cubicBezTo>
                  <a:cubicBezTo>
                    <a:pt x="63" y="15"/>
                    <a:pt x="64" y="14"/>
                    <a:pt x="67" y="15"/>
                  </a:cubicBezTo>
                  <a:cubicBezTo>
                    <a:pt x="67" y="15"/>
                    <a:pt x="66" y="16"/>
                    <a:pt x="68" y="16"/>
                  </a:cubicBezTo>
                  <a:cubicBezTo>
                    <a:pt x="70" y="17"/>
                    <a:pt x="68" y="18"/>
                    <a:pt x="69" y="19"/>
                  </a:cubicBezTo>
                  <a:cubicBezTo>
                    <a:pt x="70" y="20"/>
                    <a:pt x="72" y="19"/>
                    <a:pt x="72" y="19"/>
                  </a:cubicBezTo>
                  <a:cubicBezTo>
                    <a:pt x="73" y="20"/>
                    <a:pt x="72" y="22"/>
                    <a:pt x="72" y="22"/>
                  </a:cubicBezTo>
                  <a:cubicBezTo>
                    <a:pt x="73" y="23"/>
                    <a:pt x="75" y="22"/>
                    <a:pt x="75" y="22"/>
                  </a:cubicBezTo>
                  <a:cubicBezTo>
                    <a:pt x="76" y="23"/>
                    <a:pt x="75" y="25"/>
                    <a:pt x="76" y="26"/>
                  </a:cubicBezTo>
                  <a:cubicBezTo>
                    <a:pt x="79" y="27"/>
                    <a:pt x="80" y="24"/>
                    <a:pt x="81" y="26"/>
                  </a:cubicBezTo>
                  <a:cubicBezTo>
                    <a:pt x="82" y="30"/>
                    <a:pt x="77" y="28"/>
                    <a:pt x="76" y="29"/>
                  </a:cubicBezTo>
                  <a:cubicBezTo>
                    <a:pt x="76" y="29"/>
                    <a:pt x="76" y="30"/>
                    <a:pt x="76" y="30"/>
                  </a:cubicBezTo>
                  <a:cubicBezTo>
                    <a:pt x="73" y="32"/>
                    <a:pt x="67" y="30"/>
                    <a:pt x="62" y="30"/>
                  </a:cubicBezTo>
                  <a:cubicBezTo>
                    <a:pt x="61" y="26"/>
                    <a:pt x="62" y="27"/>
                    <a:pt x="62" y="22"/>
                  </a:cubicBezTo>
                  <a:cubicBezTo>
                    <a:pt x="61" y="18"/>
                    <a:pt x="51" y="18"/>
                    <a:pt x="48" y="21"/>
                  </a:cubicBezTo>
                  <a:cubicBezTo>
                    <a:pt x="46" y="21"/>
                    <a:pt x="48" y="24"/>
                    <a:pt x="47" y="25"/>
                  </a:cubicBezTo>
                  <a:cubicBezTo>
                    <a:pt x="47" y="25"/>
                    <a:pt x="44" y="24"/>
                    <a:pt x="44" y="25"/>
                  </a:cubicBezTo>
                  <a:cubicBezTo>
                    <a:pt x="43" y="26"/>
                    <a:pt x="44" y="28"/>
                    <a:pt x="41" y="28"/>
                  </a:cubicBezTo>
                  <a:cubicBezTo>
                    <a:pt x="41" y="29"/>
                    <a:pt x="42" y="29"/>
                    <a:pt x="43" y="29"/>
                  </a:cubicBezTo>
                  <a:cubicBezTo>
                    <a:pt x="42" y="31"/>
                    <a:pt x="40" y="30"/>
                    <a:pt x="38" y="30"/>
                  </a:cubicBezTo>
                  <a:cubicBezTo>
                    <a:pt x="37" y="35"/>
                    <a:pt x="38" y="34"/>
                    <a:pt x="38" y="39"/>
                  </a:cubicBezTo>
                  <a:cubicBezTo>
                    <a:pt x="34" y="40"/>
                    <a:pt x="21" y="41"/>
                    <a:pt x="20" y="33"/>
                  </a:cubicBezTo>
                  <a:cubicBezTo>
                    <a:pt x="23" y="33"/>
                    <a:pt x="24" y="32"/>
                    <a:pt x="24" y="30"/>
                  </a:cubicBezTo>
                  <a:cubicBezTo>
                    <a:pt x="28" y="30"/>
                    <a:pt x="27" y="33"/>
                    <a:pt x="30" y="30"/>
                  </a:cubicBezTo>
                  <a:cubicBezTo>
                    <a:pt x="29" y="29"/>
                    <a:pt x="26" y="28"/>
                    <a:pt x="29" y="28"/>
                  </a:cubicBezTo>
                </a:path>
              </a:pathLst>
            </a:custGeom>
            <a:grpFill/>
            <a:ln>
              <a:noFill/>
            </a:ln>
          </p:spPr>
          <p:txBody>
            <a:bodyPr/>
            <a:lstStyle/>
            <a:p>
              <a:pPr defTabSz="1228090">
                <a:defRPr/>
              </a:pPr>
              <a:endParaRPr lang="zh-CN" altLang="en-US">
                <a:latin typeface="+mn-lt"/>
                <a:ea typeface="+mn-ea"/>
              </a:endParaRPr>
            </a:p>
          </p:txBody>
        </p:sp>
        <p:sp>
          <p:nvSpPr>
            <p:cNvPr id="218" name="Freeform 106"/>
            <p:cNvSpPr/>
            <p:nvPr/>
          </p:nvSpPr>
          <p:spPr bwMode="auto">
            <a:xfrm>
              <a:off x="1736725" y="1014412"/>
              <a:ext cx="146050" cy="74613"/>
            </a:xfrm>
            <a:custGeom>
              <a:avLst/>
              <a:gdLst>
                <a:gd name="T0" fmla="*/ 38 w 39"/>
                <a:gd name="T1" fmla="*/ 3 h 20"/>
                <a:gd name="T2" fmla="*/ 38 w 39"/>
                <a:gd name="T3" fmla="*/ 7 h 20"/>
                <a:gd name="T4" fmla="*/ 36 w 39"/>
                <a:gd name="T5" fmla="*/ 7 h 20"/>
                <a:gd name="T6" fmla="*/ 36 w 39"/>
                <a:gd name="T7" fmla="*/ 11 h 20"/>
                <a:gd name="T8" fmla="*/ 31 w 39"/>
                <a:gd name="T9" fmla="*/ 14 h 20"/>
                <a:gd name="T10" fmla="*/ 27 w 39"/>
                <a:gd name="T11" fmla="*/ 10 h 20"/>
                <a:gd name="T12" fmla="*/ 23 w 39"/>
                <a:gd name="T13" fmla="*/ 13 h 20"/>
                <a:gd name="T14" fmla="*/ 17 w 39"/>
                <a:gd name="T15" fmla="*/ 18 h 20"/>
                <a:gd name="T16" fmla="*/ 2 w 39"/>
                <a:gd name="T17" fmla="*/ 18 h 20"/>
                <a:gd name="T18" fmla="*/ 0 w 39"/>
                <a:gd name="T19" fmla="*/ 13 h 20"/>
                <a:gd name="T20" fmla="*/ 6 w 39"/>
                <a:gd name="T21" fmla="*/ 14 h 20"/>
                <a:gd name="T22" fmla="*/ 12 w 39"/>
                <a:gd name="T23" fmla="*/ 10 h 20"/>
                <a:gd name="T24" fmla="*/ 14 w 39"/>
                <a:gd name="T25" fmla="*/ 7 h 20"/>
                <a:gd name="T26" fmla="*/ 19 w 39"/>
                <a:gd name="T27" fmla="*/ 6 h 20"/>
                <a:gd name="T28" fmla="*/ 20 w 39"/>
                <a:gd name="T29" fmla="*/ 6 h 20"/>
                <a:gd name="T30" fmla="*/ 23 w 39"/>
                <a:gd name="T31" fmla="*/ 3 h 20"/>
                <a:gd name="T32" fmla="*/ 28 w 39"/>
                <a:gd name="T33" fmla="*/ 3 h 20"/>
                <a:gd name="T34" fmla="*/ 38 w 39"/>
                <a:gd name="T35"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20">
                  <a:moveTo>
                    <a:pt x="38" y="3"/>
                  </a:moveTo>
                  <a:cubicBezTo>
                    <a:pt x="38" y="3"/>
                    <a:pt x="39" y="6"/>
                    <a:pt x="38" y="7"/>
                  </a:cubicBezTo>
                  <a:cubicBezTo>
                    <a:pt x="38" y="7"/>
                    <a:pt x="36" y="6"/>
                    <a:pt x="36" y="7"/>
                  </a:cubicBezTo>
                  <a:cubicBezTo>
                    <a:pt x="35" y="7"/>
                    <a:pt x="37" y="11"/>
                    <a:pt x="36" y="11"/>
                  </a:cubicBezTo>
                  <a:cubicBezTo>
                    <a:pt x="34" y="11"/>
                    <a:pt x="32" y="9"/>
                    <a:pt x="31" y="14"/>
                  </a:cubicBezTo>
                  <a:cubicBezTo>
                    <a:pt x="29" y="14"/>
                    <a:pt x="30" y="9"/>
                    <a:pt x="27" y="10"/>
                  </a:cubicBezTo>
                  <a:cubicBezTo>
                    <a:pt x="24" y="9"/>
                    <a:pt x="25" y="12"/>
                    <a:pt x="23" y="13"/>
                  </a:cubicBezTo>
                  <a:cubicBezTo>
                    <a:pt x="21" y="15"/>
                    <a:pt x="17" y="14"/>
                    <a:pt x="17" y="18"/>
                  </a:cubicBezTo>
                  <a:cubicBezTo>
                    <a:pt x="11" y="20"/>
                    <a:pt x="8" y="19"/>
                    <a:pt x="2" y="18"/>
                  </a:cubicBezTo>
                  <a:cubicBezTo>
                    <a:pt x="2" y="16"/>
                    <a:pt x="0" y="15"/>
                    <a:pt x="0" y="13"/>
                  </a:cubicBezTo>
                  <a:cubicBezTo>
                    <a:pt x="2" y="14"/>
                    <a:pt x="4" y="14"/>
                    <a:pt x="6" y="14"/>
                  </a:cubicBezTo>
                  <a:cubicBezTo>
                    <a:pt x="9" y="14"/>
                    <a:pt x="9" y="10"/>
                    <a:pt x="12" y="10"/>
                  </a:cubicBezTo>
                  <a:cubicBezTo>
                    <a:pt x="12" y="10"/>
                    <a:pt x="14" y="6"/>
                    <a:pt x="14" y="7"/>
                  </a:cubicBezTo>
                  <a:cubicBezTo>
                    <a:pt x="17" y="10"/>
                    <a:pt x="15" y="6"/>
                    <a:pt x="19" y="6"/>
                  </a:cubicBezTo>
                  <a:cubicBezTo>
                    <a:pt x="19" y="5"/>
                    <a:pt x="20" y="6"/>
                    <a:pt x="20" y="6"/>
                  </a:cubicBezTo>
                  <a:cubicBezTo>
                    <a:pt x="21" y="5"/>
                    <a:pt x="23" y="3"/>
                    <a:pt x="23" y="3"/>
                  </a:cubicBezTo>
                  <a:cubicBezTo>
                    <a:pt x="25" y="2"/>
                    <a:pt x="27" y="3"/>
                    <a:pt x="28" y="3"/>
                  </a:cubicBezTo>
                  <a:cubicBezTo>
                    <a:pt x="30" y="2"/>
                    <a:pt x="35" y="0"/>
                    <a:pt x="38" y="3"/>
                  </a:cubicBezTo>
                </a:path>
              </a:pathLst>
            </a:custGeom>
            <a:grpFill/>
            <a:ln>
              <a:noFill/>
            </a:ln>
          </p:spPr>
          <p:txBody>
            <a:bodyPr/>
            <a:lstStyle/>
            <a:p>
              <a:pPr defTabSz="1228090">
                <a:defRPr/>
              </a:pPr>
              <a:endParaRPr lang="zh-CN" altLang="en-US">
                <a:latin typeface="+mn-lt"/>
                <a:ea typeface="+mn-ea"/>
              </a:endParaRPr>
            </a:p>
          </p:txBody>
        </p:sp>
        <p:sp>
          <p:nvSpPr>
            <p:cNvPr id="219" name="Freeform 107"/>
            <p:cNvSpPr/>
            <p:nvPr/>
          </p:nvSpPr>
          <p:spPr bwMode="auto">
            <a:xfrm>
              <a:off x="2135187" y="1042987"/>
              <a:ext cx="146050" cy="76200"/>
            </a:xfrm>
            <a:custGeom>
              <a:avLst/>
              <a:gdLst>
                <a:gd name="T0" fmla="*/ 35 w 39"/>
                <a:gd name="T1" fmla="*/ 2 h 20"/>
                <a:gd name="T2" fmla="*/ 39 w 39"/>
                <a:gd name="T3" fmla="*/ 14 h 20"/>
                <a:gd name="T4" fmla="*/ 36 w 39"/>
                <a:gd name="T5" fmla="*/ 13 h 20"/>
                <a:gd name="T6" fmla="*/ 36 w 39"/>
                <a:gd name="T7" fmla="*/ 17 h 20"/>
                <a:gd name="T8" fmla="*/ 31 w 39"/>
                <a:gd name="T9" fmla="*/ 19 h 20"/>
                <a:gd name="T10" fmla="*/ 29 w 39"/>
                <a:gd name="T11" fmla="*/ 20 h 20"/>
                <a:gd name="T12" fmla="*/ 25 w 39"/>
                <a:gd name="T13" fmla="*/ 20 h 20"/>
                <a:gd name="T14" fmla="*/ 25 w 39"/>
                <a:gd name="T15" fmla="*/ 14 h 20"/>
                <a:gd name="T16" fmla="*/ 11 w 39"/>
                <a:gd name="T17" fmla="*/ 13 h 20"/>
                <a:gd name="T18" fmla="*/ 0 w 39"/>
                <a:gd name="T19" fmla="*/ 6 h 20"/>
                <a:gd name="T20" fmla="*/ 1 w 39"/>
                <a:gd name="T21" fmla="*/ 3 h 20"/>
                <a:gd name="T22" fmla="*/ 4 w 39"/>
                <a:gd name="T23" fmla="*/ 5 h 20"/>
                <a:gd name="T24" fmla="*/ 11 w 39"/>
                <a:gd name="T25" fmla="*/ 7 h 20"/>
                <a:gd name="T26" fmla="*/ 14 w 39"/>
                <a:gd name="T27" fmla="*/ 7 h 20"/>
                <a:gd name="T28" fmla="*/ 15 w 39"/>
                <a:gd name="T29" fmla="*/ 10 h 20"/>
                <a:gd name="T30" fmla="*/ 16 w 39"/>
                <a:gd name="T31" fmla="*/ 5 h 20"/>
                <a:gd name="T32" fmla="*/ 19 w 39"/>
                <a:gd name="T33" fmla="*/ 7 h 20"/>
                <a:gd name="T34" fmla="*/ 35 w 39"/>
                <a:gd name="T35"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20">
                  <a:moveTo>
                    <a:pt x="35" y="2"/>
                  </a:moveTo>
                  <a:cubicBezTo>
                    <a:pt x="33" y="9"/>
                    <a:pt x="39" y="9"/>
                    <a:pt x="39" y="14"/>
                  </a:cubicBezTo>
                  <a:cubicBezTo>
                    <a:pt x="38" y="15"/>
                    <a:pt x="37" y="12"/>
                    <a:pt x="36" y="13"/>
                  </a:cubicBezTo>
                  <a:cubicBezTo>
                    <a:pt x="35" y="14"/>
                    <a:pt x="37" y="17"/>
                    <a:pt x="36" y="17"/>
                  </a:cubicBezTo>
                  <a:cubicBezTo>
                    <a:pt x="35" y="18"/>
                    <a:pt x="32" y="18"/>
                    <a:pt x="31" y="19"/>
                  </a:cubicBezTo>
                  <a:cubicBezTo>
                    <a:pt x="30" y="19"/>
                    <a:pt x="30" y="20"/>
                    <a:pt x="29" y="20"/>
                  </a:cubicBezTo>
                  <a:cubicBezTo>
                    <a:pt x="28" y="20"/>
                    <a:pt x="26" y="20"/>
                    <a:pt x="25" y="20"/>
                  </a:cubicBezTo>
                  <a:cubicBezTo>
                    <a:pt x="23" y="18"/>
                    <a:pt x="23" y="16"/>
                    <a:pt x="25" y="14"/>
                  </a:cubicBezTo>
                  <a:cubicBezTo>
                    <a:pt x="20" y="17"/>
                    <a:pt x="17" y="13"/>
                    <a:pt x="11" y="13"/>
                  </a:cubicBezTo>
                  <a:cubicBezTo>
                    <a:pt x="10" y="8"/>
                    <a:pt x="3" y="9"/>
                    <a:pt x="0" y="6"/>
                  </a:cubicBezTo>
                  <a:cubicBezTo>
                    <a:pt x="0" y="6"/>
                    <a:pt x="1" y="3"/>
                    <a:pt x="1" y="3"/>
                  </a:cubicBezTo>
                  <a:cubicBezTo>
                    <a:pt x="3" y="2"/>
                    <a:pt x="3" y="4"/>
                    <a:pt x="4" y="5"/>
                  </a:cubicBezTo>
                  <a:cubicBezTo>
                    <a:pt x="6" y="5"/>
                    <a:pt x="10" y="6"/>
                    <a:pt x="11" y="7"/>
                  </a:cubicBezTo>
                  <a:cubicBezTo>
                    <a:pt x="11" y="8"/>
                    <a:pt x="13" y="7"/>
                    <a:pt x="14" y="7"/>
                  </a:cubicBezTo>
                  <a:cubicBezTo>
                    <a:pt x="14" y="8"/>
                    <a:pt x="13" y="11"/>
                    <a:pt x="15" y="10"/>
                  </a:cubicBezTo>
                  <a:cubicBezTo>
                    <a:pt x="19" y="9"/>
                    <a:pt x="13" y="6"/>
                    <a:pt x="16" y="5"/>
                  </a:cubicBezTo>
                  <a:cubicBezTo>
                    <a:pt x="19" y="3"/>
                    <a:pt x="19" y="7"/>
                    <a:pt x="19" y="7"/>
                  </a:cubicBezTo>
                  <a:cubicBezTo>
                    <a:pt x="24" y="7"/>
                    <a:pt x="26" y="0"/>
                    <a:pt x="35" y="2"/>
                  </a:cubicBezTo>
                </a:path>
              </a:pathLst>
            </a:custGeom>
            <a:grpFill/>
            <a:ln>
              <a:noFill/>
            </a:ln>
          </p:spPr>
          <p:txBody>
            <a:bodyPr/>
            <a:lstStyle/>
            <a:p>
              <a:pPr defTabSz="1228090">
                <a:defRPr/>
              </a:pPr>
              <a:endParaRPr lang="zh-CN" altLang="en-US">
                <a:latin typeface="+mn-lt"/>
                <a:ea typeface="+mn-ea"/>
              </a:endParaRPr>
            </a:p>
          </p:txBody>
        </p:sp>
        <p:sp>
          <p:nvSpPr>
            <p:cNvPr id="220" name="Freeform 108"/>
            <p:cNvSpPr/>
            <p:nvPr/>
          </p:nvSpPr>
          <p:spPr bwMode="auto">
            <a:xfrm>
              <a:off x="1852612" y="1047750"/>
              <a:ext cx="258763" cy="96838"/>
            </a:xfrm>
            <a:custGeom>
              <a:avLst/>
              <a:gdLst>
                <a:gd name="T0" fmla="*/ 31 w 69"/>
                <a:gd name="T1" fmla="*/ 9 h 26"/>
                <a:gd name="T2" fmla="*/ 45 w 69"/>
                <a:gd name="T3" fmla="*/ 15 h 26"/>
                <a:gd name="T4" fmla="*/ 45 w 69"/>
                <a:gd name="T5" fmla="*/ 8 h 26"/>
                <a:gd name="T6" fmla="*/ 41 w 69"/>
                <a:gd name="T7" fmla="*/ 2 h 26"/>
                <a:gd name="T8" fmla="*/ 51 w 69"/>
                <a:gd name="T9" fmla="*/ 1 h 26"/>
                <a:gd name="T10" fmla="*/ 54 w 69"/>
                <a:gd name="T11" fmla="*/ 4 h 26"/>
                <a:gd name="T12" fmla="*/ 54 w 69"/>
                <a:gd name="T13" fmla="*/ 6 h 26"/>
                <a:gd name="T14" fmla="*/ 59 w 69"/>
                <a:gd name="T15" fmla="*/ 11 h 26"/>
                <a:gd name="T16" fmla="*/ 63 w 69"/>
                <a:gd name="T17" fmla="*/ 8 h 26"/>
                <a:gd name="T18" fmla="*/ 68 w 69"/>
                <a:gd name="T19" fmla="*/ 11 h 26"/>
                <a:gd name="T20" fmla="*/ 69 w 69"/>
                <a:gd name="T21" fmla="*/ 13 h 26"/>
                <a:gd name="T22" fmla="*/ 68 w 69"/>
                <a:gd name="T23" fmla="*/ 19 h 26"/>
                <a:gd name="T24" fmla="*/ 59 w 69"/>
                <a:gd name="T25" fmla="*/ 20 h 26"/>
                <a:gd name="T26" fmla="*/ 54 w 69"/>
                <a:gd name="T27" fmla="*/ 19 h 26"/>
                <a:gd name="T28" fmla="*/ 41 w 69"/>
                <a:gd name="T29" fmla="*/ 22 h 26"/>
                <a:gd name="T30" fmla="*/ 38 w 69"/>
                <a:gd name="T31" fmla="*/ 22 h 26"/>
                <a:gd name="T32" fmla="*/ 34 w 69"/>
                <a:gd name="T33" fmla="*/ 23 h 26"/>
                <a:gd name="T34" fmla="*/ 20 w 69"/>
                <a:gd name="T35" fmla="*/ 26 h 26"/>
                <a:gd name="T36" fmla="*/ 33 w 69"/>
                <a:gd name="T37" fmla="*/ 22 h 26"/>
                <a:gd name="T38" fmla="*/ 26 w 69"/>
                <a:gd name="T39" fmla="*/ 19 h 26"/>
                <a:gd name="T40" fmla="*/ 20 w 69"/>
                <a:gd name="T41" fmla="*/ 16 h 26"/>
                <a:gd name="T42" fmla="*/ 14 w 69"/>
                <a:gd name="T43" fmla="*/ 19 h 26"/>
                <a:gd name="T44" fmla="*/ 10 w 69"/>
                <a:gd name="T45" fmla="*/ 18 h 26"/>
                <a:gd name="T46" fmla="*/ 0 w 69"/>
                <a:gd name="T47" fmla="*/ 16 h 26"/>
                <a:gd name="T48" fmla="*/ 3 w 69"/>
                <a:gd name="T49" fmla="*/ 13 h 26"/>
                <a:gd name="T50" fmla="*/ 5 w 69"/>
                <a:gd name="T51" fmla="*/ 9 h 26"/>
                <a:gd name="T52" fmla="*/ 10 w 69"/>
                <a:gd name="T53" fmla="*/ 8 h 26"/>
                <a:gd name="T54" fmla="*/ 9 w 69"/>
                <a:gd name="T55" fmla="*/ 5 h 26"/>
                <a:gd name="T56" fmla="*/ 12 w 69"/>
                <a:gd name="T57" fmla="*/ 5 h 26"/>
                <a:gd name="T58" fmla="*/ 16 w 69"/>
                <a:gd name="T59" fmla="*/ 4 h 26"/>
                <a:gd name="T60" fmla="*/ 23 w 69"/>
                <a:gd name="T61" fmla="*/ 5 h 26"/>
                <a:gd name="T62" fmla="*/ 24 w 69"/>
                <a:gd name="T63" fmla="*/ 8 h 26"/>
                <a:gd name="T64" fmla="*/ 27 w 69"/>
                <a:gd name="T65" fmla="*/ 8 h 26"/>
                <a:gd name="T66" fmla="*/ 27 w 69"/>
                <a:gd name="T67" fmla="*/ 12 h 26"/>
                <a:gd name="T68" fmla="*/ 31 w 69"/>
                <a:gd name="T69" fmla="*/ 9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9" h="26">
                  <a:moveTo>
                    <a:pt x="31" y="9"/>
                  </a:moveTo>
                  <a:cubicBezTo>
                    <a:pt x="30" y="14"/>
                    <a:pt x="43" y="12"/>
                    <a:pt x="45" y="15"/>
                  </a:cubicBezTo>
                  <a:cubicBezTo>
                    <a:pt x="48" y="9"/>
                    <a:pt x="36" y="8"/>
                    <a:pt x="45" y="8"/>
                  </a:cubicBezTo>
                  <a:cubicBezTo>
                    <a:pt x="47" y="2"/>
                    <a:pt x="39" y="7"/>
                    <a:pt x="41" y="2"/>
                  </a:cubicBezTo>
                  <a:cubicBezTo>
                    <a:pt x="45" y="3"/>
                    <a:pt x="46" y="0"/>
                    <a:pt x="51" y="1"/>
                  </a:cubicBezTo>
                  <a:cubicBezTo>
                    <a:pt x="50" y="4"/>
                    <a:pt x="53" y="3"/>
                    <a:pt x="54" y="4"/>
                  </a:cubicBezTo>
                  <a:cubicBezTo>
                    <a:pt x="54" y="4"/>
                    <a:pt x="53" y="6"/>
                    <a:pt x="54" y="6"/>
                  </a:cubicBezTo>
                  <a:cubicBezTo>
                    <a:pt x="55" y="7"/>
                    <a:pt x="57" y="8"/>
                    <a:pt x="59" y="11"/>
                  </a:cubicBezTo>
                  <a:cubicBezTo>
                    <a:pt x="61" y="10"/>
                    <a:pt x="61" y="7"/>
                    <a:pt x="63" y="8"/>
                  </a:cubicBezTo>
                  <a:cubicBezTo>
                    <a:pt x="66" y="8"/>
                    <a:pt x="67" y="9"/>
                    <a:pt x="68" y="11"/>
                  </a:cubicBezTo>
                  <a:cubicBezTo>
                    <a:pt x="68" y="11"/>
                    <a:pt x="69" y="13"/>
                    <a:pt x="69" y="13"/>
                  </a:cubicBezTo>
                  <a:cubicBezTo>
                    <a:pt x="67" y="15"/>
                    <a:pt x="69" y="14"/>
                    <a:pt x="68" y="19"/>
                  </a:cubicBezTo>
                  <a:cubicBezTo>
                    <a:pt x="65" y="16"/>
                    <a:pt x="62" y="20"/>
                    <a:pt x="59" y="20"/>
                  </a:cubicBezTo>
                  <a:cubicBezTo>
                    <a:pt x="57" y="21"/>
                    <a:pt x="56" y="19"/>
                    <a:pt x="54" y="19"/>
                  </a:cubicBezTo>
                  <a:cubicBezTo>
                    <a:pt x="50" y="19"/>
                    <a:pt x="44" y="21"/>
                    <a:pt x="41" y="22"/>
                  </a:cubicBezTo>
                  <a:cubicBezTo>
                    <a:pt x="40" y="22"/>
                    <a:pt x="38" y="21"/>
                    <a:pt x="38" y="22"/>
                  </a:cubicBezTo>
                  <a:cubicBezTo>
                    <a:pt x="37" y="23"/>
                    <a:pt x="36" y="22"/>
                    <a:pt x="34" y="23"/>
                  </a:cubicBezTo>
                  <a:cubicBezTo>
                    <a:pt x="32" y="24"/>
                    <a:pt x="25" y="26"/>
                    <a:pt x="20" y="26"/>
                  </a:cubicBezTo>
                  <a:cubicBezTo>
                    <a:pt x="21" y="21"/>
                    <a:pt x="27" y="22"/>
                    <a:pt x="33" y="22"/>
                  </a:cubicBezTo>
                  <a:cubicBezTo>
                    <a:pt x="33" y="16"/>
                    <a:pt x="28" y="20"/>
                    <a:pt x="26" y="19"/>
                  </a:cubicBezTo>
                  <a:cubicBezTo>
                    <a:pt x="23" y="18"/>
                    <a:pt x="22" y="18"/>
                    <a:pt x="20" y="16"/>
                  </a:cubicBezTo>
                  <a:cubicBezTo>
                    <a:pt x="17" y="15"/>
                    <a:pt x="17" y="19"/>
                    <a:pt x="14" y="19"/>
                  </a:cubicBezTo>
                  <a:cubicBezTo>
                    <a:pt x="12" y="19"/>
                    <a:pt x="12" y="18"/>
                    <a:pt x="10" y="18"/>
                  </a:cubicBezTo>
                  <a:cubicBezTo>
                    <a:pt x="7" y="17"/>
                    <a:pt x="3" y="19"/>
                    <a:pt x="0" y="16"/>
                  </a:cubicBezTo>
                  <a:cubicBezTo>
                    <a:pt x="0" y="14"/>
                    <a:pt x="2" y="14"/>
                    <a:pt x="3" y="13"/>
                  </a:cubicBezTo>
                  <a:cubicBezTo>
                    <a:pt x="3" y="13"/>
                    <a:pt x="4" y="9"/>
                    <a:pt x="5" y="9"/>
                  </a:cubicBezTo>
                  <a:cubicBezTo>
                    <a:pt x="6" y="8"/>
                    <a:pt x="9" y="9"/>
                    <a:pt x="10" y="8"/>
                  </a:cubicBezTo>
                  <a:cubicBezTo>
                    <a:pt x="11" y="7"/>
                    <a:pt x="5" y="6"/>
                    <a:pt x="9" y="5"/>
                  </a:cubicBezTo>
                  <a:cubicBezTo>
                    <a:pt x="10" y="5"/>
                    <a:pt x="11" y="5"/>
                    <a:pt x="12" y="5"/>
                  </a:cubicBezTo>
                  <a:cubicBezTo>
                    <a:pt x="13" y="5"/>
                    <a:pt x="14" y="4"/>
                    <a:pt x="16" y="4"/>
                  </a:cubicBezTo>
                  <a:cubicBezTo>
                    <a:pt x="17" y="4"/>
                    <a:pt x="22" y="4"/>
                    <a:pt x="23" y="5"/>
                  </a:cubicBezTo>
                  <a:cubicBezTo>
                    <a:pt x="24" y="6"/>
                    <a:pt x="23" y="7"/>
                    <a:pt x="24" y="8"/>
                  </a:cubicBezTo>
                  <a:cubicBezTo>
                    <a:pt x="25" y="8"/>
                    <a:pt x="27" y="7"/>
                    <a:pt x="27" y="8"/>
                  </a:cubicBezTo>
                  <a:cubicBezTo>
                    <a:pt x="28" y="9"/>
                    <a:pt x="24" y="13"/>
                    <a:pt x="27" y="12"/>
                  </a:cubicBezTo>
                  <a:cubicBezTo>
                    <a:pt x="28" y="12"/>
                    <a:pt x="29" y="8"/>
                    <a:pt x="31" y="9"/>
                  </a:cubicBezTo>
                </a:path>
              </a:pathLst>
            </a:custGeom>
            <a:grpFill/>
            <a:ln>
              <a:noFill/>
            </a:ln>
          </p:spPr>
          <p:txBody>
            <a:bodyPr/>
            <a:lstStyle/>
            <a:p>
              <a:pPr defTabSz="1228090">
                <a:defRPr/>
              </a:pPr>
              <a:endParaRPr lang="zh-CN" altLang="en-US">
                <a:latin typeface="+mn-lt"/>
                <a:ea typeface="+mn-ea"/>
              </a:endParaRPr>
            </a:p>
          </p:txBody>
        </p:sp>
        <p:sp>
          <p:nvSpPr>
            <p:cNvPr id="221" name="Freeform 109"/>
            <p:cNvSpPr/>
            <p:nvPr/>
          </p:nvSpPr>
          <p:spPr bwMode="auto">
            <a:xfrm>
              <a:off x="1676400" y="1144587"/>
              <a:ext cx="206375" cy="139700"/>
            </a:xfrm>
            <a:custGeom>
              <a:avLst/>
              <a:gdLst>
                <a:gd name="T0" fmla="*/ 7 w 55"/>
                <a:gd name="T1" fmla="*/ 1 h 37"/>
                <a:gd name="T2" fmla="*/ 30 w 55"/>
                <a:gd name="T3" fmla="*/ 3 h 37"/>
                <a:gd name="T4" fmla="*/ 33 w 55"/>
                <a:gd name="T5" fmla="*/ 3 h 37"/>
                <a:gd name="T6" fmla="*/ 39 w 55"/>
                <a:gd name="T7" fmla="*/ 4 h 37"/>
                <a:gd name="T8" fmla="*/ 44 w 55"/>
                <a:gd name="T9" fmla="*/ 4 h 37"/>
                <a:gd name="T10" fmla="*/ 46 w 55"/>
                <a:gd name="T11" fmla="*/ 6 h 37"/>
                <a:gd name="T12" fmla="*/ 54 w 55"/>
                <a:gd name="T13" fmla="*/ 11 h 37"/>
                <a:gd name="T14" fmla="*/ 42 w 55"/>
                <a:gd name="T15" fmla="*/ 14 h 37"/>
                <a:gd name="T16" fmla="*/ 40 w 55"/>
                <a:gd name="T17" fmla="*/ 17 h 37"/>
                <a:gd name="T18" fmla="*/ 37 w 55"/>
                <a:gd name="T19" fmla="*/ 15 h 37"/>
                <a:gd name="T20" fmla="*/ 36 w 55"/>
                <a:gd name="T21" fmla="*/ 17 h 37"/>
                <a:gd name="T22" fmla="*/ 37 w 55"/>
                <a:gd name="T23" fmla="*/ 18 h 37"/>
                <a:gd name="T24" fmla="*/ 35 w 55"/>
                <a:gd name="T25" fmla="*/ 20 h 37"/>
                <a:gd name="T26" fmla="*/ 35 w 55"/>
                <a:gd name="T27" fmla="*/ 22 h 37"/>
                <a:gd name="T28" fmla="*/ 32 w 55"/>
                <a:gd name="T29" fmla="*/ 22 h 37"/>
                <a:gd name="T30" fmla="*/ 29 w 55"/>
                <a:gd name="T31" fmla="*/ 25 h 37"/>
                <a:gd name="T32" fmla="*/ 29 w 55"/>
                <a:gd name="T33" fmla="*/ 31 h 37"/>
                <a:gd name="T34" fmla="*/ 12 w 55"/>
                <a:gd name="T35" fmla="*/ 35 h 37"/>
                <a:gd name="T36" fmla="*/ 0 w 55"/>
                <a:gd name="T37" fmla="*/ 27 h 37"/>
                <a:gd name="T38" fmla="*/ 4 w 55"/>
                <a:gd name="T39" fmla="*/ 24 h 37"/>
                <a:gd name="T40" fmla="*/ 5 w 55"/>
                <a:gd name="T41" fmla="*/ 21 h 37"/>
                <a:gd name="T42" fmla="*/ 4 w 55"/>
                <a:gd name="T43" fmla="*/ 15 h 37"/>
                <a:gd name="T44" fmla="*/ 7 w 55"/>
                <a:gd name="T45" fmla="*/ 14 h 37"/>
                <a:gd name="T46" fmla="*/ 9 w 55"/>
                <a:gd name="T47" fmla="*/ 8 h 37"/>
                <a:gd name="T48" fmla="*/ 7 w 55"/>
                <a:gd name="T49" fmla="*/ 1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 h="37">
                  <a:moveTo>
                    <a:pt x="7" y="1"/>
                  </a:moveTo>
                  <a:cubicBezTo>
                    <a:pt x="15" y="2"/>
                    <a:pt x="24" y="0"/>
                    <a:pt x="30" y="3"/>
                  </a:cubicBezTo>
                  <a:cubicBezTo>
                    <a:pt x="31" y="3"/>
                    <a:pt x="33" y="2"/>
                    <a:pt x="33" y="3"/>
                  </a:cubicBezTo>
                  <a:cubicBezTo>
                    <a:pt x="35" y="4"/>
                    <a:pt x="37" y="3"/>
                    <a:pt x="39" y="4"/>
                  </a:cubicBezTo>
                  <a:cubicBezTo>
                    <a:pt x="41" y="7"/>
                    <a:pt x="39" y="3"/>
                    <a:pt x="44" y="4"/>
                  </a:cubicBezTo>
                  <a:cubicBezTo>
                    <a:pt x="45" y="4"/>
                    <a:pt x="45" y="6"/>
                    <a:pt x="46" y="6"/>
                  </a:cubicBezTo>
                  <a:cubicBezTo>
                    <a:pt x="47" y="6"/>
                    <a:pt x="55" y="8"/>
                    <a:pt x="54" y="11"/>
                  </a:cubicBezTo>
                  <a:cubicBezTo>
                    <a:pt x="50" y="12"/>
                    <a:pt x="45" y="13"/>
                    <a:pt x="42" y="14"/>
                  </a:cubicBezTo>
                  <a:cubicBezTo>
                    <a:pt x="40" y="15"/>
                    <a:pt x="41" y="16"/>
                    <a:pt x="40" y="17"/>
                  </a:cubicBezTo>
                  <a:cubicBezTo>
                    <a:pt x="40" y="17"/>
                    <a:pt x="38" y="15"/>
                    <a:pt x="37" y="15"/>
                  </a:cubicBezTo>
                  <a:cubicBezTo>
                    <a:pt x="38" y="15"/>
                    <a:pt x="36" y="18"/>
                    <a:pt x="36" y="17"/>
                  </a:cubicBezTo>
                  <a:cubicBezTo>
                    <a:pt x="36" y="18"/>
                    <a:pt x="37" y="19"/>
                    <a:pt x="37" y="18"/>
                  </a:cubicBezTo>
                  <a:cubicBezTo>
                    <a:pt x="37" y="20"/>
                    <a:pt x="35" y="19"/>
                    <a:pt x="35" y="20"/>
                  </a:cubicBezTo>
                  <a:cubicBezTo>
                    <a:pt x="34" y="20"/>
                    <a:pt x="35" y="22"/>
                    <a:pt x="35" y="22"/>
                  </a:cubicBezTo>
                  <a:cubicBezTo>
                    <a:pt x="34" y="23"/>
                    <a:pt x="32" y="22"/>
                    <a:pt x="32" y="22"/>
                  </a:cubicBezTo>
                  <a:cubicBezTo>
                    <a:pt x="31" y="23"/>
                    <a:pt x="31" y="25"/>
                    <a:pt x="29" y="25"/>
                  </a:cubicBezTo>
                  <a:cubicBezTo>
                    <a:pt x="29" y="31"/>
                    <a:pt x="29" y="31"/>
                    <a:pt x="29" y="31"/>
                  </a:cubicBezTo>
                  <a:cubicBezTo>
                    <a:pt x="22" y="31"/>
                    <a:pt x="23" y="37"/>
                    <a:pt x="12" y="35"/>
                  </a:cubicBezTo>
                  <a:cubicBezTo>
                    <a:pt x="14" y="27"/>
                    <a:pt x="5" y="29"/>
                    <a:pt x="0" y="27"/>
                  </a:cubicBezTo>
                  <a:cubicBezTo>
                    <a:pt x="0" y="25"/>
                    <a:pt x="3" y="25"/>
                    <a:pt x="4" y="24"/>
                  </a:cubicBezTo>
                  <a:cubicBezTo>
                    <a:pt x="4" y="24"/>
                    <a:pt x="1" y="20"/>
                    <a:pt x="5" y="21"/>
                  </a:cubicBezTo>
                  <a:cubicBezTo>
                    <a:pt x="5" y="19"/>
                    <a:pt x="3" y="18"/>
                    <a:pt x="4" y="15"/>
                  </a:cubicBezTo>
                  <a:cubicBezTo>
                    <a:pt x="6" y="17"/>
                    <a:pt x="6" y="16"/>
                    <a:pt x="7" y="14"/>
                  </a:cubicBezTo>
                  <a:cubicBezTo>
                    <a:pt x="7" y="12"/>
                    <a:pt x="9" y="12"/>
                    <a:pt x="9" y="8"/>
                  </a:cubicBezTo>
                  <a:cubicBezTo>
                    <a:pt x="10" y="4"/>
                    <a:pt x="5" y="7"/>
                    <a:pt x="7" y="1"/>
                  </a:cubicBezTo>
                </a:path>
              </a:pathLst>
            </a:custGeom>
            <a:grpFill/>
            <a:ln>
              <a:noFill/>
            </a:ln>
          </p:spPr>
          <p:txBody>
            <a:bodyPr/>
            <a:lstStyle/>
            <a:p>
              <a:pPr defTabSz="1228090">
                <a:defRPr/>
              </a:pPr>
              <a:endParaRPr lang="zh-CN" altLang="en-US">
                <a:latin typeface="+mn-lt"/>
                <a:ea typeface="+mn-ea"/>
              </a:endParaRPr>
            </a:p>
          </p:txBody>
        </p:sp>
        <p:sp>
          <p:nvSpPr>
            <p:cNvPr id="222" name="Freeform 110"/>
            <p:cNvSpPr/>
            <p:nvPr/>
          </p:nvSpPr>
          <p:spPr bwMode="auto">
            <a:xfrm>
              <a:off x="2089150" y="1174750"/>
              <a:ext cx="46038" cy="33338"/>
            </a:xfrm>
            <a:custGeom>
              <a:avLst/>
              <a:gdLst>
                <a:gd name="T0" fmla="*/ 2 w 12"/>
                <a:gd name="T1" fmla="*/ 0 h 9"/>
                <a:gd name="T2" fmla="*/ 10 w 12"/>
                <a:gd name="T3" fmla="*/ 0 h 9"/>
                <a:gd name="T4" fmla="*/ 12 w 12"/>
                <a:gd name="T5" fmla="*/ 6 h 9"/>
                <a:gd name="T6" fmla="*/ 9 w 12"/>
                <a:gd name="T7" fmla="*/ 9 h 9"/>
                <a:gd name="T8" fmla="*/ 0 w 12"/>
                <a:gd name="T9" fmla="*/ 5 h 9"/>
                <a:gd name="T10" fmla="*/ 2 w 12"/>
                <a:gd name="T11" fmla="*/ 0 h 9"/>
              </a:gdLst>
              <a:ahLst/>
              <a:cxnLst>
                <a:cxn ang="0">
                  <a:pos x="T0" y="T1"/>
                </a:cxn>
                <a:cxn ang="0">
                  <a:pos x="T2" y="T3"/>
                </a:cxn>
                <a:cxn ang="0">
                  <a:pos x="T4" y="T5"/>
                </a:cxn>
                <a:cxn ang="0">
                  <a:pos x="T6" y="T7"/>
                </a:cxn>
                <a:cxn ang="0">
                  <a:pos x="T8" y="T9"/>
                </a:cxn>
                <a:cxn ang="0">
                  <a:pos x="T10" y="T11"/>
                </a:cxn>
              </a:cxnLst>
              <a:rect l="0" t="0" r="r" b="b"/>
              <a:pathLst>
                <a:path w="12" h="9">
                  <a:moveTo>
                    <a:pt x="2" y="0"/>
                  </a:moveTo>
                  <a:cubicBezTo>
                    <a:pt x="10" y="0"/>
                    <a:pt x="10" y="0"/>
                    <a:pt x="10" y="0"/>
                  </a:cubicBezTo>
                  <a:cubicBezTo>
                    <a:pt x="10" y="3"/>
                    <a:pt x="12" y="3"/>
                    <a:pt x="12" y="6"/>
                  </a:cubicBezTo>
                  <a:cubicBezTo>
                    <a:pt x="9" y="5"/>
                    <a:pt x="9" y="7"/>
                    <a:pt x="9" y="9"/>
                  </a:cubicBezTo>
                  <a:cubicBezTo>
                    <a:pt x="7" y="7"/>
                    <a:pt x="5" y="4"/>
                    <a:pt x="0" y="5"/>
                  </a:cubicBezTo>
                  <a:cubicBezTo>
                    <a:pt x="1" y="3"/>
                    <a:pt x="2" y="2"/>
                    <a:pt x="2" y="0"/>
                  </a:cubicBezTo>
                </a:path>
              </a:pathLst>
            </a:custGeom>
            <a:grpFill/>
            <a:ln>
              <a:noFill/>
            </a:ln>
          </p:spPr>
          <p:txBody>
            <a:bodyPr/>
            <a:lstStyle/>
            <a:p>
              <a:pPr defTabSz="1228090">
                <a:defRPr/>
              </a:pPr>
              <a:endParaRPr lang="zh-CN" altLang="en-US">
                <a:latin typeface="+mn-lt"/>
                <a:ea typeface="+mn-ea"/>
              </a:endParaRPr>
            </a:p>
          </p:txBody>
        </p:sp>
        <p:sp>
          <p:nvSpPr>
            <p:cNvPr id="223" name="Freeform 111"/>
            <p:cNvSpPr/>
            <p:nvPr/>
          </p:nvSpPr>
          <p:spPr bwMode="auto">
            <a:xfrm>
              <a:off x="2317750" y="1160462"/>
              <a:ext cx="106363" cy="74613"/>
            </a:xfrm>
            <a:custGeom>
              <a:avLst/>
              <a:gdLst>
                <a:gd name="T0" fmla="*/ 25 w 28"/>
                <a:gd name="T1" fmla="*/ 2 h 20"/>
                <a:gd name="T2" fmla="*/ 26 w 28"/>
                <a:gd name="T3" fmla="*/ 9 h 20"/>
                <a:gd name="T4" fmla="*/ 24 w 28"/>
                <a:gd name="T5" fmla="*/ 11 h 20"/>
                <a:gd name="T6" fmla="*/ 17 w 28"/>
                <a:gd name="T7" fmla="*/ 13 h 20"/>
                <a:gd name="T8" fmla="*/ 5 w 28"/>
                <a:gd name="T9" fmla="*/ 20 h 20"/>
                <a:gd name="T10" fmla="*/ 4 w 28"/>
                <a:gd name="T11" fmla="*/ 14 h 20"/>
                <a:gd name="T12" fmla="*/ 1 w 28"/>
                <a:gd name="T13" fmla="*/ 11 h 20"/>
                <a:gd name="T14" fmla="*/ 1 w 28"/>
                <a:gd name="T15" fmla="*/ 4 h 20"/>
                <a:gd name="T16" fmla="*/ 4 w 28"/>
                <a:gd name="T17" fmla="*/ 2 h 20"/>
                <a:gd name="T18" fmla="*/ 8 w 28"/>
                <a:gd name="T19" fmla="*/ 0 h 20"/>
                <a:gd name="T20" fmla="*/ 19 w 28"/>
                <a:gd name="T21" fmla="*/ 3 h 20"/>
                <a:gd name="T22" fmla="*/ 25 w 28"/>
                <a:gd name="T23"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20">
                  <a:moveTo>
                    <a:pt x="25" y="2"/>
                  </a:moveTo>
                  <a:cubicBezTo>
                    <a:pt x="28" y="1"/>
                    <a:pt x="26" y="7"/>
                    <a:pt x="26" y="9"/>
                  </a:cubicBezTo>
                  <a:cubicBezTo>
                    <a:pt x="24" y="8"/>
                    <a:pt x="24" y="10"/>
                    <a:pt x="24" y="11"/>
                  </a:cubicBezTo>
                  <a:cubicBezTo>
                    <a:pt x="19" y="9"/>
                    <a:pt x="18" y="17"/>
                    <a:pt x="17" y="13"/>
                  </a:cubicBezTo>
                  <a:cubicBezTo>
                    <a:pt x="13" y="16"/>
                    <a:pt x="11" y="19"/>
                    <a:pt x="5" y="20"/>
                  </a:cubicBezTo>
                  <a:cubicBezTo>
                    <a:pt x="4" y="19"/>
                    <a:pt x="4" y="17"/>
                    <a:pt x="4" y="14"/>
                  </a:cubicBezTo>
                  <a:cubicBezTo>
                    <a:pt x="3" y="13"/>
                    <a:pt x="2" y="13"/>
                    <a:pt x="1" y="11"/>
                  </a:cubicBezTo>
                  <a:cubicBezTo>
                    <a:pt x="0" y="9"/>
                    <a:pt x="2" y="7"/>
                    <a:pt x="1" y="4"/>
                  </a:cubicBezTo>
                  <a:cubicBezTo>
                    <a:pt x="4" y="5"/>
                    <a:pt x="4" y="3"/>
                    <a:pt x="4" y="2"/>
                  </a:cubicBezTo>
                  <a:cubicBezTo>
                    <a:pt x="6" y="2"/>
                    <a:pt x="8" y="2"/>
                    <a:pt x="8" y="0"/>
                  </a:cubicBezTo>
                  <a:cubicBezTo>
                    <a:pt x="10" y="3"/>
                    <a:pt x="17" y="0"/>
                    <a:pt x="19" y="3"/>
                  </a:cubicBezTo>
                  <a:cubicBezTo>
                    <a:pt x="22" y="3"/>
                    <a:pt x="25" y="4"/>
                    <a:pt x="25" y="2"/>
                  </a:cubicBezTo>
                </a:path>
              </a:pathLst>
            </a:custGeom>
            <a:grpFill/>
            <a:ln>
              <a:noFill/>
            </a:ln>
          </p:spPr>
          <p:txBody>
            <a:bodyPr/>
            <a:lstStyle/>
            <a:p>
              <a:pPr defTabSz="1228090">
                <a:defRPr/>
              </a:pPr>
              <a:endParaRPr lang="zh-CN" altLang="en-US">
                <a:latin typeface="+mn-lt"/>
                <a:ea typeface="+mn-ea"/>
              </a:endParaRPr>
            </a:p>
          </p:txBody>
        </p:sp>
        <p:sp>
          <p:nvSpPr>
            <p:cNvPr id="224" name="Freeform 112"/>
            <p:cNvSpPr/>
            <p:nvPr/>
          </p:nvSpPr>
          <p:spPr bwMode="auto">
            <a:xfrm>
              <a:off x="3852862" y="1449387"/>
              <a:ext cx="223838" cy="107950"/>
            </a:xfrm>
            <a:custGeom>
              <a:avLst/>
              <a:gdLst>
                <a:gd name="T0" fmla="*/ 44 w 60"/>
                <a:gd name="T1" fmla="*/ 0 h 29"/>
                <a:gd name="T2" fmla="*/ 49 w 60"/>
                <a:gd name="T3" fmla="*/ 3 h 29"/>
                <a:gd name="T4" fmla="*/ 54 w 60"/>
                <a:gd name="T5" fmla="*/ 5 h 29"/>
                <a:gd name="T6" fmla="*/ 52 w 60"/>
                <a:gd name="T7" fmla="*/ 7 h 29"/>
                <a:gd name="T8" fmla="*/ 59 w 60"/>
                <a:gd name="T9" fmla="*/ 12 h 29"/>
                <a:gd name="T10" fmla="*/ 55 w 60"/>
                <a:gd name="T11" fmla="*/ 20 h 29"/>
                <a:gd name="T12" fmla="*/ 51 w 60"/>
                <a:gd name="T13" fmla="*/ 21 h 29"/>
                <a:gd name="T14" fmla="*/ 45 w 60"/>
                <a:gd name="T15" fmla="*/ 24 h 29"/>
                <a:gd name="T16" fmla="*/ 41 w 60"/>
                <a:gd name="T17" fmla="*/ 26 h 29"/>
                <a:gd name="T18" fmla="*/ 38 w 60"/>
                <a:gd name="T19" fmla="*/ 27 h 29"/>
                <a:gd name="T20" fmla="*/ 21 w 60"/>
                <a:gd name="T21" fmla="*/ 28 h 29"/>
                <a:gd name="T22" fmla="*/ 20 w 60"/>
                <a:gd name="T23" fmla="*/ 27 h 29"/>
                <a:gd name="T24" fmla="*/ 14 w 60"/>
                <a:gd name="T25" fmla="*/ 24 h 29"/>
                <a:gd name="T26" fmla="*/ 12 w 60"/>
                <a:gd name="T27" fmla="*/ 23 h 29"/>
                <a:gd name="T28" fmla="*/ 14 w 60"/>
                <a:gd name="T29" fmla="*/ 21 h 29"/>
                <a:gd name="T30" fmla="*/ 10 w 60"/>
                <a:gd name="T31" fmla="*/ 19 h 29"/>
                <a:gd name="T32" fmla="*/ 10 w 60"/>
                <a:gd name="T33" fmla="*/ 10 h 29"/>
                <a:gd name="T34" fmla="*/ 2 w 60"/>
                <a:gd name="T35" fmla="*/ 12 h 29"/>
                <a:gd name="T36" fmla="*/ 5 w 60"/>
                <a:gd name="T37" fmla="*/ 6 h 29"/>
                <a:gd name="T38" fmla="*/ 16 w 60"/>
                <a:gd name="T39" fmla="*/ 6 h 29"/>
                <a:gd name="T40" fmla="*/ 17 w 60"/>
                <a:gd name="T41" fmla="*/ 12 h 29"/>
                <a:gd name="T42" fmla="*/ 21 w 60"/>
                <a:gd name="T43" fmla="*/ 6 h 29"/>
                <a:gd name="T44" fmla="*/ 30 w 60"/>
                <a:gd name="T45" fmla="*/ 9 h 29"/>
                <a:gd name="T46" fmla="*/ 33 w 60"/>
                <a:gd name="T47" fmla="*/ 6 h 29"/>
                <a:gd name="T48" fmla="*/ 41 w 60"/>
                <a:gd name="T49" fmla="*/ 5 h 29"/>
                <a:gd name="T50" fmla="*/ 44 w 60"/>
                <a:gd name="T5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0" h="29">
                  <a:moveTo>
                    <a:pt x="44" y="0"/>
                  </a:moveTo>
                  <a:cubicBezTo>
                    <a:pt x="45" y="1"/>
                    <a:pt x="47" y="2"/>
                    <a:pt x="49" y="3"/>
                  </a:cubicBezTo>
                  <a:cubicBezTo>
                    <a:pt x="50" y="3"/>
                    <a:pt x="53" y="4"/>
                    <a:pt x="54" y="5"/>
                  </a:cubicBezTo>
                  <a:cubicBezTo>
                    <a:pt x="54" y="5"/>
                    <a:pt x="52" y="7"/>
                    <a:pt x="52" y="7"/>
                  </a:cubicBezTo>
                  <a:cubicBezTo>
                    <a:pt x="52" y="10"/>
                    <a:pt x="56" y="13"/>
                    <a:pt x="59" y="12"/>
                  </a:cubicBezTo>
                  <a:cubicBezTo>
                    <a:pt x="60" y="15"/>
                    <a:pt x="59" y="17"/>
                    <a:pt x="55" y="20"/>
                  </a:cubicBezTo>
                  <a:cubicBezTo>
                    <a:pt x="54" y="21"/>
                    <a:pt x="52" y="21"/>
                    <a:pt x="51" y="21"/>
                  </a:cubicBezTo>
                  <a:cubicBezTo>
                    <a:pt x="48" y="23"/>
                    <a:pt x="49" y="23"/>
                    <a:pt x="45" y="24"/>
                  </a:cubicBezTo>
                  <a:cubicBezTo>
                    <a:pt x="45" y="24"/>
                    <a:pt x="41" y="25"/>
                    <a:pt x="41" y="26"/>
                  </a:cubicBezTo>
                  <a:cubicBezTo>
                    <a:pt x="40" y="27"/>
                    <a:pt x="40" y="27"/>
                    <a:pt x="38" y="27"/>
                  </a:cubicBezTo>
                  <a:cubicBezTo>
                    <a:pt x="37" y="27"/>
                    <a:pt x="26" y="29"/>
                    <a:pt x="21" y="28"/>
                  </a:cubicBezTo>
                  <a:cubicBezTo>
                    <a:pt x="21" y="28"/>
                    <a:pt x="21" y="27"/>
                    <a:pt x="20" y="27"/>
                  </a:cubicBezTo>
                  <a:cubicBezTo>
                    <a:pt x="18" y="27"/>
                    <a:pt x="17" y="24"/>
                    <a:pt x="14" y="24"/>
                  </a:cubicBezTo>
                  <a:cubicBezTo>
                    <a:pt x="13" y="24"/>
                    <a:pt x="13" y="23"/>
                    <a:pt x="12" y="23"/>
                  </a:cubicBezTo>
                  <a:cubicBezTo>
                    <a:pt x="12" y="21"/>
                    <a:pt x="13" y="22"/>
                    <a:pt x="14" y="21"/>
                  </a:cubicBezTo>
                  <a:cubicBezTo>
                    <a:pt x="14" y="20"/>
                    <a:pt x="11" y="20"/>
                    <a:pt x="10" y="19"/>
                  </a:cubicBezTo>
                  <a:cubicBezTo>
                    <a:pt x="9" y="16"/>
                    <a:pt x="11" y="14"/>
                    <a:pt x="10" y="10"/>
                  </a:cubicBezTo>
                  <a:cubicBezTo>
                    <a:pt x="5" y="9"/>
                    <a:pt x="5" y="15"/>
                    <a:pt x="2" y="12"/>
                  </a:cubicBezTo>
                  <a:cubicBezTo>
                    <a:pt x="0" y="7"/>
                    <a:pt x="6" y="10"/>
                    <a:pt x="5" y="6"/>
                  </a:cubicBezTo>
                  <a:cubicBezTo>
                    <a:pt x="10" y="7"/>
                    <a:pt x="9" y="6"/>
                    <a:pt x="16" y="6"/>
                  </a:cubicBezTo>
                  <a:cubicBezTo>
                    <a:pt x="17" y="9"/>
                    <a:pt x="20" y="9"/>
                    <a:pt x="17" y="12"/>
                  </a:cubicBezTo>
                  <a:cubicBezTo>
                    <a:pt x="21" y="12"/>
                    <a:pt x="22" y="10"/>
                    <a:pt x="21" y="6"/>
                  </a:cubicBezTo>
                  <a:cubicBezTo>
                    <a:pt x="22" y="9"/>
                    <a:pt x="34" y="3"/>
                    <a:pt x="30" y="9"/>
                  </a:cubicBezTo>
                  <a:cubicBezTo>
                    <a:pt x="33" y="10"/>
                    <a:pt x="32" y="6"/>
                    <a:pt x="33" y="6"/>
                  </a:cubicBezTo>
                  <a:cubicBezTo>
                    <a:pt x="35" y="5"/>
                    <a:pt x="38" y="5"/>
                    <a:pt x="41" y="5"/>
                  </a:cubicBezTo>
                  <a:cubicBezTo>
                    <a:pt x="43" y="4"/>
                    <a:pt x="44" y="3"/>
                    <a:pt x="44" y="0"/>
                  </a:cubicBezTo>
                </a:path>
              </a:pathLst>
            </a:custGeom>
            <a:grpFill/>
            <a:ln>
              <a:noFill/>
            </a:ln>
          </p:spPr>
          <p:txBody>
            <a:bodyPr/>
            <a:lstStyle/>
            <a:p>
              <a:pPr defTabSz="1228090">
                <a:defRPr/>
              </a:pPr>
              <a:endParaRPr lang="zh-CN" altLang="en-US">
                <a:latin typeface="+mn-lt"/>
                <a:ea typeface="+mn-ea"/>
              </a:endParaRPr>
            </a:p>
          </p:txBody>
        </p:sp>
        <p:sp>
          <p:nvSpPr>
            <p:cNvPr id="225" name="Freeform 113"/>
            <p:cNvSpPr/>
            <p:nvPr/>
          </p:nvSpPr>
          <p:spPr bwMode="auto">
            <a:xfrm>
              <a:off x="2501900" y="1474787"/>
              <a:ext cx="134938" cy="98425"/>
            </a:xfrm>
            <a:custGeom>
              <a:avLst/>
              <a:gdLst>
                <a:gd name="T0" fmla="*/ 10 w 36"/>
                <a:gd name="T1" fmla="*/ 0 h 26"/>
                <a:gd name="T2" fmla="*/ 18 w 36"/>
                <a:gd name="T3" fmla="*/ 9 h 26"/>
                <a:gd name="T4" fmla="*/ 21 w 36"/>
                <a:gd name="T5" fmla="*/ 7 h 26"/>
                <a:gd name="T6" fmla="*/ 25 w 36"/>
                <a:gd name="T7" fmla="*/ 12 h 26"/>
                <a:gd name="T8" fmla="*/ 31 w 36"/>
                <a:gd name="T9" fmla="*/ 19 h 26"/>
                <a:gd name="T10" fmla="*/ 36 w 36"/>
                <a:gd name="T11" fmla="*/ 20 h 26"/>
                <a:gd name="T12" fmla="*/ 18 w 36"/>
                <a:gd name="T13" fmla="*/ 21 h 26"/>
                <a:gd name="T14" fmla="*/ 11 w 36"/>
                <a:gd name="T15" fmla="*/ 26 h 26"/>
                <a:gd name="T16" fmla="*/ 0 w 36"/>
                <a:gd name="T17" fmla="*/ 21 h 26"/>
                <a:gd name="T18" fmla="*/ 3 w 36"/>
                <a:gd name="T19" fmla="*/ 20 h 26"/>
                <a:gd name="T20" fmla="*/ 4 w 36"/>
                <a:gd name="T21" fmla="*/ 17 h 26"/>
                <a:gd name="T22" fmla="*/ 4 w 36"/>
                <a:gd name="T23" fmla="*/ 5 h 26"/>
                <a:gd name="T24" fmla="*/ 10 w 36"/>
                <a:gd name="T2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26">
                  <a:moveTo>
                    <a:pt x="10" y="0"/>
                  </a:moveTo>
                  <a:cubicBezTo>
                    <a:pt x="12" y="4"/>
                    <a:pt x="19" y="2"/>
                    <a:pt x="18" y="9"/>
                  </a:cubicBezTo>
                  <a:cubicBezTo>
                    <a:pt x="19" y="10"/>
                    <a:pt x="21" y="7"/>
                    <a:pt x="21" y="7"/>
                  </a:cubicBezTo>
                  <a:cubicBezTo>
                    <a:pt x="23" y="8"/>
                    <a:pt x="22" y="11"/>
                    <a:pt x="25" y="12"/>
                  </a:cubicBezTo>
                  <a:cubicBezTo>
                    <a:pt x="27" y="12"/>
                    <a:pt x="29" y="17"/>
                    <a:pt x="31" y="19"/>
                  </a:cubicBezTo>
                  <a:cubicBezTo>
                    <a:pt x="35" y="17"/>
                    <a:pt x="34" y="17"/>
                    <a:pt x="36" y="20"/>
                  </a:cubicBezTo>
                  <a:cubicBezTo>
                    <a:pt x="33" y="23"/>
                    <a:pt x="24" y="21"/>
                    <a:pt x="18" y="21"/>
                  </a:cubicBezTo>
                  <a:cubicBezTo>
                    <a:pt x="16" y="23"/>
                    <a:pt x="12" y="23"/>
                    <a:pt x="11" y="26"/>
                  </a:cubicBezTo>
                  <a:cubicBezTo>
                    <a:pt x="8" y="24"/>
                    <a:pt x="6" y="20"/>
                    <a:pt x="0" y="21"/>
                  </a:cubicBezTo>
                  <a:cubicBezTo>
                    <a:pt x="0" y="20"/>
                    <a:pt x="2" y="20"/>
                    <a:pt x="3" y="20"/>
                  </a:cubicBezTo>
                  <a:cubicBezTo>
                    <a:pt x="1" y="18"/>
                    <a:pt x="1" y="17"/>
                    <a:pt x="4" y="17"/>
                  </a:cubicBezTo>
                  <a:cubicBezTo>
                    <a:pt x="1" y="12"/>
                    <a:pt x="4" y="10"/>
                    <a:pt x="4" y="5"/>
                  </a:cubicBezTo>
                  <a:cubicBezTo>
                    <a:pt x="7" y="4"/>
                    <a:pt x="10" y="4"/>
                    <a:pt x="10" y="0"/>
                  </a:cubicBezTo>
                </a:path>
              </a:pathLst>
            </a:custGeom>
            <a:grpFill/>
            <a:ln>
              <a:noFill/>
            </a:ln>
          </p:spPr>
          <p:txBody>
            <a:bodyPr/>
            <a:lstStyle/>
            <a:p>
              <a:pPr defTabSz="1228090">
                <a:defRPr/>
              </a:pPr>
              <a:endParaRPr lang="zh-CN" altLang="en-US">
                <a:latin typeface="+mn-lt"/>
                <a:ea typeface="+mn-ea"/>
              </a:endParaRPr>
            </a:p>
          </p:txBody>
        </p:sp>
        <p:sp>
          <p:nvSpPr>
            <p:cNvPr id="226" name="Freeform 114"/>
            <p:cNvSpPr/>
            <p:nvPr/>
          </p:nvSpPr>
          <p:spPr bwMode="auto">
            <a:xfrm>
              <a:off x="6416675" y="3027363"/>
              <a:ext cx="225425" cy="239713"/>
            </a:xfrm>
            <a:custGeom>
              <a:avLst/>
              <a:gdLst>
                <a:gd name="T0" fmla="*/ 5 w 60"/>
                <a:gd name="T1" fmla="*/ 9 h 64"/>
                <a:gd name="T2" fmla="*/ 2 w 60"/>
                <a:gd name="T3" fmla="*/ 7 h 64"/>
                <a:gd name="T4" fmla="*/ 0 w 60"/>
                <a:gd name="T5" fmla="*/ 3 h 64"/>
                <a:gd name="T6" fmla="*/ 11 w 60"/>
                <a:gd name="T7" fmla="*/ 2 h 64"/>
                <a:gd name="T8" fmla="*/ 16 w 60"/>
                <a:gd name="T9" fmla="*/ 4 h 64"/>
                <a:gd name="T10" fmla="*/ 16 w 60"/>
                <a:gd name="T11" fmla="*/ 7 h 64"/>
                <a:gd name="T12" fmla="*/ 19 w 60"/>
                <a:gd name="T13" fmla="*/ 10 h 64"/>
                <a:gd name="T14" fmla="*/ 25 w 60"/>
                <a:gd name="T15" fmla="*/ 13 h 64"/>
                <a:gd name="T16" fmla="*/ 35 w 60"/>
                <a:gd name="T17" fmla="*/ 21 h 64"/>
                <a:gd name="T18" fmla="*/ 37 w 60"/>
                <a:gd name="T19" fmla="*/ 25 h 64"/>
                <a:gd name="T20" fmla="*/ 42 w 60"/>
                <a:gd name="T21" fmla="*/ 27 h 64"/>
                <a:gd name="T22" fmla="*/ 44 w 60"/>
                <a:gd name="T23" fmla="*/ 30 h 64"/>
                <a:gd name="T24" fmla="*/ 44 w 60"/>
                <a:gd name="T25" fmla="*/ 32 h 64"/>
                <a:gd name="T26" fmla="*/ 47 w 60"/>
                <a:gd name="T27" fmla="*/ 35 h 64"/>
                <a:gd name="T28" fmla="*/ 51 w 60"/>
                <a:gd name="T29" fmla="*/ 39 h 64"/>
                <a:gd name="T30" fmla="*/ 54 w 60"/>
                <a:gd name="T31" fmla="*/ 42 h 64"/>
                <a:gd name="T32" fmla="*/ 57 w 60"/>
                <a:gd name="T33" fmla="*/ 49 h 64"/>
                <a:gd name="T34" fmla="*/ 58 w 60"/>
                <a:gd name="T35" fmla="*/ 55 h 64"/>
                <a:gd name="T36" fmla="*/ 60 w 60"/>
                <a:gd name="T37" fmla="*/ 59 h 64"/>
                <a:gd name="T38" fmla="*/ 53 w 60"/>
                <a:gd name="T39" fmla="*/ 61 h 64"/>
                <a:gd name="T40" fmla="*/ 47 w 60"/>
                <a:gd name="T41" fmla="*/ 61 h 64"/>
                <a:gd name="T42" fmla="*/ 47 w 60"/>
                <a:gd name="T43" fmla="*/ 58 h 64"/>
                <a:gd name="T44" fmla="*/ 44 w 60"/>
                <a:gd name="T45" fmla="*/ 58 h 64"/>
                <a:gd name="T46" fmla="*/ 37 w 60"/>
                <a:gd name="T47" fmla="*/ 52 h 64"/>
                <a:gd name="T48" fmla="*/ 39 w 60"/>
                <a:gd name="T49" fmla="*/ 49 h 64"/>
                <a:gd name="T50" fmla="*/ 37 w 60"/>
                <a:gd name="T51" fmla="*/ 49 h 64"/>
                <a:gd name="T52" fmla="*/ 36 w 60"/>
                <a:gd name="T53" fmla="*/ 46 h 64"/>
                <a:gd name="T54" fmla="*/ 33 w 60"/>
                <a:gd name="T55" fmla="*/ 46 h 64"/>
                <a:gd name="T56" fmla="*/ 28 w 60"/>
                <a:gd name="T57" fmla="*/ 41 h 64"/>
                <a:gd name="T58" fmla="*/ 25 w 60"/>
                <a:gd name="T59" fmla="*/ 31 h 64"/>
                <a:gd name="T60" fmla="*/ 23 w 60"/>
                <a:gd name="T61" fmla="*/ 34 h 64"/>
                <a:gd name="T62" fmla="*/ 21 w 60"/>
                <a:gd name="T63" fmla="*/ 27 h 64"/>
                <a:gd name="T64" fmla="*/ 18 w 60"/>
                <a:gd name="T65" fmla="*/ 24 h 64"/>
                <a:gd name="T66" fmla="*/ 15 w 60"/>
                <a:gd name="T67" fmla="*/ 23 h 64"/>
                <a:gd name="T68" fmla="*/ 14 w 60"/>
                <a:gd name="T69" fmla="*/ 17 h 64"/>
                <a:gd name="T70" fmla="*/ 9 w 60"/>
                <a:gd name="T71" fmla="*/ 14 h 64"/>
                <a:gd name="T72" fmla="*/ 7 w 60"/>
                <a:gd name="T73" fmla="*/ 11 h 64"/>
                <a:gd name="T74" fmla="*/ 5 w 60"/>
                <a:gd name="T75" fmla="*/ 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0" h="64">
                  <a:moveTo>
                    <a:pt x="5" y="9"/>
                  </a:moveTo>
                  <a:cubicBezTo>
                    <a:pt x="5" y="7"/>
                    <a:pt x="3" y="8"/>
                    <a:pt x="2" y="7"/>
                  </a:cubicBezTo>
                  <a:cubicBezTo>
                    <a:pt x="1" y="6"/>
                    <a:pt x="2" y="3"/>
                    <a:pt x="0" y="3"/>
                  </a:cubicBezTo>
                  <a:cubicBezTo>
                    <a:pt x="3" y="0"/>
                    <a:pt x="6" y="4"/>
                    <a:pt x="11" y="2"/>
                  </a:cubicBezTo>
                  <a:cubicBezTo>
                    <a:pt x="10" y="5"/>
                    <a:pt x="15" y="3"/>
                    <a:pt x="16" y="4"/>
                  </a:cubicBezTo>
                  <a:cubicBezTo>
                    <a:pt x="17" y="5"/>
                    <a:pt x="16" y="7"/>
                    <a:pt x="16" y="7"/>
                  </a:cubicBezTo>
                  <a:cubicBezTo>
                    <a:pt x="18" y="8"/>
                    <a:pt x="20" y="7"/>
                    <a:pt x="19" y="10"/>
                  </a:cubicBezTo>
                  <a:cubicBezTo>
                    <a:pt x="23" y="9"/>
                    <a:pt x="22" y="13"/>
                    <a:pt x="25" y="13"/>
                  </a:cubicBezTo>
                  <a:cubicBezTo>
                    <a:pt x="27" y="13"/>
                    <a:pt x="31" y="21"/>
                    <a:pt x="35" y="21"/>
                  </a:cubicBezTo>
                  <a:cubicBezTo>
                    <a:pt x="38" y="21"/>
                    <a:pt x="36" y="24"/>
                    <a:pt x="37" y="25"/>
                  </a:cubicBezTo>
                  <a:cubicBezTo>
                    <a:pt x="38" y="26"/>
                    <a:pt x="41" y="26"/>
                    <a:pt x="42" y="27"/>
                  </a:cubicBezTo>
                  <a:cubicBezTo>
                    <a:pt x="42" y="27"/>
                    <a:pt x="44" y="29"/>
                    <a:pt x="44" y="30"/>
                  </a:cubicBezTo>
                  <a:cubicBezTo>
                    <a:pt x="45" y="30"/>
                    <a:pt x="44" y="32"/>
                    <a:pt x="44" y="32"/>
                  </a:cubicBezTo>
                  <a:cubicBezTo>
                    <a:pt x="45" y="33"/>
                    <a:pt x="46" y="34"/>
                    <a:pt x="47" y="35"/>
                  </a:cubicBezTo>
                  <a:cubicBezTo>
                    <a:pt x="48" y="36"/>
                    <a:pt x="49" y="39"/>
                    <a:pt x="51" y="39"/>
                  </a:cubicBezTo>
                  <a:cubicBezTo>
                    <a:pt x="52" y="40"/>
                    <a:pt x="54" y="42"/>
                    <a:pt x="54" y="42"/>
                  </a:cubicBezTo>
                  <a:cubicBezTo>
                    <a:pt x="56" y="44"/>
                    <a:pt x="55" y="49"/>
                    <a:pt x="57" y="49"/>
                  </a:cubicBezTo>
                  <a:cubicBezTo>
                    <a:pt x="59" y="49"/>
                    <a:pt x="59" y="53"/>
                    <a:pt x="58" y="55"/>
                  </a:cubicBezTo>
                  <a:cubicBezTo>
                    <a:pt x="58" y="57"/>
                    <a:pt x="55" y="59"/>
                    <a:pt x="60" y="59"/>
                  </a:cubicBezTo>
                  <a:cubicBezTo>
                    <a:pt x="59" y="64"/>
                    <a:pt x="55" y="61"/>
                    <a:pt x="53" y="61"/>
                  </a:cubicBezTo>
                  <a:cubicBezTo>
                    <a:pt x="51" y="60"/>
                    <a:pt x="49" y="61"/>
                    <a:pt x="47" y="61"/>
                  </a:cubicBezTo>
                  <a:cubicBezTo>
                    <a:pt x="47" y="60"/>
                    <a:pt x="48" y="58"/>
                    <a:pt x="47" y="58"/>
                  </a:cubicBezTo>
                  <a:cubicBezTo>
                    <a:pt x="47" y="57"/>
                    <a:pt x="45" y="58"/>
                    <a:pt x="44" y="58"/>
                  </a:cubicBezTo>
                  <a:cubicBezTo>
                    <a:pt x="43" y="57"/>
                    <a:pt x="41" y="52"/>
                    <a:pt x="37" y="52"/>
                  </a:cubicBezTo>
                  <a:cubicBezTo>
                    <a:pt x="38" y="51"/>
                    <a:pt x="39" y="51"/>
                    <a:pt x="39" y="49"/>
                  </a:cubicBezTo>
                  <a:cubicBezTo>
                    <a:pt x="39" y="48"/>
                    <a:pt x="37" y="49"/>
                    <a:pt x="37" y="49"/>
                  </a:cubicBezTo>
                  <a:cubicBezTo>
                    <a:pt x="36" y="50"/>
                    <a:pt x="37" y="47"/>
                    <a:pt x="36" y="46"/>
                  </a:cubicBezTo>
                  <a:cubicBezTo>
                    <a:pt x="35" y="46"/>
                    <a:pt x="34" y="47"/>
                    <a:pt x="33" y="46"/>
                  </a:cubicBezTo>
                  <a:cubicBezTo>
                    <a:pt x="31" y="45"/>
                    <a:pt x="31" y="41"/>
                    <a:pt x="28" y="41"/>
                  </a:cubicBezTo>
                  <a:cubicBezTo>
                    <a:pt x="29" y="35"/>
                    <a:pt x="25" y="35"/>
                    <a:pt x="25" y="31"/>
                  </a:cubicBezTo>
                  <a:cubicBezTo>
                    <a:pt x="23" y="31"/>
                    <a:pt x="24" y="33"/>
                    <a:pt x="23" y="34"/>
                  </a:cubicBezTo>
                  <a:cubicBezTo>
                    <a:pt x="21" y="32"/>
                    <a:pt x="22" y="29"/>
                    <a:pt x="21" y="27"/>
                  </a:cubicBezTo>
                  <a:cubicBezTo>
                    <a:pt x="20" y="26"/>
                    <a:pt x="18" y="25"/>
                    <a:pt x="18" y="24"/>
                  </a:cubicBezTo>
                  <a:cubicBezTo>
                    <a:pt x="17" y="24"/>
                    <a:pt x="17" y="22"/>
                    <a:pt x="15" y="23"/>
                  </a:cubicBezTo>
                  <a:cubicBezTo>
                    <a:pt x="16" y="20"/>
                    <a:pt x="14" y="19"/>
                    <a:pt x="14" y="17"/>
                  </a:cubicBezTo>
                  <a:cubicBezTo>
                    <a:pt x="13" y="15"/>
                    <a:pt x="11" y="15"/>
                    <a:pt x="9" y="14"/>
                  </a:cubicBezTo>
                  <a:cubicBezTo>
                    <a:pt x="9" y="14"/>
                    <a:pt x="6" y="11"/>
                    <a:pt x="7" y="11"/>
                  </a:cubicBezTo>
                  <a:cubicBezTo>
                    <a:pt x="6" y="9"/>
                    <a:pt x="10" y="6"/>
                    <a:pt x="5" y="9"/>
                  </a:cubicBezTo>
                </a:path>
              </a:pathLst>
            </a:custGeom>
            <a:grpFill/>
            <a:ln>
              <a:noFill/>
            </a:ln>
          </p:spPr>
          <p:txBody>
            <a:bodyPr/>
            <a:lstStyle/>
            <a:p>
              <a:pPr defTabSz="1228090">
                <a:defRPr/>
              </a:pPr>
              <a:endParaRPr lang="zh-CN" altLang="en-US">
                <a:latin typeface="+mn-lt"/>
                <a:ea typeface="+mn-ea"/>
              </a:endParaRPr>
            </a:p>
          </p:txBody>
        </p:sp>
        <p:sp>
          <p:nvSpPr>
            <p:cNvPr id="227" name="Freeform 115"/>
            <p:cNvSpPr/>
            <p:nvPr/>
          </p:nvSpPr>
          <p:spPr bwMode="auto">
            <a:xfrm>
              <a:off x="5299075" y="3403600"/>
              <a:ext cx="161925" cy="295275"/>
            </a:xfrm>
            <a:custGeom>
              <a:avLst/>
              <a:gdLst>
                <a:gd name="T0" fmla="*/ 32 w 43"/>
                <a:gd name="T1" fmla="*/ 0 h 79"/>
                <a:gd name="T2" fmla="*/ 38 w 43"/>
                <a:gd name="T3" fmla="*/ 1 h 79"/>
                <a:gd name="T4" fmla="*/ 35 w 43"/>
                <a:gd name="T5" fmla="*/ 26 h 79"/>
                <a:gd name="T6" fmla="*/ 32 w 43"/>
                <a:gd name="T7" fmla="*/ 43 h 79"/>
                <a:gd name="T8" fmla="*/ 28 w 43"/>
                <a:gd name="T9" fmla="*/ 50 h 79"/>
                <a:gd name="T10" fmla="*/ 27 w 43"/>
                <a:gd name="T11" fmla="*/ 59 h 79"/>
                <a:gd name="T12" fmla="*/ 27 w 43"/>
                <a:gd name="T13" fmla="*/ 62 h 79"/>
                <a:gd name="T14" fmla="*/ 24 w 43"/>
                <a:gd name="T15" fmla="*/ 63 h 79"/>
                <a:gd name="T16" fmla="*/ 23 w 43"/>
                <a:gd name="T17" fmla="*/ 71 h 79"/>
                <a:gd name="T18" fmla="*/ 21 w 43"/>
                <a:gd name="T19" fmla="*/ 73 h 79"/>
                <a:gd name="T20" fmla="*/ 20 w 43"/>
                <a:gd name="T21" fmla="*/ 77 h 79"/>
                <a:gd name="T22" fmla="*/ 6 w 43"/>
                <a:gd name="T23" fmla="*/ 78 h 79"/>
                <a:gd name="T24" fmla="*/ 4 w 43"/>
                <a:gd name="T25" fmla="*/ 71 h 79"/>
                <a:gd name="T26" fmla="*/ 3 w 43"/>
                <a:gd name="T27" fmla="*/ 69 h 79"/>
                <a:gd name="T28" fmla="*/ 0 w 43"/>
                <a:gd name="T29" fmla="*/ 67 h 79"/>
                <a:gd name="T30" fmla="*/ 0 w 43"/>
                <a:gd name="T31" fmla="*/ 62 h 79"/>
                <a:gd name="T32" fmla="*/ 2 w 43"/>
                <a:gd name="T33" fmla="*/ 60 h 79"/>
                <a:gd name="T34" fmla="*/ 0 w 43"/>
                <a:gd name="T35" fmla="*/ 59 h 79"/>
                <a:gd name="T36" fmla="*/ 3 w 43"/>
                <a:gd name="T37" fmla="*/ 53 h 79"/>
                <a:gd name="T38" fmla="*/ 3 w 43"/>
                <a:gd name="T39" fmla="*/ 50 h 79"/>
                <a:gd name="T40" fmla="*/ 6 w 43"/>
                <a:gd name="T41" fmla="*/ 49 h 79"/>
                <a:gd name="T42" fmla="*/ 9 w 43"/>
                <a:gd name="T43" fmla="*/ 42 h 79"/>
                <a:gd name="T44" fmla="*/ 6 w 43"/>
                <a:gd name="T45" fmla="*/ 38 h 79"/>
                <a:gd name="T46" fmla="*/ 6 w 43"/>
                <a:gd name="T47" fmla="*/ 29 h 79"/>
                <a:gd name="T48" fmla="*/ 9 w 43"/>
                <a:gd name="T49" fmla="*/ 26 h 79"/>
                <a:gd name="T50" fmla="*/ 13 w 43"/>
                <a:gd name="T51" fmla="*/ 24 h 79"/>
                <a:gd name="T52" fmla="*/ 20 w 43"/>
                <a:gd name="T53" fmla="*/ 18 h 79"/>
                <a:gd name="T54" fmla="*/ 24 w 43"/>
                <a:gd name="T55" fmla="*/ 19 h 79"/>
                <a:gd name="T56" fmla="*/ 25 w 43"/>
                <a:gd name="T57" fmla="*/ 11 h 79"/>
                <a:gd name="T58" fmla="*/ 30 w 43"/>
                <a:gd name="T59" fmla="*/ 10 h 79"/>
                <a:gd name="T60" fmla="*/ 32 w 43"/>
                <a:gd name="T61"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 h="79">
                  <a:moveTo>
                    <a:pt x="32" y="0"/>
                  </a:moveTo>
                  <a:cubicBezTo>
                    <a:pt x="34" y="1"/>
                    <a:pt x="36" y="1"/>
                    <a:pt x="38" y="1"/>
                  </a:cubicBezTo>
                  <a:cubicBezTo>
                    <a:pt x="36" y="8"/>
                    <a:pt x="43" y="21"/>
                    <a:pt x="35" y="26"/>
                  </a:cubicBezTo>
                  <a:cubicBezTo>
                    <a:pt x="35" y="33"/>
                    <a:pt x="34" y="38"/>
                    <a:pt x="32" y="43"/>
                  </a:cubicBezTo>
                  <a:cubicBezTo>
                    <a:pt x="32" y="46"/>
                    <a:pt x="31" y="50"/>
                    <a:pt x="28" y="50"/>
                  </a:cubicBezTo>
                  <a:cubicBezTo>
                    <a:pt x="29" y="54"/>
                    <a:pt x="27" y="56"/>
                    <a:pt x="27" y="59"/>
                  </a:cubicBezTo>
                  <a:cubicBezTo>
                    <a:pt x="27" y="59"/>
                    <a:pt x="27" y="61"/>
                    <a:pt x="27" y="62"/>
                  </a:cubicBezTo>
                  <a:cubicBezTo>
                    <a:pt x="27" y="62"/>
                    <a:pt x="24" y="63"/>
                    <a:pt x="24" y="63"/>
                  </a:cubicBezTo>
                  <a:cubicBezTo>
                    <a:pt x="23" y="65"/>
                    <a:pt x="24" y="68"/>
                    <a:pt x="23" y="71"/>
                  </a:cubicBezTo>
                  <a:cubicBezTo>
                    <a:pt x="22" y="72"/>
                    <a:pt x="21" y="71"/>
                    <a:pt x="21" y="73"/>
                  </a:cubicBezTo>
                  <a:cubicBezTo>
                    <a:pt x="21" y="74"/>
                    <a:pt x="19" y="75"/>
                    <a:pt x="20" y="77"/>
                  </a:cubicBezTo>
                  <a:cubicBezTo>
                    <a:pt x="16" y="78"/>
                    <a:pt x="11" y="79"/>
                    <a:pt x="6" y="78"/>
                  </a:cubicBezTo>
                  <a:cubicBezTo>
                    <a:pt x="6" y="75"/>
                    <a:pt x="3" y="75"/>
                    <a:pt x="4" y="71"/>
                  </a:cubicBezTo>
                  <a:cubicBezTo>
                    <a:pt x="3" y="71"/>
                    <a:pt x="3" y="70"/>
                    <a:pt x="3" y="69"/>
                  </a:cubicBezTo>
                  <a:cubicBezTo>
                    <a:pt x="1" y="69"/>
                    <a:pt x="0" y="68"/>
                    <a:pt x="0" y="67"/>
                  </a:cubicBezTo>
                  <a:cubicBezTo>
                    <a:pt x="0" y="65"/>
                    <a:pt x="0" y="63"/>
                    <a:pt x="0" y="62"/>
                  </a:cubicBezTo>
                  <a:cubicBezTo>
                    <a:pt x="0" y="60"/>
                    <a:pt x="1" y="61"/>
                    <a:pt x="2" y="60"/>
                  </a:cubicBezTo>
                  <a:cubicBezTo>
                    <a:pt x="2" y="59"/>
                    <a:pt x="0" y="59"/>
                    <a:pt x="0" y="59"/>
                  </a:cubicBezTo>
                  <a:cubicBezTo>
                    <a:pt x="1" y="56"/>
                    <a:pt x="2" y="55"/>
                    <a:pt x="3" y="53"/>
                  </a:cubicBezTo>
                  <a:cubicBezTo>
                    <a:pt x="3" y="53"/>
                    <a:pt x="3" y="51"/>
                    <a:pt x="3" y="50"/>
                  </a:cubicBezTo>
                  <a:cubicBezTo>
                    <a:pt x="3" y="50"/>
                    <a:pt x="6" y="49"/>
                    <a:pt x="6" y="49"/>
                  </a:cubicBezTo>
                  <a:cubicBezTo>
                    <a:pt x="6" y="47"/>
                    <a:pt x="4" y="37"/>
                    <a:pt x="9" y="42"/>
                  </a:cubicBezTo>
                  <a:cubicBezTo>
                    <a:pt x="9" y="39"/>
                    <a:pt x="6" y="40"/>
                    <a:pt x="6" y="38"/>
                  </a:cubicBezTo>
                  <a:cubicBezTo>
                    <a:pt x="6" y="29"/>
                    <a:pt x="6" y="29"/>
                    <a:pt x="6" y="29"/>
                  </a:cubicBezTo>
                  <a:cubicBezTo>
                    <a:pt x="8" y="30"/>
                    <a:pt x="8" y="28"/>
                    <a:pt x="9" y="26"/>
                  </a:cubicBezTo>
                  <a:cubicBezTo>
                    <a:pt x="11" y="27"/>
                    <a:pt x="12" y="24"/>
                    <a:pt x="13" y="24"/>
                  </a:cubicBezTo>
                  <a:cubicBezTo>
                    <a:pt x="15" y="23"/>
                    <a:pt x="21" y="24"/>
                    <a:pt x="20" y="18"/>
                  </a:cubicBezTo>
                  <a:cubicBezTo>
                    <a:pt x="22" y="18"/>
                    <a:pt x="22" y="19"/>
                    <a:pt x="24" y="19"/>
                  </a:cubicBezTo>
                  <a:cubicBezTo>
                    <a:pt x="23" y="15"/>
                    <a:pt x="25" y="14"/>
                    <a:pt x="25" y="11"/>
                  </a:cubicBezTo>
                  <a:cubicBezTo>
                    <a:pt x="30" y="13"/>
                    <a:pt x="28" y="2"/>
                    <a:pt x="30" y="10"/>
                  </a:cubicBezTo>
                  <a:cubicBezTo>
                    <a:pt x="34" y="8"/>
                    <a:pt x="30" y="2"/>
                    <a:pt x="32" y="0"/>
                  </a:cubicBezTo>
                </a:path>
              </a:pathLst>
            </a:custGeom>
            <a:grpFill/>
            <a:ln>
              <a:noFill/>
            </a:ln>
          </p:spPr>
          <p:txBody>
            <a:bodyPr/>
            <a:lstStyle/>
            <a:p>
              <a:pPr defTabSz="1228090">
                <a:defRPr/>
              </a:pPr>
              <a:endParaRPr lang="zh-CN" altLang="en-US">
                <a:latin typeface="+mn-lt"/>
                <a:ea typeface="+mn-ea"/>
              </a:endParaRPr>
            </a:p>
          </p:txBody>
        </p:sp>
        <p:sp>
          <p:nvSpPr>
            <p:cNvPr id="228" name="Freeform 116"/>
            <p:cNvSpPr/>
            <p:nvPr/>
          </p:nvSpPr>
          <p:spPr bwMode="auto">
            <a:xfrm>
              <a:off x="6796087" y="3387725"/>
              <a:ext cx="866775" cy="633413"/>
            </a:xfrm>
            <a:custGeom>
              <a:avLst/>
              <a:gdLst>
                <a:gd name="T0" fmla="*/ 134 w 231"/>
                <a:gd name="T1" fmla="*/ 14 h 169"/>
                <a:gd name="T2" fmla="*/ 129 w 231"/>
                <a:gd name="T3" fmla="*/ 16 h 169"/>
                <a:gd name="T4" fmla="*/ 136 w 231"/>
                <a:gd name="T5" fmla="*/ 25 h 169"/>
                <a:gd name="T6" fmla="*/ 155 w 231"/>
                <a:gd name="T7" fmla="*/ 36 h 169"/>
                <a:gd name="T8" fmla="*/ 161 w 231"/>
                <a:gd name="T9" fmla="*/ 28 h 169"/>
                <a:gd name="T10" fmla="*/ 162 w 231"/>
                <a:gd name="T11" fmla="*/ 22 h 169"/>
                <a:gd name="T12" fmla="*/ 164 w 231"/>
                <a:gd name="T13" fmla="*/ 9 h 169"/>
                <a:gd name="T14" fmla="*/ 168 w 231"/>
                <a:gd name="T15" fmla="*/ 2 h 169"/>
                <a:gd name="T16" fmla="*/ 172 w 231"/>
                <a:gd name="T17" fmla="*/ 8 h 169"/>
                <a:gd name="T18" fmla="*/ 179 w 231"/>
                <a:gd name="T19" fmla="*/ 22 h 169"/>
                <a:gd name="T20" fmla="*/ 186 w 231"/>
                <a:gd name="T21" fmla="*/ 32 h 169"/>
                <a:gd name="T22" fmla="*/ 193 w 231"/>
                <a:gd name="T23" fmla="*/ 42 h 169"/>
                <a:gd name="T24" fmla="*/ 197 w 231"/>
                <a:gd name="T25" fmla="*/ 53 h 169"/>
                <a:gd name="T26" fmla="*/ 202 w 231"/>
                <a:gd name="T27" fmla="*/ 56 h 169"/>
                <a:gd name="T28" fmla="*/ 210 w 231"/>
                <a:gd name="T29" fmla="*/ 61 h 169"/>
                <a:gd name="T30" fmla="*/ 217 w 231"/>
                <a:gd name="T31" fmla="*/ 75 h 169"/>
                <a:gd name="T32" fmla="*/ 220 w 231"/>
                <a:gd name="T33" fmla="*/ 78 h 169"/>
                <a:gd name="T34" fmla="*/ 228 w 231"/>
                <a:gd name="T35" fmla="*/ 84 h 169"/>
                <a:gd name="T36" fmla="*/ 231 w 231"/>
                <a:gd name="T37" fmla="*/ 108 h 169"/>
                <a:gd name="T38" fmla="*/ 227 w 231"/>
                <a:gd name="T39" fmla="*/ 119 h 169"/>
                <a:gd name="T40" fmla="*/ 227 w 231"/>
                <a:gd name="T41" fmla="*/ 123 h 169"/>
                <a:gd name="T42" fmla="*/ 224 w 231"/>
                <a:gd name="T43" fmla="*/ 131 h 169"/>
                <a:gd name="T44" fmla="*/ 216 w 231"/>
                <a:gd name="T45" fmla="*/ 138 h 169"/>
                <a:gd name="T46" fmla="*/ 209 w 231"/>
                <a:gd name="T47" fmla="*/ 159 h 169"/>
                <a:gd name="T48" fmla="*/ 196 w 231"/>
                <a:gd name="T49" fmla="*/ 165 h 169"/>
                <a:gd name="T50" fmla="*/ 190 w 231"/>
                <a:gd name="T51" fmla="*/ 169 h 169"/>
                <a:gd name="T52" fmla="*/ 179 w 231"/>
                <a:gd name="T53" fmla="*/ 167 h 169"/>
                <a:gd name="T54" fmla="*/ 154 w 231"/>
                <a:gd name="T55" fmla="*/ 162 h 169"/>
                <a:gd name="T56" fmla="*/ 152 w 231"/>
                <a:gd name="T57" fmla="*/ 154 h 169"/>
                <a:gd name="T58" fmla="*/ 151 w 231"/>
                <a:gd name="T59" fmla="*/ 150 h 169"/>
                <a:gd name="T60" fmla="*/ 140 w 231"/>
                <a:gd name="T61" fmla="*/ 141 h 169"/>
                <a:gd name="T62" fmla="*/ 134 w 231"/>
                <a:gd name="T63" fmla="*/ 134 h 169"/>
                <a:gd name="T64" fmla="*/ 123 w 231"/>
                <a:gd name="T65" fmla="*/ 130 h 169"/>
                <a:gd name="T66" fmla="*/ 117 w 231"/>
                <a:gd name="T67" fmla="*/ 127 h 169"/>
                <a:gd name="T68" fmla="*/ 91 w 231"/>
                <a:gd name="T69" fmla="*/ 122 h 169"/>
                <a:gd name="T70" fmla="*/ 77 w 231"/>
                <a:gd name="T71" fmla="*/ 126 h 169"/>
                <a:gd name="T72" fmla="*/ 71 w 231"/>
                <a:gd name="T73" fmla="*/ 129 h 169"/>
                <a:gd name="T74" fmla="*/ 67 w 231"/>
                <a:gd name="T75" fmla="*/ 133 h 169"/>
                <a:gd name="T76" fmla="*/ 64 w 231"/>
                <a:gd name="T77" fmla="*/ 133 h 169"/>
                <a:gd name="T78" fmla="*/ 39 w 231"/>
                <a:gd name="T79" fmla="*/ 137 h 169"/>
                <a:gd name="T80" fmla="*/ 35 w 231"/>
                <a:gd name="T81" fmla="*/ 140 h 169"/>
                <a:gd name="T82" fmla="*/ 11 w 231"/>
                <a:gd name="T83" fmla="*/ 144 h 169"/>
                <a:gd name="T84" fmla="*/ 14 w 231"/>
                <a:gd name="T85" fmla="*/ 129 h 169"/>
                <a:gd name="T86" fmla="*/ 11 w 231"/>
                <a:gd name="T87" fmla="*/ 120 h 169"/>
                <a:gd name="T88" fmla="*/ 11 w 231"/>
                <a:gd name="T89" fmla="*/ 115 h 169"/>
                <a:gd name="T90" fmla="*/ 7 w 231"/>
                <a:gd name="T91" fmla="*/ 106 h 169"/>
                <a:gd name="T92" fmla="*/ 5 w 231"/>
                <a:gd name="T93" fmla="*/ 99 h 169"/>
                <a:gd name="T94" fmla="*/ 2 w 231"/>
                <a:gd name="T95" fmla="*/ 91 h 169"/>
                <a:gd name="T96" fmla="*/ 4 w 231"/>
                <a:gd name="T97" fmla="*/ 84 h 169"/>
                <a:gd name="T98" fmla="*/ 4 w 231"/>
                <a:gd name="T99" fmla="*/ 66 h 169"/>
                <a:gd name="T100" fmla="*/ 19 w 231"/>
                <a:gd name="T101" fmla="*/ 56 h 169"/>
                <a:gd name="T102" fmla="*/ 37 w 231"/>
                <a:gd name="T103" fmla="*/ 52 h 169"/>
                <a:gd name="T104" fmla="*/ 47 w 231"/>
                <a:gd name="T105" fmla="*/ 47 h 169"/>
                <a:gd name="T106" fmla="*/ 51 w 231"/>
                <a:gd name="T107" fmla="*/ 32 h 169"/>
                <a:gd name="T108" fmla="*/ 64 w 231"/>
                <a:gd name="T109" fmla="*/ 32 h 169"/>
                <a:gd name="T110" fmla="*/ 67 w 231"/>
                <a:gd name="T111" fmla="*/ 22 h 169"/>
                <a:gd name="T112" fmla="*/ 78 w 231"/>
                <a:gd name="T113" fmla="*/ 15 h 169"/>
                <a:gd name="T114" fmla="*/ 87 w 231"/>
                <a:gd name="T115" fmla="*/ 19 h 169"/>
                <a:gd name="T116" fmla="*/ 89 w 231"/>
                <a:gd name="T117" fmla="*/ 21 h 169"/>
                <a:gd name="T118" fmla="*/ 92 w 231"/>
                <a:gd name="T119" fmla="*/ 18 h 169"/>
                <a:gd name="T120" fmla="*/ 102 w 231"/>
                <a:gd name="T121" fmla="*/ 9 h 169"/>
                <a:gd name="T122" fmla="*/ 109 w 231"/>
                <a:gd name="T123" fmla="*/ 7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1" h="169">
                  <a:moveTo>
                    <a:pt x="134" y="7"/>
                  </a:moveTo>
                  <a:cubicBezTo>
                    <a:pt x="134" y="14"/>
                    <a:pt x="134" y="14"/>
                    <a:pt x="134" y="14"/>
                  </a:cubicBezTo>
                  <a:cubicBezTo>
                    <a:pt x="130" y="14"/>
                    <a:pt x="130" y="14"/>
                    <a:pt x="130" y="14"/>
                  </a:cubicBezTo>
                  <a:cubicBezTo>
                    <a:pt x="132" y="15"/>
                    <a:pt x="131" y="16"/>
                    <a:pt x="129" y="16"/>
                  </a:cubicBezTo>
                  <a:cubicBezTo>
                    <a:pt x="131" y="19"/>
                    <a:pt x="128" y="18"/>
                    <a:pt x="129" y="22"/>
                  </a:cubicBezTo>
                  <a:cubicBezTo>
                    <a:pt x="130" y="24"/>
                    <a:pt x="132" y="25"/>
                    <a:pt x="136" y="25"/>
                  </a:cubicBezTo>
                  <a:cubicBezTo>
                    <a:pt x="136" y="31"/>
                    <a:pt x="145" y="29"/>
                    <a:pt x="145" y="35"/>
                  </a:cubicBezTo>
                  <a:cubicBezTo>
                    <a:pt x="149" y="35"/>
                    <a:pt x="153" y="34"/>
                    <a:pt x="155" y="36"/>
                  </a:cubicBezTo>
                  <a:cubicBezTo>
                    <a:pt x="158" y="35"/>
                    <a:pt x="155" y="30"/>
                    <a:pt x="161" y="32"/>
                  </a:cubicBezTo>
                  <a:cubicBezTo>
                    <a:pt x="160" y="31"/>
                    <a:pt x="159" y="28"/>
                    <a:pt x="161" y="28"/>
                  </a:cubicBezTo>
                  <a:cubicBezTo>
                    <a:pt x="163" y="28"/>
                    <a:pt x="161" y="25"/>
                    <a:pt x="161" y="23"/>
                  </a:cubicBezTo>
                  <a:cubicBezTo>
                    <a:pt x="161" y="23"/>
                    <a:pt x="162" y="23"/>
                    <a:pt x="162" y="22"/>
                  </a:cubicBezTo>
                  <a:cubicBezTo>
                    <a:pt x="162" y="21"/>
                    <a:pt x="164" y="19"/>
                    <a:pt x="164" y="16"/>
                  </a:cubicBezTo>
                  <a:cubicBezTo>
                    <a:pt x="163" y="15"/>
                    <a:pt x="162" y="14"/>
                    <a:pt x="164" y="9"/>
                  </a:cubicBezTo>
                  <a:cubicBezTo>
                    <a:pt x="164" y="9"/>
                    <a:pt x="166" y="10"/>
                    <a:pt x="167" y="9"/>
                  </a:cubicBezTo>
                  <a:cubicBezTo>
                    <a:pt x="168" y="8"/>
                    <a:pt x="167" y="4"/>
                    <a:pt x="168" y="2"/>
                  </a:cubicBezTo>
                  <a:cubicBezTo>
                    <a:pt x="171" y="2"/>
                    <a:pt x="169" y="7"/>
                    <a:pt x="171" y="8"/>
                  </a:cubicBezTo>
                  <a:cubicBezTo>
                    <a:pt x="171" y="8"/>
                    <a:pt x="172" y="8"/>
                    <a:pt x="172" y="8"/>
                  </a:cubicBezTo>
                  <a:cubicBezTo>
                    <a:pt x="173" y="10"/>
                    <a:pt x="174" y="13"/>
                    <a:pt x="175" y="15"/>
                  </a:cubicBezTo>
                  <a:cubicBezTo>
                    <a:pt x="176" y="17"/>
                    <a:pt x="179" y="19"/>
                    <a:pt x="179" y="22"/>
                  </a:cubicBezTo>
                  <a:cubicBezTo>
                    <a:pt x="183" y="18"/>
                    <a:pt x="180" y="24"/>
                    <a:pt x="185" y="23"/>
                  </a:cubicBezTo>
                  <a:cubicBezTo>
                    <a:pt x="185" y="26"/>
                    <a:pt x="184" y="30"/>
                    <a:pt x="186" y="32"/>
                  </a:cubicBezTo>
                  <a:cubicBezTo>
                    <a:pt x="188" y="34"/>
                    <a:pt x="186" y="37"/>
                    <a:pt x="188" y="42"/>
                  </a:cubicBezTo>
                  <a:cubicBezTo>
                    <a:pt x="191" y="37"/>
                    <a:pt x="188" y="41"/>
                    <a:pt x="193" y="42"/>
                  </a:cubicBezTo>
                  <a:cubicBezTo>
                    <a:pt x="194" y="44"/>
                    <a:pt x="192" y="44"/>
                    <a:pt x="192" y="46"/>
                  </a:cubicBezTo>
                  <a:cubicBezTo>
                    <a:pt x="194" y="48"/>
                    <a:pt x="198" y="48"/>
                    <a:pt x="197" y="53"/>
                  </a:cubicBezTo>
                  <a:cubicBezTo>
                    <a:pt x="198" y="53"/>
                    <a:pt x="201" y="52"/>
                    <a:pt x="202" y="53"/>
                  </a:cubicBezTo>
                  <a:cubicBezTo>
                    <a:pt x="202" y="53"/>
                    <a:pt x="201" y="55"/>
                    <a:pt x="202" y="56"/>
                  </a:cubicBezTo>
                  <a:cubicBezTo>
                    <a:pt x="202" y="56"/>
                    <a:pt x="204" y="55"/>
                    <a:pt x="204" y="56"/>
                  </a:cubicBezTo>
                  <a:cubicBezTo>
                    <a:pt x="206" y="58"/>
                    <a:pt x="206" y="62"/>
                    <a:pt x="210" y="61"/>
                  </a:cubicBezTo>
                  <a:cubicBezTo>
                    <a:pt x="210" y="65"/>
                    <a:pt x="213" y="69"/>
                    <a:pt x="214" y="71"/>
                  </a:cubicBezTo>
                  <a:cubicBezTo>
                    <a:pt x="215" y="72"/>
                    <a:pt x="216" y="74"/>
                    <a:pt x="217" y="75"/>
                  </a:cubicBezTo>
                  <a:cubicBezTo>
                    <a:pt x="217" y="76"/>
                    <a:pt x="219" y="75"/>
                    <a:pt x="220" y="75"/>
                  </a:cubicBezTo>
                  <a:cubicBezTo>
                    <a:pt x="220" y="76"/>
                    <a:pt x="219" y="78"/>
                    <a:pt x="220" y="78"/>
                  </a:cubicBezTo>
                  <a:cubicBezTo>
                    <a:pt x="221" y="79"/>
                    <a:pt x="223" y="79"/>
                    <a:pt x="223" y="78"/>
                  </a:cubicBezTo>
                  <a:cubicBezTo>
                    <a:pt x="226" y="81"/>
                    <a:pt x="223" y="85"/>
                    <a:pt x="228" y="84"/>
                  </a:cubicBezTo>
                  <a:cubicBezTo>
                    <a:pt x="225" y="88"/>
                    <a:pt x="229" y="93"/>
                    <a:pt x="230" y="99"/>
                  </a:cubicBezTo>
                  <a:cubicBezTo>
                    <a:pt x="230" y="102"/>
                    <a:pt x="228" y="106"/>
                    <a:pt x="231" y="108"/>
                  </a:cubicBezTo>
                  <a:cubicBezTo>
                    <a:pt x="228" y="110"/>
                    <a:pt x="229" y="112"/>
                    <a:pt x="228" y="117"/>
                  </a:cubicBezTo>
                  <a:cubicBezTo>
                    <a:pt x="228" y="117"/>
                    <a:pt x="226" y="118"/>
                    <a:pt x="227" y="119"/>
                  </a:cubicBezTo>
                  <a:cubicBezTo>
                    <a:pt x="227" y="119"/>
                    <a:pt x="228" y="119"/>
                    <a:pt x="228" y="119"/>
                  </a:cubicBezTo>
                  <a:cubicBezTo>
                    <a:pt x="228" y="119"/>
                    <a:pt x="227" y="122"/>
                    <a:pt x="227" y="123"/>
                  </a:cubicBezTo>
                  <a:cubicBezTo>
                    <a:pt x="227" y="123"/>
                    <a:pt x="224" y="124"/>
                    <a:pt x="224" y="124"/>
                  </a:cubicBezTo>
                  <a:cubicBezTo>
                    <a:pt x="224" y="126"/>
                    <a:pt x="227" y="128"/>
                    <a:pt x="224" y="131"/>
                  </a:cubicBezTo>
                  <a:cubicBezTo>
                    <a:pt x="221" y="131"/>
                    <a:pt x="222" y="135"/>
                    <a:pt x="218" y="134"/>
                  </a:cubicBezTo>
                  <a:cubicBezTo>
                    <a:pt x="219" y="137"/>
                    <a:pt x="218" y="139"/>
                    <a:pt x="216" y="138"/>
                  </a:cubicBezTo>
                  <a:cubicBezTo>
                    <a:pt x="217" y="144"/>
                    <a:pt x="213" y="146"/>
                    <a:pt x="214" y="151"/>
                  </a:cubicBezTo>
                  <a:cubicBezTo>
                    <a:pt x="208" y="150"/>
                    <a:pt x="209" y="156"/>
                    <a:pt x="209" y="159"/>
                  </a:cubicBezTo>
                  <a:cubicBezTo>
                    <a:pt x="207" y="159"/>
                    <a:pt x="204" y="159"/>
                    <a:pt x="204" y="161"/>
                  </a:cubicBezTo>
                  <a:cubicBezTo>
                    <a:pt x="204" y="163"/>
                    <a:pt x="199" y="164"/>
                    <a:pt x="196" y="165"/>
                  </a:cubicBezTo>
                  <a:cubicBezTo>
                    <a:pt x="195" y="166"/>
                    <a:pt x="194" y="167"/>
                    <a:pt x="193" y="168"/>
                  </a:cubicBezTo>
                  <a:cubicBezTo>
                    <a:pt x="192" y="169"/>
                    <a:pt x="190" y="168"/>
                    <a:pt x="190" y="169"/>
                  </a:cubicBezTo>
                  <a:cubicBezTo>
                    <a:pt x="187" y="168"/>
                    <a:pt x="186" y="165"/>
                    <a:pt x="182" y="164"/>
                  </a:cubicBezTo>
                  <a:cubicBezTo>
                    <a:pt x="179" y="162"/>
                    <a:pt x="180" y="166"/>
                    <a:pt x="179" y="167"/>
                  </a:cubicBezTo>
                  <a:cubicBezTo>
                    <a:pt x="176" y="168"/>
                    <a:pt x="171" y="166"/>
                    <a:pt x="169" y="169"/>
                  </a:cubicBezTo>
                  <a:cubicBezTo>
                    <a:pt x="164" y="167"/>
                    <a:pt x="161" y="163"/>
                    <a:pt x="154" y="162"/>
                  </a:cubicBezTo>
                  <a:cubicBezTo>
                    <a:pt x="155" y="160"/>
                    <a:pt x="155" y="159"/>
                    <a:pt x="154" y="155"/>
                  </a:cubicBezTo>
                  <a:cubicBezTo>
                    <a:pt x="154" y="155"/>
                    <a:pt x="153" y="155"/>
                    <a:pt x="152" y="154"/>
                  </a:cubicBezTo>
                  <a:cubicBezTo>
                    <a:pt x="152" y="154"/>
                    <a:pt x="153" y="153"/>
                    <a:pt x="152" y="153"/>
                  </a:cubicBezTo>
                  <a:cubicBezTo>
                    <a:pt x="152" y="151"/>
                    <a:pt x="149" y="150"/>
                    <a:pt x="151" y="150"/>
                  </a:cubicBezTo>
                  <a:cubicBezTo>
                    <a:pt x="150" y="149"/>
                    <a:pt x="145" y="145"/>
                    <a:pt x="144" y="148"/>
                  </a:cubicBezTo>
                  <a:cubicBezTo>
                    <a:pt x="142" y="147"/>
                    <a:pt x="142" y="143"/>
                    <a:pt x="140" y="141"/>
                  </a:cubicBezTo>
                  <a:cubicBezTo>
                    <a:pt x="139" y="138"/>
                    <a:pt x="141" y="138"/>
                    <a:pt x="141" y="136"/>
                  </a:cubicBezTo>
                  <a:cubicBezTo>
                    <a:pt x="140" y="134"/>
                    <a:pt x="139" y="135"/>
                    <a:pt x="134" y="134"/>
                  </a:cubicBezTo>
                  <a:cubicBezTo>
                    <a:pt x="131" y="136"/>
                    <a:pt x="132" y="141"/>
                    <a:pt x="126" y="140"/>
                  </a:cubicBezTo>
                  <a:cubicBezTo>
                    <a:pt x="127" y="134"/>
                    <a:pt x="122" y="136"/>
                    <a:pt x="123" y="130"/>
                  </a:cubicBezTo>
                  <a:cubicBezTo>
                    <a:pt x="120" y="130"/>
                    <a:pt x="119" y="128"/>
                    <a:pt x="115" y="129"/>
                  </a:cubicBezTo>
                  <a:cubicBezTo>
                    <a:pt x="115" y="127"/>
                    <a:pt x="116" y="128"/>
                    <a:pt x="117" y="127"/>
                  </a:cubicBezTo>
                  <a:cubicBezTo>
                    <a:pt x="114" y="123"/>
                    <a:pt x="110" y="127"/>
                    <a:pt x="103" y="126"/>
                  </a:cubicBezTo>
                  <a:cubicBezTo>
                    <a:pt x="99" y="125"/>
                    <a:pt x="95" y="123"/>
                    <a:pt x="91" y="122"/>
                  </a:cubicBezTo>
                  <a:cubicBezTo>
                    <a:pt x="88" y="123"/>
                    <a:pt x="83" y="122"/>
                    <a:pt x="82" y="126"/>
                  </a:cubicBezTo>
                  <a:cubicBezTo>
                    <a:pt x="80" y="126"/>
                    <a:pt x="79" y="126"/>
                    <a:pt x="77" y="126"/>
                  </a:cubicBezTo>
                  <a:cubicBezTo>
                    <a:pt x="75" y="126"/>
                    <a:pt x="76" y="127"/>
                    <a:pt x="75" y="127"/>
                  </a:cubicBezTo>
                  <a:cubicBezTo>
                    <a:pt x="73" y="128"/>
                    <a:pt x="74" y="125"/>
                    <a:pt x="71" y="129"/>
                  </a:cubicBezTo>
                  <a:cubicBezTo>
                    <a:pt x="71" y="129"/>
                    <a:pt x="69" y="130"/>
                    <a:pt x="70" y="131"/>
                  </a:cubicBezTo>
                  <a:cubicBezTo>
                    <a:pt x="68" y="129"/>
                    <a:pt x="67" y="127"/>
                    <a:pt x="67" y="133"/>
                  </a:cubicBezTo>
                  <a:cubicBezTo>
                    <a:pt x="66" y="133"/>
                    <a:pt x="66" y="131"/>
                    <a:pt x="64" y="131"/>
                  </a:cubicBezTo>
                  <a:cubicBezTo>
                    <a:pt x="62" y="131"/>
                    <a:pt x="64" y="133"/>
                    <a:pt x="64" y="133"/>
                  </a:cubicBezTo>
                  <a:cubicBezTo>
                    <a:pt x="62" y="136"/>
                    <a:pt x="58" y="134"/>
                    <a:pt x="57" y="138"/>
                  </a:cubicBezTo>
                  <a:cubicBezTo>
                    <a:pt x="53" y="136"/>
                    <a:pt x="45" y="138"/>
                    <a:pt x="39" y="137"/>
                  </a:cubicBezTo>
                  <a:cubicBezTo>
                    <a:pt x="37" y="137"/>
                    <a:pt x="38" y="139"/>
                    <a:pt x="37" y="140"/>
                  </a:cubicBezTo>
                  <a:cubicBezTo>
                    <a:pt x="37" y="140"/>
                    <a:pt x="35" y="140"/>
                    <a:pt x="35" y="140"/>
                  </a:cubicBezTo>
                  <a:cubicBezTo>
                    <a:pt x="33" y="140"/>
                    <a:pt x="32" y="141"/>
                    <a:pt x="30" y="141"/>
                  </a:cubicBezTo>
                  <a:cubicBezTo>
                    <a:pt x="26" y="142"/>
                    <a:pt x="19" y="145"/>
                    <a:pt x="11" y="144"/>
                  </a:cubicBezTo>
                  <a:cubicBezTo>
                    <a:pt x="12" y="141"/>
                    <a:pt x="11" y="136"/>
                    <a:pt x="15" y="136"/>
                  </a:cubicBezTo>
                  <a:cubicBezTo>
                    <a:pt x="14" y="134"/>
                    <a:pt x="17" y="129"/>
                    <a:pt x="14" y="129"/>
                  </a:cubicBezTo>
                  <a:cubicBezTo>
                    <a:pt x="10" y="128"/>
                    <a:pt x="15" y="127"/>
                    <a:pt x="14" y="123"/>
                  </a:cubicBezTo>
                  <a:cubicBezTo>
                    <a:pt x="12" y="120"/>
                    <a:pt x="12" y="126"/>
                    <a:pt x="11" y="120"/>
                  </a:cubicBezTo>
                  <a:cubicBezTo>
                    <a:pt x="11" y="120"/>
                    <a:pt x="11" y="118"/>
                    <a:pt x="11" y="117"/>
                  </a:cubicBezTo>
                  <a:cubicBezTo>
                    <a:pt x="9" y="116"/>
                    <a:pt x="11" y="117"/>
                    <a:pt x="11" y="115"/>
                  </a:cubicBezTo>
                  <a:cubicBezTo>
                    <a:pt x="10" y="112"/>
                    <a:pt x="7" y="109"/>
                    <a:pt x="9" y="108"/>
                  </a:cubicBezTo>
                  <a:cubicBezTo>
                    <a:pt x="10" y="106"/>
                    <a:pt x="7" y="107"/>
                    <a:pt x="7" y="106"/>
                  </a:cubicBezTo>
                  <a:cubicBezTo>
                    <a:pt x="6" y="106"/>
                    <a:pt x="7" y="104"/>
                    <a:pt x="7" y="103"/>
                  </a:cubicBezTo>
                  <a:cubicBezTo>
                    <a:pt x="7" y="103"/>
                    <a:pt x="5" y="99"/>
                    <a:pt x="5" y="99"/>
                  </a:cubicBezTo>
                  <a:cubicBezTo>
                    <a:pt x="3" y="98"/>
                    <a:pt x="6" y="99"/>
                    <a:pt x="5" y="96"/>
                  </a:cubicBezTo>
                  <a:cubicBezTo>
                    <a:pt x="5" y="94"/>
                    <a:pt x="2" y="94"/>
                    <a:pt x="2" y="91"/>
                  </a:cubicBezTo>
                  <a:cubicBezTo>
                    <a:pt x="6" y="91"/>
                    <a:pt x="4" y="86"/>
                    <a:pt x="7" y="85"/>
                  </a:cubicBezTo>
                  <a:cubicBezTo>
                    <a:pt x="7" y="83"/>
                    <a:pt x="4" y="84"/>
                    <a:pt x="4" y="84"/>
                  </a:cubicBezTo>
                  <a:cubicBezTo>
                    <a:pt x="3" y="82"/>
                    <a:pt x="5" y="79"/>
                    <a:pt x="1" y="80"/>
                  </a:cubicBezTo>
                  <a:cubicBezTo>
                    <a:pt x="0" y="73"/>
                    <a:pt x="3" y="71"/>
                    <a:pt x="4" y="66"/>
                  </a:cubicBezTo>
                  <a:cubicBezTo>
                    <a:pt x="5" y="68"/>
                    <a:pt x="11" y="66"/>
                    <a:pt x="11" y="63"/>
                  </a:cubicBezTo>
                  <a:cubicBezTo>
                    <a:pt x="11" y="60"/>
                    <a:pt x="20" y="62"/>
                    <a:pt x="19" y="56"/>
                  </a:cubicBezTo>
                  <a:cubicBezTo>
                    <a:pt x="27" y="57"/>
                    <a:pt x="31" y="53"/>
                    <a:pt x="37" y="53"/>
                  </a:cubicBezTo>
                  <a:cubicBezTo>
                    <a:pt x="39" y="53"/>
                    <a:pt x="38" y="51"/>
                    <a:pt x="37" y="52"/>
                  </a:cubicBezTo>
                  <a:cubicBezTo>
                    <a:pt x="40" y="49"/>
                    <a:pt x="44" y="51"/>
                    <a:pt x="44" y="46"/>
                  </a:cubicBezTo>
                  <a:cubicBezTo>
                    <a:pt x="46" y="46"/>
                    <a:pt x="46" y="47"/>
                    <a:pt x="47" y="47"/>
                  </a:cubicBezTo>
                  <a:cubicBezTo>
                    <a:pt x="51" y="48"/>
                    <a:pt x="46" y="41"/>
                    <a:pt x="51" y="43"/>
                  </a:cubicBezTo>
                  <a:cubicBezTo>
                    <a:pt x="50" y="37"/>
                    <a:pt x="51" y="38"/>
                    <a:pt x="51" y="32"/>
                  </a:cubicBezTo>
                  <a:cubicBezTo>
                    <a:pt x="55" y="32"/>
                    <a:pt x="57" y="34"/>
                    <a:pt x="60" y="35"/>
                  </a:cubicBezTo>
                  <a:cubicBezTo>
                    <a:pt x="61" y="34"/>
                    <a:pt x="61" y="31"/>
                    <a:pt x="64" y="32"/>
                  </a:cubicBezTo>
                  <a:cubicBezTo>
                    <a:pt x="62" y="29"/>
                    <a:pt x="68" y="27"/>
                    <a:pt x="64" y="26"/>
                  </a:cubicBezTo>
                  <a:cubicBezTo>
                    <a:pt x="65" y="25"/>
                    <a:pt x="67" y="25"/>
                    <a:pt x="67" y="22"/>
                  </a:cubicBezTo>
                  <a:cubicBezTo>
                    <a:pt x="71" y="23"/>
                    <a:pt x="69" y="17"/>
                    <a:pt x="74" y="19"/>
                  </a:cubicBezTo>
                  <a:cubicBezTo>
                    <a:pt x="75" y="18"/>
                    <a:pt x="77" y="16"/>
                    <a:pt x="78" y="15"/>
                  </a:cubicBezTo>
                  <a:cubicBezTo>
                    <a:pt x="80" y="16"/>
                    <a:pt x="82" y="17"/>
                    <a:pt x="85" y="16"/>
                  </a:cubicBezTo>
                  <a:cubicBezTo>
                    <a:pt x="82" y="19"/>
                    <a:pt x="86" y="18"/>
                    <a:pt x="87" y="19"/>
                  </a:cubicBezTo>
                  <a:cubicBezTo>
                    <a:pt x="87" y="19"/>
                    <a:pt x="86" y="21"/>
                    <a:pt x="87" y="21"/>
                  </a:cubicBezTo>
                  <a:cubicBezTo>
                    <a:pt x="87" y="21"/>
                    <a:pt x="89" y="20"/>
                    <a:pt x="89" y="21"/>
                  </a:cubicBezTo>
                  <a:cubicBezTo>
                    <a:pt x="90" y="21"/>
                    <a:pt x="91" y="25"/>
                    <a:pt x="95" y="23"/>
                  </a:cubicBezTo>
                  <a:cubicBezTo>
                    <a:pt x="97" y="24"/>
                    <a:pt x="96" y="16"/>
                    <a:pt x="92" y="18"/>
                  </a:cubicBezTo>
                  <a:cubicBezTo>
                    <a:pt x="93" y="16"/>
                    <a:pt x="95" y="16"/>
                    <a:pt x="96" y="15"/>
                  </a:cubicBezTo>
                  <a:cubicBezTo>
                    <a:pt x="97" y="11"/>
                    <a:pt x="98" y="10"/>
                    <a:pt x="102" y="9"/>
                  </a:cubicBezTo>
                  <a:cubicBezTo>
                    <a:pt x="102" y="6"/>
                    <a:pt x="103" y="5"/>
                    <a:pt x="106" y="5"/>
                  </a:cubicBezTo>
                  <a:cubicBezTo>
                    <a:pt x="104" y="9"/>
                    <a:pt x="105" y="7"/>
                    <a:pt x="109" y="7"/>
                  </a:cubicBezTo>
                  <a:cubicBezTo>
                    <a:pt x="115" y="0"/>
                    <a:pt x="126" y="7"/>
                    <a:pt x="134" y="7"/>
                  </a:cubicBezTo>
                </a:path>
              </a:pathLst>
            </a:custGeom>
            <a:grpFill/>
            <a:ln>
              <a:noFill/>
            </a:ln>
          </p:spPr>
          <p:txBody>
            <a:bodyPr/>
            <a:lstStyle/>
            <a:p>
              <a:pPr defTabSz="1228090">
                <a:defRPr/>
              </a:pPr>
              <a:endParaRPr lang="zh-CN" altLang="en-US">
                <a:latin typeface="+mn-lt"/>
                <a:ea typeface="+mn-ea"/>
              </a:endParaRPr>
            </a:p>
          </p:txBody>
        </p:sp>
      </p:grpSp>
      <p:sp>
        <p:nvSpPr>
          <p:cNvPr id="229" name="流程图: 联系 8"/>
          <p:cNvSpPr/>
          <p:nvPr/>
        </p:nvSpPr>
        <p:spPr>
          <a:xfrm>
            <a:off x="6444064" y="4192706"/>
            <a:ext cx="634917" cy="944252"/>
          </a:xfrm>
          <a:custGeom>
            <a:avLst/>
            <a:gdLst/>
            <a:ahLst/>
            <a:cxnLst/>
            <a:rect l="l" t="t" r="r" b="b"/>
            <a:pathLst>
              <a:path w="1060450" h="1577190">
                <a:moveTo>
                  <a:pt x="734308" y="335078"/>
                </a:moveTo>
                <a:lnTo>
                  <a:pt x="613875" y="450848"/>
                </a:lnTo>
                <a:lnTo>
                  <a:pt x="457338" y="450848"/>
                </a:lnTo>
                <a:lnTo>
                  <a:pt x="336906" y="335079"/>
                </a:lnTo>
                <a:lnTo>
                  <a:pt x="305222" y="368039"/>
                </a:lnTo>
                <a:lnTo>
                  <a:pt x="457200" y="514131"/>
                </a:lnTo>
                <a:lnTo>
                  <a:pt x="457200" y="665162"/>
                </a:lnTo>
                <a:lnTo>
                  <a:pt x="461963" y="665162"/>
                </a:lnTo>
                <a:lnTo>
                  <a:pt x="461963" y="943530"/>
                </a:lnTo>
                <a:cubicBezTo>
                  <a:pt x="461963" y="959443"/>
                  <a:pt x="474863" y="972343"/>
                  <a:pt x="490776" y="972343"/>
                </a:cubicBezTo>
                <a:cubicBezTo>
                  <a:pt x="506689" y="972343"/>
                  <a:pt x="519589" y="959443"/>
                  <a:pt x="519589" y="943530"/>
                </a:cubicBezTo>
                <a:lnTo>
                  <a:pt x="519589" y="665162"/>
                </a:lnTo>
                <a:lnTo>
                  <a:pt x="554832" y="665162"/>
                </a:lnTo>
                <a:lnTo>
                  <a:pt x="554832" y="943530"/>
                </a:lnTo>
                <a:cubicBezTo>
                  <a:pt x="554832" y="959443"/>
                  <a:pt x="567732" y="972343"/>
                  <a:pt x="583645" y="972343"/>
                </a:cubicBezTo>
                <a:cubicBezTo>
                  <a:pt x="599558" y="972343"/>
                  <a:pt x="612458" y="959443"/>
                  <a:pt x="612458" y="943530"/>
                </a:cubicBezTo>
                <a:lnTo>
                  <a:pt x="612458" y="665162"/>
                </a:lnTo>
                <a:lnTo>
                  <a:pt x="614362" y="665162"/>
                </a:lnTo>
                <a:lnTo>
                  <a:pt x="614362" y="513796"/>
                </a:lnTo>
                <a:lnTo>
                  <a:pt x="765992" y="368038"/>
                </a:lnTo>
                <a:close/>
                <a:moveTo>
                  <a:pt x="539524" y="302757"/>
                </a:moveTo>
                <a:cubicBezTo>
                  <a:pt x="507836" y="302757"/>
                  <a:pt x="482147" y="328446"/>
                  <a:pt x="482147" y="360134"/>
                </a:cubicBezTo>
                <a:cubicBezTo>
                  <a:pt x="482147" y="391822"/>
                  <a:pt x="507836" y="417511"/>
                  <a:pt x="539524" y="417511"/>
                </a:cubicBezTo>
                <a:cubicBezTo>
                  <a:pt x="571212" y="417511"/>
                  <a:pt x="596901" y="391822"/>
                  <a:pt x="596901" y="360134"/>
                </a:cubicBezTo>
                <a:cubicBezTo>
                  <a:pt x="596901" y="328446"/>
                  <a:pt x="571212" y="302757"/>
                  <a:pt x="539524" y="302757"/>
                </a:cubicBezTo>
                <a:close/>
                <a:moveTo>
                  <a:pt x="530225" y="0"/>
                </a:moveTo>
                <a:cubicBezTo>
                  <a:pt x="823060" y="0"/>
                  <a:pt x="1060450" y="237390"/>
                  <a:pt x="1060450" y="530225"/>
                </a:cubicBezTo>
                <a:cubicBezTo>
                  <a:pt x="1060450" y="623814"/>
                  <a:pt x="1036203" y="711739"/>
                  <a:pt x="991505" y="786867"/>
                </a:cubicBezTo>
                <a:cubicBezTo>
                  <a:pt x="986896" y="797848"/>
                  <a:pt x="980778" y="808487"/>
                  <a:pt x="974005" y="819109"/>
                </a:cubicBezTo>
                <a:cubicBezTo>
                  <a:pt x="971394" y="824510"/>
                  <a:pt x="968062" y="829435"/>
                  <a:pt x="963990" y="833838"/>
                </a:cubicBezTo>
                <a:cubicBezTo>
                  <a:pt x="930875" y="885676"/>
                  <a:pt x="886613" y="938225"/>
                  <a:pt x="840383" y="984455"/>
                </a:cubicBezTo>
                <a:cubicBezTo>
                  <a:pt x="667147" y="1168274"/>
                  <a:pt x="592334" y="1361619"/>
                  <a:pt x="536574" y="1577190"/>
                </a:cubicBezTo>
                <a:cubicBezTo>
                  <a:pt x="453295" y="1380671"/>
                  <a:pt x="392243" y="1203201"/>
                  <a:pt x="267689" y="1035256"/>
                </a:cubicBezTo>
                <a:cubicBezTo>
                  <a:pt x="174316" y="941883"/>
                  <a:pt x="72008" y="838967"/>
                  <a:pt x="53924" y="759192"/>
                </a:cubicBezTo>
                <a:cubicBezTo>
                  <a:pt x="18761" y="690487"/>
                  <a:pt x="0" y="612547"/>
                  <a:pt x="0" y="530225"/>
                </a:cubicBezTo>
                <a:cubicBezTo>
                  <a:pt x="0" y="237390"/>
                  <a:pt x="237390" y="0"/>
                  <a:pt x="530225" y="0"/>
                </a:cubicBezTo>
                <a:close/>
              </a:path>
            </a:pathLst>
          </a:custGeom>
          <a:solidFill>
            <a:srgbClr val="19667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defTabSz="1228090">
              <a:defRPr/>
            </a:pPr>
            <a:endParaRPr lang="zh-CN" altLang="en-US"/>
          </a:p>
        </p:txBody>
      </p:sp>
      <p:sp>
        <p:nvSpPr>
          <p:cNvPr id="230" name="流程图: 联系 8"/>
          <p:cNvSpPr/>
          <p:nvPr/>
        </p:nvSpPr>
        <p:spPr>
          <a:xfrm>
            <a:off x="5523433" y="2518034"/>
            <a:ext cx="634917" cy="946370"/>
          </a:xfrm>
          <a:custGeom>
            <a:avLst/>
            <a:gdLst/>
            <a:ahLst/>
            <a:cxnLst/>
            <a:rect l="l" t="t" r="r" b="b"/>
            <a:pathLst>
              <a:path w="1060450" h="1577190">
                <a:moveTo>
                  <a:pt x="734308" y="335078"/>
                </a:moveTo>
                <a:lnTo>
                  <a:pt x="613875" y="450848"/>
                </a:lnTo>
                <a:lnTo>
                  <a:pt x="457338" y="450848"/>
                </a:lnTo>
                <a:lnTo>
                  <a:pt x="336906" y="335079"/>
                </a:lnTo>
                <a:lnTo>
                  <a:pt x="305222" y="368039"/>
                </a:lnTo>
                <a:lnTo>
                  <a:pt x="457200" y="514131"/>
                </a:lnTo>
                <a:lnTo>
                  <a:pt x="457200" y="665162"/>
                </a:lnTo>
                <a:lnTo>
                  <a:pt x="461963" y="665162"/>
                </a:lnTo>
                <a:lnTo>
                  <a:pt x="461963" y="943530"/>
                </a:lnTo>
                <a:cubicBezTo>
                  <a:pt x="461963" y="959443"/>
                  <a:pt x="474863" y="972343"/>
                  <a:pt x="490776" y="972343"/>
                </a:cubicBezTo>
                <a:cubicBezTo>
                  <a:pt x="506689" y="972343"/>
                  <a:pt x="519589" y="959443"/>
                  <a:pt x="519589" y="943530"/>
                </a:cubicBezTo>
                <a:lnTo>
                  <a:pt x="519589" y="665162"/>
                </a:lnTo>
                <a:lnTo>
                  <a:pt x="554832" y="665162"/>
                </a:lnTo>
                <a:lnTo>
                  <a:pt x="554832" y="943530"/>
                </a:lnTo>
                <a:cubicBezTo>
                  <a:pt x="554832" y="959443"/>
                  <a:pt x="567732" y="972343"/>
                  <a:pt x="583645" y="972343"/>
                </a:cubicBezTo>
                <a:cubicBezTo>
                  <a:pt x="599558" y="972343"/>
                  <a:pt x="612458" y="959443"/>
                  <a:pt x="612458" y="943530"/>
                </a:cubicBezTo>
                <a:lnTo>
                  <a:pt x="612458" y="665162"/>
                </a:lnTo>
                <a:lnTo>
                  <a:pt x="614362" y="665162"/>
                </a:lnTo>
                <a:lnTo>
                  <a:pt x="614362" y="513796"/>
                </a:lnTo>
                <a:lnTo>
                  <a:pt x="765992" y="368038"/>
                </a:lnTo>
                <a:close/>
                <a:moveTo>
                  <a:pt x="539524" y="302757"/>
                </a:moveTo>
                <a:cubicBezTo>
                  <a:pt x="507836" y="302757"/>
                  <a:pt x="482147" y="328446"/>
                  <a:pt x="482147" y="360134"/>
                </a:cubicBezTo>
                <a:cubicBezTo>
                  <a:pt x="482147" y="391822"/>
                  <a:pt x="507836" y="417511"/>
                  <a:pt x="539524" y="417511"/>
                </a:cubicBezTo>
                <a:cubicBezTo>
                  <a:pt x="571212" y="417511"/>
                  <a:pt x="596901" y="391822"/>
                  <a:pt x="596901" y="360134"/>
                </a:cubicBezTo>
                <a:cubicBezTo>
                  <a:pt x="596901" y="328446"/>
                  <a:pt x="571212" y="302757"/>
                  <a:pt x="539524" y="302757"/>
                </a:cubicBezTo>
                <a:close/>
                <a:moveTo>
                  <a:pt x="530225" y="0"/>
                </a:moveTo>
                <a:cubicBezTo>
                  <a:pt x="823060" y="0"/>
                  <a:pt x="1060450" y="237390"/>
                  <a:pt x="1060450" y="530225"/>
                </a:cubicBezTo>
                <a:cubicBezTo>
                  <a:pt x="1060450" y="623814"/>
                  <a:pt x="1036203" y="711739"/>
                  <a:pt x="991505" y="786867"/>
                </a:cubicBezTo>
                <a:cubicBezTo>
                  <a:pt x="986896" y="797848"/>
                  <a:pt x="980778" y="808487"/>
                  <a:pt x="974005" y="819109"/>
                </a:cubicBezTo>
                <a:cubicBezTo>
                  <a:pt x="971394" y="824510"/>
                  <a:pt x="968062" y="829435"/>
                  <a:pt x="963990" y="833838"/>
                </a:cubicBezTo>
                <a:cubicBezTo>
                  <a:pt x="930875" y="885676"/>
                  <a:pt x="886613" y="938225"/>
                  <a:pt x="840383" y="984455"/>
                </a:cubicBezTo>
                <a:cubicBezTo>
                  <a:pt x="667147" y="1168274"/>
                  <a:pt x="592334" y="1361619"/>
                  <a:pt x="536574" y="1577190"/>
                </a:cubicBezTo>
                <a:cubicBezTo>
                  <a:pt x="453295" y="1380671"/>
                  <a:pt x="392243" y="1203201"/>
                  <a:pt x="267689" y="1035256"/>
                </a:cubicBezTo>
                <a:cubicBezTo>
                  <a:pt x="174316" y="941883"/>
                  <a:pt x="72008" y="838967"/>
                  <a:pt x="53924" y="759192"/>
                </a:cubicBezTo>
                <a:cubicBezTo>
                  <a:pt x="18761" y="690487"/>
                  <a:pt x="0" y="612547"/>
                  <a:pt x="0" y="530225"/>
                </a:cubicBezTo>
                <a:cubicBezTo>
                  <a:pt x="0" y="237390"/>
                  <a:pt x="237390" y="0"/>
                  <a:pt x="530225" y="0"/>
                </a:cubicBezTo>
                <a:close/>
              </a:path>
            </a:pathLst>
          </a:custGeom>
          <a:solidFill>
            <a:srgbClr val="0A3A4A"/>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defTabSz="1228090">
              <a:defRPr/>
            </a:pPr>
            <a:endParaRPr lang="zh-CN" altLang="en-US"/>
          </a:p>
        </p:txBody>
      </p:sp>
      <p:sp>
        <p:nvSpPr>
          <p:cNvPr id="231" name="流程图: 联系 8"/>
          <p:cNvSpPr/>
          <p:nvPr/>
        </p:nvSpPr>
        <p:spPr>
          <a:xfrm>
            <a:off x="3870532" y="2348662"/>
            <a:ext cx="634917" cy="944252"/>
          </a:xfrm>
          <a:custGeom>
            <a:avLst/>
            <a:gdLst/>
            <a:ahLst/>
            <a:cxnLst/>
            <a:rect l="l" t="t" r="r" b="b"/>
            <a:pathLst>
              <a:path w="1060450" h="1577190">
                <a:moveTo>
                  <a:pt x="734308" y="335078"/>
                </a:moveTo>
                <a:lnTo>
                  <a:pt x="613875" y="450848"/>
                </a:lnTo>
                <a:lnTo>
                  <a:pt x="457338" y="450848"/>
                </a:lnTo>
                <a:lnTo>
                  <a:pt x="336906" y="335079"/>
                </a:lnTo>
                <a:lnTo>
                  <a:pt x="305222" y="368039"/>
                </a:lnTo>
                <a:lnTo>
                  <a:pt x="457200" y="514131"/>
                </a:lnTo>
                <a:lnTo>
                  <a:pt x="457200" y="665162"/>
                </a:lnTo>
                <a:lnTo>
                  <a:pt x="461963" y="665162"/>
                </a:lnTo>
                <a:lnTo>
                  <a:pt x="461963" y="943530"/>
                </a:lnTo>
                <a:cubicBezTo>
                  <a:pt x="461963" y="959443"/>
                  <a:pt x="474863" y="972343"/>
                  <a:pt x="490776" y="972343"/>
                </a:cubicBezTo>
                <a:cubicBezTo>
                  <a:pt x="506689" y="972343"/>
                  <a:pt x="519589" y="959443"/>
                  <a:pt x="519589" y="943530"/>
                </a:cubicBezTo>
                <a:lnTo>
                  <a:pt x="519589" y="665162"/>
                </a:lnTo>
                <a:lnTo>
                  <a:pt x="554832" y="665162"/>
                </a:lnTo>
                <a:lnTo>
                  <a:pt x="554832" y="943530"/>
                </a:lnTo>
                <a:cubicBezTo>
                  <a:pt x="554832" y="959443"/>
                  <a:pt x="567732" y="972343"/>
                  <a:pt x="583645" y="972343"/>
                </a:cubicBezTo>
                <a:cubicBezTo>
                  <a:pt x="599558" y="972343"/>
                  <a:pt x="612458" y="959443"/>
                  <a:pt x="612458" y="943530"/>
                </a:cubicBezTo>
                <a:lnTo>
                  <a:pt x="612458" y="665162"/>
                </a:lnTo>
                <a:lnTo>
                  <a:pt x="614362" y="665162"/>
                </a:lnTo>
                <a:lnTo>
                  <a:pt x="614362" y="513796"/>
                </a:lnTo>
                <a:lnTo>
                  <a:pt x="765992" y="368038"/>
                </a:lnTo>
                <a:close/>
                <a:moveTo>
                  <a:pt x="539524" y="302757"/>
                </a:moveTo>
                <a:cubicBezTo>
                  <a:pt x="507836" y="302757"/>
                  <a:pt x="482147" y="328446"/>
                  <a:pt x="482147" y="360134"/>
                </a:cubicBezTo>
                <a:cubicBezTo>
                  <a:pt x="482147" y="391822"/>
                  <a:pt x="507836" y="417511"/>
                  <a:pt x="539524" y="417511"/>
                </a:cubicBezTo>
                <a:cubicBezTo>
                  <a:pt x="571212" y="417511"/>
                  <a:pt x="596901" y="391822"/>
                  <a:pt x="596901" y="360134"/>
                </a:cubicBezTo>
                <a:cubicBezTo>
                  <a:pt x="596901" y="328446"/>
                  <a:pt x="571212" y="302757"/>
                  <a:pt x="539524" y="302757"/>
                </a:cubicBezTo>
                <a:close/>
                <a:moveTo>
                  <a:pt x="530225" y="0"/>
                </a:moveTo>
                <a:cubicBezTo>
                  <a:pt x="823060" y="0"/>
                  <a:pt x="1060450" y="237390"/>
                  <a:pt x="1060450" y="530225"/>
                </a:cubicBezTo>
                <a:cubicBezTo>
                  <a:pt x="1060450" y="623814"/>
                  <a:pt x="1036203" y="711739"/>
                  <a:pt x="991505" y="786867"/>
                </a:cubicBezTo>
                <a:cubicBezTo>
                  <a:pt x="986896" y="797848"/>
                  <a:pt x="980778" y="808487"/>
                  <a:pt x="974005" y="819109"/>
                </a:cubicBezTo>
                <a:cubicBezTo>
                  <a:pt x="971394" y="824510"/>
                  <a:pt x="968062" y="829435"/>
                  <a:pt x="963990" y="833838"/>
                </a:cubicBezTo>
                <a:cubicBezTo>
                  <a:pt x="930875" y="885676"/>
                  <a:pt x="886613" y="938225"/>
                  <a:pt x="840383" y="984455"/>
                </a:cubicBezTo>
                <a:cubicBezTo>
                  <a:pt x="667147" y="1168274"/>
                  <a:pt x="592334" y="1361619"/>
                  <a:pt x="536574" y="1577190"/>
                </a:cubicBezTo>
                <a:cubicBezTo>
                  <a:pt x="453295" y="1380671"/>
                  <a:pt x="392243" y="1203201"/>
                  <a:pt x="267689" y="1035256"/>
                </a:cubicBezTo>
                <a:cubicBezTo>
                  <a:pt x="174316" y="941883"/>
                  <a:pt x="72008" y="838967"/>
                  <a:pt x="53924" y="759192"/>
                </a:cubicBezTo>
                <a:cubicBezTo>
                  <a:pt x="18761" y="690487"/>
                  <a:pt x="0" y="612547"/>
                  <a:pt x="0" y="530225"/>
                </a:cubicBezTo>
                <a:cubicBezTo>
                  <a:pt x="0" y="237390"/>
                  <a:pt x="237390" y="0"/>
                  <a:pt x="530225" y="0"/>
                </a:cubicBezTo>
                <a:close/>
              </a:path>
            </a:pathLst>
          </a:custGeom>
          <a:solidFill>
            <a:srgbClr val="33A6B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defTabSz="1228090">
              <a:defRPr/>
            </a:pPr>
            <a:endParaRPr lang="zh-CN" altLang="en-US"/>
          </a:p>
        </p:txBody>
      </p:sp>
      <p:sp>
        <p:nvSpPr>
          <p:cNvPr id="232" name="流程图: 联系 8"/>
          <p:cNvSpPr/>
          <p:nvPr/>
        </p:nvSpPr>
        <p:spPr>
          <a:xfrm>
            <a:off x="1170017" y="1948520"/>
            <a:ext cx="634917" cy="944252"/>
          </a:xfrm>
          <a:custGeom>
            <a:avLst/>
            <a:gdLst/>
            <a:ahLst/>
            <a:cxnLst/>
            <a:rect l="l" t="t" r="r" b="b"/>
            <a:pathLst>
              <a:path w="1060450" h="1577190">
                <a:moveTo>
                  <a:pt x="734308" y="335078"/>
                </a:moveTo>
                <a:lnTo>
                  <a:pt x="613875" y="450848"/>
                </a:lnTo>
                <a:lnTo>
                  <a:pt x="457338" y="450848"/>
                </a:lnTo>
                <a:lnTo>
                  <a:pt x="336906" y="335079"/>
                </a:lnTo>
                <a:lnTo>
                  <a:pt x="305222" y="368039"/>
                </a:lnTo>
                <a:lnTo>
                  <a:pt x="457200" y="514131"/>
                </a:lnTo>
                <a:lnTo>
                  <a:pt x="457200" y="665162"/>
                </a:lnTo>
                <a:lnTo>
                  <a:pt x="461963" y="665162"/>
                </a:lnTo>
                <a:lnTo>
                  <a:pt x="461963" y="943530"/>
                </a:lnTo>
                <a:cubicBezTo>
                  <a:pt x="461963" y="959443"/>
                  <a:pt x="474863" y="972343"/>
                  <a:pt x="490776" y="972343"/>
                </a:cubicBezTo>
                <a:cubicBezTo>
                  <a:pt x="506689" y="972343"/>
                  <a:pt x="519589" y="959443"/>
                  <a:pt x="519589" y="943530"/>
                </a:cubicBezTo>
                <a:lnTo>
                  <a:pt x="519589" y="665162"/>
                </a:lnTo>
                <a:lnTo>
                  <a:pt x="554832" y="665162"/>
                </a:lnTo>
                <a:lnTo>
                  <a:pt x="554832" y="943530"/>
                </a:lnTo>
                <a:cubicBezTo>
                  <a:pt x="554832" y="959443"/>
                  <a:pt x="567732" y="972343"/>
                  <a:pt x="583645" y="972343"/>
                </a:cubicBezTo>
                <a:cubicBezTo>
                  <a:pt x="599558" y="972343"/>
                  <a:pt x="612458" y="959443"/>
                  <a:pt x="612458" y="943530"/>
                </a:cubicBezTo>
                <a:lnTo>
                  <a:pt x="612458" y="665162"/>
                </a:lnTo>
                <a:lnTo>
                  <a:pt x="614362" y="665162"/>
                </a:lnTo>
                <a:lnTo>
                  <a:pt x="614362" y="513796"/>
                </a:lnTo>
                <a:lnTo>
                  <a:pt x="765992" y="368038"/>
                </a:lnTo>
                <a:close/>
                <a:moveTo>
                  <a:pt x="539524" y="302757"/>
                </a:moveTo>
                <a:cubicBezTo>
                  <a:pt x="507836" y="302757"/>
                  <a:pt x="482147" y="328446"/>
                  <a:pt x="482147" y="360134"/>
                </a:cubicBezTo>
                <a:cubicBezTo>
                  <a:pt x="482147" y="391822"/>
                  <a:pt x="507836" y="417511"/>
                  <a:pt x="539524" y="417511"/>
                </a:cubicBezTo>
                <a:cubicBezTo>
                  <a:pt x="571212" y="417511"/>
                  <a:pt x="596901" y="391822"/>
                  <a:pt x="596901" y="360134"/>
                </a:cubicBezTo>
                <a:cubicBezTo>
                  <a:pt x="596901" y="328446"/>
                  <a:pt x="571212" y="302757"/>
                  <a:pt x="539524" y="302757"/>
                </a:cubicBezTo>
                <a:close/>
                <a:moveTo>
                  <a:pt x="530225" y="0"/>
                </a:moveTo>
                <a:cubicBezTo>
                  <a:pt x="823060" y="0"/>
                  <a:pt x="1060450" y="237390"/>
                  <a:pt x="1060450" y="530225"/>
                </a:cubicBezTo>
                <a:cubicBezTo>
                  <a:pt x="1060450" y="623814"/>
                  <a:pt x="1036203" y="711739"/>
                  <a:pt x="991505" y="786867"/>
                </a:cubicBezTo>
                <a:cubicBezTo>
                  <a:pt x="986896" y="797848"/>
                  <a:pt x="980778" y="808487"/>
                  <a:pt x="974005" y="819109"/>
                </a:cubicBezTo>
                <a:cubicBezTo>
                  <a:pt x="971394" y="824510"/>
                  <a:pt x="968062" y="829435"/>
                  <a:pt x="963990" y="833838"/>
                </a:cubicBezTo>
                <a:cubicBezTo>
                  <a:pt x="930875" y="885676"/>
                  <a:pt x="886613" y="938225"/>
                  <a:pt x="840383" y="984455"/>
                </a:cubicBezTo>
                <a:cubicBezTo>
                  <a:pt x="667147" y="1168274"/>
                  <a:pt x="592334" y="1361619"/>
                  <a:pt x="536574" y="1577190"/>
                </a:cubicBezTo>
                <a:cubicBezTo>
                  <a:pt x="453295" y="1380671"/>
                  <a:pt x="392243" y="1203201"/>
                  <a:pt x="267689" y="1035256"/>
                </a:cubicBezTo>
                <a:cubicBezTo>
                  <a:pt x="174316" y="941883"/>
                  <a:pt x="72008" y="838967"/>
                  <a:pt x="53924" y="759192"/>
                </a:cubicBezTo>
                <a:cubicBezTo>
                  <a:pt x="18761" y="690487"/>
                  <a:pt x="0" y="612547"/>
                  <a:pt x="0" y="530225"/>
                </a:cubicBezTo>
                <a:cubicBezTo>
                  <a:pt x="0" y="237390"/>
                  <a:pt x="237390" y="0"/>
                  <a:pt x="530225" y="0"/>
                </a:cubicBezTo>
                <a:close/>
              </a:path>
            </a:pathLst>
          </a:custGeom>
          <a:solidFill>
            <a:srgbClr val="7BBC28"/>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defTabSz="1228090">
              <a:defRPr/>
            </a:pPr>
            <a:endParaRPr lang="zh-CN" altLang="en-US"/>
          </a:p>
        </p:txBody>
      </p:sp>
      <p:sp>
        <p:nvSpPr>
          <p:cNvPr id="233" name="TextBox 11"/>
          <p:cNvSpPr txBox="1">
            <a:spLocks noChangeArrowheads="1"/>
          </p:cNvSpPr>
          <p:nvPr/>
        </p:nvSpPr>
        <p:spPr bwMode="auto">
          <a:xfrm flipH="1">
            <a:off x="8495161" y="2478815"/>
            <a:ext cx="2975943" cy="3201617"/>
          </a:xfrm>
          <a:prstGeom prst="rect">
            <a:avLst/>
          </a:prstGeom>
          <a:noFill/>
          <a:ln>
            <a:noFill/>
          </a:ln>
          <a:effectLst/>
        </p:spPr>
        <p:txBody>
          <a:bodyPr wrap="square" lIns="121917" tIns="60958" rIns="121917" bIns="6095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000" kern="0" dirty="0">
                <a:solidFill>
                  <a:schemeClr val="accent6">
                    <a:lumMod val="50000"/>
                  </a:schemeClr>
                </a:solidFill>
                <a:latin typeface="汉仪中圆简" panose="02010609000101010101" pitchFamily="49" charset="-122"/>
                <a:ea typeface="汉仪中圆简" panose="02010609000101010101" pitchFamily="49" charset="-122"/>
              </a:rPr>
              <a:t>点击添加文本内容点击添加文本内容点击添加文本内容点击添加文本内容点击添加文本内容点击添加文本内容</a:t>
            </a:r>
            <a:endParaRPr lang="en-US" altLang="zh-CN" sz="2000" kern="0" dirty="0">
              <a:solidFill>
                <a:schemeClr val="accent6">
                  <a:lumMod val="50000"/>
                </a:schemeClr>
              </a:solidFill>
              <a:latin typeface="汉仪中圆简" panose="02010609000101010101" pitchFamily="49" charset="-122"/>
              <a:ea typeface="汉仪中圆简" panose="02010609000101010101" pitchFamily="49" charset="-122"/>
            </a:endParaRPr>
          </a:p>
          <a:p>
            <a:pPr eaLnBrk="1" hangingPunct="1">
              <a:defRPr/>
            </a:pPr>
            <a:endParaRPr lang="en-US" altLang="zh-CN" sz="2000" kern="0" dirty="0">
              <a:solidFill>
                <a:schemeClr val="accent6">
                  <a:lumMod val="50000"/>
                </a:schemeClr>
              </a:solidFill>
              <a:latin typeface="汉仪中圆简" panose="02010609000101010101" pitchFamily="49" charset="-122"/>
              <a:ea typeface="汉仪中圆简" panose="02010609000101010101" pitchFamily="49" charset="-122"/>
            </a:endParaRPr>
          </a:p>
          <a:p>
            <a:pPr eaLnBrk="1" hangingPunct="1">
              <a:defRPr/>
            </a:pPr>
            <a:r>
              <a:rPr lang="zh-CN" altLang="en-US" sz="2000" kern="0" dirty="0">
                <a:solidFill>
                  <a:schemeClr val="accent6">
                    <a:lumMod val="50000"/>
                  </a:schemeClr>
                </a:solidFill>
                <a:latin typeface="汉仪中圆简" panose="02010609000101010101" pitchFamily="49" charset="-122"/>
                <a:ea typeface="汉仪中圆简" panose="02010609000101010101" pitchFamily="49" charset="-122"/>
              </a:rPr>
              <a:t>点击添加文本内容点击添加文本内容点击添加文本内容 </a:t>
            </a:r>
            <a:endParaRPr lang="en-US" altLang="zh-CN" sz="2000" kern="0" dirty="0">
              <a:solidFill>
                <a:schemeClr val="accent6">
                  <a:lumMod val="50000"/>
                </a:schemeClr>
              </a:solidFill>
              <a:latin typeface="汉仪中圆简" panose="02010609000101010101" pitchFamily="49" charset="-122"/>
              <a:ea typeface="汉仪中圆简" panose="02010609000101010101" pitchFamily="49" charset="-122"/>
            </a:endParaRPr>
          </a:p>
          <a:p>
            <a:pPr eaLnBrk="1" hangingPunct="1">
              <a:defRPr/>
            </a:pPr>
            <a:r>
              <a:rPr lang="zh-CN" altLang="en-US" sz="2000" kern="0" dirty="0">
                <a:solidFill>
                  <a:schemeClr val="accent6">
                    <a:lumMod val="50000"/>
                  </a:schemeClr>
                </a:solidFill>
                <a:latin typeface="汉仪中圆简" panose="02010609000101010101" pitchFamily="49" charset="-122"/>
                <a:ea typeface="汉仪中圆简" panose="02010609000101010101" pitchFamily="49" charset="-122"/>
              </a:rPr>
              <a:t>       </a:t>
            </a:r>
            <a:endParaRPr lang="en-US" altLang="zh-CN" sz="2000" kern="0" dirty="0">
              <a:solidFill>
                <a:schemeClr val="accent6">
                  <a:lumMod val="50000"/>
                </a:schemeClr>
              </a:solidFill>
              <a:latin typeface="汉仪中圆简" panose="02010609000101010101" pitchFamily="49" charset="-122"/>
              <a:ea typeface="汉仪中圆简" panose="02010609000101010101" pitchFamily="49" charset="-122"/>
            </a:endParaRPr>
          </a:p>
        </p:txBody>
      </p:sp>
      <p:sp>
        <p:nvSpPr>
          <p:cNvPr id="234" name="TextBox 233"/>
          <p:cNvSpPr txBox="1"/>
          <p:nvPr/>
        </p:nvSpPr>
        <p:spPr>
          <a:xfrm>
            <a:off x="8495162" y="1890224"/>
            <a:ext cx="1559198" cy="492557"/>
          </a:xfrm>
          <a:prstGeom prst="rect">
            <a:avLst/>
          </a:prstGeom>
          <a:noFill/>
        </p:spPr>
        <p:txBody>
          <a:bodyPr wrap="none" lIns="121917" tIns="60958" rIns="121917" bIns="60958" rtlCol="0">
            <a:spAutoFit/>
          </a:bodyPr>
          <a:lstStyle/>
          <a:p>
            <a:r>
              <a:rPr lang="zh-CN" altLang="en-US" spc="160" dirty="0">
                <a:solidFill>
                  <a:srgbClr val="1585D1"/>
                </a:solidFill>
                <a:latin typeface="汉仪中圆简" panose="02010609000101010101" pitchFamily="49" charset="-122"/>
                <a:ea typeface="汉仪中圆简" panose="02010609000101010101" pitchFamily="49" charset="-122"/>
              </a:rPr>
              <a:t>添加标题</a:t>
            </a:r>
            <a:endParaRPr lang="zh-CN" altLang="en-US" spc="160" dirty="0">
              <a:solidFill>
                <a:srgbClr val="1585D1"/>
              </a:solidFill>
              <a:latin typeface="汉仪中圆简" panose="02010609000101010101" pitchFamily="49" charset="-122"/>
              <a:ea typeface="汉仪中圆简" panose="02010609000101010101" pitchFamily="49" charset="-122"/>
            </a:endParaRPr>
          </a:p>
        </p:txBody>
      </p:sp>
      <p:sp>
        <p:nvSpPr>
          <p:cNvPr id="235" name="TextBox 234"/>
          <p:cNvSpPr txBox="1"/>
          <p:nvPr/>
        </p:nvSpPr>
        <p:spPr>
          <a:xfrm>
            <a:off x="13007076" y="7258718"/>
            <a:ext cx="1169398" cy="492557"/>
          </a:xfrm>
          <a:prstGeom prst="rect">
            <a:avLst/>
          </a:prstGeom>
          <a:noFill/>
        </p:spPr>
        <p:txBody>
          <a:bodyPr wrap="none" lIns="121917" tIns="60958" rIns="121917" bIns="60958"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42" presetClass="entr" presetSubtype="0" fill="hold" nodeType="afterEffect">
                                  <p:stCondLst>
                                    <p:cond delay="0"/>
                                  </p:stCondLst>
                                  <p:childTnLst>
                                    <p:set>
                                      <p:cBhvr>
                                        <p:cTn id="27" dur="1" fill="hold">
                                          <p:stCondLst>
                                            <p:cond delay="0"/>
                                          </p:stCondLst>
                                        </p:cTn>
                                        <p:tgtEl>
                                          <p:spTgt spid="121"/>
                                        </p:tgtEl>
                                        <p:attrNameLst>
                                          <p:attrName>style.visibility</p:attrName>
                                        </p:attrNameLst>
                                      </p:cBhvr>
                                      <p:to>
                                        <p:strVal val="visible"/>
                                      </p:to>
                                    </p:set>
                                    <p:animEffect transition="in" filter="fade">
                                      <p:cBhvr>
                                        <p:cTn id="28" dur="500"/>
                                        <p:tgtEl>
                                          <p:spTgt spid="121"/>
                                        </p:tgtEl>
                                      </p:cBhvr>
                                    </p:animEffect>
                                    <p:anim calcmode="lin" valueType="num">
                                      <p:cBhvr>
                                        <p:cTn id="29" dur="500" fill="hold"/>
                                        <p:tgtEl>
                                          <p:spTgt spid="121"/>
                                        </p:tgtEl>
                                        <p:attrNameLst>
                                          <p:attrName>ppt_x</p:attrName>
                                        </p:attrNameLst>
                                      </p:cBhvr>
                                      <p:tavLst>
                                        <p:tav tm="0">
                                          <p:val>
                                            <p:strVal val="#ppt_x"/>
                                          </p:val>
                                        </p:tav>
                                        <p:tav tm="100000">
                                          <p:val>
                                            <p:strVal val="#ppt_x"/>
                                          </p:val>
                                        </p:tav>
                                      </p:tavLst>
                                    </p:anim>
                                    <p:anim calcmode="lin" valueType="num">
                                      <p:cBhvr>
                                        <p:cTn id="30" dur="500" fill="hold"/>
                                        <p:tgtEl>
                                          <p:spTgt spid="121"/>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26" presetClass="entr" presetSubtype="0" fill="hold" grpId="0" nodeType="afterEffect">
                                  <p:stCondLst>
                                    <p:cond delay="50"/>
                                  </p:stCondLst>
                                  <p:childTnLst>
                                    <p:set>
                                      <p:cBhvr>
                                        <p:cTn id="33" dur="1" fill="hold">
                                          <p:stCondLst>
                                            <p:cond delay="0"/>
                                          </p:stCondLst>
                                        </p:cTn>
                                        <p:tgtEl>
                                          <p:spTgt spid="232"/>
                                        </p:tgtEl>
                                        <p:attrNameLst>
                                          <p:attrName>style.visibility</p:attrName>
                                        </p:attrNameLst>
                                      </p:cBhvr>
                                      <p:to>
                                        <p:strVal val="visible"/>
                                      </p:to>
                                    </p:set>
                                    <p:animEffect transition="in" filter="wipe(down)">
                                      <p:cBhvr>
                                        <p:cTn id="34" dur="217">
                                          <p:stCondLst>
                                            <p:cond delay="0"/>
                                          </p:stCondLst>
                                        </p:cTn>
                                        <p:tgtEl>
                                          <p:spTgt spid="232"/>
                                        </p:tgtEl>
                                      </p:cBhvr>
                                    </p:animEffect>
                                    <p:anim calcmode="lin" valueType="num">
                                      <p:cBhvr>
                                        <p:cTn id="35" dur="683" tmFilter="0,0; 0.14,0.36; 0.43,0.73; 0.71,0.91; 1.0,1.0">
                                          <p:stCondLst>
                                            <p:cond delay="0"/>
                                          </p:stCondLst>
                                        </p:cTn>
                                        <p:tgtEl>
                                          <p:spTgt spid="232"/>
                                        </p:tgtEl>
                                        <p:attrNameLst>
                                          <p:attrName>ppt_x</p:attrName>
                                        </p:attrNameLst>
                                      </p:cBhvr>
                                      <p:tavLst>
                                        <p:tav tm="0">
                                          <p:val>
                                            <p:strVal val="#ppt_x-0.25"/>
                                          </p:val>
                                        </p:tav>
                                        <p:tav tm="100000">
                                          <p:val>
                                            <p:strVal val="#ppt_x"/>
                                          </p:val>
                                        </p:tav>
                                      </p:tavLst>
                                    </p:anim>
                                    <p:anim calcmode="lin" valueType="num">
                                      <p:cBhvr>
                                        <p:cTn id="36" dur="249" tmFilter="0.0,0.0; 0.25,0.07; 0.50,0.2; 0.75,0.467; 1.0,1.0">
                                          <p:stCondLst>
                                            <p:cond delay="0"/>
                                          </p:stCondLst>
                                        </p:cTn>
                                        <p:tgtEl>
                                          <p:spTgt spid="232"/>
                                        </p:tgtEl>
                                        <p:attrNameLst>
                                          <p:attrName>ppt_y</p:attrName>
                                        </p:attrNameLst>
                                      </p:cBhvr>
                                      <p:tavLst>
                                        <p:tav tm="0" fmla="#ppt_y-sin(pi*$)/3">
                                          <p:val>
                                            <p:fltVal val="0.5"/>
                                          </p:val>
                                        </p:tav>
                                        <p:tav tm="100000">
                                          <p:val>
                                            <p:fltVal val="1"/>
                                          </p:val>
                                        </p:tav>
                                      </p:tavLst>
                                    </p:anim>
                                    <p:anim calcmode="lin" valueType="num">
                                      <p:cBhvr>
                                        <p:cTn id="37" dur="249" tmFilter="0, 0; 0.125,0.2665; 0.25,0.4; 0.375,0.465; 0.5,0.5;  0.625,0.535; 0.75,0.6; 0.875,0.7335; 1,1">
                                          <p:stCondLst>
                                            <p:cond delay="249"/>
                                          </p:stCondLst>
                                        </p:cTn>
                                        <p:tgtEl>
                                          <p:spTgt spid="232"/>
                                        </p:tgtEl>
                                        <p:attrNameLst>
                                          <p:attrName>ppt_y</p:attrName>
                                        </p:attrNameLst>
                                      </p:cBhvr>
                                      <p:tavLst>
                                        <p:tav tm="0" fmla="#ppt_y-sin(pi*$)/9">
                                          <p:val>
                                            <p:fltVal val="0"/>
                                          </p:val>
                                        </p:tav>
                                        <p:tav tm="100000">
                                          <p:val>
                                            <p:fltVal val="1"/>
                                          </p:val>
                                        </p:tav>
                                      </p:tavLst>
                                    </p:anim>
                                    <p:anim calcmode="lin" valueType="num">
                                      <p:cBhvr>
                                        <p:cTn id="38" dur="124" tmFilter="0, 0; 0.125,0.2665; 0.25,0.4; 0.375,0.465; 0.5,0.5;  0.625,0.535; 0.75,0.6; 0.875,0.7335; 1,1">
                                          <p:stCondLst>
                                            <p:cond delay="497"/>
                                          </p:stCondLst>
                                        </p:cTn>
                                        <p:tgtEl>
                                          <p:spTgt spid="232"/>
                                        </p:tgtEl>
                                        <p:attrNameLst>
                                          <p:attrName>ppt_y</p:attrName>
                                        </p:attrNameLst>
                                      </p:cBhvr>
                                      <p:tavLst>
                                        <p:tav tm="0" fmla="#ppt_y-sin(pi*$)/27">
                                          <p:val>
                                            <p:fltVal val="0"/>
                                          </p:val>
                                        </p:tav>
                                        <p:tav tm="100000">
                                          <p:val>
                                            <p:fltVal val="1"/>
                                          </p:val>
                                        </p:tav>
                                      </p:tavLst>
                                    </p:anim>
                                    <p:anim calcmode="lin" valueType="num">
                                      <p:cBhvr>
                                        <p:cTn id="39" dur="62" tmFilter="0, 0; 0.125,0.2665; 0.25,0.4; 0.375,0.465; 0.5,0.5;  0.625,0.535; 0.75,0.6; 0.875,0.7335; 1,1">
                                          <p:stCondLst>
                                            <p:cond delay="621"/>
                                          </p:stCondLst>
                                        </p:cTn>
                                        <p:tgtEl>
                                          <p:spTgt spid="232"/>
                                        </p:tgtEl>
                                        <p:attrNameLst>
                                          <p:attrName>ppt_y</p:attrName>
                                        </p:attrNameLst>
                                      </p:cBhvr>
                                      <p:tavLst>
                                        <p:tav tm="0" fmla="#ppt_y-sin(pi*$)/81">
                                          <p:val>
                                            <p:fltVal val="0"/>
                                          </p:val>
                                        </p:tav>
                                        <p:tav tm="100000">
                                          <p:val>
                                            <p:fltVal val="1"/>
                                          </p:val>
                                        </p:tav>
                                      </p:tavLst>
                                    </p:anim>
                                    <p:animScale>
                                      <p:cBhvr>
                                        <p:cTn id="40" dur="10">
                                          <p:stCondLst>
                                            <p:cond delay="244"/>
                                          </p:stCondLst>
                                        </p:cTn>
                                        <p:tgtEl>
                                          <p:spTgt spid="232"/>
                                        </p:tgtEl>
                                      </p:cBhvr>
                                      <p:to x="100000" y="60000"/>
                                    </p:animScale>
                                    <p:animScale>
                                      <p:cBhvr>
                                        <p:cTn id="41" dur="62" decel="50000">
                                          <p:stCondLst>
                                            <p:cond delay="254"/>
                                          </p:stCondLst>
                                        </p:cTn>
                                        <p:tgtEl>
                                          <p:spTgt spid="232"/>
                                        </p:tgtEl>
                                      </p:cBhvr>
                                      <p:to x="100000" y="100000"/>
                                    </p:animScale>
                                    <p:animScale>
                                      <p:cBhvr>
                                        <p:cTn id="42" dur="10">
                                          <p:stCondLst>
                                            <p:cond delay="492"/>
                                          </p:stCondLst>
                                        </p:cTn>
                                        <p:tgtEl>
                                          <p:spTgt spid="232"/>
                                        </p:tgtEl>
                                      </p:cBhvr>
                                      <p:to x="100000" y="80000"/>
                                    </p:animScale>
                                    <p:animScale>
                                      <p:cBhvr>
                                        <p:cTn id="43" dur="62" decel="50000">
                                          <p:stCondLst>
                                            <p:cond delay="502"/>
                                          </p:stCondLst>
                                        </p:cTn>
                                        <p:tgtEl>
                                          <p:spTgt spid="232"/>
                                        </p:tgtEl>
                                      </p:cBhvr>
                                      <p:to x="100000" y="100000"/>
                                    </p:animScale>
                                    <p:animScale>
                                      <p:cBhvr>
                                        <p:cTn id="44" dur="10">
                                          <p:stCondLst>
                                            <p:cond delay="616"/>
                                          </p:stCondLst>
                                        </p:cTn>
                                        <p:tgtEl>
                                          <p:spTgt spid="232"/>
                                        </p:tgtEl>
                                      </p:cBhvr>
                                      <p:to x="100000" y="90000"/>
                                    </p:animScale>
                                    <p:animScale>
                                      <p:cBhvr>
                                        <p:cTn id="45" dur="62" decel="50000">
                                          <p:stCondLst>
                                            <p:cond delay="625"/>
                                          </p:stCondLst>
                                        </p:cTn>
                                        <p:tgtEl>
                                          <p:spTgt spid="232"/>
                                        </p:tgtEl>
                                      </p:cBhvr>
                                      <p:to x="100000" y="100000"/>
                                    </p:animScale>
                                    <p:animScale>
                                      <p:cBhvr>
                                        <p:cTn id="46" dur="10">
                                          <p:stCondLst>
                                            <p:cond delay="678"/>
                                          </p:stCondLst>
                                        </p:cTn>
                                        <p:tgtEl>
                                          <p:spTgt spid="232"/>
                                        </p:tgtEl>
                                      </p:cBhvr>
                                      <p:to x="100000" y="95000"/>
                                    </p:animScale>
                                    <p:animScale>
                                      <p:cBhvr>
                                        <p:cTn id="47" dur="62" decel="50000">
                                          <p:stCondLst>
                                            <p:cond delay="688"/>
                                          </p:stCondLst>
                                        </p:cTn>
                                        <p:tgtEl>
                                          <p:spTgt spid="232"/>
                                        </p:tgtEl>
                                      </p:cBhvr>
                                      <p:to x="100000" y="100000"/>
                                    </p:animScale>
                                  </p:childTnLst>
                                </p:cTn>
                              </p:par>
                            </p:childTnLst>
                          </p:cTn>
                        </p:par>
                        <p:par>
                          <p:cTn id="48" fill="hold">
                            <p:stCondLst>
                              <p:cond delay="3050"/>
                            </p:stCondLst>
                            <p:childTnLst>
                              <p:par>
                                <p:cTn id="49" presetID="26" presetClass="entr" presetSubtype="0" fill="hold" grpId="0" nodeType="afterEffect">
                                  <p:stCondLst>
                                    <p:cond delay="0"/>
                                  </p:stCondLst>
                                  <p:childTnLst>
                                    <p:set>
                                      <p:cBhvr>
                                        <p:cTn id="50" dur="1" fill="hold">
                                          <p:stCondLst>
                                            <p:cond delay="0"/>
                                          </p:stCondLst>
                                        </p:cTn>
                                        <p:tgtEl>
                                          <p:spTgt spid="231"/>
                                        </p:tgtEl>
                                        <p:attrNameLst>
                                          <p:attrName>style.visibility</p:attrName>
                                        </p:attrNameLst>
                                      </p:cBhvr>
                                      <p:to>
                                        <p:strVal val="visible"/>
                                      </p:to>
                                    </p:set>
                                    <p:animEffect transition="in" filter="wipe(down)">
                                      <p:cBhvr>
                                        <p:cTn id="51" dur="217">
                                          <p:stCondLst>
                                            <p:cond delay="0"/>
                                          </p:stCondLst>
                                        </p:cTn>
                                        <p:tgtEl>
                                          <p:spTgt spid="231"/>
                                        </p:tgtEl>
                                      </p:cBhvr>
                                    </p:animEffect>
                                    <p:anim calcmode="lin" valueType="num">
                                      <p:cBhvr>
                                        <p:cTn id="52" dur="683" tmFilter="0,0; 0.14,0.36; 0.43,0.73; 0.71,0.91; 1.0,1.0">
                                          <p:stCondLst>
                                            <p:cond delay="0"/>
                                          </p:stCondLst>
                                        </p:cTn>
                                        <p:tgtEl>
                                          <p:spTgt spid="231"/>
                                        </p:tgtEl>
                                        <p:attrNameLst>
                                          <p:attrName>ppt_x</p:attrName>
                                        </p:attrNameLst>
                                      </p:cBhvr>
                                      <p:tavLst>
                                        <p:tav tm="0">
                                          <p:val>
                                            <p:strVal val="#ppt_x-0.25"/>
                                          </p:val>
                                        </p:tav>
                                        <p:tav tm="100000">
                                          <p:val>
                                            <p:strVal val="#ppt_x"/>
                                          </p:val>
                                        </p:tav>
                                      </p:tavLst>
                                    </p:anim>
                                    <p:anim calcmode="lin" valueType="num">
                                      <p:cBhvr>
                                        <p:cTn id="53" dur="249" tmFilter="0.0,0.0; 0.25,0.07; 0.50,0.2; 0.75,0.467; 1.0,1.0">
                                          <p:stCondLst>
                                            <p:cond delay="0"/>
                                          </p:stCondLst>
                                        </p:cTn>
                                        <p:tgtEl>
                                          <p:spTgt spid="231"/>
                                        </p:tgtEl>
                                        <p:attrNameLst>
                                          <p:attrName>ppt_y</p:attrName>
                                        </p:attrNameLst>
                                      </p:cBhvr>
                                      <p:tavLst>
                                        <p:tav tm="0" fmla="#ppt_y-sin(pi*$)/3">
                                          <p:val>
                                            <p:fltVal val="0.5"/>
                                          </p:val>
                                        </p:tav>
                                        <p:tav tm="100000">
                                          <p:val>
                                            <p:fltVal val="1"/>
                                          </p:val>
                                        </p:tav>
                                      </p:tavLst>
                                    </p:anim>
                                    <p:anim calcmode="lin" valueType="num">
                                      <p:cBhvr>
                                        <p:cTn id="54" dur="249" tmFilter="0, 0; 0.125,0.2665; 0.25,0.4; 0.375,0.465; 0.5,0.5;  0.625,0.535; 0.75,0.6; 0.875,0.7335; 1,1">
                                          <p:stCondLst>
                                            <p:cond delay="249"/>
                                          </p:stCondLst>
                                        </p:cTn>
                                        <p:tgtEl>
                                          <p:spTgt spid="231"/>
                                        </p:tgtEl>
                                        <p:attrNameLst>
                                          <p:attrName>ppt_y</p:attrName>
                                        </p:attrNameLst>
                                      </p:cBhvr>
                                      <p:tavLst>
                                        <p:tav tm="0" fmla="#ppt_y-sin(pi*$)/9">
                                          <p:val>
                                            <p:fltVal val="0"/>
                                          </p:val>
                                        </p:tav>
                                        <p:tav tm="100000">
                                          <p:val>
                                            <p:fltVal val="1"/>
                                          </p:val>
                                        </p:tav>
                                      </p:tavLst>
                                    </p:anim>
                                    <p:anim calcmode="lin" valueType="num">
                                      <p:cBhvr>
                                        <p:cTn id="55" dur="124" tmFilter="0, 0; 0.125,0.2665; 0.25,0.4; 0.375,0.465; 0.5,0.5;  0.625,0.535; 0.75,0.6; 0.875,0.7335; 1,1">
                                          <p:stCondLst>
                                            <p:cond delay="497"/>
                                          </p:stCondLst>
                                        </p:cTn>
                                        <p:tgtEl>
                                          <p:spTgt spid="231"/>
                                        </p:tgtEl>
                                        <p:attrNameLst>
                                          <p:attrName>ppt_y</p:attrName>
                                        </p:attrNameLst>
                                      </p:cBhvr>
                                      <p:tavLst>
                                        <p:tav tm="0" fmla="#ppt_y-sin(pi*$)/27">
                                          <p:val>
                                            <p:fltVal val="0"/>
                                          </p:val>
                                        </p:tav>
                                        <p:tav tm="100000">
                                          <p:val>
                                            <p:fltVal val="1"/>
                                          </p:val>
                                        </p:tav>
                                      </p:tavLst>
                                    </p:anim>
                                    <p:anim calcmode="lin" valueType="num">
                                      <p:cBhvr>
                                        <p:cTn id="56" dur="62" tmFilter="0, 0; 0.125,0.2665; 0.25,0.4; 0.375,0.465; 0.5,0.5;  0.625,0.535; 0.75,0.6; 0.875,0.7335; 1,1">
                                          <p:stCondLst>
                                            <p:cond delay="621"/>
                                          </p:stCondLst>
                                        </p:cTn>
                                        <p:tgtEl>
                                          <p:spTgt spid="231"/>
                                        </p:tgtEl>
                                        <p:attrNameLst>
                                          <p:attrName>ppt_y</p:attrName>
                                        </p:attrNameLst>
                                      </p:cBhvr>
                                      <p:tavLst>
                                        <p:tav tm="0" fmla="#ppt_y-sin(pi*$)/81">
                                          <p:val>
                                            <p:fltVal val="0"/>
                                          </p:val>
                                        </p:tav>
                                        <p:tav tm="100000">
                                          <p:val>
                                            <p:fltVal val="1"/>
                                          </p:val>
                                        </p:tav>
                                      </p:tavLst>
                                    </p:anim>
                                    <p:animScale>
                                      <p:cBhvr>
                                        <p:cTn id="57" dur="10">
                                          <p:stCondLst>
                                            <p:cond delay="244"/>
                                          </p:stCondLst>
                                        </p:cTn>
                                        <p:tgtEl>
                                          <p:spTgt spid="231"/>
                                        </p:tgtEl>
                                      </p:cBhvr>
                                      <p:to x="100000" y="60000"/>
                                    </p:animScale>
                                    <p:animScale>
                                      <p:cBhvr>
                                        <p:cTn id="58" dur="62" decel="50000">
                                          <p:stCondLst>
                                            <p:cond delay="254"/>
                                          </p:stCondLst>
                                        </p:cTn>
                                        <p:tgtEl>
                                          <p:spTgt spid="231"/>
                                        </p:tgtEl>
                                      </p:cBhvr>
                                      <p:to x="100000" y="100000"/>
                                    </p:animScale>
                                    <p:animScale>
                                      <p:cBhvr>
                                        <p:cTn id="59" dur="10">
                                          <p:stCondLst>
                                            <p:cond delay="492"/>
                                          </p:stCondLst>
                                        </p:cTn>
                                        <p:tgtEl>
                                          <p:spTgt spid="231"/>
                                        </p:tgtEl>
                                      </p:cBhvr>
                                      <p:to x="100000" y="80000"/>
                                    </p:animScale>
                                    <p:animScale>
                                      <p:cBhvr>
                                        <p:cTn id="60" dur="62" decel="50000">
                                          <p:stCondLst>
                                            <p:cond delay="502"/>
                                          </p:stCondLst>
                                        </p:cTn>
                                        <p:tgtEl>
                                          <p:spTgt spid="231"/>
                                        </p:tgtEl>
                                      </p:cBhvr>
                                      <p:to x="100000" y="100000"/>
                                    </p:animScale>
                                    <p:animScale>
                                      <p:cBhvr>
                                        <p:cTn id="61" dur="10">
                                          <p:stCondLst>
                                            <p:cond delay="616"/>
                                          </p:stCondLst>
                                        </p:cTn>
                                        <p:tgtEl>
                                          <p:spTgt spid="231"/>
                                        </p:tgtEl>
                                      </p:cBhvr>
                                      <p:to x="100000" y="90000"/>
                                    </p:animScale>
                                    <p:animScale>
                                      <p:cBhvr>
                                        <p:cTn id="62" dur="62" decel="50000">
                                          <p:stCondLst>
                                            <p:cond delay="625"/>
                                          </p:stCondLst>
                                        </p:cTn>
                                        <p:tgtEl>
                                          <p:spTgt spid="231"/>
                                        </p:tgtEl>
                                      </p:cBhvr>
                                      <p:to x="100000" y="100000"/>
                                    </p:animScale>
                                    <p:animScale>
                                      <p:cBhvr>
                                        <p:cTn id="63" dur="10">
                                          <p:stCondLst>
                                            <p:cond delay="678"/>
                                          </p:stCondLst>
                                        </p:cTn>
                                        <p:tgtEl>
                                          <p:spTgt spid="231"/>
                                        </p:tgtEl>
                                      </p:cBhvr>
                                      <p:to x="100000" y="95000"/>
                                    </p:animScale>
                                    <p:animScale>
                                      <p:cBhvr>
                                        <p:cTn id="64" dur="62" decel="50000">
                                          <p:stCondLst>
                                            <p:cond delay="688"/>
                                          </p:stCondLst>
                                        </p:cTn>
                                        <p:tgtEl>
                                          <p:spTgt spid="231"/>
                                        </p:tgtEl>
                                      </p:cBhvr>
                                      <p:to x="100000" y="100000"/>
                                    </p:animScale>
                                  </p:childTnLst>
                                </p:cTn>
                              </p:par>
                            </p:childTnLst>
                          </p:cTn>
                        </p:par>
                        <p:par>
                          <p:cTn id="65" fill="hold">
                            <p:stCondLst>
                              <p:cond delay="4050"/>
                            </p:stCondLst>
                            <p:childTnLst>
                              <p:par>
                                <p:cTn id="66" presetID="26" presetClass="entr" presetSubtype="0" fill="hold" grpId="0" nodeType="afterEffect">
                                  <p:stCondLst>
                                    <p:cond delay="0"/>
                                  </p:stCondLst>
                                  <p:childTnLst>
                                    <p:set>
                                      <p:cBhvr>
                                        <p:cTn id="67" dur="1" fill="hold">
                                          <p:stCondLst>
                                            <p:cond delay="0"/>
                                          </p:stCondLst>
                                        </p:cTn>
                                        <p:tgtEl>
                                          <p:spTgt spid="230"/>
                                        </p:tgtEl>
                                        <p:attrNameLst>
                                          <p:attrName>style.visibility</p:attrName>
                                        </p:attrNameLst>
                                      </p:cBhvr>
                                      <p:to>
                                        <p:strVal val="visible"/>
                                      </p:to>
                                    </p:set>
                                    <p:animEffect transition="in" filter="wipe(down)">
                                      <p:cBhvr>
                                        <p:cTn id="68" dur="217">
                                          <p:stCondLst>
                                            <p:cond delay="0"/>
                                          </p:stCondLst>
                                        </p:cTn>
                                        <p:tgtEl>
                                          <p:spTgt spid="230"/>
                                        </p:tgtEl>
                                      </p:cBhvr>
                                    </p:animEffect>
                                    <p:anim calcmode="lin" valueType="num">
                                      <p:cBhvr>
                                        <p:cTn id="69" dur="683" tmFilter="0,0; 0.14,0.36; 0.43,0.73; 0.71,0.91; 1.0,1.0">
                                          <p:stCondLst>
                                            <p:cond delay="0"/>
                                          </p:stCondLst>
                                        </p:cTn>
                                        <p:tgtEl>
                                          <p:spTgt spid="230"/>
                                        </p:tgtEl>
                                        <p:attrNameLst>
                                          <p:attrName>ppt_x</p:attrName>
                                        </p:attrNameLst>
                                      </p:cBhvr>
                                      <p:tavLst>
                                        <p:tav tm="0">
                                          <p:val>
                                            <p:strVal val="#ppt_x-0.25"/>
                                          </p:val>
                                        </p:tav>
                                        <p:tav tm="100000">
                                          <p:val>
                                            <p:strVal val="#ppt_x"/>
                                          </p:val>
                                        </p:tav>
                                      </p:tavLst>
                                    </p:anim>
                                    <p:anim calcmode="lin" valueType="num">
                                      <p:cBhvr>
                                        <p:cTn id="70" dur="249" tmFilter="0.0,0.0; 0.25,0.07; 0.50,0.2; 0.75,0.467; 1.0,1.0">
                                          <p:stCondLst>
                                            <p:cond delay="0"/>
                                          </p:stCondLst>
                                        </p:cTn>
                                        <p:tgtEl>
                                          <p:spTgt spid="230"/>
                                        </p:tgtEl>
                                        <p:attrNameLst>
                                          <p:attrName>ppt_y</p:attrName>
                                        </p:attrNameLst>
                                      </p:cBhvr>
                                      <p:tavLst>
                                        <p:tav tm="0" fmla="#ppt_y-sin(pi*$)/3">
                                          <p:val>
                                            <p:fltVal val="0.5"/>
                                          </p:val>
                                        </p:tav>
                                        <p:tav tm="100000">
                                          <p:val>
                                            <p:fltVal val="1"/>
                                          </p:val>
                                        </p:tav>
                                      </p:tavLst>
                                    </p:anim>
                                    <p:anim calcmode="lin" valueType="num">
                                      <p:cBhvr>
                                        <p:cTn id="71" dur="249" tmFilter="0, 0; 0.125,0.2665; 0.25,0.4; 0.375,0.465; 0.5,0.5;  0.625,0.535; 0.75,0.6; 0.875,0.7335; 1,1">
                                          <p:stCondLst>
                                            <p:cond delay="249"/>
                                          </p:stCondLst>
                                        </p:cTn>
                                        <p:tgtEl>
                                          <p:spTgt spid="230"/>
                                        </p:tgtEl>
                                        <p:attrNameLst>
                                          <p:attrName>ppt_y</p:attrName>
                                        </p:attrNameLst>
                                      </p:cBhvr>
                                      <p:tavLst>
                                        <p:tav tm="0" fmla="#ppt_y-sin(pi*$)/9">
                                          <p:val>
                                            <p:fltVal val="0"/>
                                          </p:val>
                                        </p:tav>
                                        <p:tav tm="100000">
                                          <p:val>
                                            <p:fltVal val="1"/>
                                          </p:val>
                                        </p:tav>
                                      </p:tavLst>
                                    </p:anim>
                                    <p:anim calcmode="lin" valueType="num">
                                      <p:cBhvr>
                                        <p:cTn id="72" dur="124" tmFilter="0, 0; 0.125,0.2665; 0.25,0.4; 0.375,0.465; 0.5,0.5;  0.625,0.535; 0.75,0.6; 0.875,0.7335; 1,1">
                                          <p:stCondLst>
                                            <p:cond delay="497"/>
                                          </p:stCondLst>
                                        </p:cTn>
                                        <p:tgtEl>
                                          <p:spTgt spid="230"/>
                                        </p:tgtEl>
                                        <p:attrNameLst>
                                          <p:attrName>ppt_y</p:attrName>
                                        </p:attrNameLst>
                                      </p:cBhvr>
                                      <p:tavLst>
                                        <p:tav tm="0" fmla="#ppt_y-sin(pi*$)/27">
                                          <p:val>
                                            <p:fltVal val="0"/>
                                          </p:val>
                                        </p:tav>
                                        <p:tav tm="100000">
                                          <p:val>
                                            <p:fltVal val="1"/>
                                          </p:val>
                                        </p:tav>
                                      </p:tavLst>
                                    </p:anim>
                                    <p:anim calcmode="lin" valueType="num">
                                      <p:cBhvr>
                                        <p:cTn id="73" dur="62" tmFilter="0, 0; 0.125,0.2665; 0.25,0.4; 0.375,0.465; 0.5,0.5;  0.625,0.535; 0.75,0.6; 0.875,0.7335; 1,1">
                                          <p:stCondLst>
                                            <p:cond delay="621"/>
                                          </p:stCondLst>
                                        </p:cTn>
                                        <p:tgtEl>
                                          <p:spTgt spid="230"/>
                                        </p:tgtEl>
                                        <p:attrNameLst>
                                          <p:attrName>ppt_y</p:attrName>
                                        </p:attrNameLst>
                                      </p:cBhvr>
                                      <p:tavLst>
                                        <p:tav tm="0" fmla="#ppt_y-sin(pi*$)/81">
                                          <p:val>
                                            <p:fltVal val="0"/>
                                          </p:val>
                                        </p:tav>
                                        <p:tav tm="100000">
                                          <p:val>
                                            <p:fltVal val="1"/>
                                          </p:val>
                                        </p:tav>
                                      </p:tavLst>
                                    </p:anim>
                                    <p:animScale>
                                      <p:cBhvr>
                                        <p:cTn id="74" dur="10">
                                          <p:stCondLst>
                                            <p:cond delay="244"/>
                                          </p:stCondLst>
                                        </p:cTn>
                                        <p:tgtEl>
                                          <p:spTgt spid="230"/>
                                        </p:tgtEl>
                                      </p:cBhvr>
                                      <p:to x="100000" y="60000"/>
                                    </p:animScale>
                                    <p:animScale>
                                      <p:cBhvr>
                                        <p:cTn id="75" dur="62" decel="50000">
                                          <p:stCondLst>
                                            <p:cond delay="254"/>
                                          </p:stCondLst>
                                        </p:cTn>
                                        <p:tgtEl>
                                          <p:spTgt spid="230"/>
                                        </p:tgtEl>
                                      </p:cBhvr>
                                      <p:to x="100000" y="100000"/>
                                    </p:animScale>
                                    <p:animScale>
                                      <p:cBhvr>
                                        <p:cTn id="76" dur="10">
                                          <p:stCondLst>
                                            <p:cond delay="492"/>
                                          </p:stCondLst>
                                        </p:cTn>
                                        <p:tgtEl>
                                          <p:spTgt spid="230"/>
                                        </p:tgtEl>
                                      </p:cBhvr>
                                      <p:to x="100000" y="80000"/>
                                    </p:animScale>
                                    <p:animScale>
                                      <p:cBhvr>
                                        <p:cTn id="77" dur="62" decel="50000">
                                          <p:stCondLst>
                                            <p:cond delay="502"/>
                                          </p:stCondLst>
                                        </p:cTn>
                                        <p:tgtEl>
                                          <p:spTgt spid="230"/>
                                        </p:tgtEl>
                                      </p:cBhvr>
                                      <p:to x="100000" y="100000"/>
                                    </p:animScale>
                                    <p:animScale>
                                      <p:cBhvr>
                                        <p:cTn id="78" dur="10">
                                          <p:stCondLst>
                                            <p:cond delay="616"/>
                                          </p:stCondLst>
                                        </p:cTn>
                                        <p:tgtEl>
                                          <p:spTgt spid="230"/>
                                        </p:tgtEl>
                                      </p:cBhvr>
                                      <p:to x="100000" y="90000"/>
                                    </p:animScale>
                                    <p:animScale>
                                      <p:cBhvr>
                                        <p:cTn id="79" dur="62" decel="50000">
                                          <p:stCondLst>
                                            <p:cond delay="625"/>
                                          </p:stCondLst>
                                        </p:cTn>
                                        <p:tgtEl>
                                          <p:spTgt spid="230"/>
                                        </p:tgtEl>
                                      </p:cBhvr>
                                      <p:to x="100000" y="100000"/>
                                    </p:animScale>
                                    <p:animScale>
                                      <p:cBhvr>
                                        <p:cTn id="80" dur="10">
                                          <p:stCondLst>
                                            <p:cond delay="678"/>
                                          </p:stCondLst>
                                        </p:cTn>
                                        <p:tgtEl>
                                          <p:spTgt spid="230"/>
                                        </p:tgtEl>
                                      </p:cBhvr>
                                      <p:to x="100000" y="95000"/>
                                    </p:animScale>
                                    <p:animScale>
                                      <p:cBhvr>
                                        <p:cTn id="81" dur="62" decel="50000">
                                          <p:stCondLst>
                                            <p:cond delay="688"/>
                                          </p:stCondLst>
                                        </p:cTn>
                                        <p:tgtEl>
                                          <p:spTgt spid="230"/>
                                        </p:tgtEl>
                                      </p:cBhvr>
                                      <p:to x="100000" y="100000"/>
                                    </p:animScale>
                                  </p:childTnLst>
                                </p:cTn>
                              </p:par>
                            </p:childTnLst>
                          </p:cTn>
                        </p:par>
                        <p:par>
                          <p:cTn id="82" fill="hold">
                            <p:stCondLst>
                              <p:cond delay="5050"/>
                            </p:stCondLst>
                            <p:childTnLst>
                              <p:par>
                                <p:cTn id="83" presetID="26" presetClass="entr" presetSubtype="0" fill="hold" grpId="0" nodeType="afterEffect">
                                  <p:stCondLst>
                                    <p:cond delay="0"/>
                                  </p:stCondLst>
                                  <p:childTnLst>
                                    <p:set>
                                      <p:cBhvr>
                                        <p:cTn id="84" dur="1" fill="hold">
                                          <p:stCondLst>
                                            <p:cond delay="0"/>
                                          </p:stCondLst>
                                        </p:cTn>
                                        <p:tgtEl>
                                          <p:spTgt spid="229"/>
                                        </p:tgtEl>
                                        <p:attrNameLst>
                                          <p:attrName>style.visibility</p:attrName>
                                        </p:attrNameLst>
                                      </p:cBhvr>
                                      <p:to>
                                        <p:strVal val="visible"/>
                                      </p:to>
                                    </p:set>
                                    <p:animEffect transition="in" filter="wipe(down)">
                                      <p:cBhvr>
                                        <p:cTn id="85" dur="217">
                                          <p:stCondLst>
                                            <p:cond delay="0"/>
                                          </p:stCondLst>
                                        </p:cTn>
                                        <p:tgtEl>
                                          <p:spTgt spid="229"/>
                                        </p:tgtEl>
                                      </p:cBhvr>
                                    </p:animEffect>
                                    <p:anim calcmode="lin" valueType="num">
                                      <p:cBhvr>
                                        <p:cTn id="86" dur="683" tmFilter="0,0; 0.14,0.36; 0.43,0.73; 0.71,0.91; 1.0,1.0">
                                          <p:stCondLst>
                                            <p:cond delay="0"/>
                                          </p:stCondLst>
                                        </p:cTn>
                                        <p:tgtEl>
                                          <p:spTgt spid="229"/>
                                        </p:tgtEl>
                                        <p:attrNameLst>
                                          <p:attrName>ppt_x</p:attrName>
                                        </p:attrNameLst>
                                      </p:cBhvr>
                                      <p:tavLst>
                                        <p:tav tm="0">
                                          <p:val>
                                            <p:strVal val="#ppt_x-0.25"/>
                                          </p:val>
                                        </p:tav>
                                        <p:tav tm="100000">
                                          <p:val>
                                            <p:strVal val="#ppt_x"/>
                                          </p:val>
                                        </p:tav>
                                      </p:tavLst>
                                    </p:anim>
                                    <p:anim calcmode="lin" valueType="num">
                                      <p:cBhvr>
                                        <p:cTn id="87" dur="249" tmFilter="0.0,0.0; 0.25,0.07; 0.50,0.2; 0.75,0.467; 1.0,1.0">
                                          <p:stCondLst>
                                            <p:cond delay="0"/>
                                          </p:stCondLst>
                                        </p:cTn>
                                        <p:tgtEl>
                                          <p:spTgt spid="229"/>
                                        </p:tgtEl>
                                        <p:attrNameLst>
                                          <p:attrName>ppt_y</p:attrName>
                                        </p:attrNameLst>
                                      </p:cBhvr>
                                      <p:tavLst>
                                        <p:tav tm="0" fmla="#ppt_y-sin(pi*$)/3">
                                          <p:val>
                                            <p:fltVal val="0.5"/>
                                          </p:val>
                                        </p:tav>
                                        <p:tav tm="100000">
                                          <p:val>
                                            <p:fltVal val="1"/>
                                          </p:val>
                                        </p:tav>
                                      </p:tavLst>
                                    </p:anim>
                                    <p:anim calcmode="lin" valueType="num">
                                      <p:cBhvr>
                                        <p:cTn id="88" dur="249" tmFilter="0, 0; 0.125,0.2665; 0.25,0.4; 0.375,0.465; 0.5,0.5;  0.625,0.535; 0.75,0.6; 0.875,0.7335; 1,1">
                                          <p:stCondLst>
                                            <p:cond delay="249"/>
                                          </p:stCondLst>
                                        </p:cTn>
                                        <p:tgtEl>
                                          <p:spTgt spid="229"/>
                                        </p:tgtEl>
                                        <p:attrNameLst>
                                          <p:attrName>ppt_y</p:attrName>
                                        </p:attrNameLst>
                                      </p:cBhvr>
                                      <p:tavLst>
                                        <p:tav tm="0" fmla="#ppt_y-sin(pi*$)/9">
                                          <p:val>
                                            <p:fltVal val="0"/>
                                          </p:val>
                                        </p:tav>
                                        <p:tav tm="100000">
                                          <p:val>
                                            <p:fltVal val="1"/>
                                          </p:val>
                                        </p:tav>
                                      </p:tavLst>
                                    </p:anim>
                                    <p:anim calcmode="lin" valueType="num">
                                      <p:cBhvr>
                                        <p:cTn id="89" dur="124" tmFilter="0, 0; 0.125,0.2665; 0.25,0.4; 0.375,0.465; 0.5,0.5;  0.625,0.535; 0.75,0.6; 0.875,0.7335; 1,1">
                                          <p:stCondLst>
                                            <p:cond delay="497"/>
                                          </p:stCondLst>
                                        </p:cTn>
                                        <p:tgtEl>
                                          <p:spTgt spid="229"/>
                                        </p:tgtEl>
                                        <p:attrNameLst>
                                          <p:attrName>ppt_y</p:attrName>
                                        </p:attrNameLst>
                                      </p:cBhvr>
                                      <p:tavLst>
                                        <p:tav tm="0" fmla="#ppt_y-sin(pi*$)/27">
                                          <p:val>
                                            <p:fltVal val="0"/>
                                          </p:val>
                                        </p:tav>
                                        <p:tav tm="100000">
                                          <p:val>
                                            <p:fltVal val="1"/>
                                          </p:val>
                                        </p:tav>
                                      </p:tavLst>
                                    </p:anim>
                                    <p:anim calcmode="lin" valueType="num">
                                      <p:cBhvr>
                                        <p:cTn id="90" dur="62" tmFilter="0, 0; 0.125,0.2665; 0.25,0.4; 0.375,0.465; 0.5,0.5;  0.625,0.535; 0.75,0.6; 0.875,0.7335; 1,1">
                                          <p:stCondLst>
                                            <p:cond delay="621"/>
                                          </p:stCondLst>
                                        </p:cTn>
                                        <p:tgtEl>
                                          <p:spTgt spid="229"/>
                                        </p:tgtEl>
                                        <p:attrNameLst>
                                          <p:attrName>ppt_y</p:attrName>
                                        </p:attrNameLst>
                                      </p:cBhvr>
                                      <p:tavLst>
                                        <p:tav tm="0" fmla="#ppt_y-sin(pi*$)/81">
                                          <p:val>
                                            <p:fltVal val="0"/>
                                          </p:val>
                                        </p:tav>
                                        <p:tav tm="100000">
                                          <p:val>
                                            <p:fltVal val="1"/>
                                          </p:val>
                                        </p:tav>
                                      </p:tavLst>
                                    </p:anim>
                                    <p:animScale>
                                      <p:cBhvr>
                                        <p:cTn id="91" dur="10">
                                          <p:stCondLst>
                                            <p:cond delay="244"/>
                                          </p:stCondLst>
                                        </p:cTn>
                                        <p:tgtEl>
                                          <p:spTgt spid="229"/>
                                        </p:tgtEl>
                                      </p:cBhvr>
                                      <p:to x="100000" y="60000"/>
                                    </p:animScale>
                                    <p:animScale>
                                      <p:cBhvr>
                                        <p:cTn id="92" dur="62" decel="50000">
                                          <p:stCondLst>
                                            <p:cond delay="254"/>
                                          </p:stCondLst>
                                        </p:cTn>
                                        <p:tgtEl>
                                          <p:spTgt spid="229"/>
                                        </p:tgtEl>
                                      </p:cBhvr>
                                      <p:to x="100000" y="100000"/>
                                    </p:animScale>
                                    <p:animScale>
                                      <p:cBhvr>
                                        <p:cTn id="93" dur="10">
                                          <p:stCondLst>
                                            <p:cond delay="492"/>
                                          </p:stCondLst>
                                        </p:cTn>
                                        <p:tgtEl>
                                          <p:spTgt spid="229"/>
                                        </p:tgtEl>
                                      </p:cBhvr>
                                      <p:to x="100000" y="80000"/>
                                    </p:animScale>
                                    <p:animScale>
                                      <p:cBhvr>
                                        <p:cTn id="94" dur="62" decel="50000">
                                          <p:stCondLst>
                                            <p:cond delay="502"/>
                                          </p:stCondLst>
                                        </p:cTn>
                                        <p:tgtEl>
                                          <p:spTgt spid="229"/>
                                        </p:tgtEl>
                                      </p:cBhvr>
                                      <p:to x="100000" y="100000"/>
                                    </p:animScale>
                                    <p:animScale>
                                      <p:cBhvr>
                                        <p:cTn id="95" dur="10">
                                          <p:stCondLst>
                                            <p:cond delay="616"/>
                                          </p:stCondLst>
                                        </p:cTn>
                                        <p:tgtEl>
                                          <p:spTgt spid="229"/>
                                        </p:tgtEl>
                                      </p:cBhvr>
                                      <p:to x="100000" y="90000"/>
                                    </p:animScale>
                                    <p:animScale>
                                      <p:cBhvr>
                                        <p:cTn id="96" dur="62" decel="50000">
                                          <p:stCondLst>
                                            <p:cond delay="625"/>
                                          </p:stCondLst>
                                        </p:cTn>
                                        <p:tgtEl>
                                          <p:spTgt spid="229"/>
                                        </p:tgtEl>
                                      </p:cBhvr>
                                      <p:to x="100000" y="100000"/>
                                    </p:animScale>
                                    <p:animScale>
                                      <p:cBhvr>
                                        <p:cTn id="97" dur="10">
                                          <p:stCondLst>
                                            <p:cond delay="678"/>
                                          </p:stCondLst>
                                        </p:cTn>
                                        <p:tgtEl>
                                          <p:spTgt spid="229"/>
                                        </p:tgtEl>
                                      </p:cBhvr>
                                      <p:to x="100000" y="95000"/>
                                    </p:animScale>
                                    <p:animScale>
                                      <p:cBhvr>
                                        <p:cTn id="98" dur="62" decel="50000">
                                          <p:stCondLst>
                                            <p:cond delay="688"/>
                                          </p:stCondLst>
                                        </p:cTn>
                                        <p:tgtEl>
                                          <p:spTgt spid="229"/>
                                        </p:tgtEl>
                                      </p:cBhvr>
                                      <p:to x="100000" y="100000"/>
                                    </p:animScale>
                                  </p:childTnLst>
                                </p:cTn>
                              </p:par>
                            </p:childTnLst>
                          </p:cTn>
                        </p:par>
                        <p:par>
                          <p:cTn id="99" fill="hold">
                            <p:stCondLst>
                              <p:cond delay="6050"/>
                            </p:stCondLst>
                            <p:childTnLst>
                              <p:par>
                                <p:cTn id="100" presetID="22" presetClass="entr" presetSubtype="8" fill="hold" grpId="0" nodeType="afterEffect">
                                  <p:stCondLst>
                                    <p:cond delay="0"/>
                                  </p:stCondLst>
                                  <p:childTnLst>
                                    <p:set>
                                      <p:cBhvr>
                                        <p:cTn id="101" dur="1" fill="hold">
                                          <p:stCondLst>
                                            <p:cond delay="0"/>
                                          </p:stCondLst>
                                        </p:cTn>
                                        <p:tgtEl>
                                          <p:spTgt spid="234"/>
                                        </p:tgtEl>
                                        <p:attrNameLst>
                                          <p:attrName>style.visibility</p:attrName>
                                        </p:attrNameLst>
                                      </p:cBhvr>
                                      <p:to>
                                        <p:strVal val="visible"/>
                                      </p:to>
                                    </p:set>
                                    <p:animEffect transition="in" filter="wipe(left)">
                                      <p:cBhvr>
                                        <p:cTn id="102" dur="500"/>
                                        <p:tgtEl>
                                          <p:spTgt spid="234"/>
                                        </p:tgtEl>
                                      </p:cBhvr>
                                    </p:animEffect>
                                  </p:childTnLst>
                                </p:cTn>
                              </p:par>
                            </p:childTnLst>
                          </p:cTn>
                        </p:par>
                        <p:par>
                          <p:cTn id="103" fill="hold">
                            <p:stCondLst>
                              <p:cond delay="6550"/>
                            </p:stCondLst>
                            <p:childTnLst>
                              <p:par>
                                <p:cTn id="104" presetID="22" presetClass="entr" presetSubtype="1" fill="hold" grpId="0" nodeType="afterEffect">
                                  <p:stCondLst>
                                    <p:cond delay="0"/>
                                  </p:stCondLst>
                                  <p:childTnLst>
                                    <p:set>
                                      <p:cBhvr>
                                        <p:cTn id="105" dur="1" fill="hold">
                                          <p:stCondLst>
                                            <p:cond delay="0"/>
                                          </p:stCondLst>
                                        </p:cTn>
                                        <p:tgtEl>
                                          <p:spTgt spid="233"/>
                                        </p:tgtEl>
                                        <p:attrNameLst>
                                          <p:attrName>style.visibility</p:attrName>
                                        </p:attrNameLst>
                                      </p:cBhvr>
                                      <p:to>
                                        <p:strVal val="visible"/>
                                      </p:to>
                                    </p:set>
                                    <p:animEffect transition="in" filter="wipe(up)">
                                      <p:cBhvr>
                                        <p:cTn id="106" dur="500"/>
                                        <p:tgtEl>
                                          <p:spTgt spid="233"/>
                                        </p:tgtEl>
                                      </p:cBhvr>
                                    </p:animEffect>
                                  </p:childTnLst>
                                </p:cTn>
                              </p:par>
                            </p:childTnLst>
                          </p:cTn>
                        </p:par>
                        <p:par>
                          <p:cTn id="107" fill="hold">
                            <p:stCondLst>
                              <p:cond delay="7050"/>
                            </p:stCondLst>
                            <p:childTnLst>
                              <p:par>
                                <p:cTn id="108" presetID="10" presetClass="entr" presetSubtype="0" fill="hold" grpId="0" nodeType="afterEffect">
                                  <p:stCondLst>
                                    <p:cond delay="0"/>
                                  </p:stCondLst>
                                  <p:childTnLst>
                                    <p:set>
                                      <p:cBhvr>
                                        <p:cTn id="109" dur="1" fill="hold">
                                          <p:stCondLst>
                                            <p:cond delay="0"/>
                                          </p:stCondLst>
                                        </p:cTn>
                                        <p:tgtEl>
                                          <p:spTgt spid="235"/>
                                        </p:tgtEl>
                                        <p:attrNameLst>
                                          <p:attrName>style.visibility</p:attrName>
                                        </p:attrNameLst>
                                      </p:cBhvr>
                                      <p:to>
                                        <p:strVal val="visible"/>
                                      </p:to>
                                    </p:set>
                                    <p:animEffect transition="in" filter="fade">
                                      <p:cBhvr>
                                        <p:cTn id="110" dur="2000"/>
                                        <p:tgtEl>
                                          <p:spTgt spid="2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229" grpId="0" animBg="1"/>
      <p:bldP spid="230" grpId="0" animBg="1"/>
      <p:bldP spid="231" grpId="0" animBg="1"/>
      <p:bldP spid="232" grpId="0" animBg="1"/>
      <p:bldP spid="233" grpId="0"/>
      <p:bldP spid="234" grpId="0"/>
      <p:bldP spid="23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1" y="452774"/>
            <a:ext cx="4079246" cy="480164"/>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 name="标题 1"/>
          <p:cNvSpPr txBox="1"/>
          <p:nvPr/>
        </p:nvSpPr>
        <p:spPr>
          <a:xfrm>
            <a:off x="527313" y="404758"/>
            <a:ext cx="3291518"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单击此处添加标题</a:t>
            </a:r>
            <a:endParaRPr lang="zh-CN" altLang="en-US" sz="2700" dirty="0"/>
          </a:p>
        </p:txBody>
      </p:sp>
      <p:sp>
        <p:nvSpPr>
          <p:cNvPr id="4" name="燕尾形 3"/>
          <p:cNvSpPr/>
          <p:nvPr/>
        </p:nvSpPr>
        <p:spPr>
          <a:xfrm>
            <a:off x="3956098"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 name="燕尾形 4"/>
          <p:cNvSpPr/>
          <p:nvPr/>
        </p:nvSpPr>
        <p:spPr>
          <a:xfrm>
            <a:off x="4244092"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6" name="圆角矩形 5"/>
          <p:cNvSpPr/>
          <p:nvPr/>
        </p:nvSpPr>
        <p:spPr>
          <a:xfrm>
            <a:off x="1295298" y="1454349"/>
            <a:ext cx="9599817" cy="1417133"/>
          </a:xfrm>
          <a:prstGeom prst="roundRect">
            <a:avLst>
              <a:gd name="adj" fmla="val 0"/>
            </a:avLst>
          </a:prstGeom>
          <a:solidFill>
            <a:schemeClr val="tx1">
              <a:lumMod val="85000"/>
            </a:schemeClr>
          </a:solidFill>
          <a:ln>
            <a:noFill/>
            <a:prstDash val="sysDash"/>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lnSpc>
                <a:spcPct val="120000"/>
              </a:lnSpc>
            </a:pPr>
            <a:endParaRPr lang="zh-CN" altLang="en-US" sz="1500">
              <a:solidFill>
                <a:schemeClr val="tx1"/>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1403393" y="1562484"/>
            <a:ext cx="2245276" cy="1210060"/>
            <a:chOff x="717476" y="1291449"/>
            <a:chExt cx="2054324" cy="1106750"/>
          </a:xfrm>
        </p:grpSpPr>
        <p:sp>
          <p:nvSpPr>
            <p:cNvPr id="8" name="圆角矩形 7"/>
            <p:cNvSpPr/>
            <p:nvPr/>
          </p:nvSpPr>
          <p:spPr>
            <a:xfrm>
              <a:off x="717476" y="1291449"/>
              <a:ext cx="2054324" cy="1106750"/>
            </a:xfrm>
            <a:prstGeom prst="roundRect">
              <a:avLst>
                <a:gd name="adj" fmla="val 10880"/>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900" b="1">
                <a:latin typeface="微软雅黑" panose="020B0503020204020204" pitchFamily="34" charset="-122"/>
                <a:ea typeface="微软雅黑" panose="020B0503020204020204" pitchFamily="34" charset="-122"/>
              </a:endParaRPr>
            </a:p>
          </p:txBody>
        </p:sp>
        <p:sp>
          <p:nvSpPr>
            <p:cNvPr id="9" name="Freeform 41"/>
            <p:cNvSpPr>
              <a:spLocks noEditPoints="1"/>
            </p:cNvSpPr>
            <p:nvPr/>
          </p:nvSpPr>
          <p:spPr bwMode="auto">
            <a:xfrm>
              <a:off x="827584" y="1596212"/>
              <a:ext cx="576064" cy="517480"/>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ln>
          </p:spPr>
          <p:txBody>
            <a:bodyPr/>
            <a:lstStyle/>
            <a:p>
              <a:pPr>
                <a:lnSpc>
                  <a:spcPct val="120000"/>
                </a:lnSpc>
                <a:defRPr/>
              </a:pPr>
              <a:endParaRPr lang="en-US" sz="1900" kern="0" dirty="0">
                <a:solidFill>
                  <a:sysClr val="windowText" lastClr="000000"/>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403649" y="1609636"/>
              <a:ext cx="1224136" cy="540480"/>
            </a:xfrm>
            <a:prstGeom prst="rect">
              <a:avLst/>
            </a:prstGeom>
            <a:noFill/>
          </p:spPr>
          <p:txBody>
            <a:bodyPr wrap="square" rtlCol="0">
              <a:spAutoFit/>
            </a:bodyPr>
            <a:lstStyle/>
            <a:p>
              <a:pPr algn="ctr">
                <a:lnSpc>
                  <a:spcPct val="120000"/>
                </a:lnSpc>
              </a:pPr>
              <a:r>
                <a:rPr lang="zh-CN" altLang="en-US" sz="2700" b="1" dirty="0">
                  <a:solidFill>
                    <a:schemeClr val="bg1"/>
                  </a:solidFill>
                  <a:latin typeface="微软雅黑" panose="020B0503020204020204" pitchFamily="34" charset="-122"/>
                  <a:ea typeface="微软雅黑" panose="020B0503020204020204" pitchFamily="34" charset="-122"/>
                </a:rPr>
                <a:t>标题</a:t>
              </a:r>
              <a:endParaRPr lang="zh-CN" altLang="en-US" sz="2700" b="1" dirty="0">
                <a:solidFill>
                  <a:schemeClr val="bg1"/>
                </a:solidFill>
                <a:latin typeface="微软雅黑" panose="020B0503020204020204" pitchFamily="34" charset="-122"/>
                <a:ea typeface="微软雅黑" panose="020B0503020204020204" pitchFamily="34" charset="-122"/>
              </a:endParaRPr>
            </a:p>
          </p:txBody>
        </p:sp>
      </p:grpSp>
      <p:sp>
        <p:nvSpPr>
          <p:cNvPr id="11" name="文本框 58"/>
          <p:cNvSpPr txBox="1"/>
          <p:nvPr/>
        </p:nvSpPr>
        <p:spPr>
          <a:xfrm>
            <a:off x="3887249" y="1701920"/>
            <a:ext cx="6296096" cy="1009740"/>
          </a:xfrm>
          <a:prstGeom prst="rect">
            <a:avLst/>
          </a:prstGeom>
          <a:noFill/>
        </p:spPr>
        <p:txBody>
          <a:bodyPr wrap="square" lIns="121917" tIns="60958" rIns="121917" bIns="60958" rtlCol="0">
            <a:spAutoFit/>
          </a:bodyPr>
          <a:lstStyle/>
          <a:p>
            <a:pPr marL="381000" indent="-381000">
              <a:lnSpc>
                <a:spcPct val="120000"/>
              </a:lnSpc>
              <a:buFont typeface="Wingdings" panose="05000000000000000000" pitchFamily="2" charset="2"/>
              <a:buChar char="l"/>
            </a:pPr>
            <a:r>
              <a:rPr lang="zh-CN" altLang="en-US" sz="1600" dirty="0">
                <a:solidFill>
                  <a:sysClr val="windowText" lastClr="000000"/>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600" dirty="0">
              <a:solidFill>
                <a:sysClr val="windowText" lastClr="000000"/>
              </a:solidFill>
              <a:latin typeface="微软雅黑" panose="020B0503020204020204" pitchFamily="34" charset="-122"/>
              <a:ea typeface="微软雅黑" panose="020B0503020204020204" pitchFamily="34" charset="-122"/>
            </a:endParaRPr>
          </a:p>
          <a:p>
            <a:pPr marL="381000" indent="-381000">
              <a:lnSpc>
                <a:spcPct val="120000"/>
              </a:lnSpc>
              <a:buFont typeface="Wingdings" panose="05000000000000000000" pitchFamily="2" charset="2"/>
              <a:buChar char="l"/>
            </a:pPr>
            <a:r>
              <a:rPr lang="zh-CN" altLang="en-US" sz="1600" dirty="0">
                <a:solidFill>
                  <a:sysClr val="windowText" lastClr="000000"/>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600" dirty="0">
              <a:solidFill>
                <a:sysClr val="windowText" lastClr="000000"/>
              </a:solidFill>
              <a:latin typeface="微软雅黑" panose="020B0503020204020204" pitchFamily="34" charset="-122"/>
              <a:ea typeface="微软雅黑" panose="020B0503020204020204" pitchFamily="34" charset="-122"/>
            </a:endParaRPr>
          </a:p>
          <a:p>
            <a:pPr marL="381000" indent="-381000">
              <a:lnSpc>
                <a:spcPct val="120000"/>
              </a:lnSpc>
              <a:buFont typeface="Wingdings" panose="05000000000000000000" pitchFamily="2" charset="2"/>
              <a:buChar char="l"/>
            </a:pPr>
            <a:r>
              <a:rPr lang="zh-CN" altLang="en-US" sz="1600" dirty="0">
                <a:solidFill>
                  <a:sysClr val="windowText" lastClr="000000"/>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600" dirty="0">
              <a:solidFill>
                <a:sysClr val="windowText" lastClr="000000"/>
              </a:solidFill>
              <a:latin typeface="微软雅黑" panose="020B0503020204020204" pitchFamily="34" charset="-122"/>
              <a:ea typeface="微软雅黑" panose="020B0503020204020204" pitchFamily="34" charset="-122"/>
            </a:endParaRPr>
          </a:p>
        </p:txBody>
      </p:sp>
      <p:sp>
        <p:nvSpPr>
          <p:cNvPr id="12" name="圆角矩形 11"/>
          <p:cNvSpPr/>
          <p:nvPr/>
        </p:nvSpPr>
        <p:spPr>
          <a:xfrm>
            <a:off x="1295298" y="3161595"/>
            <a:ext cx="9599817" cy="1417133"/>
          </a:xfrm>
          <a:prstGeom prst="roundRect">
            <a:avLst>
              <a:gd name="adj" fmla="val 0"/>
            </a:avLst>
          </a:prstGeom>
          <a:solidFill>
            <a:schemeClr val="tx1">
              <a:lumMod val="85000"/>
            </a:schemeClr>
          </a:solidFill>
          <a:ln>
            <a:noFill/>
            <a:prstDash val="sysDash"/>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lnSpc>
                <a:spcPct val="120000"/>
              </a:lnSpc>
            </a:pPr>
            <a:endParaRPr lang="zh-CN" altLang="en-US" sz="1500">
              <a:solidFill>
                <a:schemeClr val="tx1"/>
              </a:solidFill>
              <a:latin typeface="微软雅黑" panose="020B0503020204020204" pitchFamily="34" charset="-122"/>
              <a:ea typeface="微软雅黑" panose="020B0503020204020204" pitchFamily="34" charset="-122"/>
            </a:endParaRPr>
          </a:p>
        </p:txBody>
      </p:sp>
      <p:sp>
        <p:nvSpPr>
          <p:cNvPr id="13" name="文本框 58"/>
          <p:cNvSpPr txBox="1"/>
          <p:nvPr/>
        </p:nvSpPr>
        <p:spPr>
          <a:xfrm>
            <a:off x="3887249" y="3380383"/>
            <a:ext cx="6296096" cy="1009740"/>
          </a:xfrm>
          <a:prstGeom prst="rect">
            <a:avLst/>
          </a:prstGeom>
          <a:noFill/>
        </p:spPr>
        <p:txBody>
          <a:bodyPr wrap="square" lIns="121917" tIns="60958" rIns="121917" bIns="60958" rtlCol="0">
            <a:spAutoFit/>
          </a:bodyPr>
          <a:lstStyle/>
          <a:p>
            <a:pPr marL="381000" indent="-381000">
              <a:lnSpc>
                <a:spcPct val="120000"/>
              </a:lnSpc>
              <a:buFont typeface="Wingdings" panose="05000000000000000000" pitchFamily="2" charset="2"/>
              <a:buChar char="l"/>
            </a:pPr>
            <a:r>
              <a:rPr lang="zh-CN" altLang="en-US" sz="1600" dirty="0">
                <a:solidFill>
                  <a:sysClr val="windowText" lastClr="000000"/>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600" dirty="0">
              <a:solidFill>
                <a:sysClr val="windowText" lastClr="000000"/>
              </a:solidFill>
              <a:latin typeface="微软雅黑" panose="020B0503020204020204" pitchFamily="34" charset="-122"/>
              <a:ea typeface="微软雅黑" panose="020B0503020204020204" pitchFamily="34" charset="-122"/>
            </a:endParaRPr>
          </a:p>
          <a:p>
            <a:pPr marL="381000" indent="-381000">
              <a:lnSpc>
                <a:spcPct val="120000"/>
              </a:lnSpc>
              <a:buFont typeface="Wingdings" panose="05000000000000000000" pitchFamily="2" charset="2"/>
              <a:buChar char="l"/>
            </a:pPr>
            <a:r>
              <a:rPr lang="zh-CN" altLang="en-US" sz="1600" dirty="0">
                <a:solidFill>
                  <a:sysClr val="windowText" lastClr="000000"/>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600" dirty="0">
              <a:solidFill>
                <a:sysClr val="windowText" lastClr="000000"/>
              </a:solidFill>
              <a:latin typeface="微软雅黑" panose="020B0503020204020204" pitchFamily="34" charset="-122"/>
              <a:ea typeface="微软雅黑" panose="020B0503020204020204" pitchFamily="34" charset="-122"/>
            </a:endParaRPr>
          </a:p>
          <a:p>
            <a:pPr marL="381000" indent="-381000">
              <a:lnSpc>
                <a:spcPct val="120000"/>
              </a:lnSpc>
              <a:buFont typeface="Wingdings" panose="05000000000000000000" pitchFamily="2" charset="2"/>
              <a:buChar char="l"/>
            </a:pPr>
            <a:r>
              <a:rPr lang="zh-CN" altLang="en-US" sz="1600" dirty="0">
                <a:solidFill>
                  <a:sysClr val="windowText" lastClr="000000"/>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600" dirty="0">
              <a:solidFill>
                <a:sysClr val="windowText" lastClr="000000"/>
              </a:solidFill>
              <a:latin typeface="微软雅黑" panose="020B0503020204020204" pitchFamily="34" charset="-122"/>
              <a:ea typeface="微软雅黑" panose="020B0503020204020204" pitchFamily="34" charset="-122"/>
            </a:endParaRPr>
          </a:p>
        </p:txBody>
      </p:sp>
      <p:sp>
        <p:nvSpPr>
          <p:cNvPr id="14" name="圆角矩形 13"/>
          <p:cNvSpPr/>
          <p:nvPr/>
        </p:nvSpPr>
        <p:spPr>
          <a:xfrm>
            <a:off x="1295298" y="4893648"/>
            <a:ext cx="9599817" cy="1417133"/>
          </a:xfrm>
          <a:prstGeom prst="roundRect">
            <a:avLst>
              <a:gd name="adj" fmla="val 0"/>
            </a:avLst>
          </a:prstGeom>
          <a:solidFill>
            <a:schemeClr val="tx1">
              <a:lumMod val="85000"/>
            </a:schemeClr>
          </a:solidFill>
          <a:ln>
            <a:noFill/>
            <a:prstDash val="sysDash"/>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lnSpc>
                <a:spcPct val="120000"/>
              </a:lnSpc>
            </a:pPr>
            <a:endParaRPr lang="zh-CN" altLang="en-US" sz="1500">
              <a:solidFill>
                <a:schemeClr val="tx1"/>
              </a:solidFill>
              <a:latin typeface="微软雅黑" panose="020B0503020204020204" pitchFamily="34" charset="-122"/>
              <a:ea typeface="微软雅黑" panose="020B0503020204020204" pitchFamily="34" charset="-122"/>
            </a:endParaRPr>
          </a:p>
        </p:txBody>
      </p:sp>
      <p:sp>
        <p:nvSpPr>
          <p:cNvPr id="15" name="文本框 58"/>
          <p:cNvSpPr txBox="1"/>
          <p:nvPr/>
        </p:nvSpPr>
        <p:spPr>
          <a:xfrm>
            <a:off x="3887249" y="5108975"/>
            <a:ext cx="6296096" cy="1009740"/>
          </a:xfrm>
          <a:prstGeom prst="rect">
            <a:avLst/>
          </a:prstGeom>
          <a:noFill/>
        </p:spPr>
        <p:txBody>
          <a:bodyPr wrap="square" lIns="121917" tIns="60958" rIns="121917" bIns="60958" rtlCol="0">
            <a:spAutoFit/>
          </a:bodyPr>
          <a:lstStyle/>
          <a:p>
            <a:pPr marL="381000" indent="-381000">
              <a:lnSpc>
                <a:spcPct val="120000"/>
              </a:lnSpc>
              <a:buFont typeface="Wingdings" panose="05000000000000000000" pitchFamily="2" charset="2"/>
              <a:buChar char="l"/>
            </a:pPr>
            <a:r>
              <a:rPr lang="zh-CN" altLang="en-US" sz="1600" dirty="0">
                <a:solidFill>
                  <a:sysClr val="windowText" lastClr="000000"/>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600" dirty="0">
              <a:solidFill>
                <a:sysClr val="windowText" lastClr="000000"/>
              </a:solidFill>
              <a:latin typeface="微软雅黑" panose="020B0503020204020204" pitchFamily="34" charset="-122"/>
              <a:ea typeface="微软雅黑" panose="020B0503020204020204" pitchFamily="34" charset="-122"/>
            </a:endParaRPr>
          </a:p>
          <a:p>
            <a:pPr marL="381000" indent="-381000">
              <a:lnSpc>
                <a:spcPct val="120000"/>
              </a:lnSpc>
              <a:buFont typeface="Wingdings" panose="05000000000000000000" pitchFamily="2" charset="2"/>
              <a:buChar char="l"/>
            </a:pPr>
            <a:r>
              <a:rPr lang="zh-CN" altLang="en-US" sz="1600" dirty="0">
                <a:solidFill>
                  <a:sysClr val="windowText" lastClr="000000"/>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600" dirty="0">
              <a:solidFill>
                <a:sysClr val="windowText" lastClr="000000"/>
              </a:solidFill>
              <a:latin typeface="微软雅黑" panose="020B0503020204020204" pitchFamily="34" charset="-122"/>
              <a:ea typeface="微软雅黑" panose="020B0503020204020204" pitchFamily="34" charset="-122"/>
            </a:endParaRPr>
          </a:p>
          <a:p>
            <a:pPr marL="381000" indent="-381000">
              <a:lnSpc>
                <a:spcPct val="120000"/>
              </a:lnSpc>
              <a:buFont typeface="Wingdings" panose="05000000000000000000" pitchFamily="2" charset="2"/>
              <a:buChar char="l"/>
            </a:pPr>
            <a:r>
              <a:rPr lang="zh-CN" altLang="en-US" sz="1600" dirty="0">
                <a:solidFill>
                  <a:sysClr val="windowText" lastClr="000000"/>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600" dirty="0">
              <a:solidFill>
                <a:sysClr val="windowText" lastClr="000000"/>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1403393" y="3265131"/>
            <a:ext cx="2245276" cy="1210060"/>
            <a:chOff x="710462" y="2852936"/>
            <a:chExt cx="2054324" cy="1106750"/>
          </a:xfrm>
        </p:grpSpPr>
        <p:grpSp>
          <p:nvGrpSpPr>
            <p:cNvPr id="17" name="组合 16"/>
            <p:cNvGrpSpPr/>
            <p:nvPr/>
          </p:nvGrpSpPr>
          <p:grpSpPr>
            <a:xfrm>
              <a:off x="710462" y="2852936"/>
              <a:ext cx="2054324" cy="1106750"/>
              <a:chOff x="717476" y="1291449"/>
              <a:chExt cx="2054324" cy="1106750"/>
            </a:xfrm>
          </p:grpSpPr>
          <p:sp>
            <p:nvSpPr>
              <p:cNvPr id="20" name="圆角矩形 19"/>
              <p:cNvSpPr/>
              <p:nvPr/>
            </p:nvSpPr>
            <p:spPr>
              <a:xfrm>
                <a:off x="717476" y="1291449"/>
                <a:ext cx="2054324" cy="1106750"/>
              </a:xfrm>
              <a:prstGeom prst="roundRect">
                <a:avLst>
                  <a:gd name="adj" fmla="val 10880"/>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900" b="1">
                  <a:latin typeface="微软雅黑" panose="020B0503020204020204" pitchFamily="34" charset="-122"/>
                  <a:ea typeface="微软雅黑" panose="020B0503020204020204" pitchFamily="34" charset="-122"/>
                </a:endParaRPr>
              </a:p>
            </p:txBody>
          </p:sp>
          <p:sp>
            <p:nvSpPr>
              <p:cNvPr id="21" name="TextBox 20"/>
              <p:cNvSpPr txBox="1"/>
              <p:nvPr/>
            </p:nvSpPr>
            <p:spPr>
              <a:xfrm>
                <a:off x="1403649" y="1609636"/>
                <a:ext cx="1224136" cy="540480"/>
              </a:xfrm>
              <a:prstGeom prst="rect">
                <a:avLst/>
              </a:prstGeom>
              <a:noFill/>
            </p:spPr>
            <p:txBody>
              <a:bodyPr wrap="square" rtlCol="0">
                <a:spAutoFit/>
              </a:bodyPr>
              <a:lstStyle/>
              <a:p>
                <a:pPr algn="ctr">
                  <a:lnSpc>
                    <a:spcPct val="120000"/>
                  </a:lnSpc>
                </a:pPr>
                <a:r>
                  <a:rPr lang="zh-CN" altLang="en-US" sz="2700" b="1" dirty="0">
                    <a:solidFill>
                      <a:schemeClr val="bg1"/>
                    </a:solidFill>
                    <a:latin typeface="微软雅黑" panose="020B0503020204020204" pitchFamily="34" charset="-122"/>
                    <a:ea typeface="微软雅黑" panose="020B0503020204020204" pitchFamily="34" charset="-122"/>
                  </a:rPr>
                  <a:t>标题</a:t>
                </a:r>
                <a:endParaRPr lang="zh-CN" altLang="en-US" sz="2700" b="1" dirty="0">
                  <a:solidFill>
                    <a:schemeClr val="bg1"/>
                  </a:solidFill>
                  <a:latin typeface="微软雅黑" panose="020B0503020204020204" pitchFamily="34" charset="-122"/>
                  <a:ea typeface="微软雅黑" panose="020B0503020204020204" pitchFamily="34" charset="-122"/>
                </a:endParaRPr>
              </a:p>
            </p:txBody>
          </p:sp>
        </p:grpSp>
        <p:sp>
          <p:nvSpPr>
            <p:cNvPr id="18" name="Freeform 26"/>
            <p:cNvSpPr>
              <a:spLocks noEditPoints="1"/>
            </p:cNvSpPr>
            <p:nvPr/>
          </p:nvSpPr>
          <p:spPr bwMode="auto">
            <a:xfrm>
              <a:off x="827584" y="3042970"/>
              <a:ext cx="466912" cy="468680"/>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chemeClr val="bg1"/>
            </a:solidFill>
            <a:ln w="9525">
              <a:noFill/>
              <a:round/>
            </a:ln>
          </p:spPr>
          <p:txBody>
            <a:bodyPr/>
            <a:lstStyle/>
            <a:p>
              <a:pPr>
                <a:lnSpc>
                  <a:spcPct val="120000"/>
                </a:lnSpc>
              </a:pPr>
              <a:endParaRPr lang="da-DK" sz="1900" kern="0" dirty="0">
                <a:solidFill>
                  <a:sysClr val="windowText" lastClr="000000"/>
                </a:solidFill>
                <a:latin typeface="微软雅黑" panose="020B0503020204020204" pitchFamily="34" charset="-122"/>
                <a:ea typeface="微软雅黑" panose="020B0503020204020204" pitchFamily="34" charset="-122"/>
              </a:endParaRPr>
            </a:p>
          </p:txBody>
        </p:sp>
        <p:sp>
          <p:nvSpPr>
            <p:cNvPr id="19" name="Freeform 27"/>
            <p:cNvSpPr>
              <a:spLocks noEditPoints="1"/>
            </p:cNvSpPr>
            <p:nvPr/>
          </p:nvSpPr>
          <p:spPr bwMode="auto">
            <a:xfrm>
              <a:off x="1226260" y="3382973"/>
              <a:ext cx="332082" cy="334059"/>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chemeClr val="bg1"/>
            </a:solidFill>
            <a:ln w="9525">
              <a:noFill/>
              <a:round/>
            </a:ln>
          </p:spPr>
          <p:txBody>
            <a:bodyPr/>
            <a:lstStyle/>
            <a:p>
              <a:pPr>
                <a:lnSpc>
                  <a:spcPct val="120000"/>
                </a:lnSpc>
              </a:pPr>
              <a:endParaRPr lang="da-DK" sz="1900"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1403393" y="4997184"/>
            <a:ext cx="2245276" cy="1210060"/>
            <a:chOff x="710462" y="4437112"/>
            <a:chExt cx="2054324" cy="1106750"/>
          </a:xfrm>
        </p:grpSpPr>
        <p:grpSp>
          <p:nvGrpSpPr>
            <p:cNvPr id="23" name="组合 22"/>
            <p:cNvGrpSpPr/>
            <p:nvPr/>
          </p:nvGrpSpPr>
          <p:grpSpPr>
            <a:xfrm>
              <a:off x="710462" y="4437112"/>
              <a:ext cx="2054324" cy="1106750"/>
              <a:chOff x="717476" y="1291449"/>
              <a:chExt cx="2054324" cy="1106750"/>
            </a:xfrm>
          </p:grpSpPr>
          <p:sp>
            <p:nvSpPr>
              <p:cNvPr id="25" name="圆角矩形 24"/>
              <p:cNvSpPr/>
              <p:nvPr/>
            </p:nvSpPr>
            <p:spPr>
              <a:xfrm>
                <a:off x="717476" y="1291449"/>
                <a:ext cx="2054324" cy="1106750"/>
              </a:xfrm>
              <a:prstGeom prst="roundRect">
                <a:avLst>
                  <a:gd name="adj" fmla="val 10880"/>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900" b="1">
                  <a:latin typeface="微软雅黑" panose="020B0503020204020204" pitchFamily="34" charset="-122"/>
                  <a:ea typeface="微软雅黑" panose="020B0503020204020204" pitchFamily="34" charset="-122"/>
                </a:endParaRPr>
              </a:p>
            </p:txBody>
          </p:sp>
          <p:sp>
            <p:nvSpPr>
              <p:cNvPr id="26" name="TextBox 25"/>
              <p:cNvSpPr txBox="1"/>
              <p:nvPr/>
            </p:nvSpPr>
            <p:spPr>
              <a:xfrm>
                <a:off x="1403649" y="1609636"/>
                <a:ext cx="1224136" cy="540480"/>
              </a:xfrm>
              <a:prstGeom prst="rect">
                <a:avLst/>
              </a:prstGeom>
              <a:noFill/>
            </p:spPr>
            <p:txBody>
              <a:bodyPr wrap="square" rtlCol="0">
                <a:spAutoFit/>
              </a:bodyPr>
              <a:lstStyle/>
              <a:p>
                <a:pPr algn="ctr">
                  <a:lnSpc>
                    <a:spcPct val="120000"/>
                  </a:lnSpc>
                </a:pPr>
                <a:r>
                  <a:rPr lang="zh-CN" altLang="en-US" sz="2700" b="1" dirty="0">
                    <a:solidFill>
                      <a:schemeClr val="bg1"/>
                    </a:solidFill>
                    <a:latin typeface="微软雅黑" panose="020B0503020204020204" pitchFamily="34" charset="-122"/>
                    <a:ea typeface="微软雅黑" panose="020B0503020204020204" pitchFamily="34" charset="-122"/>
                  </a:rPr>
                  <a:t>标题</a:t>
                </a:r>
                <a:endParaRPr lang="zh-CN" altLang="en-US" sz="2700" b="1" dirty="0">
                  <a:solidFill>
                    <a:schemeClr val="bg1"/>
                  </a:solidFill>
                  <a:latin typeface="微软雅黑" panose="020B0503020204020204" pitchFamily="34" charset="-122"/>
                  <a:ea typeface="微软雅黑" panose="020B0503020204020204" pitchFamily="34" charset="-122"/>
                </a:endParaRPr>
              </a:p>
            </p:txBody>
          </p:sp>
        </p:grpSp>
        <p:sp>
          <p:nvSpPr>
            <p:cNvPr id="24" name="Freeform 41"/>
            <p:cNvSpPr>
              <a:spLocks noEditPoints="1"/>
            </p:cNvSpPr>
            <p:nvPr/>
          </p:nvSpPr>
          <p:spPr bwMode="auto">
            <a:xfrm>
              <a:off x="827584" y="4743250"/>
              <a:ext cx="615527" cy="494474"/>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chemeClr val="bg1"/>
            </a:solidFill>
            <a:ln w="9525">
              <a:noFill/>
              <a:round/>
            </a:ln>
          </p:spPr>
          <p:txBody>
            <a:bodyPr/>
            <a:lstStyle/>
            <a:p>
              <a:pPr>
                <a:lnSpc>
                  <a:spcPct val="120000"/>
                </a:lnSpc>
              </a:pPr>
              <a:endParaRPr lang="en-US" sz="1900" kern="0" dirty="0">
                <a:solidFill>
                  <a:sysClr val="windowText" lastClr="000000"/>
                </a:solidFill>
                <a:latin typeface="微软雅黑" panose="020B0503020204020204" pitchFamily="34" charset="-122"/>
                <a:ea typeface="微软雅黑" panose="020B0503020204020204" pitchFamily="34" charset="-122"/>
              </a:endParaRPr>
            </a:p>
          </p:txBody>
        </p:sp>
      </p:grpSp>
      <p:sp>
        <p:nvSpPr>
          <p:cNvPr id="27" name="TextBox 26"/>
          <p:cNvSpPr txBox="1"/>
          <p:nvPr/>
        </p:nvSpPr>
        <p:spPr>
          <a:xfrm>
            <a:off x="13007076" y="7258718"/>
            <a:ext cx="1169398" cy="492557"/>
          </a:xfrm>
          <a:prstGeom prst="rect">
            <a:avLst/>
          </a:prstGeom>
          <a:noFill/>
        </p:spPr>
        <p:txBody>
          <a:bodyPr wrap="none" lIns="121917" tIns="60958" rIns="121917" bIns="60958"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0-#ppt_w/2"/>
                                          </p:val>
                                        </p:tav>
                                        <p:tav tm="100000">
                                          <p:val>
                                            <p:strVal val="#ppt_x"/>
                                          </p:val>
                                        </p:tav>
                                      </p:tavLst>
                                    </p:anim>
                                    <p:anim calcmode="lin" valueType="num">
                                      <p:cBhvr additive="base">
                                        <p:cTn id="29" dur="500" fill="hold"/>
                                        <p:tgtEl>
                                          <p:spTgt spid="6"/>
                                        </p:tgtEl>
                                        <p:attrNameLst>
                                          <p:attrName>ppt_y</p:attrName>
                                        </p:attrNameLst>
                                      </p:cBhvr>
                                      <p:tavLst>
                                        <p:tav tm="0">
                                          <p:val>
                                            <p:strVal val="#ppt_y"/>
                                          </p:val>
                                        </p:tav>
                                        <p:tav tm="100000">
                                          <p:val>
                                            <p:strVal val="#ppt_y"/>
                                          </p:val>
                                        </p:tav>
                                      </p:tavLst>
                                    </p:anim>
                                  </p:childTnLst>
                                </p:cTn>
                              </p:par>
                              <p:par>
                                <p:cTn id="30" presetID="10" presetClass="entr" presetSubtype="0" fill="hold" nodeType="withEffect">
                                  <p:stCondLst>
                                    <p:cond delay="30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par>
                                <p:cTn id="33" presetID="22" presetClass="entr" presetSubtype="8" fill="hold" grpId="0" nodeType="withEffect">
                                  <p:stCondLst>
                                    <p:cond delay="600"/>
                                  </p:stCondLst>
                                  <p:childTnLst>
                                    <p:set>
                                      <p:cBhvr>
                                        <p:cTn id="34" dur="1" fill="hold">
                                          <p:stCondLst>
                                            <p:cond delay="0"/>
                                          </p:stCondLst>
                                        </p:cTn>
                                        <p:tgtEl>
                                          <p:spTgt spid="11"/>
                                        </p:tgtEl>
                                        <p:attrNameLst>
                                          <p:attrName>style.visibility</p:attrName>
                                        </p:attrNameLst>
                                      </p:cBhvr>
                                      <p:to>
                                        <p:strVal val="visible"/>
                                      </p:to>
                                    </p:set>
                                    <p:animEffect transition="in" filter="wipe(left)">
                                      <p:cBhvr>
                                        <p:cTn id="35" dur="500"/>
                                        <p:tgtEl>
                                          <p:spTgt spid="11"/>
                                        </p:tgtEl>
                                      </p:cBhvr>
                                    </p:animEffect>
                                  </p:childTnLst>
                                </p:cTn>
                              </p:par>
                            </p:childTnLst>
                          </p:cTn>
                        </p:par>
                        <p:par>
                          <p:cTn id="36" fill="hold">
                            <p:stCondLst>
                              <p:cond delay="2000"/>
                            </p:stCondLst>
                            <p:childTnLst>
                              <p:par>
                                <p:cTn id="37" presetID="2" presetClass="entr" presetSubtype="8"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0-#ppt_w/2"/>
                                          </p:val>
                                        </p:tav>
                                        <p:tav tm="100000">
                                          <p:val>
                                            <p:strVal val="#ppt_x"/>
                                          </p:val>
                                        </p:tav>
                                      </p:tavLst>
                                    </p:anim>
                                    <p:anim calcmode="lin" valueType="num">
                                      <p:cBhvr additive="base">
                                        <p:cTn id="40" dur="500" fill="hold"/>
                                        <p:tgtEl>
                                          <p:spTgt spid="12"/>
                                        </p:tgtEl>
                                        <p:attrNameLst>
                                          <p:attrName>ppt_y</p:attrName>
                                        </p:attrNameLst>
                                      </p:cBhvr>
                                      <p:tavLst>
                                        <p:tav tm="0">
                                          <p:val>
                                            <p:strVal val="#ppt_y"/>
                                          </p:val>
                                        </p:tav>
                                        <p:tav tm="100000">
                                          <p:val>
                                            <p:strVal val="#ppt_y"/>
                                          </p:val>
                                        </p:tav>
                                      </p:tavLst>
                                    </p:anim>
                                  </p:childTnLst>
                                </p:cTn>
                              </p:par>
                              <p:par>
                                <p:cTn id="41" presetID="10" presetClass="entr" presetSubtype="0" fill="hold" nodeType="withEffect">
                                  <p:stCondLst>
                                    <p:cond delay="30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par>
                                <p:cTn id="44" presetID="22" presetClass="entr" presetSubtype="8" fill="hold" grpId="0" nodeType="withEffect">
                                  <p:stCondLst>
                                    <p:cond delay="600"/>
                                  </p:stCondLst>
                                  <p:childTnLst>
                                    <p:set>
                                      <p:cBhvr>
                                        <p:cTn id="45" dur="1" fill="hold">
                                          <p:stCondLst>
                                            <p:cond delay="0"/>
                                          </p:stCondLst>
                                        </p:cTn>
                                        <p:tgtEl>
                                          <p:spTgt spid="13"/>
                                        </p:tgtEl>
                                        <p:attrNameLst>
                                          <p:attrName>style.visibility</p:attrName>
                                        </p:attrNameLst>
                                      </p:cBhvr>
                                      <p:to>
                                        <p:strVal val="visible"/>
                                      </p:to>
                                    </p:set>
                                    <p:animEffect transition="in" filter="wipe(left)">
                                      <p:cBhvr>
                                        <p:cTn id="46" dur="500"/>
                                        <p:tgtEl>
                                          <p:spTgt spid="13"/>
                                        </p:tgtEl>
                                      </p:cBhvr>
                                    </p:animEffect>
                                  </p:childTnLst>
                                </p:cTn>
                              </p:par>
                            </p:childTnLst>
                          </p:cTn>
                        </p:par>
                        <p:par>
                          <p:cTn id="47" fill="hold">
                            <p:stCondLst>
                              <p:cond delay="2500"/>
                            </p:stCondLst>
                            <p:childTnLst>
                              <p:par>
                                <p:cTn id="48" presetID="2" presetClass="entr" presetSubtype="8" fill="hold" grpId="0" nodeType="afterEffect">
                                  <p:stCondLst>
                                    <p:cond delay="0"/>
                                  </p:stCondLst>
                                  <p:childTnLst>
                                    <p:set>
                                      <p:cBhvr>
                                        <p:cTn id="49" dur="1" fill="hold">
                                          <p:stCondLst>
                                            <p:cond delay="0"/>
                                          </p:stCondLst>
                                        </p:cTn>
                                        <p:tgtEl>
                                          <p:spTgt spid="14"/>
                                        </p:tgtEl>
                                        <p:attrNameLst>
                                          <p:attrName>style.visibility</p:attrName>
                                        </p:attrNameLst>
                                      </p:cBhvr>
                                      <p:to>
                                        <p:strVal val="visible"/>
                                      </p:to>
                                    </p:set>
                                    <p:anim calcmode="lin" valueType="num">
                                      <p:cBhvr additive="base">
                                        <p:cTn id="50" dur="500" fill="hold"/>
                                        <p:tgtEl>
                                          <p:spTgt spid="14"/>
                                        </p:tgtEl>
                                        <p:attrNameLst>
                                          <p:attrName>ppt_x</p:attrName>
                                        </p:attrNameLst>
                                      </p:cBhvr>
                                      <p:tavLst>
                                        <p:tav tm="0">
                                          <p:val>
                                            <p:strVal val="0-#ppt_w/2"/>
                                          </p:val>
                                        </p:tav>
                                        <p:tav tm="100000">
                                          <p:val>
                                            <p:strVal val="#ppt_x"/>
                                          </p:val>
                                        </p:tav>
                                      </p:tavLst>
                                    </p:anim>
                                    <p:anim calcmode="lin" valueType="num">
                                      <p:cBhvr additive="base">
                                        <p:cTn id="51" dur="500" fill="hold"/>
                                        <p:tgtEl>
                                          <p:spTgt spid="14"/>
                                        </p:tgtEl>
                                        <p:attrNameLst>
                                          <p:attrName>ppt_y</p:attrName>
                                        </p:attrNameLst>
                                      </p:cBhvr>
                                      <p:tavLst>
                                        <p:tav tm="0">
                                          <p:val>
                                            <p:strVal val="#ppt_y"/>
                                          </p:val>
                                        </p:tav>
                                        <p:tav tm="100000">
                                          <p:val>
                                            <p:strVal val="#ppt_y"/>
                                          </p:val>
                                        </p:tav>
                                      </p:tavLst>
                                    </p:anim>
                                  </p:childTnLst>
                                </p:cTn>
                              </p:par>
                              <p:par>
                                <p:cTn id="52" presetID="10" presetClass="entr" presetSubtype="0" fill="hold" nodeType="withEffect">
                                  <p:stCondLst>
                                    <p:cond delay="300"/>
                                  </p:stCondLst>
                                  <p:childTnLst>
                                    <p:set>
                                      <p:cBhvr>
                                        <p:cTn id="53" dur="1" fill="hold">
                                          <p:stCondLst>
                                            <p:cond delay="0"/>
                                          </p:stCondLst>
                                        </p:cTn>
                                        <p:tgtEl>
                                          <p:spTgt spid="22"/>
                                        </p:tgtEl>
                                        <p:attrNameLst>
                                          <p:attrName>style.visibility</p:attrName>
                                        </p:attrNameLst>
                                      </p:cBhvr>
                                      <p:to>
                                        <p:strVal val="visible"/>
                                      </p:to>
                                    </p:set>
                                    <p:animEffect transition="in" filter="fade">
                                      <p:cBhvr>
                                        <p:cTn id="54" dur="500"/>
                                        <p:tgtEl>
                                          <p:spTgt spid="22"/>
                                        </p:tgtEl>
                                      </p:cBhvr>
                                    </p:animEffect>
                                  </p:childTnLst>
                                </p:cTn>
                              </p:par>
                              <p:par>
                                <p:cTn id="55" presetID="22" presetClass="entr" presetSubtype="8" fill="hold" grpId="0" nodeType="withEffect">
                                  <p:stCondLst>
                                    <p:cond delay="600"/>
                                  </p:stCondLst>
                                  <p:childTnLst>
                                    <p:set>
                                      <p:cBhvr>
                                        <p:cTn id="56" dur="1" fill="hold">
                                          <p:stCondLst>
                                            <p:cond delay="0"/>
                                          </p:stCondLst>
                                        </p:cTn>
                                        <p:tgtEl>
                                          <p:spTgt spid="15"/>
                                        </p:tgtEl>
                                        <p:attrNameLst>
                                          <p:attrName>style.visibility</p:attrName>
                                        </p:attrNameLst>
                                      </p:cBhvr>
                                      <p:to>
                                        <p:strVal val="visible"/>
                                      </p:to>
                                    </p:set>
                                    <p:animEffect transition="in" filter="wipe(left)">
                                      <p:cBhvr>
                                        <p:cTn id="57" dur="500"/>
                                        <p:tgtEl>
                                          <p:spTgt spid="15"/>
                                        </p:tgtEl>
                                      </p:cBhvr>
                                    </p:animEffect>
                                  </p:childTnLst>
                                </p:cTn>
                              </p:par>
                            </p:childTnLst>
                          </p:cTn>
                        </p:par>
                        <p:par>
                          <p:cTn id="58" fill="hold">
                            <p:stCondLst>
                              <p:cond delay="3000"/>
                            </p:stCondLst>
                            <p:childTnLst>
                              <p:par>
                                <p:cTn id="59" presetID="10" presetClass="entr" presetSubtype="0" fill="hold" grpId="0" nodeType="afterEffect">
                                  <p:stCondLst>
                                    <p:cond delay="0"/>
                                  </p:stCondLst>
                                  <p:childTnLst>
                                    <p:set>
                                      <p:cBhvr>
                                        <p:cTn id="60" dur="1" fill="hold">
                                          <p:stCondLst>
                                            <p:cond delay="0"/>
                                          </p:stCondLst>
                                        </p:cTn>
                                        <p:tgtEl>
                                          <p:spTgt spid="27"/>
                                        </p:tgtEl>
                                        <p:attrNameLst>
                                          <p:attrName>style.visibility</p:attrName>
                                        </p:attrNameLst>
                                      </p:cBhvr>
                                      <p:to>
                                        <p:strVal val="visible"/>
                                      </p:to>
                                    </p:set>
                                    <p:animEffect transition="in" filter="fade">
                                      <p:cBhvr>
                                        <p:cTn id="61" dur="2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6" grpId="0" animBg="1"/>
      <p:bldP spid="11" grpId="0"/>
      <p:bldP spid="12" grpId="0" animBg="1"/>
      <p:bldP spid="13" grpId="0"/>
      <p:bldP spid="14" grpId="0" animBg="1"/>
      <p:bldP spid="15" grpId="0"/>
      <p:bldP spid="2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1" y="452774"/>
            <a:ext cx="4079246" cy="480164"/>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 name="标题 1"/>
          <p:cNvSpPr txBox="1"/>
          <p:nvPr/>
        </p:nvSpPr>
        <p:spPr>
          <a:xfrm>
            <a:off x="527313" y="404758"/>
            <a:ext cx="3291518"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单击此处添加标题</a:t>
            </a:r>
            <a:endParaRPr lang="zh-CN" altLang="en-US" sz="2700" dirty="0"/>
          </a:p>
        </p:txBody>
      </p:sp>
      <p:sp>
        <p:nvSpPr>
          <p:cNvPr id="4" name="燕尾形 3"/>
          <p:cNvSpPr/>
          <p:nvPr/>
        </p:nvSpPr>
        <p:spPr>
          <a:xfrm>
            <a:off x="3956098"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 name="燕尾形 4"/>
          <p:cNvSpPr/>
          <p:nvPr/>
        </p:nvSpPr>
        <p:spPr>
          <a:xfrm>
            <a:off x="4244092"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37" name="Freeform 4"/>
          <p:cNvSpPr/>
          <p:nvPr/>
        </p:nvSpPr>
        <p:spPr bwMode="blackWhite">
          <a:xfrm>
            <a:off x="3828415" y="1625352"/>
            <a:ext cx="2422746" cy="2003261"/>
          </a:xfrm>
          <a:custGeom>
            <a:avLst/>
            <a:gdLst>
              <a:gd name="T0" fmla="*/ 455 w 1057"/>
              <a:gd name="T1" fmla="*/ 879 h 900"/>
              <a:gd name="T2" fmla="*/ 471 w 1057"/>
              <a:gd name="T3" fmla="*/ 838 h 900"/>
              <a:gd name="T4" fmla="*/ 490 w 1057"/>
              <a:gd name="T5" fmla="*/ 799 h 900"/>
              <a:gd name="T6" fmla="*/ 514 w 1057"/>
              <a:gd name="T7" fmla="*/ 762 h 900"/>
              <a:gd name="T8" fmla="*/ 541 w 1057"/>
              <a:gd name="T9" fmla="*/ 728 h 900"/>
              <a:gd name="T10" fmla="*/ 570 w 1057"/>
              <a:gd name="T11" fmla="*/ 696 h 900"/>
              <a:gd name="T12" fmla="*/ 603 w 1057"/>
              <a:gd name="T13" fmla="*/ 667 h 900"/>
              <a:gd name="T14" fmla="*/ 639 w 1057"/>
              <a:gd name="T15" fmla="*/ 642 h 900"/>
              <a:gd name="T16" fmla="*/ 676 w 1057"/>
              <a:gd name="T17" fmla="*/ 621 h 900"/>
              <a:gd name="T18" fmla="*/ 713 w 1057"/>
              <a:gd name="T19" fmla="*/ 605 h 900"/>
              <a:gd name="T20" fmla="*/ 753 w 1057"/>
              <a:gd name="T21" fmla="*/ 591 h 900"/>
              <a:gd name="T22" fmla="*/ 793 w 1057"/>
              <a:gd name="T23" fmla="*/ 581 h 900"/>
              <a:gd name="T24" fmla="*/ 834 w 1057"/>
              <a:gd name="T25" fmla="*/ 575 h 900"/>
              <a:gd name="T26" fmla="*/ 833 w 1057"/>
              <a:gd name="T27" fmla="*/ 711 h 900"/>
              <a:gd name="T28" fmla="*/ 1056 w 1057"/>
              <a:gd name="T29" fmla="*/ 374 h 900"/>
              <a:gd name="T30" fmla="*/ 818 w 1057"/>
              <a:gd name="T31" fmla="*/ 0 h 900"/>
              <a:gd name="T32" fmla="*/ 819 w 1057"/>
              <a:gd name="T33" fmla="*/ 137 h 900"/>
              <a:gd name="T34" fmla="*/ 757 w 1057"/>
              <a:gd name="T35" fmla="*/ 143 h 900"/>
              <a:gd name="T36" fmla="*/ 694 w 1057"/>
              <a:gd name="T37" fmla="*/ 154 h 900"/>
              <a:gd name="T38" fmla="*/ 634 w 1057"/>
              <a:gd name="T39" fmla="*/ 168 h 900"/>
              <a:gd name="T40" fmla="*/ 574 w 1057"/>
              <a:gd name="T41" fmla="*/ 188 h 900"/>
              <a:gd name="T42" fmla="*/ 516 w 1057"/>
              <a:gd name="T43" fmla="*/ 211 h 900"/>
              <a:gd name="T44" fmla="*/ 460 w 1057"/>
              <a:gd name="T45" fmla="*/ 238 h 900"/>
              <a:gd name="T46" fmla="*/ 405 w 1057"/>
              <a:gd name="T47" fmla="*/ 270 h 900"/>
              <a:gd name="T48" fmla="*/ 352 w 1057"/>
              <a:gd name="T49" fmla="*/ 306 h 900"/>
              <a:gd name="T50" fmla="*/ 302 w 1057"/>
              <a:gd name="T51" fmla="*/ 346 h 900"/>
              <a:gd name="T52" fmla="*/ 255 w 1057"/>
              <a:gd name="T53" fmla="*/ 390 h 900"/>
              <a:gd name="T54" fmla="*/ 211 w 1057"/>
              <a:gd name="T55" fmla="*/ 437 h 900"/>
              <a:gd name="T56" fmla="*/ 170 w 1057"/>
              <a:gd name="T57" fmla="*/ 486 h 900"/>
              <a:gd name="T58" fmla="*/ 134 w 1057"/>
              <a:gd name="T59" fmla="*/ 539 h 900"/>
              <a:gd name="T60" fmla="*/ 101 w 1057"/>
              <a:gd name="T61" fmla="*/ 595 h 900"/>
              <a:gd name="T62" fmla="*/ 72 w 1057"/>
              <a:gd name="T63" fmla="*/ 653 h 900"/>
              <a:gd name="T64" fmla="*/ 47 w 1057"/>
              <a:gd name="T65" fmla="*/ 711 h 900"/>
              <a:gd name="T66" fmla="*/ 27 w 1057"/>
              <a:gd name="T67" fmla="*/ 773 h 900"/>
              <a:gd name="T68" fmla="*/ 11 w 1057"/>
              <a:gd name="T69" fmla="*/ 835 h 900"/>
              <a:gd name="T70" fmla="*/ 0 w 1057"/>
              <a:gd name="T71" fmla="*/ 899 h 900"/>
              <a:gd name="T72" fmla="*/ 238 w 1057"/>
              <a:gd name="T73" fmla="*/ 741 h 900"/>
              <a:gd name="T74" fmla="*/ 455 w 1057"/>
              <a:gd name="T75" fmla="*/ 879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7" h="900">
                <a:moveTo>
                  <a:pt x="455" y="879"/>
                </a:moveTo>
                <a:lnTo>
                  <a:pt x="471" y="838"/>
                </a:lnTo>
                <a:lnTo>
                  <a:pt x="490" y="799"/>
                </a:lnTo>
                <a:lnTo>
                  <a:pt x="514" y="762"/>
                </a:lnTo>
                <a:lnTo>
                  <a:pt x="541" y="728"/>
                </a:lnTo>
                <a:lnTo>
                  <a:pt x="570" y="696"/>
                </a:lnTo>
                <a:lnTo>
                  <a:pt x="603" y="667"/>
                </a:lnTo>
                <a:lnTo>
                  <a:pt x="639" y="642"/>
                </a:lnTo>
                <a:lnTo>
                  <a:pt x="676" y="621"/>
                </a:lnTo>
                <a:lnTo>
                  <a:pt x="713" y="605"/>
                </a:lnTo>
                <a:lnTo>
                  <a:pt x="753" y="591"/>
                </a:lnTo>
                <a:lnTo>
                  <a:pt x="793" y="581"/>
                </a:lnTo>
                <a:lnTo>
                  <a:pt x="834" y="575"/>
                </a:lnTo>
                <a:lnTo>
                  <a:pt x="833" y="711"/>
                </a:lnTo>
                <a:lnTo>
                  <a:pt x="1056" y="374"/>
                </a:lnTo>
                <a:lnTo>
                  <a:pt x="818" y="0"/>
                </a:lnTo>
                <a:lnTo>
                  <a:pt x="819" y="137"/>
                </a:lnTo>
                <a:lnTo>
                  <a:pt x="757" y="143"/>
                </a:lnTo>
                <a:lnTo>
                  <a:pt x="694" y="154"/>
                </a:lnTo>
                <a:lnTo>
                  <a:pt x="634" y="168"/>
                </a:lnTo>
                <a:lnTo>
                  <a:pt x="574" y="188"/>
                </a:lnTo>
                <a:lnTo>
                  <a:pt x="516" y="211"/>
                </a:lnTo>
                <a:lnTo>
                  <a:pt x="460" y="238"/>
                </a:lnTo>
                <a:lnTo>
                  <a:pt x="405" y="270"/>
                </a:lnTo>
                <a:lnTo>
                  <a:pt x="352" y="306"/>
                </a:lnTo>
                <a:lnTo>
                  <a:pt x="302" y="346"/>
                </a:lnTo>
                <a:lnTo>
                  <a:pt x="255" y="390"/>
                </a:lnTo>
                <a:lnTo>
                  <a:pt x="211" y="437"/>
                </a:lnTo>
                <a:lnTo>
                  <a:pt x="170" y="486"/>
                </a:lnTo>
                <a:lnTo>
                  <a:pt x="134" y="539"/>
                </a:lnTo>
                <a:lnTo>
                  <a:pt x="101" y="595"/>
                </a:lnTo>
                <a:lnTo>
                  <a:pt x="72" y="653"/>
                </a:lnTo>
                <a:lnTo>
                  <a:pt x="47" y="711"/>
                </a:lnTo>
                <a:lnTo>
                  <a:pt x="27" y="773"/>
                </a:lnTo>
                <a:lnTo>
                  <a:pt x="11" y="835"/>
                </a:lnTo>
                <a:lnTo>
                  <a:pt x="0" y="899"/>
                </a:lnTo>
                <a:lnTo>
                  <a:pt x="238" y="741"/>
                </a:lnTo>
                <a:lnTo>
                  <a:pt x="455" y="879"/>
                </a:lnTo>
              </a:path>
            </a:pathLst>
          </a:custGeom>
          <a:solidFill>
            <a:srgbClr val="0070C0"/>
          </a:solidFill>
          <a:ln w="12700" cap="rnd" cmpd="sng">
            <a:noFill/>
            <a:prstDash val="solid"/>
            <a:round/>
          </a:ln>
          <a:effectLst/>
        </p:spPr>
        <p:txBody>
          <a:bodyPr lIns="121917" tIns="60958" rIns="121917" bIns="60958"/>
          <a:lstStyle/>
          <a:p>
            <a:endParaRPr lang="zh-CN" altLang="en-US"/>
          </a:p>
        </p:txBody>
      </p:sp>
      <p:sp>
        <p:nvSpPr>
          <p:cNvPr id="38" name="Freeform 5"/>
          <p:cNvSpPr/>
          <p:nvPr/>
        </p:nvSpPr>
        <p:spPr bwMode="blackWhite">
          <a:xfrm>
            <a:off x="5448929" y="4129430"/>
            <a:ext cx="2367736" cy="2012164"/>
          </a:xfrm>
          <a:custGeom>
            <a:avLst/>
            <a:gdLst>
              <a:gd name="T0" fmla="*/ 585 w 1033"/>
              <a:gd name="T1" fmla="*/ 1 h 904"/>
              <a:gd name="T2" fmla="*/ 573 w 1033"/>
              <a:gd name="T3" fmla="*/ 41 h 904"/>
              <a:gd name="T4" fmla="*/ 556 w 1033"/>
              <a:gd name="T5" fmla="*/ 78 h 904"/>
              <a:gd name="T6" fmla="*/ 537 w 1033"/>
              <a:gd name="T7" fmla="*/ 116 h 904"/>
              <a:gd name="T8" fmla="*/ 514 w 1033"/>
              <a:gd name="T9" fmla="*/ 150 h 904"/>
              <a:gd name="T10" fmla="*/ 488 w 1033"/>
              <a:gd name="T11" fmla="*/ 182 h 904"/>
              <a:gd name="T12" fmla="*/ 459 w 1033"/>
              <a:gd name="T13" fmla="*/ 212 h 904"/>
              <a:gd name="T14" fmla="*/ 427 w 1033"/>
              <a:gd name="T15" fmla="*/ 239 h 904"/>
              <a:gd name="T16" fmla="*/ 393 w 1033"/>
              <a:gd name="T17" fmla="*/ 262 h 904"/>
              <a:gd name="T18" fmla="*/ 356 w 1033"/>
              <a:gd name="T19" fmla="*/ 283 h 904"/>
              <a:gd name="T20" fmla="*/ 317 w 1033"/>
              <a:gd name="T21" fmla="*/ 301 h 904"/>
              <a:gd name="T22" fmla="*/ 277 w 1033"/>
              <a:gd name="T23" fmla="*/ 314 h 904"/>
              <a:gd name="T24" fmla="*/ 236 w 1033"/>
              <a:gd name="T25" fmla="*/ 323 h 904"/>
              <a:gd name="T26" fmla="*/ 235 w 1033"/>
              <a:gd name="T27" fmla="*/ 187 h 904"/>
              <a:gd name="T28" fmla="*/ 159 w 1033"/>
              <a:gd name="T29" fmla="*/ 298 h 904"/>
              <a:gd name="T30" fmla="*/ 80 w 1033"/>
              <a:gd name="T31" fmla="*/ 409 h 904"/>
              <a:gd name="T32" fmla="*/ 0 w 1033"/>
              <a:gd name="T33" fmla="*/ 517 h 904"/>
              <a:gd name="T34" fmla="*/ 236 w 1033"/>
              <a:gd name="T35" fmla="*/ 903 h 904"/>
              <a:gd name="T36" fmla="*/ 236 w 1033"/>
              <a:gd name="T37" fmla="*/ 766 h 904"/>
              <a:gd name="T38" fmla="*/ 295 w 1033"/>
              <a:gd name="T39" fmla="*/ 759 h 904"/>
              <a:gd name="T40" fmla="*/ 353 w 1033"/>
              <a:gd name="T41" fmla="*/ 747 h 904"/>
              <a:gd name="T42" fmla="*/ 411 w 1033"/>
              <a:gd name="T43" fmla="*/ 733 h 904"/>
              <a:gd name="T44" fmla="*/ 467 w 1033"/>
              <a:gd name="T45" fmla="*/ 713 h 904"/>
              <a:gd name="T46" fmla="*/ 522 w 1033"/>
              <a:gd name="T47" fmla="*/ 691 h 904"/>
              <a:gd name="T48" fmla="*/ 575 w 1033"/>
              <a:gd name="T49" fmla="*/ 665 h 904"/>
              <a:gd name="T50" fmla="*/ 626 w 1033"/>
              <a:gd name="T51" fmla="*/ 635 h 904"/>
              <a:gd name="T52" fmla="*/ 676 w 1033"/>
              <a:gd name="T53" fmla="*/ 601 h 904"/>
              <a:gd name="T54" fmla="*/ 724 w 1033"/>
              <a:gd name="T55" fmla="*/ 564 h 904"/>
              <a:gd name="T56" fmla="*/ 768 w 1033"/>
              <a:gd name="T57" fmla="*/ 525 h 904"/>
              <a:gd name="T58" fmla="*/ 811 w 1033"/>
              <a:gd name="T59" fmla="*/ 481 h 904"/>
              <a:gd name="T60" fmla="*/ 849 w 1033"/>
              <a:gd name="T61" fmla="*/ 435 h 904"/>
              <a:gd name="T62" fmla="*/ 884 w 1033"/>
              <a:gd name="T63" fmla="*/ 387 h 904"/>
              <a:gd name="T64" fmla="*/ 916 w 1033"/>
              <a:gd name="T65" fmla="*/ 337 h 904"/>
              <a:gd name="T66" fmla="*/ 945 w 1033"/>
              <a:gd name="T67" fmla="*/ 284 h 904"/>
              <a:gd name="T68" fmla="*/ 970 w 1033"/>
              <a:gd name="T69" fmla="*/ 231 h 904"/>
              <a:gd name="T70" fmla="*/ 991 w 1033"/>
              <a:gd name="T71" fmla="*/ 174 h 904"/>
              <a:gd name="T72" fmla="*/ 1009 w 1033"/>
              <a:gd name="T73" fmla="*/ 117 h 904"/>
              <a:gd name="T74" fmla="*/ 1023 w 1033"/>
              <a:gd name="T75" fmla="*/ 58 h 904"/>
              <a:gd name="T76" fmla="*/ 1032 w 1033"/>
              <a:gd name="T77" fmla="*/ 0 h 904"/>
              <a:gd name="T78" fmla="*/ 812 w 1033"/>
              <a:gd name="T79" fmla="*/ 132 h 904"/>
              <a:gd name="T80" fmla="*/ 585 w 1033"/>
              <a:gd name="T81" fmla="*/ 1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33" h="904">
                <a:moveTo>
                  <a:pt x="585" y="1"/>
                </a:moveTo>
                <a:lnTo>
                  <a:pt x="573" y="41"/>
                </a:lnTo>
                <a:lnTo>
                  <a:pt x="556" y="78"/>
                </a:lnTo>
                <a:lnTo>
                  <a:pt x="537" y="116"/>
                </a:lnTo>
                <a:lnTo>
                  <a:pt x="514" y="150"/>
                </a:lnTo>
                <a:lnTo>
                  <a:pt x="488" y="182"/>
                </a:lnTo>
                <a:lnTo>
                  <a:pt x="459" y="212"/>
                </a:lnTo>
                <a:lnTo>
                  <a:pt x="427" y="239"/>
                </a:lnTo>
                <a:lnTo>
                  <a:pt x="393" y="262"/>
                </a:lnTo>
                <a:lnTo>
                  <a:pt x="356" y="283"/>
                </a:lnTo>
                <a:lnTo>
                  <a:pt x="317" y="301"/>
                </a:lnTo>
                <a:lnTo>
                  <a:pt x="277" y="314"/>
                </a:lnTo>
                <a:lnTo>
                  <a:pt x="236" y="323"/>
                </a:lnTo>
                <a:lnTo>
                  <a:pt x="235" y="187"/>
                </a:lnTo>
                <a:lnTo>
                  <a:pt x="159" y="298"/>
                </a:lnTo>
                <a:lnTo>
                  <a:pt x="80" y="409"/>
                </a:lnTo>
                <a:lnTo>
                  <a:pt x="0" y="517"/>
                </a:lnTo>
                <a:lnTo>
                  <a:pt x="236" y="903"/>
                </a:lnTo>
                <a:lnTo>
                  <a:pt x="236" y="766"/>
                </a:lnTo>
                <a:lnTo>
                  <a:pt x="295" y="759"/>
                </a:lnTo>
                <a:lnTo>
                  <a:pt x="353" y="747"/>
                </a:lnTo>
                <a:lnTo>
                  <a:pt x="411" y="733"/>
                </a:lnTo>
                <a:lnTo>
                  <a:pt x="467" y="713"/>
                </a:lnTo>
                <a:lnTo>
                  <a:pt x="522" y="691"/>
                </a:lnTo>
                <a:lnTo>
                  <a:pt x="575" y="665"/>
                </a:lnTo>
                <a:lnTo>
                  <a:pt x="626" y="635"/>
                </a:lnTo>
                <a:lnTo>
                  <a:pt x="676" y="601"/>
                </a:lnTo>
                <a:lnTo>
                  <a:pt x="724" y="564"/>
                </a:lnTo>
                <a:lnTo>
                  <a:pt x="768" y="525"/>
                </a:lnTo>
                <a:lnTo>
                  <a:pt x="811" y="481"/>
                </a:lnTo>
                <a:lnTo>
                  <a:pt x="849" y="435"/>
                </a:lnTo>
                <a:lnTo>
                  <a:pt x="884" y="387"/>
                </a:lnTo>
                <a:lnTo>
                  <a:pt x="916" y="337"/>
                </a:lnTo>
                <a:lnTo>
                  <a:pt x="945" y="284"/>
                </a:lnTo>
                <a:lnTo>
                  <a:pt x="970" y="231"/>
                </a:lnTo>
                <a:lnTo>
                  <a:pt x="991" y="174"/>
                </a:lnTo>
                <a:lnTo>
                  <a:pt x="1009" y="117"/>
                </a:lnTo>
                <a:lnTo>
                  <a:pt x="1023" y="58"/>
                </a:lnTo>
                <a:lnTo>
                  <a:pt x="1032" y="0"/>
                </a:lnTo>
                <a:lnTo>
                  <a:pt x="812" y="132"/>
                </a:lnTo>
                <a:lnTo>
                  <a:pt x="585" y="1"/>
                </a:lnTo>
              </a:path>
            </a:pathLst>
          </a:custGeom>
          <a:solidFill>
            <a:srgbClr val="0070C0"/>
          </a:solidFill>
          <a:ln w="12700" cap="rnd" cmpd="sng">
            <a:noFill/>
            <a:prstDash val="solid"/>
            <a:round/>
          </a:ln>
          <a:effectLst/>
        </p:spPr>
        <p:txBody>
          <a:bodyPr lIns="121917" tIns="60958" rIns="121917" bIns="60958"/>
          <a:lstStyle/>
          <a:p>
            <a:endParaRPr lang="zh-CN" altLang="en-US"/>
          </a:p>
        </p:txBody>
      </p:sp>
      <p:sp>
        <p:nvSpPr>
          <p:cNvPr id="39" name="Freeform 6"/>
          <p:cNvSpPr/>
          <p:nvPr/>
        </p:nvSpPr>
        <p:spPr bwMode="blackWhite">
          <a:xfrm>
            <a:off x="3548780" y="3397127"/>
            <a:ext cx="2131649" cy="2392785"/>
          </a:xfrm>
          <a:custGeom>
            <a:avLst/>
            <a:gdLst>
              <a:gd name="T0" fmla="*/ 929 w 930"/>
              <a:gd name="T1" fmla="*/ 645 h 1075"/>
              <a:gd name="T2" fmla="*/ 887 w 930"/>
              <a:gd name="T3" fmla="*/ 634 h 1075"/>
              <a:gd name="T4" fmla="*/ 847 w 930"/>
              <a:gd name="T5" fmla="*/ 620 h 1075"/>
              <a:gd name="T6" fmla="*/ 807 w 930"/>
              <a:gd name="T7" fmla="*/ 603 h 1075"/>
              <a:gd name="T8" fmla="*/ 771 w 930"/>
              <a:gd name="T9" fmla="*/ 582 h 1075"/>
              <a:gd name="T10" fmla="*/ 735 w 930"/>
              <a:gd name="T11" fmla="*/ 557 h 1075"/>
              <a:gd name="T12" fmla="*/ 703 w 930"/>
              <a:gd name="T13" fmla="*/ 529 h 1075"/>
              <a:gd name="T14" fmla="*/ 673 w 930"/>
              <a:gd name="T15" fmla="*/ 497 h 1075"/>
              <a:gd name="T16" fmla="*/ 648 w 930"/>
              <a:gd name="T17" fmla="*/ 465 h 1075"/>
              <a:gd name="T18" fmla="*/ 624 w 930"/>
              <a:gd name="T19" fmla="*/ 428 h 1075"/>
              <a:gd name="T20" fmla="*/ 607 w 930"/>
              <a:gd name="T21" fmla="*/ 398 h 1075"/>
              <a:gd name="T22" fmla="*/ 594 w 930"/>
              <a:gd name="T23" fmla="*/ 366 h 1075"/>
              <a:gd name="T24" fmla="*/ 583 w 930"/>
              <a:gd name="T25" fmla="*/ 332 h 1075"/>
              <a:gd name="T26" fmla="*/ 577 w 930"/>
              <a:gd name="T27" fmla="*/ 298 h 1075"/>
              <a:gd name="T28" fmla="*/ 575 w 930"/>
              <a:gd name="T29" fmla="*/ 264 h 1075"/>
              <a:gd name="T30" fmla="*/ 576 w 930"/>
              <a:gd name="T31" fmla="*/ 229 h 1075"/>
              <a:gd name="T32" fmla="*/ 748 w 930"/>
              <a:gd name="T33" fmla="*/ 229 h 1075"/>
              <a:gd name="T34" fmla="*/ 360 w 930"/>
              <a:gd name="T35" fmla="*/ 0 h 1075"/>
              <a:gd name="T36" fmla="*/ 0 w 930"/>
              <a:gd name="T37" fmla="*/ 236 h 1075"/>
              <a:gd name="T38" fmla="*/ 136 w 930"/>
              <a:gd name="T39" fmla="*/ 237 h 1075"/>
              <a:gd name="T40" fmla="*/ 141 w 930"/>
              <a:gd name="T41" fmla="*/ 299 h 1075"/>
              <a:gd name="T42" fmla="*/ 150 w 930"/>
              <a:gd name="T43" fmla="*/ 362 h 1075"/>
              <a:gd name="T44" fmla="*/ 165 w 930"/>
              <a:gd name="T45" fmla="*/ 422 h 1075"/>
              <a:gd name="T46" fmla="*/ 182 w 930"/>
              <a:gd name="T47" fmla="*/ 483 h 1075"/>
              <a:gd name="T48" fmla="*/ 204 w 930"/>
              <a:gd name="T49" fmla="*/ 541 h 1075"/>
              <a:gd name="T50" fmla="*/ 231 w 930"/>
              <a:gd name="T51" fmla="*/ 598 h 1075"/>
              <a:gd name="T52" fmla="*/ 262 w 930"/>
              <a:gd name="T53" fmla="*/ 653 h 1075"/>
              <a:gd name="T54" fmla="*/ 296 w 930"/>
              <a:gd name="T55" fmla="*/ 704 h 1075"/>
              <a:gd name="T56" fmla="*/ 333 w 930"/>
              <a:gd name="T57" fmla="*/ 752 h 1075"/>
              <a:gd name="T58" fmla="*/ 374 w 930"/>
              <a:gd name="T59" fmla="*/ 797 h 1075"/>
              <a:gd name="T60" fmla="*/ 419 w 930"/>
              <a:gd name="T61" fmla="*/ 841 h 1075"/>
              <a:gd name="T62" fmla="*/ 465 w 930"/>
              <a:gd name="T63" fmla="*/ 880 h 1075"/>
              <a:gd name="T64" fmla="*/ 514 w 930"/>
              <a:gd name="T65" fmla="*/ 917 h 1075"/>
              <a:gd name="T66" fmla="*/ 566 w 930"/>
              <a:gd name="T67" fmla="*/ 951 h 1075"/>
              <a:gd name="T68" fmla="*/ 620 w 930"/>
              <a:gd name="T69" fmla="*/ 980 h 1075"/>
              <a:gd name="T70" fmla="*/ 675 w 930"/>
              <a:gd name="T71" fmla="*/ 1007 h 1075"/>
              <a:gd name="T72" fmla="*/ 732 w 930"/>
              <a:gd name="T73" fmla="*/ 1029 h 1075"/>
              <a:gd name="T74" fmla="*/ 790 w 930"/>
              <a:gd name="T75" fmla="*/ 1048 h 1075"/>
              <a:gd name="T76" fmla="*/ 849 w 930"/>
              <a:gd name="T77" fmla="*/ 1062 h 1075"/>
              <a:gd name="T78" fmla="*/ 910 w 930"/>
              <a:gd name="T79" fmla="*/ 1074 h 1075"/>
              <a:gd name="T80" fmla="*/ 772 w 930"/>
              <a:gd name="T81" fmla="*/ 845 h 1075"/>
              <a:gd name="T82" fmla="*/ 929 w 930"/>
              <a:gd name="T83" fmla="*/ 645 h 10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30" h="1075">
                <a:moveTo>
                  <a:pt x="929" y="645"/>
                </a:moveTo>
                <a:lnTo>
                  <a:pt x="887" y="634"/>
                </a:lnTo>
                <a:lnTo>
                  <a:pt x="847" y="620"/>
                </a:lnTo>
                <a:lnTo>
                  <a:pt x="807" y="603"/>
                </a:lnTo>
                <a:lnTo>
                  <a:pt x="771" y="582"/>
                </a:lnTo>
                <a:lnTo>
                  <a:pt x="735" y="557"/>
                </a:lnTo>
                <a:lnTo>
                  <a:pt x="703" y="529"/>
                </a:lnTo>
                <a:lnTo>
                  <a:pt x="673" y="497"/>
                </a:lnTo>
                <a:lnTo>
                  <a:pt x="648" y="465"/>
                </a:lnTo>
                <a:lnTo>
                  <a:pt x="624" y="428"/>
                </a:lnTo>
                <a:lnTo>
                  <a:pt x="607" y="398"/>
                </a:lnTo>
                <a:lnTo>
                  <a:pt x="594" y="366"/>
                </a:lnTo>
                <a:lnTo>
                  <a:pt x="583" y="332"/>
                </a:lnTo>
                <a:lnTo>
                  <a:pt x="577" y="298"/>
                </a:lnTo>
                <a:lnTo>
                  <a:pt x="575" y="264"/>
                </a:lnTo>
                <a:lnTo>
                  <a:pt x="576" y="229"/>
                </a:lnTo>
                <a:lnTo>
                  <a:pt x="748" y="229"/>
                </a:lnTo>
                <a:lnTo>
                  <a:pt x="360" y="0"/>
                </a:lnTo>
                <a:lnTo>
                  <a:pt x="0" y="236"/>
                </a:lnTo>
                <a:lnTo>
                  <a:pt x="136" y="237"/>
                </a:lnTo>
                <a:lnTo>
                  <a:pt x="141" y="299"/>
                </a:lnTo>
                <a:lnTo>
                  <a:pt x="150" y="362"/>
                </a:lnTo>
                <a:lnTo>
                  <a:pt x="165" y="422"/>
                </a:lnTo>
                <a:lnTo>
                  <a:pt x="182" y="483"/>
                </a:lnTo>
                <a:lnTo>
                  <a:pt x="204" y="541"/>
                </a:lnTo>
                <a:lnTo>
                  <a:pt x="231" y="598"/>
                </a:lnTo>
                <a:lnTo>
                  <a:pt x="262" y="653"/>
                </a:lnTo>
                <a:lnTo>
                  <a:pt x="296" y="704"/>
                </a:lnTo>
                <a:lnTo>
                  <a:pt x="333" y="752"/>
                </a:lnTo>
                <a:lnTo>
                  <a:pt x="374" y="797"/>
                </a:lnTo>
                <a:lnTo>
                  <a:pt x="419" y="841"/>
                </a:lnTo>
                <a:lnTo>
                  <a:pt x="465" y="880"/>
                </a:lnTo>
                <a:lnTo>
                  <a:pt x="514" y="917"/>
                </a:lnTo>
                <a:lnTo>
                  <a:pt x="566" y="951"/>
                </a:lnTo>
                <a:lnTo>
                  <a:pt x="620" y="980"/>
                </a:lnTo>
                <a:lnTo>
                  <a:pt x="675" y="1007"/>
                </a:lnTo>
                <a:lnTo>
                  <a:pt x="732" y="1029"/>
                </a:lnTo>
                <a:lnTo>
                  <a:pt x="790" y="1048"/>
                </a:lnTo>
                <a:lnTo>
                  <a:pt x="849" y="1062"/>
                </a:lnTo>
                <a:lnTo>
                  <a:pt x="910" y="1074"/>
                </a:lnTo>
                <a:lnTo>
                  <a:pt x="772" y="845"/>
                </a:lnTo>
                <a:lnTo>
                  <a:pt x="929" y="645"/>
                </a:lnTo>
              </a:path>
            </a:pathLst>
          </a:custGeom>
          <a:solidFill>
            <a:srgbClr val="0070C0"/>
          </a:solidFill>
          <a:ln w="12700" cap="rnd" cmpd="sng">
            <a:noFill/>
            <a:prstDash val="solid"/>
            <a:round/>
          </a:ln>
          <a:effectLst/>
        </p:spPr>
        <p:txBody>
          <a:bodyPr lIns="121917" tIns="60958" rIns="121917" bIns="60958"/>
          <a:lstStyle/>
          <a:p>
            <a:endParaRPr lang="zh-CN" altLang="en-US"/>
          </a:p>
        </p:txBody>
      </p:sp>
      <p:sp>
        <p:nvSpPr>
          <p:cNvPr id="40" name="Freeform 7"/>
          <p:cNvSpPr/>
          <p:nvPr/>
        </p:nvSpPr>
        <p:spPr bwMode="blackWhite">
          <a:xfrm>
            <a:off x="6037997" y="1941421"/>
            <a:ext cx="2161448" cy="2370525"/>
          </a:xfrm>
          <a:custGeom>
            <a:avLst/>
            <a:gdLst>
              <a:gd name="T0" fmla="*/ 554 w 943"/>
              <a:gd name="T1" fmla="*/ 1064 h 1065"/>
              <a:gd name="T2" fmla="*/ 942 w 943"/>
              <a:gd name="T3" fmla="*/ 840 h 1065"/>
              <a:gd name="T4" fmla="*/ 781 w 943"/>
              <a:gd name="T5" fmla="*/ 840 h 1065"/>
              <a:gd name="T6" fmla="*/ 776 w 943"/>
              <a:gd name="T7" fmla="*/ 778 h 1065"/>
              <a:gd name="T8" fmla="*/ 767 w 943"/>
              <a:gd name="T9" fmla="*/ 716 h 1065"/>
              <a:gd name="T10" fmla="*/ 754 w 943"/>
              <a:gd name="T11" fmla="*/ 655 h 1065"/>
              <a:gd name="T12" fmla="*/ 737 w 943"/>
              <a:gd name="T13" fmla="*/ 595 h 1065"/>
              <a:gd name="T14" fmla="*/ 714 w 943"/>
              <a:gd name="T15" fmla="*/ 536 h 1065"/>
              <a:gd name="T16" fmla="*/ 688 w 943"/>
              <a:gd name="T17" fmla="*/ 480 h 1065"/>
              <a:gd name="T18" fmla="*/ 658 w 943"/>
              <a:gd name="T19" fmla="*/ 425 h 1065"/>
              <a:gd name="T20" fmla="*/ 624 w 943"/>
              <a:gd name="T21" fmla="*/ 372 h 1065"/>
              <a:gd name="T22" fmla="*/ 586 w 943"/>
              <a:gd name="T23" fmla="*/ 323 h 1065"/>
              <a:gd name="T24" fmla="*/ 547 w 943"/>
              <a:gd name="T25" fmla="*/ 275 h 1065"/>
              <a:gd name="T26" fmla="*/ 502 w 943"/>
              <a:gd name="T27" fmla="*/ 232 h 1065"/>
              <a:gd name="T28" fmla="*/ 455 w 943"/>
              <a:gd name="T29" fmla="*/ 191 h 1065"/>
              <a:gd name="T30" fmla="*/ 405 w 943"/>
              <a:gd name="T31" fmla="*/ 153 h 1065"/>
              <a:gd name="T32" fmla="*/ 352 w 943"/>
              <a:gd name="T33" fmla="*/ 120 h 1065"/>
              <a:gd name="T34" fmla="*/ 298 w 943"/>
              <a:gd name="T35" fmla="*/ 89 h 1065"/>
              <a:gd name="T36" fmla="*/ 241 w 943"/>
              <a:gd name="T37" fmla="*/ 63 h 1065"/>
              <a:gd name="T38" fmla="*/ 182 w 943"/>
              <a:gd name="T39" fmla="*/ 41 h 1065"/>
              <a:gd name="T40" fmla="*/ 122 w 943"/>
              <a:gd name="T41" fmla="*/ 23 h 1065"/>
              <a:gd name="T42" fmla="*/ 61 w 943"/>
              <a:gd name="T43" fmla="*/ 9 h 1065"/>
              <a:gd name="T44" fmla="*/ 0 w 943"/>
              <a:gd name="T45" fmla="*/ 0 h 1065"/>
              <a:gd name="T46" fmla="*/ 137 w 943"/>
              <a:gd name="T47" fmla="*/ 226 h 1065"/>
              <a:gd name="T48" fmla="*/ 5 w 943"/>
              <a:gd name="T49" fmla="*/ 451 h 1065"/>
              <a:gd name="T50" fmla="*/ 48 w 943"/>
              <a:gd name="T51" fmla="*/ 465 h 1065"/>
              <a:gd name="T52" fmla="*/ 90 w 943"/>
              <a:gd name="T53" fmla="*/ 483 h 1065"/>
              <a:gd name="T54" fmla="*/ 130 w 943"/>
              <a:gd name="T55" fmla="*/ 505 h 1065"/>
              <a:gd name="T56" fmla="*/ 168 w 943"/>
              <a:gd name="T57" fmla="*/ 531 h 1065"/>
              <a:gd name="T58" fmla="*/ 202 w 943"/>
              <a:gd name="T59" fmla="*/ 561 h 1065"/>
              <a:gd name="T60" fmla="*/ 233 w 943"/>
              <a:gd name="T61" fmla="*/ 594 h 1065"/>
              <a:gd name="T62" fmla="*/ 262 w 943"/>
              <a:gd name="T63" fmla="*/ 629 h 1065"/>
              <a:gd name="T64" fmla="*/ 285 w 943"/>
              <a:gd name="T65" fmla="*/ 668 h 1065"/>
              <a:gd name="T66" fmla="*/ 305 w 943"/>
              <a:gd name="T67" fmla="*/ 709 h 1065"/>
              <a:gd name="T68" fmla="*/ 321 w 943"/>
              <a:gd name="T69" fmla="*/ 751 h 1065"/>
              <a:gd name="T70" fmla="*/ 333 w 943"/>
              <a:gd name="T71" fmla="*/ 795 h 1065"/>
              <a:gd name="T72" fmla="*/ 340 w 943"/>
              <a:gd name="T73" fmla="*/ 840 h 1065"/>
              <a:gd name="T74" fmla="*/ 188 w 943"/>
              <a:gd name="T75" fmla="*/ 841 h 1065"/>
              <a:gd name="T76" fmla="*/ 554 w 943"/>
              <a:gd name="T77" fmla="*/ 1064 h 1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43" h="1065">
                <a:moveTo>
                  <a:pt x="554" y="1064"/>
                </a:moveTo>
                <a:lnTo>
                  <a:pt x="942" y="840"/>
                </a:lnTo>
                <a:lnTo>
                  <a:pt x="781" y="840"/>
                </a:lnTo>
                <a:lnTo>
                  <a:pt x="776" y="778"/>
                </a:lnTo>
                <a:lnTo>
                  <a:pt x="767" y="716"/>
                </a:lnTo>
                <a:lnTo>
                  <a:pt x="754" y="655"/>
                </a:lnTo>
                <a:lnTo>
                  <a:pt x="737" y="595"/>
                </a:lnTo>
                <a:lnTo>
                  <a:pt x="714" y="536"/>
                </a:lnTo>
                <a:lnTo>
                  <a:pt x="688" y="480"/>
                </a:lnTo>
                <a:lnTo>
                  <a:pt x="658" y="425"/>
                </a:lnTo>
                <a:lnTo>
                  <a:pt x="624" y="372"/>
                </a:lnTo>
                <a:lnTo>
                  <a:pt x="586" y="323"/>
                </a:lnTo>
                <a:lnTo>
                  <a:pt x="547" y="275"/>
                </a:lnTo>
                <a:lnTo>
                  <a:pt x="502" y="232"/>
                </a:lnTo>
                <a:lnTo>
                  <a:pt x="455" y="191"/>
                </a:lnTo>
                <a:lnTo>
                  <a:pt x="405" y="153"/>
                </a:lnTo>
                <a:lnTo>
                  <a:pt x="352" y="120"/>
                </a:lnTo>
                <a:lnTo>
                  <a:pt x="298" y="89"/>
                </a:lnTo>
                <a:lnTo>
                  <a:pt x="241" y="63"/>
                </a:lnTo>
                <a:lnTo>
                  <a:pt x="182" y="41"/>
                </a:lnTo>
                <a:lnTo>
                  <a:pt x="122" y="23"/>
                </a:lnTo>
                <a:lnTo>
                  <a:pt x="61" y="9"/>
                </a:lnTo>
                <a:lnTo>
                  <a:pt x="0" y="0"/>
                </a:lnTo>
                <a:lnTo>
                  <a:pt x="137" y="226"/>
                </a:lnTo>
                <a:lnTo>
                  <a:pt x="5" y="451"/>
                </a:lnTo>
                <a:lnTo>
                  <a:pt x="48" y="465"/>
                </a:lnTo>
                <a:lnTo>
                  <a:pt x="90" y="483"/>
                </a:lnTo>
                <a:lnTo>
                  <a:pt x="130" y="505"/>
                </a:lnTo>
                <a:lnTo>
                  <a:pt x="168" y="531"/>
                </a:lnTo>
                <a:lnTo>
                  <a:pt x="202" y="561"/>
                </a:lnTo>
                <a:lnTo>
                  <a:pt x="233" y="594"/>
                </a:lnTo>
                <a:lnTo>
                  <a:pt x="262" y="629"/>
                </a:lnTo>
                <a:lnTo>
                  <a:pt x="285" y="668"/>
                </a:lnTo>
                <a:lnTo>
                  <a:pt x="305" y="709"/>
                </a:lnTo>
                <a:lnTo>
                  <a:pt x="321" y="751"/>
                </a:lnTo>
                <a:lnTo>
                  <a:pt x="333" y="795"/>
                </a:lnTo>
                <a:lnTo>
                  <a:pt x="340" y="840"/>
                </a:lnTo>
                <a:lnTo>
                  <a:pt x="188" y="841"/>
                </a:lnTo>
                <a:lnTo>
                  <a:pt x="554" y="1064"/>
                </a:lnTo>
              </a:path>
            </a:pathLst>
          </a:custGeom>
          <a:solidFill>
            <a:srgbClr val="0070C0"/>
          </a:solidFill>
          <a:ln w="12700" cap="rnd" cmpd="sng">
            <a:noFill/>
            <a:prstDash val="solid"/>
            <a:round/>
          </a:ln>
          <a:effectLst/>
        </p:spPr>
        <p:txBody>
          <a:bodyPr lIns="121917" tIns="60958" rIns="121917" bIns="60958"/>
          <a:lstStyle/>
          <a:p>
            <a:endParaRPr lang="zh-CN" altLang="en-US"/>
          </a:p>
        </p:txBody>
      </p:sp>
      <p:grpSp>
        <p:nvGrpSpPr>
          <p:cNvPr id="41" name="组合 33"/>
          <p:cNvGrpSpPr/>
          <p:nvPr/>
        </p:nvGrpSpPr>
        <p:grpSpPr bwMode="auto">
          <a:xfrm>
            <a:off x="8110210" y="1867957"/>
            <a:ext cx="2016920" cy="1158840"/>
            <a:chOff x="6121103" y="3266112"/>
            <a:chExt cx="1512168" cy="867793"/>
          </a:xfrm>
        </p:grpSpPr>
        <p:sp>
          <p:nvSpPr>
            <p:cNvPr id="42" name="TextBox 41"/>
            <p:cNvSpPr txBox="1"/>
            <p:nvPr/>
          </p:nvSpPr>
          <p:spPr>
            <a:xfrm>
              <a:off x="6198245" y="3266112"/>
              <a:ext cx="1122997" cy="345716"/>
            </a:xfrm>
            <a:prstGeom prst="rect">
              <a:avLst/>
            </a:prstGeom>
            <a:noFill/>
          </p:spPr>
          <p:txBody>
            <a:bodyPr wrap="none">
              <a:spAutoFit/>
            </a:bodyPr>
            <a:lstStyle/>
            <a:p>
              <a:pPr>
                <a:defRPr/>
              </a:pPr>
              <a:r>
                <a:rPr lang="zh-CN" altLang="en-US" spc="160" dirty="0">
                  <a:solidFill>
                    <a:srgbClr val="1585D1"/>
                  </a:solidFill>
                  <a:latin typeface="汉仪中圆简" panose="02010609000101010101" pitchFamily="49" charset="-122"/>
                  <a:ea typeface="汉仪中圆简" panose="02010609000101010101" pitchFamily="49" charset="-122"/>
                </a:rPr>
                <a:t>添加标题</a:t>
              </a:r>
              <a:endParaRPr lang="zh-CN" altLang="en-US" spc="160" dirty="0">
                <a:solidFill>
                  <a:srgbClr val="1585D1"/>
                </a:solidFill>
                <a:latin typeface="汉仪中圆简" panose="02010609000101010101" pitchFamily="49" charset="-122"/>
                <a:ea typeface="汉仪中圆简" panose="02010609000101010101" pitchFamily="49" charset="-122"/>
              </a:endParaRPr>
            </a:p>
          </p:txBody>
        </p:sp>
        <p:sp>
          <p:nvSpPr>
            <p:cNvPr id="43" name="TextBox 11"/>
            <p:cNvSpPr txBox="1">
              <a:spLocks noChangeArrowheads="1"/>
            </p:cNvSpPr>
            <p:nvPr/>
          </p:nvSpPr>
          <p:spPr bwMode="auto">
            <a:xfrm flipH="1">
              <a:off x="6121103" y="3603807"/>
              <a:ext cx="1512168" cy="530098"/>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1" hangingPunct="1">
                <a:defRPr/>
              </a:pPr>
              <a:r>
                <a:rPr lang="zh-CN" altLang="en-US" sz="2000" kern="0" dirty="0">
                  <a:solidFill>
                    <a:prstClr val="black">
                      <a:lumMod val="75000"/>
                      <a:lumOff val="25000"/>
                    </a:prstClr>
                  </a:solidFill>
                  <a:latin typeface="微软雅黑" panose="020B0503020204020204" pitchFamily="34" charset="-122"/>
                  <a:ea typeface="微软雅黑" panose="020B0503020204020204" pitchFamily="34" charset="-122"/>
                </a:rPr>
                <a:t>点击添加文本内容点击添加</a:t>
              </a:r>
              <a:endParaRPr lang="en-US" altLang="zh-CN" sz="2000"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grpSp>
        <p:nvGrpSpPr>
          <p:cNvPr id="44" name="组合 33"/>
          <p:cNvGrpSpPr/>
          <p:nvPr/>
        </p:nvGrpSpPr>
        <p:grpSpPr bwMode="auto">
          <a:xfrm>
            <a:off x="7535180" y="4771212"/>
            <a:ext cx="2016920" cy="1158840"/>
            <a:chOff x="6069883" y="3266112"/>
            <a:chExt cx="1512168" cy="867793"/>
          </a:xfrm>
        </p:grpSpPr>
        <p:sp>
          <p:nvSpPr>
            <p:cNvPr id="45" name="TextBox 44"/>
            <p:cNvSpPr txBox="1"/>
            <p:nvPr/>
          </p:nvSpPr>
          <p:spPr>
            <a:xfrm>
              <a:off x="6198245" y="3266112"/>
              <a:ext cx="1122997" cy="345716"/>
            </a:xfrm>
            <a:prstGeom prst="rect">
              <a:avLst/>
            </a:prstGeom>
            <a:noFill/>
          </p:spPr>
          <p:txBody>
            <a:bodyPr wrap="none">
              <a:spAutoFit/>
            </a:bodyPr>
            <a:lstStyle/>
            <a:p>
              <a:pPr>
                <a:defRPr/>
              </a:pPr>
              <a:r>
                <a:rPr lang="zh-CN" altLang="en-US" spc="160" dirty="0">
                  <a:solidFill>
                    <a:srgbClr val="1585D1"/>
                  </a:solidFill>
                  <a:latin typeface="汉仪中圆简" panose="02010609000101010101" pitchFamily="49" charset="-122"/>
                  <a:ea typeface="汉仪中圆简" panose="02010609000101010101" pitchFamily="49" charset="-122"/>
                </a:rPr>
                <a:t>添加标题</a:t>
              </a:r>
              <a:endParaRPr lang="zh-CN" altLang="en-US" spc="160" dirty="0">
                <a:solidFill>
                  <a:srgbClr val="1585D1"/>
                </a:solidFill>
                <a:latin typeface="汉仪中圆简" panose="02010609000101010101" pitchFamily="49" charset="-122"/>
                <a:ea typeface="汉仪中圆简" panose="02010609000101010101" pitchFamily="49" charset="-122"/>
              </a:endParaRPr>
            </a:p>
          </p:txBody>
        </p:sp>
        <p:sp>
          <p:nvSpPr>
            <p:cNvPr id="46" name="TextBox 11"/>
            <p:cNvSpPr txBox="1">
              <a:spLocks noChangeArrowheads="1"/>
            </p:cNvSpPr>
            <p:nvPr/>
          </p:nvSpPr>
          <p:spPr bwMode="auto">
            <a:xfrm flipH="1">
              <a:off x="6069883" y="3603807"/>
              <a:ext cx="1512168" cy="530098"/>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1" hangingPunct="1">
                <a:defRPr/>
              </a:pPr>
              <a:r>
                <a:rPr lang="zh-CN" altLang="en-US" sz="2000" kern="0" dirty="0">
                  <a:solidFill>
                    <a:prstClr val="black">
                      <a:lumMod val="75000"/>
                      <a:lumOff val="25000"/>
                    </a:prstClr>
                  </a:solidFill>
                  <a:latin typeface="微软雅黑" panose="020B0503020204020204" pitchFamily="34" charset="-122"/>
                  <a:ea typeface="微软雅黑" panose="020B0503020204020204" pitchFamily="34" charset="-122"/>
                </a:rPr>
                <a:t>点击添加文本内容点击添加</a:t>
              </a:r>
              <a:endParaRPr lang="en-US" altLang="zh-CN" sz="2000"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grpSp>
        <p:nvGrpSpPr>
          <p:cNvPr id="47" name="组合 33"/>
          <p:cNvGrpSpPr/>
          <p:nvPr/>
        </p:nvGrpSpPr>
        <p:grpSpPr bwMode="auto">
          <a:xfrm>
            <a:off x="1967286" y="4771212"/>
            <a:ext cx="2016920" cy="1158840"/>
            <a:chOff x="6089058" y="3266112"/>
            <a:chExt cx="1512168" cy="867793"/>
          </a:xfrm>
        </p:grpSpPr>
        <p:sp>
          <p:nvSpPr>
            <p:cNvPr id="48" name="TextBox 47"/>
            <p:cNvSpPr txBox="1"/>
            <p:nvPr/>
          </p:nvSpPr>
          <p:spPr>
            <a:xfrm>
              <a:off x="6198245" y="3266112"/>
              <a:ext cx="1122997" cy="345716"/>
            </a:xfrm>
            <a:prstGeom prst="rect">
              <a:avLst/>
            </a:prstGeom>
            <a:noFill/>
          </p:spPr>
          <p:txBody>
            <a:bodyPr wrap="none">
              <a:spAutoFit/>
            </a:bodyPr>
            <a:lstStyle/>
            <a:p>
              <a:pPr>
                <a:defRPr/>
              </a:pPr>
              <a:r>
                <a:rPr lang="zh-CN" altLang="en-US" spc="160" dirty="0">
                  <a:solidFill>
                    <a:srgbClr val="1585D1"/>
                  </a:solidFill>
                  <a:latin typeface="汉仪中圆简" panose="02010609000101010101" pitchFamily="49" charset="-122"/>
                  <a:ea typeface="汉仪中圆简" panose="02010609000101010101" pitchFamily="49" charset="-122"/>
                </a:rPr>
                <a:t>添加标题</a:t>
              </a:r>
              <a:endParaRPr lang="zh-CN" altLang="en-US" spc="160" dirty="0">
                <a:solidFill>
                  <a:srgbClr val="1585D1"/>
                </a:solidFill>
                <a:latin typeface="汉仪中圆简" panose="02010609000101010101" pitchFamily="49" charset="-122"/>
                <a:ea typeface="汉仪中圆简" panose="02010609000101010101" pitchFamily="49" charset="-122"/>
              </a:endParaRPr>
            </a:p>
          </p:txBody>
        </p:sp>
        <p:sp>
          <p:nvSpPr>
            <p:cNvPr id="49" name="TextBox 11"/>
            <p:cNvSpPr txBox="1">
              <a:spLocks noChangeArrowheads="1"/>
            </p:cNvSpPr>
            <p:nvPr/>
          </p:nvSpPr>
          <p:spPr bwMode="auto">
            <a:xfrm flipH="1">
              <a:off x="6089058" y="3603807"/>
              <a:ext cx="1512168" cy="530098"/>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1" hangingPunct="1">
                <a:defRPr/>
              </a:pPr>
              <a:r>
                <a:rPr lang="zh-CN" altLang="en-US" sz="2000" kern="0" dirty="0">
                  <a:solidFill>
                    <a:prstClr val="black">
                      <a:lumMod val="75000"/>
                      <a:lumOff val="25000"/>
                    </a:prstClr>
                  </a:solidFill>
                  <a:latin typeface="微软雅黑" panose="020B0503020204020204" pitchFamily="34" charset="-122"/>
                  <a:ea typeface="微软雅黑" panose="020B0503020204020204" pitchFamily="34" charset="-122"/>
                </a:rPr>
                <a:t>点击添加文本内容点击添加</a:t>
              </a:r>
              <a:endParaRPr lang="en-US" altLang="zh-CN" sz="2000"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grpSp>
        <p:nvGrpSpPr>
          <p:cNvPr id="50" name="组合 33"/>
          <p:cNvGrpSpPr/>
          <p:nvPr/>
        </p:nvGrpSpPr>
        <p:grpSpPr bwMode="auto">
          <a:xfrm>
            <a:off x="1871288" y="1867957"/>
            <a:ext cx="2016920" cy="1158840"/>
            <a:chOff x="6089058" y="3266112"/>
            <a:chExt cx="1512168" cy="867793"/>
          </a:xfrm>
        </p:grpSpPr>
        <p:sp>
          <p:nvSpPr>
            <p:cNvPr id="51" name="TextBox 50"/>
            <p:cNvSpPr txBox="1"/>
            <p:nvPr/>
          </p:nvSpPr>
          <p:spPr>
            <a:xfrm>
              <a:off x="6198245" y="3266112"/>
              <a:ext cx="1122997" cy="345716"/>
            </a:xfrm>
            <a:prstGeom prst="rect">
              <a:avLst/>
            </a:prstGeom>
            <a:noFill/>
          </p:spPr>
          <p:txBody>
            <a:bodyPr wrap="none">
              <a:spAutoFit/>
            </a:bodyPr>
            <a:lstStyle/>
            <a:p>
              <a:pPr>
                <a:defRPr/>
              </a:pPr>
              <a:r>
                <a:rPr lang="zh-CN" altLang="en-US" spc="160" dirty="0">
                  <a:solidFill>
                    <a:srgbClr val="1585D1"/>
                  </a:solidFill>
                  <a:latin typeface="汉仪中圆简" panose="02010609000101010101" pitchFamily="49" charset="-122"/>
                  <a:ea typeface="汉仪中圆简" panose="02010609000101010101" pitchFamily="49" charset="-122"/>
                </a:rPr>
                <a:t>添加标题</a:t>
              </a:r>
              <a:endParaRPr lang="zh-CN" altLang="en-US" spc="160" dirty="0">
                <a:solidFill>
                  <a:srgbClr val="1585D1"/>
                </a:solidFill>
                <a:latin typeface="汉仪中圆简" panose="02010609000101010101" pitchFamily="49" charset="-122"/>
                <a:ea typeface="汉仪中圆简" panose="02010609000101010101" pitchFamily="49" charset="-122"/>
              </a:endParaRPr>
            </a:p>
          </p:txBody>
        </p:sp>
        <p:sp>
          <p:nvSpPr>
            <p:cNvPr id="52" name="TextBox 11"/>
            <p:cNvSpPr txBox="1">
              <a:spLocks noChangeArrowheads="1"/>
            </p:cNvSpPr>
            <p:nvPr/>
          </p:nvSpPr>
          <p:spPr bwMode="auto">
            <a:xfrm flipH="1">
              <a:off x="6089058" y="3603807"/>
              <a:ext cx="1512168" cy="530098"/>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1" hangingPunct="1">
                <a:defRPr/>
              </a:pPr>
              <a:r>
                <a:rPr lang="zh-CN" altLang="en-US" sz="2000" kern="0" dirty="0">
                  <a:solidFill>
                    <a:prstClr val="black">
                      <a:lumMod val="75000"/>
                      <a:lumOff val="25000"/>
                    </a:prstClr>
                  </a:solidFill>
                  <a:latin typeface="微软雅黑" panose="020B0503020204020204" pitchFamily="34" charset="-122"/>
                  <a:ea typeface="微软雅黑" panose="020B0503020204020204" pitchFamily="34" charset="-122"/>
                </a:rPr>
                <a:t>点击添加文本内容点击添加</a:t>
              </a:r>
              <a:endParaRPr lang="en-US" altLang="zh-CN" sz="2000"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sp>
        <p:nvSpPr>
          <p:cNvPr id="53" name="TextBox 52"/>
          <p:cNvSpPr txBox="1"/>
          <p:nvPr/>
        </p:nvSpPr>
        <p:spPr>
          <a:xfrm>
            <a:off x="13007076" y="7258718"/>
            <a:ext cx="1169398" cy="492557"/>
          </a:xfrm>
          <a:prstGeom prst="rect">
            <a:avLst/>
          </a:prstGeom>
          <a:noFill/>
        </p:spPr>
        <p:txBody>
          <a:bodyPr wrap="none" lIns="121917" tIns="60958" rIns="121917" bIns="60958"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wipe(left)">
                                      <p:cBhvr>
                                        <p:cTn id="28" dur="500"/>
                                        <p:tgtEl>
                                          <p:spTgt spid="37"/>
                                        </p:tgtEl>
                                      </p:cBhvr>
                                    </p:animEffect>
                                  </p:childTnLst>
                                </p:cTn>
                              </p:par>
                            </p:childTnLst>
                          </p:cTn>
                        </p:par>
                        <p:par>
                          <p:cTn id="29" fill="hold">
                            <p:stCondLst>
                              <p:cond delay="2000"/>
                            </p:stCondLst>
                            <p:childTnLst>
                              <p:par>
                                <p:cTn id="30" presetID="22" presetClass="entr" presetSubtype="1" fill="hold" nodeType="after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wipe(up)">
                                      <p:cBhvr>
                                        <p:cTn id="32" dur="400"/>
                                        <p:tgtEl>
                                          <p:spTgt spid="50"/>
                                        </p:tgtEl>
                                      </p:cBhvr>
                                    </p:animEffect>
                                  </p:childTnLst>
                                </p:cTn>
                              </p:par>
                            </p:childTnLst>
                          </p:cTn>
                        </p:par>
                        <p:par>
                          <p:cTn id="33" fill="hold">
                            <p:stCondLst>
                              <p:cond delay="2500"/>
                            </p:stCondLst>
                            <p:childTnLst>
                              <p:par>
                                <p:cTn id="34" presetID="22" presetClass="entr" presetSubtype="1" fill="hold" grpId="0" nodeType="after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wipe(up)">
                                      <p:cBhvr>
                                        <p:cTn id="36" dur="500"/>
                                        <p:tgtEl>
                                          <p:spTgt spid="40"/>
                                        </p:tgtEl>
                                      </p:cBhvr>
                                    </p:animEffect>
                                  </p:childTnLst>
                                </p:cTn>
                              </p:par>
                            </p:childTnLst>
                          </p:cTn>
                        </p:par>
                        <p:par>
                          <p:cTn id="37" fill="hold">
                            <p:stCondLst>
                              <p:cond delay="3000"/>
                            </p:stCondLst>
                            <p:childTnLst>
                              <p:par>
                                <p:cTn id="38" presetID="22" presetClass="entr" presetSubtype="1" fill="hold" nodeType="afterEffect">
                                  <p:stCondLst>
                                    <p:cond delay="0"/>
                                  </p:stCondLst>
                                  <p:childTnLst>
                                    <p:set>
                                      <p:cBhvr>
                                        <p:cTn id="39" dur="1" fill="hold">
                                          <p:stCondLst>
                                            <p:cond delay="0"/>
                                          </p:stCondLst>
                                        </p:cTn>
                                        <p:tgtEl>
                                          <p:spTgt spid="41"/>
                                        </p:tgtEl>
                                        <p:attrNameLst>
                                          <p:attrName>style.visibility</p:attrName>
                                        </p:attrNameLst>
                                      </p:cBhvr>
                                      <p:to>
                                        <p:strVal val="visible"/>
                                      </p:to>
                                    </p:set>
                                    <p:animEffect transition="in" filter="wipe(up)">
                                      <p:cBhvr>
                                        <p:cTn id="40" dur="400"/>
                                        <p:tgtEl>
                                          <p:spTgt spid="41"/>
                                        </p:tgtEl>
                                      </p:cBhvr>
                                    </p:animEffect>
                                  </p:childTnLst>
                                </p:cTn>
                              </p:par>
                            </p:childTnLst>
                          </p:cTn>
                        </p:par>
                        <p:par>
                          <p:cTn id="41" fill="hold">
                            <p:stCondLst>
                              <p:cond delay="3500"/>
                            </p:stCondLst>
                            <p:childTnLst>
                              <p:par>
                                <p:cTn id="42" presetID="22" presetClass="entr" presetSubtype="1" fill="hold" grpId="0" nodeType="after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wipe(up)">
                                      <p:cBhvr>
                                        <p:cTn id="44" dur="500"/>
                                        <p:tgtEl>
                                          <p:spTgt spid="38"/>
                                        </p:tgtEl>
                                      </p:cBhvr>
                                    </p:animEffect>
                                  </p:childTnLst>
                                </p:cTn>
                              </p:par>
                            </p:childTnLst>
                          </p:cTn>
                        </p:par>
                        <p:par>
                          <p:cTn id="45" fill="hold">
                            <p:stCondLst>
                              <p:cond delay="4000"/>
                            </p:stCondLst>
                            <p:childTnLst>
                              <p:par>
                                <p:cTn id="46" presetID="22" presetClass="entr" presetSubtype="1" fill="hold" nodeType="afterEffect">
                                  <p:stCondLst>
                                    <p:cond delay="0"/>
                                  </p:stCondLst>
                                  <p:childTnLst>
                                    <p:set>
                                      <p:cBhvr>
                                        <p:cTn id="47" dur="1" fill="hold">
                                          <p:stCondLst>
                                            <p:cond delay="0"/>
                                          </p:stCondLst>
                                        </p:cTn>
                                        <p:tgtEl>
                                          <p:spTgt spid="44"/>
                                        </p:tgtEl>
                                        <p:attrNameLst>
                                          <p:attrName>style.visibility</p:attrName>
                                        </p:attrNameLst>
                                      </p:cBhvr>
                                      <p:to>
                                        <p:strVal val="visible"/>
                                      </p:to>
                                    </p:set>
                                    <p:animEffect transition="in" filter="wipe(up)">
                                      <p:cBhvr>
                                        <p:cTn id="48" dur="400"/>
                                        <p:tgtEl>
                                          <p:spTgt spid="44"/>
                                        </p:tgtEl>
                                      </p:cBhvr>
                                    </p:animEffect>
                                  </p:childTnLst>
                                </p:cTn>
                              </p:par>
                            </p:childTnLst>
                          </p:cTn>
                        </p:par>
                        <p:par>
                          <p:cTn id="49" fill="hold">
                            <p:stCondLst>
                              <p:cond delay="4500"/>
                            </p:stCondLst>
                            <p:childTnLst>
                              <p:par>
                                <p:cTn id="50" presetID="22" presetClass="entr" presetSubtype="4" fill="hold" grpId="0" nodeType="afterEffect">
                                  <p:stCondLst>
                                    <p:cond delay="0"/>
                                  </p:stCondLst>
                                  <p:childTnLst>
                                    <p:set>
                                      <p:cBhvr>
                                        <p:cTn id="51" dur="1" fill="hold">
                                          <p:stCondLst>
                                            <p:cond delay="0"/>
                                          </p:stCondLst>
                                        </p:cTn>
                                        <p:tgtEl>
                                          <p:spTgt spid="39"/>
                                        </p:tgtEl>
                                        <p:attrNameLst>
                                          <p:attrName>style.visibility</p:attrName>
                                        </p:attrNameLst>
                                      </p:cBhvr>
                                      <p:to>
                                        <p:strVal val="visible"/>
                                      </p:to>
                                    </p:set>
                                    <p:animEffect transition="in" filter="wipe(down)">
                                      <p:cBhvr>
                                        <p:cTn id="52" dur="500"/>
                                        <p:tgtEl>
                                          <p:spTgt spid="39"/>
                                        </p:tgtEl>
                                      </p:cBhvr>
                                    </p:animEffect>
                                  </p:childTnLst>
                                </p:cTn>
                              </p:par>
                            </p:childTnLst>
                          </p:cTn>
                        </p:par>
                        <p:par>
                          <p:cTn id="53" fill="hold">
                            <p:stCondLst>
                              <p:cond delay="5000"/>
                            </p:stCondLst>
                            <p:childTnLst>
                              <p:par>
                                <p:cTn id="54" presetID="22" presetClass="entr" presetSubtype="1" fill="hold" nodeType="after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wipe(up)">
                                      <p:cBhvr>
                                        <p:cTn id="56" dur="400"/>
                                        <p:tgtEl>
                                          <p:spTgt spid="47"/>
                                        </p:tgtEl>
                                      </p:cBhvr>
                                    </p:animEffect>
                                  </p:childTnLst>
                                </p:cTn>
                              </p:par>
                            </p:childTnLst>
                          </p:cTn>
                        </p:par>
                        <p:par>
                          <p:cTn id="57" fill="hold">
                            <p:stCondLst>
                              <p:cond delay="5500"/>
                            </p:stCondLst>
                            <p:childTnLst>
                              <p:par>
                                <p:cTn id="58" presetID="10" presetClass="entr" presetSubtype="0" fill="hold" grpId="0" nodeType="afterEffect">
                                  <p:stCondLst>
                                    <p:cond delay="0"/>
                                  </p:stCondLst>
                                  <p:childTnLst>
                                    <p:set>
                                      <p:cBhvr>
                                        <p:cTn id="59" dur="1" fill="hold">
                                          <p:stCondLst>
                                            <p:cond delay="0"/>
                                          </p:stCondLst>
                                        </p:cTn>
                                        <p:tgtEl>
                                          <p:spTgt spid="53"/>
                                        </p:tgtEl>
                                        <p:attrNameLst>
                                          <p:attrName>style.visibility</p:attrName>
                                        </p:attrNameLst>
                                      </p:cBhvr>
                                      <p:to>
                                        <p:strVal val="visible"/>
                                      </p:to>
                                    </p:set>
                                    <p:animEffect transition="in" filter="fade">
                                      <p:cBhvr>
                                        <p:cTn id="60" dur="20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37" grpId="0" animBg="1"/>
      <p:bldP spid="38" grpId="0" animBg="1"/>
      <p:bldP spid="39" grpId="0" animBg="1"/>
      <p:bldP spid="40" grpId="0" animBg="1"/>
      <p:bldP spid="5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1" y="452774"/>
            <a:ext cx="4079246" cy="480164"/>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 name="标题 1"/>
          <p:cNvSpPr txBox="1"/>
          <p:nvPr/>
        </p:nvSpPr>
        <p:spPr>
          <a:xfrm>
            <a:off x="527313" y="404758"/>
            <a:ext cx="3291518"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单击此处添加标题</a:t>
            </a:r>
            <a:endParaRPr lang="zh-CN" altLang="en-US" sz="2700" dirty="0"/>
          </a:p>
        </p:txBody>
      </p:sp>
      <p:sp>
        <p:nvSpPr>
          <p:cNvPr id="4" name="燕尾形 3"/>
          <p:cNvSpPr/>
          <p:nvPr/>
        </p:nvSpPr>
        <p:spPr>
          <a:xfrm>
            <a:off x="3956098"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 name="燕尾形 4"/>
          <p:cNvSpPr/>
          <p:nvPr/>
        </p:nvSpPr>
        <p:spPr>
          <a:xfrm>
            <a:off x="4244092"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64" name="TextBox 63"/>
          <p:cNvSpPr txBox="1"/>
          <p:nvPr/>
        </p:nvSpPr>
        <p:spPr>
          <a:xfrm>
            <a:off x="13007076" y="7258718"/>
            <a:ext cx="1169398" cy="492557"/>
          </a:xfrm>
          <a:prstGeom prst="rect">
            <a:avLst/>
          </a:prstGeom>
          <a:noFill/>
        </p:spPr>
        <p:txBody>
          <a:bodyPr wrap="none" lIns="121917" tIns="60958" rIns="121917" bIns="60958" rtlCol="0">
            <a:spAutoFit/>
          </a:bodyPr>
          <a:lstStyle/>
          <a:p>
            <a:r>
              <a:rPr lang="zh-CN" altLang="en-US" dirty="0" smtClean="0"/>
              <a:t>延时符</a:t>
            </a:r>
            <a:endParaRPr lang="zh-CN" altLang="en-US" dirty="0"/>
          </a:p>
        </p:txBody>
      </p:sp>
      <p:grpSp>
        <p:nvGrpSpPr>
          <p:cNvPr id="129" name="组合 8"/>
          <p:cNvGrpSpPr/>
          <p:nvPr/>
        </p:nvGrpSpPr>
        <p:grpSpPr bwMode="auto">
          <a:xfrm>
            <a:off x="2917825" y="3919538"/>
            <a:ext cx="215900" cy="850900"/>
            <a:chOff x="0" y="0"/>
            <a:chExt cx="215900" cy="850901"/>
          </a:xfrm>
        </p:grpSpPr>
        <p:sp>
          <p:nvSpPr>
            <p:cNvPr id="130" name="Freeform 7"/>
            <p:cNvSpPr/>
            <p:nvPr/>
          </p:nvSpPr>
          <p:spPr bwMode="auto">
            <a:xfrm>
              <a:off x="76200" y="61913"/>
              <a:ext cx="69850" cy="788988"/>
            </a:xfrm>
            <a:custGeom>
              <a:avLst/>
              <a:gdLst>
                <a:gd name="T0" fmla="*/ 0 w 10"/>
                <a:gd name="T1" fmla="*/ 108 h 113"/>
                <a:gd name="T2" fmla="*/ 0 w 10"/>
                <a:gd name="T3" fmla="*/ 5 h 113"/>
                <a:gd name="T4" fmla="*/ 5 w 10"/>
                <a:gd name="T5" fmla="*/ 0 h 113"/>
                <a:gd name="T6" fmla="*/ 5 w 10"/>
                <a:gd name="T7" fmla="*/ 0 h 113"/>
                <a:gd name="T8" fmla="*/ 10 w 10"/>
                <a:gd name="T9" fmla="*/ 5 h 113"/>
                <a:gd name="T10" fmla="*/ 10 w 10"/>
                <a:gd name="T11" fmla="*/ 5 h 113"/>
                <a:gd name="T12" fmla="*/ 10 w 10"/>
                <a:gd name="T13" fmla="*/ 108 h 113"/>
                <a:gd name="T14" fmla="*/ 5 w 10"/>
                <a:gd name="T15" fmla="*/ 113 h 113"/>
                <a:gd name="T16" fmla="*/ 5 w 10"/>
                <a:gd name="T17" fmla="*/ 113 h 113"/>
                <a:gd name="T18" fmla="*/ 0 w 10"/>
                <a:gd name="T19" fmla="*/ 108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13">
                  <a:moveTo>
                    <a:pt x="0" y="108"/>
                  </a:moveTo>
                  <a:cubicBezTo>
                    <a:pt x="0" y="5"/>
                    <a:pt x="0" y="5"/>
                    <a:pt x="0" y="5"/>
                  </a:cubicBezTo>
                  <a:cubicBezTo>
                    <a:pt x="0" y="2"/>
                    <a:pt x="2" y="0"/>
                    <a:pt x="5" y="0"/>
                  </a:cubicBezTo>
                  <a:cubicBezTo>
                    <a:pt x="5" y="0"/>
                    <a:pt x="5" y="0"/>
                    <a:pt x="5" y="0"/>
                  </a:cubicBezTo>
                  <a:cubicBezTo>
                    <a:pt x="7" y="0"/>
                    <a:pt x="10" y="2"/>
                    <a:pt x="10" y="5"/>
                  </a:cubicBezTo>
                  <a:cubicBezTo>
                    <a:pt x="10" y="5"/>
                    <a:pt x="10" y="5"/>
                    <a:pt x="10" y="5"/>
                  </a:cubicBezTo>
                  <a:cubicBezTo>
                    <a:pt x="10" y="108"/>
                    <a:pt x="10" y="108"/>
                    <a:pt x="10" y="108"/>
                  </a:cubicBezTo>
                  <a:cubicBezTo>
                    <a:pt x="10" y="111"/>
                    <a:pt x="7" y="113"/>
                    <a:pt x="5" y="113"/>
                  </a:cubicBezTo>
                  <a:cubicBezTo>
                    <a:pt x="5" y="113"/>
                    <a:pt x="5" y="113"/>
                    <a:pt x="5" y="113"/>
                  </a:cubicBezTo>
                  <a:cubicBezTo>
                    <a:pt x="2" y="113"/>
                    <a:pt x="0" y="111"/>
                    <a:pt x="0" y="108"/>
                  </a:cubicBezTo>
                  <a:close/>
                </a:path>
              </a:pathLst>
            </a:custGeom>
            <a:solidFill>
              <a:srgbClr val="61391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31" name="Oval 12"/>
            <p:cNvSpPr>
              <a:spLocks noChangeArrowheads="1"/>
            </p:cNvSpPr>
            <p:nvPr/>
          </p:nvSpPr>
          <p:spPr bwMode="auto">
            <a:xfrm>
              <a:off x="0" y="0"/>
              <a:ext cx="215900" cy="215900"/>
            </a:xfrm>
            <a:prstGeom prst="ellipse">
              <a:avLst/>
            </a:prstGeom>
            <a:solidFill>
              <a:srgbClr val="61391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zh-CN" sz="1800" b="0" i="0" u="none" strike="noStrike" kern="0" cap="none" spc="0" normalizeH="0" baseline="0" noProof="0" smtClean="0">
                <a:ln>
                  <a:noFill/>
                </a:ln>
                <a:solidFill>
                  <a:sysClr val="windowText" lastClr="000000"/>
                </a:solidFill>
                <a:effectLst/>
                <a:uLnTx/>
                <a:uFillTx/>
                <a:latin typeface="Arial" panose="020B0604020202020204" pitchFamily="34" charset="0"/>
                <a:ea typeface="宋体" panose="02010600030101010101" pitchFamily="2" charset="-122"/>
                <a:cs typeface="宋体" panose="02010600030101010101" pitchFamily="2" charset="-122"/>
              </a:endParaRPr>
            </a:p>
          </p:txBody>
        </p:sp>
      </p:grpSp>
      <p:grpSp>
        <p:nvGrpSpPr>
          <p:cNvPr id="132" name="组合 11"/>
          <p:cNvGrpSpPr/>
          <p:nvPr/>
        </p:nvGrpSpPr>
        <p:grpSpPr bwMode="auto">
          <a:xfrm>
            <a:off x="2036763" y="4713288"/>
            <a:ext cx="576262" cy="781050"/>
            <a:chOff x="0" y="0"/>
            <a:chExt cx="576263" cy="781050"/>
          </a:xfrm>
        </p:grpSpPr>
        <p:sp>
          <p:nvSpPr>
            <p:cNvPr id="133" name="Freeform 6"/>
            <p:cNvSpPr/>
            <p:nvPr/>
          </p:nvSpPr>
          <p:spPr bwMode="auto">
            <a:xfrm>
              <a:off x="0" y="0"/>
              <a:ext cx="457200" cy="698500"/>
            </a:xfrm>
            <a:custGeom>
              <a:avLst/>
              <a:gdLst>
                <a:gd name="T0" fmla="*/ 0 w 66"/>
                <a:gd name="T1" fmla="*/ 100 h 100"/>
                <a:gd name="T2" fmla="*/ 0 w 66"/>
                <a:gd name="T3" fmla="*/ 5 h 100"/>
                <a:gd name="T4" fmla="*/ 5 w 66"/>
                <a:gd name="T5" fmla="*/ 0 h 100"/>
                <a:gd name="T6" fmla="*/ 5 w 66"/>
                <a:gd name="T7" fmla="*/ 0 h 100"/>
                <a:gd name="T8" fmla="*/ 10 w 66"/>
                <a:gd name="T9" fmla="*/ 5 h 100"/>
                <a:gd name="T10" fmla="*/ 10 w 66"/>
                <a:gd name="T11" fmla="*/ 5 h 100"/>
                <a:gd name="T12" fmla="*/ 10 w 66"/>
                <a:gd name="T13" fmla="*/ 90 h 100"/>
                <a:gd name="T14" fmla="*/ 61 w 66"/>
                <a:gd name="T15" fmla="*/ 90 h 100"/>
                <a:gd name="T16" fmla="*/ 66 w 66"/>
                <a:gd name="T17" fmla="*/ 95 h 100"/>
                <a:gd name="T18" fmla="*/ 66 w 66"/>
                <a:gd name="T19" fmla="*/ 95 h 100"/>
                <a:gd name="T20" fmla="*/ 61 w 66"/>
                <a:gd name="T21" fmla="*/ 100 h 100"/>
                <a:gd name="T22" fmla="*/ 61 w 66"/>
                <a:gd name="T23" fmla="*/ 100 h 100"/>
                <a:gd name="T24" fmla="*/ 0 w 66"/>
                <a:gd name="T25"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6" h="100">
                  <a:moveTo>
                    <a:pt x="0" y="100"/>
                  </a:moveTo>
                  <a:cubicBezTo>
                    <a:pt x="0" y="5"/>
                    <a:pt x="0" y="5"/>
                    <a:pt x="0" y="5"/>
                  </a:cubicBezTo>
                  <a:cubicBezTo>
                    <a:pt x="0" y="2"/>
                    <a:pt x="2" y="0"/>
                    <a:pt x="5" y="0"/>
                  </a:cubicBezTo>
                  <a:cubicBezTo>
                    <a:pt x="5" y="0"/>
                    <a:pt x="5" y="0"/>
                    <a:pt x="5" y="0"/>
                  </a:cubicBezTo>
                  <a:cubicBezTo>
                    <a:pt x="8" y="0"/>
                    <a:pt x="10" y="2"/>
                    <a:pt x="10" y="5"/>
                  </a:cubicBezTo>
                  <a:cubicBezTo>
                    <a:pt x="10" y="5"/>
                    <a:pt x="10" y="5"/>
                    <a:pt x="10" y="5"/>
                  </a:cubicBezTo>
                  <a:cubicBezTo>
                    <a:pt x="10" y="90"/>
                    <a:pt x="10" y="90"/>
                    <a:pt x="10" y="90"/>
                  </a:cubicBezTo>
                  <a:cubicBezTo>
                    <a:pt x="61" y="90"/>
                    <a:pt x="61" y="90"/>
                    <a:pt x="61" y="90"/>
                  </a:cubicBezTo>
                  <a:cubicBezTo>
                    <a:pt x="64" y="90"/>
                    <a:pt x="66" y="92"/>
                    <a:pt x="66" y="95"/>
                  </a:cubicBezTo>
                  <a:cubicBezTo>
                    <a:pt x="66" y="95"/>
                    <a:pt x="66" y="95"/>
                    <a:pt x="66" y="95"/>
                  </a:cubicBezTo>
                  <a:cubicBezTo>
                    <a:pt x="66" y="98"/>
                    <a:pt x="64" y="100"/>
                    <a:pt x="61" y="100"/>
                  </a:cubicBezTo>
                  <a:cubicBezTo>
                    <a:pt x="61" y="100"/>
                    <a:pt x="61" y="100"/>
                    <a:pt x="61" y="100"/>
                  </a:cubicBezTo>
                  <a:cubicBezTo>
                    <a:pt x="0" y="100"/>
                    <a:pt x="0" y="100"/>
                    <a:pt x="0" y="100"/>
                  </a:cubicBezTo>
                  <a:close/>
                </a:path>
              </a:pathLst>
            </a:custGeom>
            <a:solidFill>
              <a:srgbClr val="61391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34" name="Oval 13"/>
            <p:cNvSpPr>
              <a:spLocks noChangeArrowheads="1"/>
            </p:cNvSpPr>
            <p:nvPr/>
          </p:nvSpPr>
          <p:spPr bwMode="auto">
            <a:xfrm>
              <a:off x="366713" y="565150"/>
              <a:ext cx="209550" cy="215900"/>
            </a:xfrm>
            <a:prstGeom prst="ellipse">
              <a:avLst/>
            </a:prstGeom>
            <a:solidFill>
              <a:srgbClr val="61391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zh-CN" sz="1800" b="0" i="0" u="none" strike="noStrike" kern="0" cap="none" spc="0" normalizeH="0" baseline="0" noProof="0" smtClean="0">
                <a:ln>
                  <a:noFill/>
                </a:ln>
                <a:solidFill>
                  <a:sysClr val="windowText" lastClr="000000"/>
                </a:solidFill>
                <a:effectLst/>
                <a:uLnTx/>
                <a:uFillTx/>
                <a:latin typeface="Arial" panose="020B0604020202020204" pitchFamily="34" charset="0"/>
                <a:ea typeface="宋体" panose="02010600030101010101" pitchFamily="2" charset="-122"/>
                <a:cs typeface="宋体" panose="02010600030101010101" pitchFamily="2" charset="-122"/>
              </a:endParaRPr>
            </a:p>
          </p:txBody>
        </p:sp>
      </p:grpSp>
      <p:grpSp>
        <p:nvGrpSpPr>
          <p:cNvPr id="135" name="组合 14"/>
          <p:cNvGrpSpPr/>
          <p:nvPr/>
        </p:nvGrpSpPr>
        <p:grpSpPr bwMode="auto">
          <a:xfrm>
            <a:off x="4348163" y="4735513"/>
            <a:ext cx="207962" cy="781050"/>
            <a:chOff x="0" y="0"/>
            <a:chExt cx="207963" cy="781050"/>
          </a:xfrm>
        </p:grpSpPr>
        <p:sp>
          <p:nvSpPr>
            <p:cNvPr id="136" name="Freeform 8"/>
            <p:cNvSpPr/>
            <p:nvPr/>
          </p:nvSpPr>
          <p:spPr bwMode="auto">
            <a:xfrm>
              <a:off x="69850" y="0"/>
              <a:ext cx="68263" cy="676275"/>
            </a:xfrm>
            <a:custGeom>
              <a:avLst/>
              <a:gdLst>
                <a:gd name="T0" fmla="*/ 0 w 10"/>
                <a:gd name="T1" fmla="*/ 92 h 97"/>
                <a:gd name="T2" fmla="*/ 0 w 10"/>
                <a:gd name="T3" fmla="*/ 5 h 97"/>
                <a:gd name="T4" fmla="*/ 5 w 10"/>
                <a:gd name="T5" fmla="*/ 0 h 97"/>
                <a:gd name="T6" fmla="*/ 5 w 10"/>
                <a:gd name="T7" fmla="*/ 0 h 97"/>
                <a:gd name="T8" fmla="*/ 10 w 10"/>
                <a:gd name="T9" fmla="*/ 5 h 97"/>
                <a:gd name="T10" fmla="*/ 10 w 10"/>
                <a:gd name="T11" fmla="*/ 5 h 97"/>
                <a:gd name="T12" fmla="*/ 10 w 10"/>
                <a:gd name="T13" fmla="*/ 92 h 97"/>
                <a:gd name="T14" fmla="*/ 5 w 10"/>
                <a:gd name="T15" fmla="*/ 97 h 97"/>
                <a:gd name="T16" fmla="*/ 5 w 10"/>
                <a:gd name="T17" fmla="*/ 97 h 97"/>
                <a:gd name="T18" fmla="*/ 0 w 10"/>
                <a:gd name="T19" fmla="*/ 92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97">
                  <a:moveTo>
                    <a:pt x="0" y="92"/>
                  </a:moveTo>
                  <a:cubicBezTo>
                    <a:pt x="0" y="5"/>
                    <a:pt x="0" y="5"/>
                    <a:pt x="0" y="5"/>
                  </a:cubicBezTo>
                  <a:cubicBezTo>
                    <a:pt x="0" y="3"/>
                    <a:pt x="2" y="0"/>
                    <a:pt x="5" y="0"/>
                  </a:cubicBezTo>
                  <a:cubicBezTo>
                    <a:pt x="5" y="0"/>
                    <a:pt x="5" y="0"/>
                    <a:pt x="5" y="0"/>
                  </a:cubicBezTo>
                  <a:cubicBezTo>
                    <a:pt x="8" y="0"/>
                    <a:pt x="10" y="3"/>
                    <a:pt x="10" y="5"/>
                  </a:cubicBezTo>
                  <a:cubicBezTo>
                    <a:pt x="10" y="5"/>
                    <a:pt x="10" y="5"/>
                    <a:pt x="10" y="5"/>
                  </a:cubicBezTo>
                  <a:cubicBezTo>
                    <a:pt x="10" y="92"/>
                    <a:pt x="10" y="92"/>
                    <a:pt x="10" y="92"/>
                  </a:cubicBezTo>
                  <a:cubicBezTo>
                    <a:pt x="10" y="95"/>
                    <a:pt x="8" y="97"/>
                    <a:pt x="5" y="97"/>
                  </a:cubicBezTo>
                  <a:cubicBezTo>
                    <a:pt x="5" y="97"/>
                    <a:pt x="5" y="97"/>
                    <a:pt x="5" y="97"/>
                  </a:cubicBezTo>
                  <a:cubicBezTo>
                    <a:pt x="2" y="97"/>
                    <a:pt x="0" y="95"/>
                    <a:pt x="0" y="92"/>
                  </a:cubicBezTo>
                  <a:close/>
                </a:path>
              </a:pathLst>
            </a:custGeom>
            <a:solidFill>
              <a:srgbClr val="61391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37" name="Oval 14"/>
            <p:cNvSpPr>
              <a:spLocks noChangeArrowheads="1"/>
            </p:cNvSpPr>
            <p:nvPr/>
          </p:nvSpPr>
          <p:spPr bwMode="auto">
            <a:xfrm>
              <a:off x="0" y="571500"/>
              <a:ext cx="207963" cy="209550"/>
            </a:xfrm>
            <a:prstGeom prst="ellipse">
              <a:avLst/>
            </a:prstGeom>
            <a:solidFill>
              <a:srgbClr val="61391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zh-CN" sz="1800" b="0" i="0" u="none" strike="noStrike" kern="0" cap="none" spc="0" normalizeH="0" baseline="0" noProof="0" smtClean="0">
                <a:ln>
                  <a:noFill/>
                </a:ln>
                <a:solidFill>
                  <a:sysClr val="windowText" lastClr="000000"/>
                </a:solidFill>
                <a:effectLst/>
                <a:uLnTx/>
                <a:uFillTx/>
                <a:latin typeface="Arial" panose="020B0604020202020204" pitchFamily="34" charset="0"/>
                <a:ea typeface="宋体" panose="02010600030101010101" pitchFamily="2" charset="-122"/>
                <a:cs typeface="宋体" panose="02010600030101010101" pitchFamily="2" charset="-122"/>
              </a:endParaRPr>
            </a:p>
          </p:txBody>
        </p:sp>
      </p:grpSp>
      <p:grpSp>
        <p:nvGrpSpPr>
          <p:cNvPr id="138" name="组合 17"/>
          <p:cNvGrpSpPr/>
          <p:nvPr/>
        </p:nvGrpSpPr>
        <p:grpSpPr bwMode="auto">
          <a:xfrm>
            <a:off x="5535613" y="4059238"/>
            <a:ext cx="603250" cy="703262"/>
            <a:chOff x="0" y="0"/>
            <a:chExt cx="603251" cy="703263"/>
          </a:xfrm>
        </p:grpSpPr>
        <p:sp>
          <p:nvSpPr>
            <p:cNvPr id="139" name="Freeform 9"/>
            <p:cNvSpPr/>
            <p:nvPr/>
          </p:nvSpPr>
          <p:spPr bwMode="auto">
            <a:xfrm>
              <a:off x="0" y="76200"/>
              <a:ext cx="500063" cy="627063"/>
            </a:xfrm>
            <a:custGeom>
              <a:avLst/>
              <a:gdLst>
                <a:gd name="T0" fmla="*/ 0 w 72"/>
                <a:gd name="T1" fmla="*/ 85 h 90"/>
                <a:gd name="T2" fmla="*/ 0 w 72"/>
                <a:gd name="T3" fmla="*/ 0 h 90"/>
                <a:gd name="T4" fmla="*/ 67 w 72"/>
                <a:gd name="T5" fmla="*/ 0 h 90"/>
                <a:gd name="T6" fmla="*/ 72 w 72"/>
                <a:gd name="T7" fmla="*/ 5 h 90"/>
                <a:gd name="T8" fmla="*/ 72 w 72"/>
                <a:gd name="T9" fmla="*/ 5 h 90"/>
                <a:gd name="T10" fmla="*/ 67 w 72"/>
                <a:gd name="T11" fmla="*/ 10 h 90"/>
                <a:gd name="T12" fmla="*/ 67 w 72"/>
                <a:gd name="T13" fmla="*/ 10 h 90"/>
                <a:gd name="T14" fmla="*/ 11 w 72"/>
                <a:gd name="T15" fmla="*/ 10 h 90"/>
                <a:gd name="T16" fmla="*/ 11 w 72"/>
                <a:gd name="T17" fmla="*/ 85 h 90"/>
                <a:gd name="T18" fmla="*/ 6 w 72"/>
                <a:gd name="T19" fmla="*/ 90 h 90"/>
                <a:gd name="T20" fmla="*/ 6 w 72"/>
                <a:gd name="T21" fmla="*/ 90 h 90"/>
                <a:gd name="T22" fmla="*/ 0 w 72"/>
                <a:gd name="T23" fmla="*/ 85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 h="90">
                  <a:moveTo>
                    <a:pt x="0" y="85"/>
                  </a:moveTo>
                  <a:cubicBezTo>
                    <a:pt x="0" y="0"/>
                    <a:pt x="0" y="0"/>
                    <a:pt x="0" y="0"/>
                  </a:cubicBezTo>
                  <a:cubicBezTo>
                    <a:pt x="67" y="0"/>
                    <a:pt x="67" y="0"/>
                    <a:pt x="67" y="0"/>
                  </a:cubicBezTo>
                  <a:cubicBezTo>
                    <a:pt x="69" y="0"/>
                    <a:pt x="72" y="2"/>
                    <a:pt x="72" y="5"/>
                  </a:cubicBezTo>
                  <a:cubicBezTo>
                    <a:pt x="72" y="5"/>
                    <a:pt x="72" y="5"/>
                    <a:pt x="72" y="5"/>
                  </a:cubicBezTo>
                  <a:cubicBezTo>
                    <a:pt x="72" y="8"/>
                    <a:pt x="69" y="10"/>
                    <a:pt x="67" y="10"/>
                  </a:cubicBezTo>
                  <a:cubicBezTo>
                    <a:pt x="67" y="10"/>
                    <a:pt x="67" y="10"/>
                    <a:pt x="67" y="10"/>
                  </a:cubicBezTo>
                  <a:cubicBezTo>
                    <a:pt x="11" y="10"/>
                    <a:pt x="11" y="10"/>
                    <a:pt x="11" y="10"/>
                  </a:cubicBezTo>
                  <a:cubicBezTo>
                    <a:pt x="11" y="85"/>
                    <a:pt x="11" y="85"/>
                    <a:pt x="11" y="85"/>
                  </a:cubicBezTo>
                  <a:cubicBezTo>
                    <a:pt x="11" y="87"/>
                    <a:pt x="8" y="90"/>
                    <a:pt x="6" y="90"/>
                  </a:cubicBezTo>
                  <a:cubicBezTo>
                    <a:pt x="6" y="90"/>
                    <a:pt x="6" y="90"/>
                    <a:pt x="6" y="90"/>
                  </a:cubicBezTo>
                  <a:cubicBezTo>
                    <a:pt x="3" y="90"/>
                    <a:pt x="0" y="87"/>
                    <a:pt x="0" y="85"/>
                  </a:cubicBezTo>
                  <a:close/>
                </a:path>
              </a:pathLst>
            </a:custGeom>
            <a:solidFill>
              <a:srgbClr val="61391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40" name="Oval 15"/>
            <p:cNvSpPr>
              <a:spLocks noChangeArrowheads="1"/>
            </p:cNvSpPr>
            <p:nvPr/>
          </p:nvSpPr>
          <p:spPr bwMode="auto">
            <a:xfrm>
              <a:off x="388938" y="0"/>
              <a:ext cx="214313" cy="215900"/>
            </a:xfrm>
            <a:prstGeom prst="ellipse">
              <a:avLst/>
            </a:prstGeom>
            <a:solidFill>
              <a:srgbClr val="61391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zh-CN" sz="1800" b="0" i="0" u="none" strike="noStrike" kern="0" cap="none" spc="0" normalizeH="0" baseline="0" noProof="0" smtClean="0">
                <a:ln>
                  <a:noFill/>
                </a:ln>
                <a:solidFill>
                  <a:sysClr val="windowText" lastClr="000000"/>
                </a:solidFill>
                <a:effectLst/>
                <a:uLnTx/>
                <a:uFillTx/>
                <a:latin typeface="Arial" panose="020B0604020202020204" pitchFamily="34" charset="0"/>
                <a:ea typeface="宋体" panose="02010600030101010101" pitchFamily="2" charset="-122"/>
                <a:cs typeface="宋体" panose="02010600030101010101" pitchFamily="2" charset="-122"/>
              </a:endParaRPr>
            </a:p>
          </p:txBody>
        </p:sp>
      </p:grpSp>
      <p:grpSp>
        <p:nvGrpSpPr>
          <p:cNvPr id="141" name="组合 20"/>
          <p:cNvGrpSpPr/>
          <p:nvPr/>
        </p:nvGrpSpPr>
        <p:grpSpPr bwMode="auto">
          <a:xfrm>
            <a:off x="7389813" y="4727575"/>
            <a:ext cx="214312" cy="836613"/>
            <a:chOff x="0" y="0"/>
            <a:chExt cx="214313" cy="836612"/>
          </a:xfrm>
        </p:grpSpPr>
        <p:sp>
          <p:nvSpPr>
            <p:cNvPr id="142" name="Freeform 10"/>
            <p:cNvSpPr/>
            <p:nvPr/>
          </p:nvSpPr>
          <p:spPr bwMode="auto">
            <a:xfrm>
              <a:off x="68263" y="0"/>
              <a:ext cx="69850" cy="731838"/>
            </a:xfrm>
            <a:custGeom>
              <a:avLst/>
              <a:gdLst>
                <a:gd name="T0" fmla="*/ 0 w 10"/>
                <a:gd name="T1" fmla="*/ 100 h 105"/>
                <a:gd name="T2" fmla="*/ 0 w 10"/>
                <a:gd name="T3" fmla="*/ 5 h 105"/>
                <a:gd name="T4" fmla="*/ 5 w 10"/>
                <a:gd name="T5" fmla="*/ 0 h 105"/>
                <a:gd name="T6" fmla="*/ 5 w 10"/>
                <a:gd name="T7" fmla="*/ 0 h 105"/>
                <a:gd name="T8" fmla="*/ 10 w 10"/>
                <a:gd name="T9" fmla="*/ 5 h 105"/>
                <a:gd name="T10" fmla="*/ 10 w 10"/>
                <a:gd name="T11" fmla="*/ 5 h 105"/>
                <a:gd name="T12" fmla="*/ 10 w 10"/>
                <a:gd name="T13" fmla="*/ 100 h 105"/>
                <a:gd name="T14" fmla="*/ 5 w 10"/>
                <a:gd name="T15" fmla="*/ 105 h 105"/>
                <a:gd name="T16" fmla="*/ 5 w 10"/>
                <a:gd name="T17" fmla="*/ 105 h 105"/>
                <a:gd name="T18" fmla="*/ 0 w 10"/>
                <a:gd name="T19" fmla="*/ 10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05">
                  <a:moveTo>
                    <a:pt x="0" y="100"/>
                  </a:moveTo>
                  <a:cubicBezTo>
                    <a:pt x="0" y="5"/>
                    <a:pt x="0" y="5"/>
                    <a:pt x="0" y="5"/>
                  </a:cubicBezTo>
                  <a:cubicBezTo>
                    <a:pt x="0" y="2"/>
                    <a:pt x="3" y="0"/>
                    <a:pt x="5" y="0"/>
                  </a:cubicBezTo>
                  <a:cubicBezTo>
                    <a:pt x="5" y="0"/>
                    <a:pt x="5" y="0"/>
                    <a:pt x="5" y="0"/>
                  </a:cubicBezTo>
                  <a:cubicBezTo>
                    <a:pt x="8" y="0"/>
                    <a:pt x="10" y="2"/>
                    <a:pt x="10" y="5"/>
                  </a:cubicBezTo>
                  <a:cubicBezTo>
                    <a:pt x="10" y="5"/>
                    <a:pt x="10" y="5"/>
                    <a:pt x="10" y="5"/>
                  </a:cubicBezTo>
                  <a:cubicBezTo>
                    <a:pt x="10" y="100"/>
                    <a:pt x="10" y="100"/>
                    <a:pt x="10" y="100"/>
                  </a:cubicBezTo>
                  <a:cubicBezTo>
                    <a:pt x="10" y="103"/>
                    <a:pt x="8" y="105"/>
                    <a:pt x="5" y="105"/>
                  </a:cubicBezTo>
                  <a:cubicBezTo>
                    <a:pt x="5" y="105"/>
                    <a:pt x="5" y="105"/>
                    <a:pt x="5" y="105"/>
                  </a:cubicBezTo>
                  <a:cubicBezTo>
                    <a:pt x="3" y="105"/>
                    <a:pt x="0" y="103"/>
                    <a:pt x="0" y="100"/>
                  </a:cubicBezTo>
                  <a:close/>
                </a:path>
              </a:pathLst>
            </a:custGeom>
            <a:solidFill>
              <a:srgbClr val="61391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43" name="Oval 16"/>
            <p:cNvSpPr>
              <a:spLocks noChangeArrowheads="1"/>
            </p:cNvSpPr>
            <p:nvPr/>
          </p:nvSpPr>
          <p:spPr bwMode="auto">
            <a:xfrm>
              <a:off x="0" y="627062"/>
              <a:ext cx="214313" cy="209550"/>
            </a:xfrm>
            <a:prstGeom prst="ellipse">
              <a:avLst/>
            </a:prstGeom>
            <a:solidFill>
              <a:srgbClr val="61391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zh-CN" sz="1800" b="0" i="0" u="none" strike="noStrike" kern="0" cap="none" spc="0" normalizeH="0" baseline="0" noProof="0" smtClean="0">
                <a:ln>
                  <a:noFill/>
                </a:ln>
                <a:solidFill>
                  <a:sysClr val="windowText" lastClr="000000"/>
                </a:solidFill>
                <a:effectLst/>
                <a:uLnTx/>
                <a:uFillTx/>
                <a:latin typeface="Arial" panose="020B0604020202020204" pitchFamily="34" charset="0"/>
                <a:ea typeface="宋体" panose="02010600030101010101" pitchFamily="2" charset="-122"/>
                <a:cs typeface="宋体" panose="02010600030101010101" pitchFamily="2" charset="-122"/>
              </a:endParaRPr>
            </a:p>
          </p:txBody>
        </p:sp>
      </p:grpSp>
      <p:grpSp>
        <p:nvGrpSpPr>
          <p:cNvPr id="144" name="组合 24"/>
          <p:cNvGrpSpPr/>
          <p:nvPr/>
        </p:nvGrpSpPr>
        <p:grpSpPr bwMode="auto">
          <a:xfrm>
            <a:off x="8937625" y="3954463"/>
            <a:ext cx="207963" cy="808037"/>
            <a:chOff x="0" y="0"/>
            <a:chExt cx="207963" cy="808038"/>
          </a:xfrm>
        </p:grpSpPr>
        <p:sp>
          <p:nvSpPr>
            <p:cNvPr id="145" name="Freeform 11"/>
            <p:cNvSpPr/>
            <p:nvPr/>
          </p:nvSpPr>
          <p:spPr bwMode="auto">
            <a:xfrm>
              <a:off x="69850" y="104775"/>
              <a:ext cx="69850" cy="703263"/>
            </a:xfrm>
            <a:custGeom>
              <a:avLst/>
              <a:gdLst>
                <a:gd name="T0" fmla="*/ 0 w 10"/>
                <a:gd name="T1" fmla="*/ 96 h 101"/>
                <a:gd name="T2" fmla="*/ 0 w 10"/>
                <a:gd name="T3" fmla="*/ 6 h 101"/>
                <a:gd name="T4" fmla="*/ 5 w 10"/>
                <a:gd name="T5" fmla="*/ 0 h 101"/>
                <a:gd name="T6" fmla="*/ 5 w 10"/>
                <a:gd name="T7" fmla="*/ 0 h 101"/>
                <a:gd name="T8" fmla="*/ 10 w 10"/>
                <a:gd name="T9" fmla="*/ 6 h 101"/>
                <a:gd name="T10" fmla="*/ 10 w 10"/>
                <a:gd name="T11" fmla="*/ 6 h 101"/>
                <a:gd name="T12" fmla="*/ 10 w 10"/>
                <a:gd name="T13" fmla="*/ 96 h 101"/>
                <a:gd name="T14" fmla="*/ 5 w 10"/>
                <a:gd name="T15" fmla="*/ 101 h 101"/>
                <a:gd name="T16" fmla="*/ 5 w 10"/>
                <a:gd name="T17" fmla="*/ 101 h 101"/>
                <a:gd name="T18" fmla="*/ 0 w 10"/>
                <a:gd name="T19" fmla="*/ 96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01">
                  <a:moveTo>
                    <a:pt x="0" y="96"/>
                  </a:moveTo>
                  <a:cubicBezTo>
                    <a:pt x="0" y="6"/>
                    <a:pt x="0" y="6"/>
                    <a:pt x="0" y="6"/>
                  </a:cubicBezTo>
                  <a:cubicBezTo>
                    <a:pt x="0" y="3"/>
                    <a:pt x="2" y="0"/>
                    <a:pt x="5" y="0"/>
                  </a:cubicBezTo>
                  <a:cubicBezTo>
                    <a:pt x="5" y="0"/>
                    <a:pt x="5" y="0"/>
                    <a:pt x="5" y="0"/>
                  </a:cubicBezTo>
                  <a:cubicBezTo>
                    <a:pt x="8" y="0"/>
                    <a:pt x="10" y="3"/>
                    <a:pt x="10" y="6"/>
                  </a:cubicBezTo>
                  <a:cubicBezTo>
                    <a:pt x="10" y="6"/>
                    <a:pt x="10" y="6"/>
                    <a:pt x="10" y="6"/>
                  </a:cubicBezTo>
                  <a:cubicBezTo>
                    <a:pt x="10" y="96"/>
                    <a:pt x="10" y="96"/>
                    <a:pt x="10" y="96"/>
                  </a:cubicBezTo>
                  <a:cubicBezTo>
                    <a:pt x="10" y="98"/>
                    <a:pt x="8" y="101"/>
                    <a:pt x="5" y="101"/>
                  </a:cubicBezTo>
                  <a:cubicBezTo>
                    <a:pt x="5" y="101"/>
                    <a:pt x="5" y="101"/>
                    <a:pt x="5" y="101"/>
                  </a:cubicBezTo>
                  <a:cubicBezTo>
                    <a:pt x="2" y="101"/>
                    <a:pt x="0" y="98"/>
                    <a:pt x="0" y="96"/>
                  </a:cubicBezTo>
                  <a:close/>
                </a:path>
              </a:pathLst>
            </a:custGeom>
            <a:solidFill>
              <a:srgbClr val="61391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46" name="Oval 17"/>
            <p:cNvSpPr>
              <a:spLocks noChangeArrowheads="1"/>
            </p:cNvSpPr>
            <p:nvPr/>
          </p:nvSpPr>
          <p:spPr bwMode="auto">
            <a:xfrm>
              <a:off x="0" y="0"/>
              <a:ext cx="207963" cy="215900"/>
            </a:xfrm>
            <a:prstGeom prst="ellipse">
              <a:avLst/>
            </a:prstGeom>
            <a:solidFill>
              <a:srgbClr val="61391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zh-CN" sz="1800" b="0" i="0" u="none" strike="noStrike" kern="0" cap="none" spc="0" normalizeH="0" baseline="0" noProof="0" smtClean="0">
                <a:ln>
                  <a:noFill/>
                </a:ln>
                <a:solidFill>
                  <a:sysClr val="windowText" lastClr="000000"/>
                </a:solidFill>
                <a:effectLst/>
                <a:uLnTx/>
                <a:uFillTx/>
                <a:latin typeface="Arial" panose="020B0604020202020204" pitchFamily="34" charset="0"/>
                <a:ea typeface="宋体" panose="02010600030101010101" pitchFamily="2" charset="-122"/>
                <a:cs typeface="宋体" panose="02010600030101010101" pitchFamily="2" charset="-122"/>
              </a:endParaRPr>
            </a:p>
          </p:txBody>
        </p:sp>
      </p:grpSp>
      <p:grpSp>
        <p:nvGrpSpPr>
          <p:cNvPr id="147" name="组合 27"/>
          <p:cNvGrpSpPr/>
          <p:nvPr/>
        </p:nvGrpSpPr>
        <p:grpSpPr bwMode="auto">
          <a:xfrm>
            <a:off x="1223963" y="4630738"/>
            <a:ext cx="8547100" cy="160337"/>
            <a:chOff x="0" y="0"/>
            <a:chExt cx="8547101" cy="160338"/>
          </a:xfrm>
        </p:grpSpPr>
        <p:sp>
          <p:nvSpPr>
            <p:cNvPr id="148" name="Rectangle 5"/>
            <p:cNvSpPr>
              <a:spLocks noChangeArrowheads="1"/>
            </p:cNvSpPr>
            <p:nvPr/>
          </p:nvSpPr>
          <p:spPr bwMode="auto">
            <a:xfrm>
              <a:off x="34925" y="69850"/>
              <a:ext cx="8505825" cy="90488"/>
            </a:xfrm>
            <a:prstGeom prst="rect">
              <a:avLst/>
            </a:prstGeom>
            <a:solidFill>
              <a:srgbClr val="61391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zh-CN" sz="1800" b="0" i="0" u="none" strike="noStrike" kern="0" cap="none" spc="0" normalizeH="0" baseline="0" noProof="0" smtClean="0">
                <a:ln>
                  <a:noFill/>
                </a:ln>
                <a:solidFill>
                  <a:sysClr val="windowText" lastClr="000000"/>
                </a:solidFill>
                <a:effectLst/>
                <a:uLnTx/>
                <a:uFillTx/>
                <a:latin typeface="Arial" panose="020B0604020202020204" pitchFamily="34" charset="0"/>
                <a:ea typeface="宋体" panose="02010600030101010101" pitchFamily="2" charset="-122"/>
                <a:cs typeface="宋体" panose="02010600030101010101" pitchFamily="2" charset="-122"/>
              </a:endParaRPr>
            </a:p>
          </p:txBody>
        </p:sp>
        <p:sp>
          <p:nvSpPr>
            <p:cNvPr id="149" name="Rectangle 18"/>
            <p:cNvSpPr>
              <a:spLocks noChangeArrowheads="1"/>
            </p:cNvSpPr>
            <p:nvPr/>
          </p:nvSpPr>
          <p:spPr bwMode="auto">
            <a:xfrm>
              <a:off x="0" y="0"/>
              <a:ext cx="96838" cy="160338"/>
            </a:xfrm>
            <a:prstGeom prst="rect">
              <a:avLst/>
            </a:prstGeom>
            <a:solidFill>
              <a:srgbClr val="61391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zh-CN" sz="1800" b="0" i="0" u="none" strike="noStrike" kern="0" cap="none" spc="0" normalizeH="0" baseline="0" noProof="0" smtClean="0">
                <a:ln>
                  <a:noFill/>
                </a:ln>
                <a:solidFill>
                  <a:sysClr val="windowText" lastClr="000000"/>
                </a:solidFill>
                <a:effectLst/>
                <a:uLnTx/>
                <a:uFillTx/>
                <a:latin typeface="Arial" panose="020B0604020202020204" pitchFamily="34" charset="0"/>
                <a:ea typeface="宋体" panose="02010600030101010101" pitchFamily="2" charset="-122"/>
                <a:cs typeface="宋体" panose="02010600030101010101" pitchFamily="2" charset="-122"/>
              </a:endParaRPr>
            </a:p>
          </p:txBody>
        </p:sp>
        <p:sp>
          <p:nvSpPr>
            <p:cNvPr id="150" name="Rectangle 19"/>
            <p:cNvSpPr>
              <a:spLocks noChangeArrowheads="1"/>
            </p:cNvSpPr>
            <p:nvPr/>
          </p:nvSpPr>
          <p:spPr bwMode="auto">
            <a:xfrm>
              <a:off x="8450263" y="0"/>
              <a:ext cx="96838" cy="160338"/>
            </a:xfrm>
            <a:prstGeom prst="rect">
              <a:avLst/>
            </a:prstGeom>
            <a:solidFill>
              <a:srgbClr val="61391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zh-CN" sz="1800" b="0" i="0" u="none" strike="noStrike" kern="0" cap="none" spc="0" normalizeH="0" baseline="0" noProof="0" smtClean="0">
                <a:ln>
                  <a:noFill/>
                </a:ln>
                <a:solidFill>
                  <a:sysClr val="windowText" lastClr="000000"/>
                </a:solidFill>
                <a:effectLst/>
                <a:uLnTx/>
                <a:uFillTx/>
                <a:latin typeface="Arial" panose="020B0604020202020204" pitchFamily="34" charset="0"/>
                <a:ea typeface="宋体" panose="02010600030101010101" pitchFamily="2" charset="-122"/>
                <a:cs typeface="宋体" panose="02010600030101010101" pitchFamily="2" charset="-122"/>
              </a:endParaRPr>
            </a:p>
          </p:txBody>
        </p:sp>
      </p:grpSp>
      <p:grpSp>
        <p:nvGrpSpPr>
          <p:cNvPr id="151" name="组合 31"/>
          <p:cNvGrpSpPr/>
          <p:nvPr/>
        </p:nvGrpSpPr>
        <p:grpSpPr bwMode="auto">
          <a:xfrm>
            <a:off x="3189288" y="3278188"/>
            <a:ext cx="1851025" cy="968375"/>
            <a:chOff x="0" y="0"/>
            <a:chExt cx="1850231" cy="968375"/>
          </a:xfrm>
        </p:grpSpPr>
        <p:grpSp>
          <p:nvGrpSpPr>
            <p:cNvPr id="152" name="组合 32"/>
            <p:cNvGrpSpPr/>
            <p:nvPr/>
          </p:nvGrpSpPr>
          <p:grpSpPr bwMode="auto">
            <a:xfrm>
              <a:off x="0" y="0"/>
              <a:ext cx="1054100" cy="968375"/>
              <a:chOff x="0" y="0"/>
              <a:chExt cx="1054100" cy="968375"/>
            </a:xfrm>
          </p:grpSpPr>
          <p:grpSp>
            <p:nvGrpSpPr>
              <p:cNvPr id="154" name="组合 34"/>
              <p:cNvGrpSpPr/>
              <p:nvPr/>
            </p:nvGrpSpPr>
            <p:grpSpPr bwMode="auto">
              <a:xfrm>
                <a:off x="0" y="0"/>
                <a:ext cx="965200" cy="968375"/>
                <a:chOff x="0" y="0"/>
                <a:chExt cx="965200" cy="968375"/>
              </a:xfrm>
            </p:grpSpPr>
            <p:sp>
              <p:nvSpPr>
                <p:cNvPr id="156" name="Freeform 35"/>
                <p:cNvSpPr/>
                <p:nvPr/>
              </p:nvSpPr>
              <p:spPr bwMode="auto">
                <a:xfrm>
                  <a:off x="0" y="0"/>
                  <a:ext cx="965200" cy="968375"/>
                </a:xfrm>
                <a:custGeom>
                  <a:avLst/>
                  <a:gdLst>
                    <a:gd name="T0" fmla="*/ 117 w 139"/>
                    <a:gd name="T1" fmla="*/ 120 h 139"/>
                    <a:gd name="T2" fmla="*/ 72 w 139"/>
                    <a:gd name="T3" fmla="*/ 139 h 139"/>
                    <a:gd name="T4" fmla="*/ 70 w 139"/>
                    <a:gd name="T5" fmla="*/ 139 h 139"/>
                    <a:gd name="T6" fmla="*/ 67 w 139"/>
                    <a:gd name="T7" fmla="*/ 139 h 139"/>
                    <a:gd name="T8" fmla="*/ 0 w 139"/>
                    <a:gd name="T9" fmla="*/ 139 h 139"/>
                    <a:gd name="T10" fmla="*/ 0 w 139"/>
                    <a:gd name="T11" fmla="*/ 69 h 139"/>
                    <a:gd name="T12" fmla="*/ 0 w 139"/>
                    <a:gd name="T13" fmla="*/ 69 h 139"/>
                    <a:gd name="T14" fmla="*/ 0 w 139"/>
                    <a:gd name="T15" fmla="*/ 70 h 139"/>
                    <a:gd name="T16" fmla="*/ 50 w 139"/>
                    <a:gd name="T17" fmla="*/ 3 h 139"/>
                    <a:gd name="T18" fmla="*/ 70 w 139"/>
                    <a:gd name="T19" fmla="*/ 0 h 139"/>
                    <a:gd name="T20" fmla="*/ 89 w 139"/>
                    <a:gd name="T21" fmla="*/ 3 h 139"/>
                    <a:gd name="T22" fmla="*/ 117 w 139"/>
                    <a:gd name="T23" fmla="*/ 19 h 139"/>
                    <a:gd name="T24" fmla="*/ 139 w 139"/>
                    <a:gd name="T25" fmla="*/ 70 h 139"/>
                    <a:gd name="T26" fmla="*/ 117 w 139"/>
                    <a:gd name="T27" fmla="*/ 12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9" h="139">
                      <a:moveTo>
                        <a:pt x="117" y="120"/>
                      </a:moveTo>
                      <a:cubicBezTo>
                        <a:pt x="106" y="131"/>
                        <a:pt x="90" y="138"/>
                        <a:pt x="72" y="139"/>
                      </a:cubicBezTo>
                      <a:cubicBezTo>
                        <a:pt x="71" y="139"/>
                        <a:pt x="71" y="139"/>
                        <a:pt x="70" y="139"/>
                      </a:cubicBezTo>
                      <a:cubicBezTo>
                        <a:pt x="69" y="139"/>
                        <a:pt x="68" y="139"/>
                        <a:pt x="67" y="139"/>
                      </a:cubicBezTo>
                      <a:cubicBezTo>
                        <a:pt x="0" y="139"/>
                        <a:pt x="0" y="139"/>
                        <a:pt x="0" y="139"/>
                      </a:cubicBezTo>
                      <a:cubicBezTo>
                        <a:pt x="0" y="69"/>
                        <a:pt x="0" y="69"/>
                        <a:pt x="0" y="69"/>
                      </a:cubicBezTo>
                      <a:cubicBezTo>
                        <a:pt x="0" y="69"/>
                        <a:pt x="0" y="69"/>
                        <a:pt x="0" y="69"/>
                      </a:cubicBezTo>
                      <a:cubicBezTo>
                        <a:pt x="0" y="69"/>
                        <a:pt x="0" y="69"/>
                        <a:pt x="0" y="70"/>
                      </a:cubicBezTo>
                      <a:cubicBezTo>
                        <a:pt x="0" y="38"/>
                        <a:pt x="21" y="11"/>
                        <a:pt x="50" y="3"/>
                      </a:cubicBezTo>
                      <a:cubicBezTo>
                        <a:pt x="56" y="1"/>
                        <a:pt x="63" y="0"/>
                        <a:pt x="70" y="0"/>
                      </a:cubicBezTo>
                      <a:cubicBezTo>
                        <a:pt x="76" y="0"/>
                        <a:pt x="83" y="1"/>
                        <a:pt x="89" y="3"/>
                      </a:cubicBezTo>
                      <a:cubicBezTo>
                        <a:pt x="100" y="6"/>
                        <a:pt x="109" y="11"/>
                        <a:pt x="117" y="19"/>
                      </a:cubicBezTo>
                      <a:cubicBezTo>
                        <a:pt x="131" y="32"/>
                        <a:pt x="139" y="50"/>
                        <a:pt x="139" y="70"/>
                      </a:cubicBezTo>
                      <a:cubicBezTo>
                        <a:pt x="139" y="89"/>
                        <a:pt x="131" y="107"/>
                        <a:pt x="117" y="120"/>
                      </a:cubicBezTo>
                      <a:close/>
                    </a:path>
                  </a:pathLst>
                </a:custGeom>
                <a:solidFill>
                  <a:srgbClr val="5B9BD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7" name="Freeform 36"/>
                <p:cNvSpPr/>
                <p:nvPr/>
              </p:nvSpPr>
              <p:spPr bwMode="auto">
                <a:xfrm>
                  <a:off x="33338" y="34925"/>
                  <a:ext cx="896938" cy="898525"/>
                </a:xfrm>
                <a:custGeom>
                  <a:avLst/>
                  <a:gdLst>
                    <a:gd name="T0" fmla="*/ 65 w 129"/>
                    <a:gd name="T1" fmla="*/ 129 h 129"/>
                    <a:gd name="T2" fmla="*/ 63 w 129"/>
                    <a:gd name="T3" fmla="*/ 129 h 129"/>
                    <a:gd name="T4" fmla="*/ 62 w 129"/>
                    <a:gd name="T5" fmla="*/ 129 h 129"/>
                    <a:gd name="T6" fmla="*/ 0 w 129"/>
                    <a:gd name="T7" fmla="*/ 129 h 129"/>
                    <a:gd name="T8" fmla="*/ 0 w 129"/>
                    <a:gd name="T9" fmla="*/ 64 h 129"/>
                    <a:gd name="T10" fmla="*/ 47 w 129"/>
                    <a:gd name="T11" fmla="*/ 3 h 129"/>
                    <a:gd name="T12" fmla="*/ 65 w 129"/>
                    <a:gd name="T13" fmla="*/ 0 h 129"/>
                    <a:gd name="T14" fmla="*/ 83 w 129"/>
                    <a:gd name="T15" fmla="*/ 3 h 129"/>
                    <a:gd name="T16" fmla="*/ 109 w 129"/>
                    <a:gd name="T17" fmla="*/ 18 h 129"/>
                    <a:gd name="T18" fmla="*/ 129 w 129"/>
                    <a:gd name="T19" fmla="*/ 65 h 129"/>
                    <a:gd name="T20" fmla="*/ 109 w 129"/>
                    <a:gd name="T21" fmla="*/ 111 h 129"/>
                    <a:gd name="T22" fmla="*/ 67 w 129"/>
                    <a:gd name="T23" fmla="*/ 129 h 129"/>
                    <a:gd name="T24" fmla="*/ 66 w 129"/>
                    <a:gd name="T25" fmla="*/ 129 h 129"/>
                    <a:gd name="T26" fmla="*/ 65 w 129"/>
                    <a:gd name="T27" fmla="*/ 12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9" h="129">
                      <a:moveTo>
                        <a:pt x="65" y="129"/>
                      </a:moveTo>
                      <a:cubicBezTo>
                        <a:pt x="64" y="129"/>
                        <a:pt x="64" y="129"/>
                        <a:pt x="63" y="129"/>
                      </a:cubicBezTo>
                      <a:cubicBezTo>
                        <a:pt x="62" y="129"/>
                        <a:pt x="62" y="129"/>
                        <a:pt x="62" y="129"/>
                      </a:cubicBezTo>
                      <a:cubicBezTo>
                        <a:pt x="0" y="129"/>
                        <a:pt x="0" y="129"/>
                        <a:pt x="0" y="129"/>
                      </a:cubicBezTo>
                      <a:cubicBezTo>
                        <a:pt x="0" y="64"/>
                        <a:pt x="0" y="64"/>
                        <a:pt x="0" y="64"/>
                      </a:cubicBezTo>
                      <a:cubicBezTo>
                        <a:pt x="0" y="36"/>
                        <a:pt x="19" y="11"/>
                        <a:pt x="47" y="3"/>
                      </a:cubicBezTo>
                      <a:cubicBezTo>
                        <a:pt x="52" y="1"/>
                        <a:pt x="59" y="0"/>
                        <a:pt x="65" y="0"/>
                      </a:cubicBezTo>
                      <a:cubicBezTo>
                        <a:pt x="71" y="0"/>
                        <a:pt x="77" y="1"/>
                        <a:pt x="83" y="3"/>
                      </a:cubicBezTo>
                      <a:cubicBezTo>
                        <a:pt x="92" y="5"/>
                        <a:pt x="101" y="11"/>
                        <a:pt x="109" y="18"/>
                      </a:cubicBezTo>
                      <a:cubicBezTo>
                        <a:pt x="122" y="30"/>
                        <a:pt x="129" y="47"/>
                        <a:pt x="129" y="65"/>
                      </a:cubicBezTo>
                      <a:cubicBezTo>
                        <a:pt x="129" y="82"/>
                        <a:pt x="122" y="99"/>
                        <a:pt x="109" y="111"/>
                      </a:cubicBezTo>
                      <a:cubicBezTo>
                        <a:pt x="98" y="122"/>
                        <a:pt x="83" y="128"/>
                        <a:pt x="67" y="129"/>
                      </a:cubicBezTo>
                      <a:cubicBezTo>
                        <a:pt x="66" y="129"/>
                        <a:pt x="66" y="129"/>
                        <a:pt x="66" y="129"/>
                      </a:cubicBezTo>
                      <a:cubicBezTo>
                        <a:pt x="66" y="129"/>
                        <a:pt x="65" y="129"/>
                        <a:pt x="65" y="129"/>
                      </a:cubicBezTo>
                      <a:close/>
                    </a:path>
                  </a:pathLst>
                </a:custGeom>
                <a:solidFill>
                  <a:srgbClr val="FFFA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8" name="Freeform 37"/>
                <p:cNvSpPr/>
                <p:nvPr/>
              </p:nvSpPr>
              <p:spPr bwMode="auto">
                <a:xfrm>
                  <a:off x="68263" y="69850"/>
                  <a:ext cx="827088" cy="828675"/>
                </a:xfrm>
                <a:custGeom>
                  <a:avLst/>
                  <a:gdLst>
                    <a:gd name="T0" fmla="*/ 60 w 119"/>
                    <a:gd name="T1" fmla="*/ 119 h 119"/>
                    <a:gd name="T2" fmla="*/ 59 w 119"/>
                    <a:gd name="T3" fmla="*/ 119 h 119"/>
                    <a:gd name="T4" fmla="*/ 57 w 119"/>
                    <a:gd name="T5" fmla="*/ 119 h 119"/>
                    <a:gd name="T6" fmla="*/ 0 w 119"/>
                    <a:gd name="T7" fmla="*/ 119 h 119"/>
                    <a:gd name="T8" fmla="*/ 0 w 119"/>
                    <a:gd name="T9" fmla="*/ 59 h 119"/>
                    <a:gd name="T10" fmla="*/ 43 w 119"/>
                    <a:gd name="T11" fmla="*/ 2 h 119"/>
                    <a:gd name="T12" fmla="*/ 60 w 119"/>
                    <a:gd name="T13" fmla="*/ 0 h 119"/>
                    <a:gd name="T14" fmla="*/ 76 w 119"/>
                    <a:gd name="T15" fmla="*/ 2 h 119"/>
                    <a:gd name="T16" fmla="*/ 100 w 119"/>
                    <a:gd name="T17" fmla="*/ 16 h 119"/>
                    <a:gd name="T18" fmla="*/ 119 w 119"/>
                    <a:gd name="T19" fmla="*/ 60 h 119"/>
                    <a:gd name="T20" fmla="*/ 100 w 119"/>
                    <a:gd name="T21" fmla="*/ 103 h 119"/>
                    <a:gd name="T22" fmla="*/ 62 w 119"/>
                    <a:gd name="T23" fmla="*/ 119 h 119"/>
                    <a:gd name="T24" fmla="*/ 61 w 119"/>
                    <a:gd name="T25" fmla="*/ 119 h 119"/>
                    <a:gd name="T26" fmla="*/ 60 w 119"/>
                    <a:gd name="T27" fmla="*/ 11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9" h="119">
                      <a:moveTo>
                        <a:pt x="60" y="119"/>
                      </a:moveTo>
                      <a:cubicBezTo>
                        <a:pt x="59" y="119"/>
                        <a:pt x="59" y="119"/>
                        <a:pt x="59" y="119"/>
                      </a:cubicBezTo>
                      <a:cubicBezTo>
                        <a:pt x="57" y="119"/>
                        <a:pt x="57" y="119"/>
                        <a:pt x="57" y="119"/>
                      </a:cubicBezTo>
                      <a:cubicBezTo>
                        <a:pt x="0" y="119"/>
                        <a:pt x="0" y="119"/>
                        <a:pt x="0" y="119"/>
                      </a:cubicBezTo>
                      <a:cubicBezTo>
                        <a:pt x="0" y="59"/>
                        <a:pt x="0" y="59"/>
                        <a:pt x="0" y="59"/>
                      </a:cubicBezTo>
                      <a:cubicBezTo>
                        <a:pt x="0" y="33"/>
                        <a:pt x="18" y="10"/>
                        <a:pt x="43" y="2"/>
                      </a:cubicBezTo>
                      <a:cubicBezTo>
                        <a:pt x="48" y="1"/>
                        <a:pt x="54" y="0"/>
                        <a:pt x="60" y="0"/>
                      </a:cubicBezTo>
                      <a:cubicBezTo>
                        <a:pt x="65" y="0"/>
                        <a:pt x="71" y="1"/>
                        <a:pt x="76" y="2"/>
                      </a:cubicBezTo>
                      <a:cubicBezTo>
                        <a:pt x="85" y="5"/>
                        <a:pt x="93" y="10"/>
                        <a:pt x="100" y="16"/>
                      </a:cubicBezTo>
                      <a:cubicBezTo>
                        <a:pt x="112" y="28"/>
                        <a:pt x="119" y="43"/>
                        <a:pt x="119" y="60"/>
                      </a:cubicBezTo>
                      <a:cubicBezTo>
                        <a:pt x="119" y="76"/>
                        <a:pt x="112" y="91"/>
                        <a:pt x="100" y="103"/>
                      </a:cubicBezTo>
                      <a:cubicBezTo>
                        <a:pt x="90" y="113"/>
                        <a:pt x="76" y="118"/>
                        <a:pt x="62" y="119"/>
                      </a:cubicBezTo>
                      <a:cubicBezTo>
                        <a:pt x="61" y="119"/>
                        <a:pt x="61" y="119"/>
                        <a:pt x="61" y="119"/>
                      </a:cubicBezTo>
                      <a:cubicBezTo>
                        <a:pt x="60" y="119"/>
                        <a:pt x="60" y="119"/>
                        <a:pt x="60" y="119"/>
                      </a:cubicBezTo>
                      <a:close/>
                    </a:path>
                  </a:pathLst>
                </a:custGeom>
                <a:solidFill>
                  <a:srgbClr val="5B9BD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155" name="文本框 35"/>
              <p:cNvSpPr txBox="1">
                <a:spLocks noChangeArrowheads="1"/>
              </p:cNvSpPr>
              <p:nvPr/>
            </p:nvSpPr>
            <p:spPr bwMode="auto">
              <a:xfrm>
                <a:off x="158403" y="241880"/>
                <a:ext cx="89569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l" defTabSz="914400" rtl="0" eaLnBrk="1" fontAlgn="base" latinLnBrk="0" hangingPunct="1">
                  <a:lnSpc>
                    <a:spcPct val="100000"/>
                  </a:lnSpc>
                  <a:spcBef>
                    <a:spcPts val="1000"/>
                  </a:spcBef>
                  <a:spcAft>
                    <a:spcPct val="0"/>
                  </a:spcAft>
                  <a:buClrTx/>
                  <a:buSzTx/>
                  <a:buFontTx/>
                  <a:buNone/>
                  <a:defRPr/>
                </a:pPr>
                <a:r>
                  <a:rPr kumimoji="0" lang="en-US" altLang="zh-CN" sz="2800" b="1" i="0" u="none" strike="noStrike" kern="0" cap="none" spc="0" normalizeH="0" baseline="0" noProof="0" smtClean="0">
                    <a:ln>
                      <a:noFill/>
                    </a:ln>
                    <a:solidFill>
                      <a:sysClr val="window" lastClr="FFFFFF"/>
                    </a:solidFill>
                    <a:effectLst/>
                    <a:uLnTx/>
                    <a:uFillTx/>
                    <a:latin typeface="微软雅黑" panose="020B0503020204020204" pitchFamily="34" charset="-122"/>
                    <a:ea typeface="微软雅黑" panose="020B0503020204020204" pitchFamily="34" charset="-122"/>
                    <a:cs typeface="宋体" panose="02010600030101010101" pitchFamily="2" charset="-122"/>
                  </a:rPr>
                  <a:t>01</a:t>
                </a:r>
                <a:endParaRPr kumimoji="0" lang="zh-CN" altLang="zh-CN" sz="1800" b="0" i="0" u="none" strike="noStrike" kern="0" cap="none" spc="0" normalizeH="0" baseline="0" noProof="0" smtClean="0">
                  <a:ln>
                    <a:noFill/>
                  </a:ln>
                  <a:solidFill>
                    <a:sysClr val="windowText" lastClr="000000"/>
                  </a:solidFill>
                  <a:effectLst/>
                  <a:uLnTx/>
                  <a:uFillTx/>
                  <a:latin typeface="Arial" panose="020B0604020202020204" pitchFamily="34" charset="0"/>
                  <a:ea typeface="宋体" panose="02010600030101010101" pitchFamily="2" charset="-122"/>
                  <a:cs typeface="宋体" panose="02010600030101010101" pitchFamily="2" charset="-122"/>
                </a:endParaRPr>
              </a:p>
            </p:txBody>
          </p:sp>
        </p:grpSp>
        <p:sp>
          <p:nvSpPr>
            <p:cNvPr id="153" name="文本框 33"/>
            <p:cNvSpPr txBox="1">
              <a:spLocks noChangeArrowheads="1"/>
            </p:cNvSpPr>
            <p:nvPr/>
          </p:nvSpPr>
          <p:spPr bwMode="auto">
            <a:xfrm>
              <a:off x="981224" y="322391"/>
              <a:ext cx="8690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l" defTabSz="914400" rtl="0" eaLnBrk="1" fontAlgn="base" latinLnBrk="0" hangingPunct="1">
                <a:lnSpc>
                  <a:spcPct val="100000"/>
                </a:lnSpc>
                <a:spcBef>
                  <a:spcPts val="1000"/>
                </a:spcBef>
                <a:spcAft>
                  <a:spcPct val="0"/>
                </a:spcAft>
                <a:buClrTx/>
                <a:buSzTx/>
                <a:buFontTx/>
                <a:buNone/>
                <a:defRPr/>
              </a:pPr>
              <a:r>
                <a:rPr kumimoji="0" lang="zh-CN" altLang="zh-CN" sz="18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cs typeface="宋体" panose="02010600030101010101" pitchFamily="2" charset="-122"/>
                </a:rPr>
                <a:t>关键词</a:t>
              </a:r>
              <a:endParaRPr kumimoji="0" lang="zh-CN" altLang="zh-CN" sz="1800" b="0" i="0" u="none" strike="noStrike" kern="0" cap="none" spc="0" normalizeH="0" baseline="0" noProof="0" smtClean="0">
                <a:ln>
                  <a:noFill/>
                </a:ln>
                <a:solidFill>
                  <a:sysClr val="windowText" lastClr="000000"/>
                </a:solidFill>
                <a:effectLst/>
                <a:uLnTx/>
                <a:uFillTx/>
                <a:latin typeface="Arial" panose="020B0604020202020204" pitchFamily="34" charset="0"/>
                <a:ea typeface="宋体" panose="02010600030101010101" pitchFamily="2" charset="-122"/>
                <a:cs typeface="宋体" panose="02010600030101010101" pitchFamily="2" charset="-122"/>
              </a:endParaRPr>
            </a:p>
          </p:txBody>
        </p:sp>
      </p:grpSp>
      <p:grpSp>
        <p:nvGrpSpPr>
          <p:cNvPr id="159" name="组合 39"/>
          <p:cNvGrpSpPr/>
          <p:nvPr/>
        </p:nvGrpSpPr>
        <p:grpSpPr bwMode="auto">
          <a:xfrm>
            <a:off x="2701925" y="5383213"/>
            <a:ext cx="1800225" cy="968375"/>
            <a:chOff x="0" y="0"/>
            <a:chExt cx="1799431" cy="968375"/>
          </a:xfrm>
        </p:grpSpPr>
        <p:grpSp>
          <p:nvGrpSpPr>
            <p:cNvPr id="160" name="组合 40"/>
            <p:cNvGrpSpPr/>
            <p:nvPr/>
          </p:nvGrpSpPr>
          <p:grpSpPr bwMode="auto">
            <a:xfrm>
              <a:off x="0" y="0"/>
              <a:ext cx="1051838" cy="968375"/>
              <a:chOff x="0" y="0"/>
              <a:chExt cx="1051838" cy="968375"/>
            </a:xfrm>
          </p:grpSpPr>
          <p:grpSp>
            <p:nvGrpSpPr>
              <p:cNvPr id="162" name="组合 42"/>
              <p:cNvGrpSpPr/>
              <p:nvPr/>
            </p:nvGrpSpPr>
            <p:grpSpPr bwMode="auto">
              <a:xfrm>
                <a:off x="0" y="0"/>
                <a:ext cx="965200" cy="968375"/>
                <a:chOff x="0" y="0"/>
                <a:chExt cx="965200" cy="968375"/>
              </a:xfrm>
            </p:grpSpPr>
            <p:sp>
              <p:nvSpPr>
                <p:cNvPr id="164" name="Freeform 20"/>
                <p:cNvSpPr/>
                <p:nvPr/>
              </p:nvSpPr>
              <p:spPr bwMode="auto">
                <a:xfrm>
                  <a:off x="0" y="0"/>
                  <a:ext cx="965200" cy="968375"/>
                </a:xfrm>
                <a:custGeom>
                  <a:avLst/>
                  <a:gdLst>
                    <a:gd name="T0" fmla="*/ 117 w 139"/>
                    <a:gd name="T1" fmla="*/ 19 h 139"/>
                    <a:gd name="T2" fmla="*/ 72 w 139"/>
                    <a:gd name="T3" fmla="*/ 0 h 139"/>
                    <a:gd name="T4" fmla="*/ 70 w 139"/>
                    <a:gd name="T5" fmla="*/ 0 h 139"/>
                    <a:gd name="T6" fmla="*/ 67 w 139"/>
                    <a:gd name="T7" fmla="*/ 0 h 139"/>
                    <a:gd name="T8" fmla="*/ 0 w 139"/>
                    <a:gd name="T9" fmla="*/ 0 h 139"/>
                    <a:gd name="T10" fmla="*/ 0 w 139"/>
                    <a:gd name="T11" fmla="*/ 70 h 139"/>
                    <a:gd name="T12" fmla="*/ 0 w 139"/>
                    <a:gd name="T13" fmla="*/ 70 h 139"/>
                    <a:gd name="T14" fmla="*/ 0 w 139"/>
                    <a:gd name="T15" fmla="*/ 69 h 139"/>
                    <a:gd name="T16" fmla="*/ 50 w 139"/>
                    <a:gd name="T17" fmla="*/ 136 h 139"/>
                    <a:gd name="T18" fmla="*/ 70 w 139"/>
                    <a:gd name="T19" fmla="*/ 139 h 139"/>
                    <a:gd name="T20" fmla="*/ 89 w 139"/>
                    <a:gd name="T21" fmla="*/ 136 h 139"/>
                    <a:gd name="T22" fmla="*/ 117 w 139"/>
                    <a:gd name="T23" fmla="*/ 120 h 139"/>
                    <a:gd name="T24" fmla="*/ 139 w 139"/>
                    <a:gd name="T25" fmla="*/ 69 h 139"/>
                    <a:gd name="T26" fmla="*/ 117 w 139"/>
                    <a:gd name="T27" fmla="*/ 1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9" h="139">
                      <a:moveTo>
                        <a:pt x="117" y="19"/>
                      </a:moveTo>
                      <a:cubicBezTo>
                        <a:pt x="106" y="7"/>
                        <a:pt x="90" y="0"/>
                        <a:pt x="72" y="0"/>
                      </a:cubicBezTo>
                      <a:cubicBezTo>
                        <a:pt x="71" y="0"/>
                        <a:pt x="71" y="0"/>
                        <a:pt x="70" y="0"/>
                      </a:cubicBezTo>
                      <a:cubicBezTo>
                        <a:pt x="69" y="0"/>
                        <a:pt x="68" y="0"/>
                        <a:pt x="67" y="0"/>
                      </a:cubicBezTo>
                      <a:cubicBezTo>
                        <a:pt x="0" y="0"/>
                        <a:pt x="0" y="0"/>
                        <a:pt x="0" y="0"/>
                      </a:cubicBezTo>
                      <a:cubicBezTo>
                        <a:pt x="0" y="70"/>
                        <a:pt x="0" y="70"/>
                        <a:pt x="0" y="70"/>
                      </a:cubicBezTo>
                      <a:cubicBezTo>
                        <a:pt x="0" y="70"/>
                        <a:pt x="0" y="70"/>
                        <a:pt x="0" y="70"/>
                      </a:cubicBezTo>
                      <a:cubicBezTo>
                        <a:pt x="0" y="70"/>
                        <a:pt x="0" y="69"/>
                        <a:pt x="0" y="69"/>
                      </a:cubicBezTo>
                      <a:cubicBezTo>
                        <a:pt x="0" y="101"/>
                        <a:pt x="21" y="128"/>
                        <a:pt x="50" y="136"/>
                      </a:cubicBezTo>
                      <a:cubicBezTo>
                        <a:pt x="56" y="138"/>
                        <a:pt x="63" y="139"/>
                        <a:pt x="70" y="139"/>
                      </a:cubicBezTo>
                      <a:cubicBezTo>
                        <a:pt x="76" y="139"/>
                        <a:pt x="83" y="138"/>
                        <a:pt x="89" y="136"/>
                      </a:cubicBezTo>
                      <a:cubicBezTo>
                        <a:pt x="100" y="133"/>
                        <a:pt x="109" y="127"/>
                        <a:pt x="117" y="120"/>
                      </a:cubicBezTo>
                      <a:cubicBezTo>
                        <a:pt x="131" y="107"/>
                        <a:pt x="139" y="89"/>
                        <a:pt x="139" y="69"/>
                      </a:cubicBezTo>
                      <a:cubicBezTo>
                        <a:pt x="139" y="49"/>
                        <a:pt x="131" y="31"/>
                        <a:pt x="117" y="19"/>
                      </a:cubicBezTo>
                      <a:close/>
                    </a:path>
                  </a:pathLst>
                </a:custGeom>
                <a:solidFill>
                  <a:srgbClr val="5B9BD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65" name="Freeform 21"/>
                <p:cNvSpPr/>
                <p:nvPr/>
              </p:nvSpPr>
              <p:spPr bwMode="auto">
                <a:xfrm>
                  <a:off x="34925" y="34925"/>
                  <a:ext cx="896938" cy="900113"/>
                </a:xfrm>
                <a:custGeom>
                  <a:avLst/>
                  <a:gdLst>
                    <a:gd name="T0" fmla="*/ 65 w 129"/>
                    <a:gd name="T1" fmla="*/ 129 h 129"/>
                    <a:gd name="T2" fmla="*/ 47 w 129"/>
                    <a:gd name="T3" fmla="*/ 126 h 129"/>
                    <a:gd name="T4" fmla="*/ 0 w 129"/>
                    <a:gd name="T5" fmla="*/ 65 h 129"/>
                    <a:gd name="T6" fmla="*/ 0 w 129"/>
                    <a:gd name="T7" fmla="*/ 0 h 129"/>
                    <a:gd name="T8" fmla="*/ 62 w 129"/>
                    <a:gd name="T9" fmla="*/ 0 h 129"/>
                    <a:gd name="T10" fmla="*/ 63 w 129"/>
                    <a:gd name="T11" fmla="*/ 0 h 129"/>
                    <a:gd name="T12" fmla="*/ 65 w 129"/>
                    <a:gd name="T13" fmla="*/ 0 h 129"/>
                    <a:gd name="T14" fmla="*/ 66 w 129"/>
                    <a:gd name="T15" fmla="*/ 0 h 129"/>
                    <a:gd name="T16" fmla="*/ 67 w 129"/>
                    <a:gd name="T17" fmla="*/ 0 h 129"/>
                    <a:gd name="T18" fmla="*/ 109 w 129"/>
                    <a:gd name="T19" fmla="*/ 17 h 129"/>
                    <a:gd name="T20" fmla="*/ 129 w 129"/>
                    <a:gd name="T21" fmla="*/ 64 h 129"/>
                    <a:gd name="T22" fmla="*/ 109 w 129"/>
                    <a:gd name="T23" fmla="*/ 111 h 129"/>
                    <a:gd name="T24" fmla="*/ 83 w 129"/>
                    <a:gd name="T25" fmla="*/ 126 h 129"/>
                    <a:gd name="T26" fmla="*/ 65 w 129"/>
                    <a:gd name="T27" fmla="*/ 12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9" h="129">
                      <a:moveTo>
                        <a:pt x="65" y="129"/>
                      </a:moveTo>
                      <a:cubicBezTo>
                        <a:pt x="59" y="129"/>
                        <a:pt x="52" y="128"/>
                        <a:pt x="47" y="126"/>
                      </a:cubicBezTo>
                      <a:cubicBezTo>
                        <a:pt x="19" y="118"/>
                        <a:pt x="0" y="93"/>
                        <a:pt x="0" y="65"/>
                      </a:cubicBezTo>
                      <a:cubicBezTo>
                        <a:pt x="0" y="0"/>
                        <a:pt x="0" y="0"/>
                        <a:pt x="0" y="0"/>
                      </a:cubicBezTo>
                      <a:cubicBezTo>
                        <a:pt x="62" y="0"/>
                        <a:pt x="62" y="0"/>
                        <a:pt x="62" y="0"/>
                      </a:cubicBezTo>
                      <a:cubicBezTo>
                        <a:pt x="63" y="0"/>
                        <a:pt x="63" y="0"/>
                        <a:pt x="63" y="0"/>
                      </a:cubicBezTo>
                      <a:cubicBezTo>
                        <a:pt x="64" y="0"/>
                        <a:pt x="64" y="0"/>
                        <a:pt x="65" y="0"/>
                      </a:cubicBezTo>
                      <a:cubicBezTo>
                        <a:pt x="65" y="0"/>
                        <a:pt x="66" y="0"/>
                        <a:pt x="66" y="0"/>
                      </a:cubicBezTo>
                      <a:cubicBezTo>
                        <a:pt x="67" y="0"/>
                        <a:pt x="67" y="0"/>
                        <a:pt x="67" y="0"/>
                      </a:cubicBezTo>
                      <a:cubicBezTo>
                        <a:pt x="83" y="0"/>
                        <a:pt x="98" y="7"/>
                        <a:pt x="109" y="17"/>
                      </a:cubicBezTo>
                      <a:cubicBezTo>
                        <a:pt x="122" y="30"/>
                        <a:pt x="129" y="46"/>
                        <a:pt x="129" y="64"/>
                      </a:cubicBezTo>
                      <a:cubicBezTo>
                        <a:pt x="129" y="82"/>
                        <a:pt x="122" y="99"/>
                        <a:pt x="109" y="111"/>
                      </a:cubicBezTo>
                      <a:cubicBezTo>
                        <a:pt x="101" y="118"/>
                        <a:pt x="92" y="123"/>
                        <a:pt x="83" y="126"/>
                      </a:cubicBezTo>
                      <a:cubicBezTo>
                        <a:pt x="77" y="128"/>
                        <a:pt x="71" y="129"/>
                        <a:pt x="65" y="129"/>
                      </a:cubicBezTo>
                      <a:close/>
                    </a:path>
                  </a:pathLst>
                </a:custGeom>
                <a:solidFill>
                  <a:srgbClr val="D7240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66" name="Freeform 22"/>
                <p:cNvSpPr/>
                <p:nvPr/>
              </p:nvSpPr>
              <p:spPr bwMode="auto">
                <a:xfrm>
                  <a:off x="34925" y="34925"/>
                  <a:ext cx="896938" cy="900113"/>
                </a:xfrm>
                <a:custGeom>
                  <a:avLst/>
                  <a:gdLst>
                    <a:gd name="T0" fmla="*/ 65 w 129"/>
                    <a:gd name="T1" fmla="*/ 129 h 129"/>
                    <a:gd name="T2" fmla="*/ 47 w 129"/>
                    <a:gd name="T3" fmla="*/ 126 h 129"/>
                    <a:gd name="T4" fmla="*/ 0 w 129"/>
                    <a:gd name="T5" fmla="*/ 65 h 129"/>
                    <a:gd name="T6" fmla="*/ 0 w 129"/>
                    <a:gd name="T7" fmla="*/ 0 h 129"/>
                    <a:gd name="T8" fmla="*/ 62 w 129"/>
                    <a:gd name="T9" fmla="*/ 0 h 129"/>
                    <a:gd name="T10" fmla="*/ 63 w 129"/>
                    <a:gd name="T11" fmla="*/ 0 h 129"/>
                    <a:gd name="T12" fmla="*/ 65 w 129"/>
                    <a:gd name="T13" fmla="*/ 0 h 129"/>
                    <a:gd name="T14" fmla="*/ 66 w 129"/>
                    <a:gd name="T15" fmla="*/ 0 h 129"/>
                    <a:gd name="T16" fmla="*/ 67 w 129"/>
                    <a:gd name="T17" fmla="*/ 0 h 129"/>
                    <a:gd name="T18" fmla="*/ 109 w 129"/>
                    <a:gd name="T19" fmla="*/ 17 h 129"/>
                    <a:gd name="T20" fmla="*/ 129 w 129"/>
                    <a:gd name="T21" fmla="*/ 64 h 129"/>
                    <a:gd name="T22" fmla="*/ 109 w 129"/>
                    <a:gd name="T23" fmla="*/ 111 h 129"/>
                    <a:gd name="T24" fmla="*/ 83 w 129"/>
                    <a:gd name="T25" fmla="*/ 126 h 129"/>
                    <a:gd name="T26" fmla="*/ 65 w 129"/>
                    <a:gd name="T27" fmla="*/ 12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9" h="129">
                      <a:moveTo>
                        <a:pt x="65" y="129"/>
                      </a:moveTo>
                      <a:cubicBezTo>
                        <a:pt x="59" y="129"/>
                        <a:pt x="52" y="128"/>
                        <a:pt x="47" y="126"/>
                      </a:cubicBezTo>
                      <a:cubicBezTo>
                        <a:pt x="19" y="118"/>
                        <a:pt x="0" y="93"/>
                        <a:pt x="0" y="65"/>
                      </a:cubicBezTo>
                      <a:cubicBezTo>
                        <a:pt x="0" y="0"/>
                        <a:pt x="0" y="0"/>
                        <a:pt x="0" y="0"/>
                      </a:cubicBezTo>
                      <a:cubicBezTo>
                        <a:pt x="62" y="0"/>
                        <a:pt x="62" y="0"/>
                        <a:pt x="62" y="0"/>
                      </a:cubicBezTo>
                      <a:cubicBezTo>
                        <a:pt x="63" y="0"/>
                        <a:pt x="63" y="0"/>
                        <a:pt x="63" y="0"/>
                      </a:cubicBezTo>
                      <a:cubicBezTo>
                        <a:pt x="64" y="0"/>
                        <a:pt x="64" y="0"/>
                        <a:pt x="65" y="0"/>
                      </a:cubicBezTo>
                      <a:cubicBezTo>
                        <a:pt x="65" y="0"/>
                        <a:pt x="66" y="0"/>
                        <a:pt x="66" y="0"/>
                      </a:cubicBezTo>
                      <a:cubicBezTo>
                        <a:pt x="67" y="0"/>
                        <a:pt x="67" y="0"/>
                        <a:pt x="67" y="0"/>
                      </a:cubicBezTo>
                      <a:cubicBezTo>
                        <a:pt x="83" y="0"/>
                        <a:pt x="98" y="7"/>
                        <a:pt x="109" y="17"/>
                      </a:cubicBezTo>
                      <a:cubicBezTo>
                        <a:pt x="122" y="30"/>
                        <a:pt x="129" y="46"/>
                        <a:pt x="129" y="64"/>
                      </a:cubicBezTo>
                      <a:cubicBezTo>
                        <a:pt x="129" y="82"/>
                        <a:pt x="122" y="99"/>
                        <a:pt x="109" y="111"/>
                      </a:cubicBezTo>
                      <a:cubicBezTo>
                        <a:pt x="101" y="118"/>
                        <a:pt x="92" y="123"/>
                        <a:pt x="83" y="126"/>
                      </a:cubicBezTo>
                      <a:cubicBezTo>
                        <a:pt x="77" y="128"/>
                        <a:pt x="71" y="129"/>
                        <a:pt x="65" y="129"/>
                      </a:cubicBezTo>
                      <a:close/>
                    </a:path>
                  </a:pathLst>
                </a:custGeom>
                <a:solidFill>
                  <a:srgbClr val="FFFA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67" name="Freeform 23"/>
                <p:cNvSpPr/>
                <p:nvPr/>
              </p:nvSpPr>
              <p:spPr bwMode="auto">
                <a:xfrm>
                  <a:off x="69850" y="69850"/>
                  <a:ext cx="827088" cy="830263"/>
                </a:xfrm>
                <a:custGeom>
                  <a:avLst/>
                  <a:gdLst>
                    <a:gd name="T0" fmla="*/ 60 w 119"/>
                    <a:gd name="T1" fmla="*/ 119 h 119"/>
                    <a:gd name="T2" fmla="*/ 43 w 119"/>
                    <a:gd name="T3" fmla="*/ 116 h 119"/>
                    <a:gd name="T4" fmla="*/ 0 w 119"/>
                    <a:gd name="T5" fmla="*/ 60 h 119"/>
                    <a:gd name="T6" fmla="*/ 0 w 119"/>
                    <a:gd name="T7" fmla="*/ 0 h 119"/>
                    <a:gd name="T8" fmla="*/ 57 w 119"/>
                    <a:gd name="T9" fmla="*/ 0 h 119"/>
                    <a:gd name="T10" fmla="*/ 58 w 119"/>
                    <a:gd name="T11" fmla="*/ 0 h 119"/>
                    <a:gd name="T12" fmla="*/ 60 w 119"/>
                    <a:gd name="T13" fmla="*/ 0 h 119"/>
                    <a:gd name="T14" fmla="*/ 61 w 119"/>
                    <a:gd name="T15" fmla="*/ 0 h 119"/>
                    <a:gd name="T16" fmla="*/ 62 w 119"/>
                    <a:gd name="T17" fmla="*/ 0 h 119"/>
                    <a:gd name="T18" fmla="*/ 100 w 119"/>
                    <a:gd name="T19" fmla="*/ 16 h 119"/>
                    <a:gd name="T20" fmla="*/ 119 w 119"/>
                    <a:gd name="T21" fmla="*/ 59 h 119"/>
                    <a:gd name="T22" fmla="*/ 100 w 119"/>
                    <a:gd name="T23" fmla="*/ 102 h 119"/>
                    <a:gd name="T24" fmla="*/ 76 w 119"/>
                    <a:gd name="T25" fmla="*/ 116 h 119"/>
                    <a:gd name="T26" fmla="*/ 60 w 119"/>
                    <a:gd name="T27" fmla="*/ 11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9" h="119">
                      <a:moveTo>
                        <a:pt x="60" y="119"/>
                      </a:moveTo>
                      <a:cubicBezTo>
                        <a:pt x="54" y="119"/>
                        <a:pt x="48" y="118"/>
                        <a:pt x="43" y="116"/>
                      </a:cubicBezTo>
                      <a:cubicBezTo>
                        <a:pt x="18" y="109"/>
                        <a:pt x="0" y="86"/>
                        <a:pt x="0" y="60"/>
                      </a:cubicBezTo>
                      <a:cubicBezTo>
                        <a:pt x="0" y="0"/>
                        <a:pt x="0" y="0"/>
                        <a:pt x="0" y="0"/>
                      </a:cubicBezTo>
                      <a:cubicBezTo>
                        <a:pt x="57" y="0"/>
                        <a:pt x="57" y="0"/>
                        <a:pt x="57" y="0"/>
                      </a:cubicBezTo>
                      <a:cubicBezTo>
                        <a:pt x="58" y="0"/>
                        <a:pt x="58" y="0"/>
                        <a:pt x="58" y="0"/>
                      </a:cubicBezTo>
                      <a:cubicBezTo>
                        <a:pt x="59" y="0"/>
                        <a:pt x="59" y="0"/>
                        <a:pt x="60" y="0"/>
                      </a:cubicBezTo>
                      <a:cubicBezTo>
                        <a:pt x="60" y="0"/>
                        <a:pt x="60" y="0"/>
                        <a:pt x="61" y="0"/>
                      </a:cubicBezTo>
                      <a:cubicBezTo>
                        <a:pt x="62" y="0"/>
                        <a:pt x="62" y="0"/>
                        <a:pt x="62" y="0"/>
                      </a:cubicBezTo>
                      <a:cubicBezTo>
                        <a:pt x="76" y="0"/>
                        <a:pt x="90" y="6"/>
                        <a:pt x="100" y="16"/>
                      </a:cubicBezTo>
                      <a:cubicBezTo>
                        <a:pt x="112" y="27"/>
                        <a:pt x="119" y="43"/>
                        <a:pt x="119" y="59"/>
                      </a:cubicBezTo>
                      <a:cubicBezTo>
                        <a:pt x="119" y="76"/>
                        <a:pt x="112" y="91"/>
                        <a:pt x="100" y="102"/>
                      </a:cubicBezTo>
                      <a:cubicBezTo>
                        <a:pt x="93" y="109"/>
                        <a:pt x="85" y="114"/>
                        <a:pt x="76" y="116"/>
                      </a:cubicBezTo>
                      <a:cubicBezTo>
                        <a:pt x="71" y="118"/>
                        <a:pt x="65" y="119"/>
                        <a:pt x="60" y="119"/>
                      </a:cubicBezTo>
                      <a:close/>
                    </a:path>
                  </a:pathLst>
                </a:custGeom>
                <a:solidFill>
                  <a:srgbClr val="5B9BD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163" name="文本框 43"/>
              <p:cNvSpPr txBox="1">
                <a:spLocks noChangeArrowheads="1"/>
              </p:cNvSpPr>
              <p:nvPr/>
            </p:nvSpPr>
            <p:spPr bwMode="auto">
              <a:xfrm>
                <a:off x="156141" y="215827"/>
                <a:ext cx="89569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l" defTabSz="914400" rtl="0" eaLnBrk="1" fontAlgn="base" latinLnBrk="0" hangingPunct="1">
                  <a:lnSpc>
                    <a:spcPct val="100000"/>
                  </a:lnSpc>
                  <a:spcBef>
                    <a:spcPts val="1000"/>
                  </a:spcBef>
                  <a:spcAft>
                    <a:spcPct val="0"/>
                  </a:spcAft>
                  <a:buClrTx/>
                  <a:buSzTx/>
                  <a:buFontTx/>
                  <a:buNone/>
                  <a:defRPr/>
                </a:pPr>
                <a:r>
                  <a:rPr kumimoji="0" lang="en-US" altLang="zh-CN" sz="2800" b="1" i="0" u="none" strike="noStrike" kern="0" cap="none" spc="0" normalizeH="0" baseline="0" noProof="0" smtClean="0">
                    <a:ln>
                      <a:noFill/>
                    </a:ln>
                    <a:solidFill>
                      <a:sysClr val="window" lastClr="FFFFFF"/>
                    </a:solidFill>
                    <a:effectLst/>
                    <a:uLnTx/>
                    <a:uFillTx/>
                    <a:latin typeface="微软雅黑" panose="020B0503020204020204" pitchFamily="34" charset="-122"/>
                    <a:ea typeface="微软雅黑" panose="020B0503020204020204" pitchFamily="34" charset="-122"/>
                    <a:cs typeface="宋体" panose="02010600030101010101" pitchFamily="2" charset="-122"/>
                  </a:rPr>
                  <a:t>02</a:t>
                </a:r>
                <a:endParaRPr kumimoji="0" lang="zh-CN" altLang="zh-CN" sz="1800" b="0" i="0" u="none" strike="noStrike" kern="0" cap="none" spc="0" normalizeH="0" baseline="0" noProof="0" smtClean="0">
                  <a:ln>
                    <a:noFill/>
                  </a:ln>
                  <a:solidFill>
                    <a:sysClr val="windowText" lastClr="000000"/>
                  </a:solidFill>
                  <a:effectLst/>
                  <a:uLnTx/>
                  <a:uFillTx/>
                  <a:latin typeface="Arial" panose="020B0604020202020204" pitchFamily="34" charset="0"/>
                  <a:ea typeface="宋体" panose="02010600030101010101" pitchFamily="2" charset="-122"/>
                  <a:cs typeface="宋体" panose="02010600030101010101" pitchFamily="2" charset="-122"/>
                </a:endParaRPr>
              </a:p>
            </p:txBody>
          </p:sp>
        </p:grpSp>
        <p:sp>
          <p:nvSpPr>
            <p:cNvPr id="161" name="文本框 41"/>
            <p:cNvSpPr txBox="1">
              <a:spLocks noChangeArrowheads="1"/>
            </p:cNvSpPr>
            <p:nvPr/>
          </p:nvSpPr>
          <p:spPr bwMode="auto">
            <a:xfrm>
              <a:off x="930424" y="349177"/>
              <a:ext cx="8690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l" defTabSz="914400" rtl="0" eaLnBrk="1" fontAlgn="base" latinLnBrk="0" hangingPunct="1">
                <a:lnSpc>
                  <a:spcPct val="100000"/>
                </a:lnSpc>
                <a:spcBef>
                  <a:spcPts val="1000"/>
                </a:spcBef>
                <a:spcAft>
                  <a:spcPct val="0"/>
                </a:spcAft>
                <a:buClrTx/>
                <a:buSzTx/>
                <a:buFontTx/>
                <a:buNone/>
                <a:defRPr/>
              </a:pPr>
              <a:r>
                <a:rPr kumimoji="0" lang="zh-CN" altLang="zh-CN" sz="18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cs typeface="宋体" panose="02010600030101010101" pitchFamily="2" charset="-122"/>
                </a:rPr>
                <a:t>关键词</a:t>
              </a:r>
              <a:endParaRPr kumimoji="0" lang="zh-CN" altLang="zh-CN" sz="1800" b="0" i="0" u="none" strike="noStrike" kern="0" cap="none" spc="0" normalizeH="0" baseline="0" noProof="0" smtClean="0">
                <a:ln>
                  <a:noFill/>
                </a:ln>
                <a:solidFill>
                  <a:sysClr val="windowText" lastClr="000000"/>
                </a:solidFill>
                <a:effectLst/>
                <a:uLnTx/>
                <a:uFillTx/>
                <a:latin typeface="Arial" panose="020B0604020202020204" pitchFamily="34" charset="0"/>
                <a:ea typeface="宋体" panose="02010600030101010101" pitchFamily="2" charset="-122"/>
                <a:cs typeface="宋体" panose="02010600030101010101" pitchFamily="2" charset="-122"/>
              </a:endParaRPr>
            </a:p>
          </p:txBody>
        </p:sp>
      </p:grpSp>
      <p:grpSp>
        <p:nvGrpSpPr>
          <p:cNvPr id="168" name="组合 48"/>
          <p:cNvGrpSpPr/>
          <p:nvPr/>
        </p:nvGrpSpPr>
        <p:grpSpPr bwMode="auto">
          <a:xfrm>
            <a:off x="4619625" y="5446713"/>
            <a:ext cx="1831975" cy="968375"/>
            <a:chOff x="0" y="0"/>
            <a:chExt cx="1831062" cy="968375"/>
          </a:xfrm>
        </p:grpSpPr>
        <p:grpSp>
          <p:nvGrpSpPr>
            <p:cNvPr id="169" name="组合 49"/>
            <p:cNvGrpSpPr/>
            <p:nvPr/>
          </p:nvGrpSpPr>
          <p:grpSpPr bwMode="auto">
            <a:xfrm>
              <a:off x="0" y="0"/>
              <a:ext cx="1053079" cy="968375"/>
              <a:chOff x="0" y="0"/>
              <a:chExt cx="1053079" cy="968375"/>
            </a:xfrm>
          </p:grpSpPr>
          <p:grpSp>
            <p:nvGrpSpPr>
              <p:cNvPr id="171" name="组合 51"/>
              <p:cNvGrpSpPr/>
              <p:nvPr/>
            </p:nvGrpSpPr>
            <p:grpSpPr bwMode="auto">
              <a:xfrm>
                <a:off x="0" y="0"/>
                <a:ext cx="965200" cy="968375"/>
                <a:chOff x="0" y="0"/>
                <a:chExt cx="965200" cy="968375"/>
              </a:xfrm>
            </p:grpSpPr>
            <p:sp>
              <p:nvSpPr>
                <p:cNvPr id="173" name="Freeform 24"/>
                <p:cNvSpPr/>
                <p:nvPr/>
              </p:nvSpPr>
              <p:spPr bwMode="auto">
                <a:xfrm>
                  <a:off x="0" y="0"/>
                  <a:ext cx="965200" cy="968375"/>
                </a:xfrm>
                <a:custGeom>
                  <a:avLst/>
                  <a:gdLst>
                    <a:gd name="T0" fmla="*/ 117 w 139"/>
                    <a:gd name="T1" fmla="*/ 19 h 139"/>
                    <a:gd name="T2" fmla="*/ 72 w 139"/>
                    <a:gd name="T3" fmla="*/ 0 h 139"/>
                    <a:gd name="T4" fmla="*/ 70 w 139"/>
                    <a:gd name="T5" fmla="*/ 0 h 139"/>
                    <a:gd name="T6" fmla="*/ 67 w 139"/>
                    <a:gd name="T7" fmla="*/ 0 h 139"/>
                    <a:gd name="T8" fmla="*/ 0 w 139"/>
                    <a:gd name="T9" fmla="*/ 0 h 139"/>
                    <a:gd name="T10" fmla="*/ 0 w 139"/>
                    <a:gd name="T11" fmla="*/ 70 h 139"/>
                    <a:gd name="T12" fmla="*/ 0 w 139"/>
                    <a:gd name="T13" fmla="*/ 70 h 139"/>
                    <a:gd name="T14" fmla="*/ 0 w 139"/>
                    <a:gd name="T15" fmla="*/ 69 h 139"/>
                    <a:gd name="T16" fmla="*/ 50 w 139"/>
                    <a:gd name="T17" fmla="*/ 136 h 139"/>
                    <a:gd name="T18" fmla="*/ 70 w 139"/>
                    <a:gd name="T19" fmla="*/ 139 h 139"/>
                    <a:gd name="T20" fmla="*/ 89 w 139"/>
                    <a:gd name="T21" fmla="*/ 136 h 139"/>
                    <a:gd name="T22" fmla="*/ 117 w 139"/>
                    <a:gd name="T23" fmla="*/ 120 h 139"/>
                    <a:gd name="T24" fmla="*/ 139 w 139"/>
                    <a:gd name="T25" fmla="*/ 69 h 139"/>
                    <a:gd name="T26" fmla="*/ 117 w 139"/>
                    <a:gd name="T27" fmla="*/ 1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9" h="139">
                      <a:moveTo>
                        <a:pt x="117" y="19"/>
                      </a:moveTo>
                      <a:cubicBezTo>
                        <a:pt x="105" y="8"/>
                        <a:pt x="90" y="1"/>
                        <a:pt x="72" y="0"/>
                      </a:cubicBezTo>
                      <a:cubicBezTo>
                        <a:pt x="71" y="0"/>
                        <a:pt x="71" y="0"/>
                        <a:pt x="70" y="0"/>
                      </a:cubicBezTo>
                      <a:cubicBezTo>
                        <a:pt x="69" y="0"/>
                        <a:pt x="68" y="0"/>
                        <a:pt x="67" y="0"/>
                      </a:cubicBezTo>
                      <a:cubicBezTo>
                        <a:pt x="0" y="0"/>
                        <a:pt x="0" y="0"/>
                        <a:pt x="0" y="0"/>
                      </a:cubicBezTo>
                      <a:cubicBezTo>
                        <a:pt x="0" y="70"/>
                        <a:pt x="0" y="70"/>
                        <a:pt x="0" y="70"/>
                      </a:cubicBezTo>
                      <a:cubicBezTo>
                        <a:pt x="0" y="70"/>
                        <a:pt x="0" y="70"/>
                        <a:pt x="0" y="70"/>
                      </a:cubicBezTo>
                      <a:cubicBezTo>
                        <a:pt x="0" y="70"/>
                        <a:pt x="0" y="70"/>
                        <a:pt x="0" y="69"/>
                      </a:cubicBezTo>
                      <a:cubicBezTo>
                        <a:pt x="0" y="101"/>
                        <a:pt x="21" y="128"/>
                        <a:pt x="50" y="136"/>
                      </a:cubicBezTo>
                      <a:cubicBezTo>
                        <a:pt x="56" y="138"/>
                        <a:pt x="63" y="139"/>
                        <a:pt x="70" y="139"/>
                      </a:cubicBezTo>
                      <a:cubicBezTo>
                        <a:pt x="76" y="139"/>
                        <a:pt x="83" y="138"/>
                        <a:pt x="89" y="136"/>
                      </a:cubicBezTo>
                      <a:cubicBezTo>
                        <a:pt x="100" y="133"/>
                        <a:pt x="109" y="128"/>
                        <a:pt x="117" y="120"/>
                      </a:cubicBezTo>
                      <a:cubicBezTo>
                        <a:pt x="131" y="107"/>
                        <a:pt x="139" y="89"/>
                        <a:pt x="139" y="69"/>
                      </a:cubicBezTo>
                      <a:cubicBezTo>
                        <a:pt x="139" y="50"/>
                        <a:pt x="131" y="32"/>
                        <a:pt x="117" y="19"/>
                      </a:cubicBezTo>
                      <a:close/>
                    </a:path>
                  </a:pathLst>
                </a:custGeom>
                <a:solidFill>
                  <a:srgbClr val="5B9BD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74" name="Freeform 25"/>
                <p:cNvSpPr/>
                <p:nvPr/>
              </p:nvSpPr>
              <p:spPr bwMode="auto">
                <a:xfrm>
                  <a:off x="33337" y="34925"/>
                  <a:ext cx="896938" cy="898525"/>
                </a:xfrm>
                <a:custGeom>
                  <a:avLst/>
                  <a:gdLst>
                    <a:gd name="T0" fmla="*/ 65 w 129"/>
                    <a:gd name="T1" fmla="*/ 129 h 129"/>
                    <a:gd name="T2" fmla="*/ 47 w 129"/>
                    <a:gd name="T3" fmla="*/ 126 h 129"/>
                    <a:gd name="T4" fmla="*/ 0 w 129"/>
                    <a:gd name="T5" fmla="*/ 65 h 129"/>
                    <a:gd name="T6" fmla="*/ 0 w 129"/>
                    <a:gd name="T7" fmla="*/ 0 h 129"/>
                    <a:gd name="T8" fmla="*/ 62 w 129"/>
                    <a:gd name="T9" fmla="*/ 0 h 129"/>
                    <a:gd name="T10" fmla="*/ 63 w 129"/>
                    <a:gd name="T11" fmla="*/ 0 h 129"/>
                    <a:gd name="T12" fmla="*/ 65 w 129"/>
                    <a:gd name="T13" fmla="*/ 0 h 129"/>
                    <a:gd name="T14" fmla="*/ 66 w 129"/>
                    <a:gd name="T15" fmla="*/ 0 h 129"/>
                    <a:gd name="T16" fmla="*/ 67 w 129"/>
                    <a:gd name="T17" fmla="*/ 0 h 129"/>
                    <a:gd name="T18" fmla="*/ 109 w 129"/>
                    <a:gd name="T19" fmla="*/ 18 h 129"/>
                    <a:gd name="T20" fmla="*/ 129 w 129"/>
                    <a:gd name="T21" fmla="*/ 64 h 129"/>
                    <a:gd name="T22" fmla="*/ 109 w 129"/>
                    <a:gd name="T23" fmla="*/ 111 h 129"/>
                    <a:gd name="T24" fmla="*/ 83 w 129"/>
                    <a:gd name="T25" fmla="*/ 126 h 129"/>
                    <a:gd name="T26" fmla="*/ 65 w 129"/>
                    <a:gd name="T27" fmla="*/ 12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9" h="129">
                      <a:moveTo>
                        <a:pt x="65" y="129"/>
                      </a:moveTo>
                      <a:cubicBezTo>
                        <a:pt x="59" y="129"/>
                        <a:pt x="52" y="128"/>
                        <a:pt x="47" y="126"/>
                      </a:cubicBezTo>
                      <a:cubicBezTo>
                        <a:pt x="19" y="119"/>
                        <a:pt x="0" y="93"/>
                        <a:pt x="0" y="65"/>
                      </a:cubicBezTo>
                      <a:cubicBezTo>
                        <a:pt x="0" y="0"/>
                        <a:pt x="0" y="0"/>
                        <a:pt x="0" y="0"/>
                      </a:cubicBezTo>
                      <a:cubicBezTo>
                        <a:pt x="62" y="0"/>
                        <a:pt x="62" y="0"/>
                        <a:pt x="62" y="0"/>
                      </a:cubicBezTo>
                      <a:cubicBezTo>
                        <a:pt x="63" y="0"/>
                        <a:pt x="63" y="0"/>
                        <a:pt x="63" y="0"/>
                      </a:cubicBezTo>
                      <a:cubicBezTo>
                        <a:pt x="64" y="0"/>
                        <a:pt x="64" y="0"/>
                        <a:pt x="65" y="0"/>
                      </a:cubicBezTo>
                      <a:cubicBezTo>
                        <a:pt x="65" y="0"/>
                        <a:pt x="66" y="0"/>
                        <a:pt x="66" y="0"/>
                      </a:cubicBezTo>
                      <a:cubicBezTo>
                        <a:pt x="67" y="0"/>
                        <a:pt x="67" y="0"/>
                        <a:pt x="67" y="0"/>
                      </a:cubicBezTo>
                      <a:cubicBezTo>
                        <a:pt x="83" y="1"/>
                        <a:pt x="97" y="7"/>
                        <a:pt x="109" y="18"/>
                      </a:cubicBezTo>
                      <a:cubicBezTo>
                        <a:pt x="122" y="30"/>
                        <a:pt x="129" y="47"/>
                        <a:pt x="129" y="64"/>
                      </a:cubicBezTo>
                      <a:cubicBezTo>
                        <a:pt x="129" y="82"/>
                        <a:pt x="122" y="99"/>
                        <a:pt x="109" y="111"/>
                      </a:cubicBezTo>
                      <a:cubicBezTo>
                        <a:pt x="101" y="118"/>
                        <a:pt x="92" y="124"/>
                        <a:pt x="83" y="126"/>
                      </a:cubicBezTo>
                      <a:cubicBezTo>
                        <a:pt x="77" y="128"/>
                        <a:pt x="71" y="129"/>
                        <a:pt x="65" y="129"/>
                      </a:cubicBezTo>
                      <a:close/>
                    </a:path>
                  </a:pathLst>
                </a:custGeom>
                <a:solidFill>
                  <a:srgbClr val="FF3C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75" name="Freeform 26"/>
                <p:cNvSpPr/>
                <p:nvPr/>
              </p:nvSpPr>
              <p:spPr bwMode="auto">
                <a:xfrm>
                  <a:off x="33337" y="34925"/>
                  <a:ext cx="896938" cy="898525"/>
                </a:xfrm>
                <a:custGeom>
                  <a:avLst/>
                  <a:gdLst>
                    <a:gd name="T0" fmla="*/ 65 w 129"/>
                    <a:gd name="T1" fmla="*/ 129 h 129"/>
                    <a:gd name="T2" fmla="*/ 47 w 129"/>
                    <a:gd name="T3" fmla="*/ 126 h 129"/>
                    <a:gd name="T4" fmla="*/ 0 w 129"/>
                    <a:gd name="T5" fmla="*/ 65 h 129"/>
                    <a:gd name="T6" fmla="*/ 0 w 129"/>
                    <a:gd name="T7" fmla="*/ 0 h 129"/>
                    <a:gd name="T8" fmla="*/ 62 w 129"/>
                    <a:gd name="T9" fmla="*/ 0 h 129"/>
                    <a:gd name="T10" fmla="*/ 63 w 129"/>
                    <a:gd name="T11" fmla="*/ 0 h 129"/>
                    <a:gd name="T12" fmla="*/ 65 w 129"/>
                    <a:gd name="T13" fmla="*/ 0 h 129"/>
                    <a:gd name="T14" fmla="*/ 66 w 129"/>
                    <a:gd name="T15" fmla="*/ 0 h 129"/>
                    <a:gd name="T16" fmla="*/ 67 w 129"/>
                    <a:gd name="T17" fmla="*/ 0 h 129"/>
                    <a:gd name="T18" fmla="*/ 109 w 129"/>
                    <a:gd name="T19" fmla="*/ 18 h 129"/>
                    <a:gd name="T20" fmla="*/ 129 w 129"/>
                    <a:gd name="T21" fmla="*/ 64 h 129"/>
                    <a:gd name="T22" fmla="*/ 109 w 129"/>
                    <a:gd name="T23" fmla="*/ 111 h 129"/>
                    <a:gd name="T24" fmla="*/ 83 w 129"/>
                    <a:gd name="T25" fmla="*/ 126 h 129"/>
                    <a:gd name="T26" fmla="*/ 65 w 129"/>
                    <a:gd name="T27" fmla="*/ 12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9" h="129">
                      <a:moveTo>
                        <a:pt x="65" y="129"/>
                      </a:moveTo>
                      <a:cubicBezTo>
                        <a:pt x="59" y="129"/>
                        <a:pt x="52" y="128"/>
                        <a:pt x="47" y="126"/>
                      </a:cubicBezTo>
                      <a:cubicBezTo>
                        <a:pt x="19" y="119"/>
                        <a:pt x="0" y="93"/>
                        <a:pt x="0" y="65"/>
                      </a:cubicBezTo>
                      <a:cubicBezTo>
                        <a:pt x="0" y="0"/>
                        <a:pt x="0" y="0"/>
                        <a:pt x="0" y="0"/>
                      </a:cubicBezTo>
                      <a:cubicBezTo>
                        <a:pt x="62" y="0"/>
                        <a:pt x="62" y="0"/>
                        <a:pt x="62" y="0"/>
                      </a:cubicBezTo>
                      <a:cubicBezTo>
                        <a:pt x="63" y="0"/>
                        <a:pt x="63" y="0"/>
                        <a:pt x="63" y="0"/>
                      </a:cubicBezTo>
                      <a:cubicBezTo>
                        <a:pt x="64" y="0"/>
                        <a:pt x="64" y="0"/>
                        <a:pt x="65" y="0"/>
                      </a:cubicBezTo>
                      <a:cubicBezTo>
                        <a:pt x="65" y="0"/>
                        <a:pt x="66" y="0"/>
                        <a:pt x="66" y="0"/>
                      </a:cubicBezTo>
                      <a:cubicBezTo>
                        <a:pt x="67" y="0"/>
                        <a:pt x="67" y="0"/>
                        <a:pt x="67" y="0"/>
                      </a:cubicBezTo>
                      <a:cubicBezTo>
                        <a:pt x="83" y="1"/>
                        <a:pt x="97" y="7"/>
                        <a:pt x="109" y="18"/>
                      </a:cubicBezTo>
                      <a:cubicBezTo>
                        <a:pt x="122" y="30"/>
                        <a:pt x="129" y="47"/>
                        <a:pt x="129" y="64"/>
                      </a:cubicBezTo>
                      <a:cubicBezTo>
                        <a:pt x="129" y="82"/>
                        <a:pt x="122" y="99"/>
                        <a:pt x="109" y="111"/>
                      </a:cubicBezTo>
                      <a:cubicBezTo>
                        <a:pt x="101" y="118"/>
                        <a:pt x="92" y="124"/>
                        <a:pt x="83" y="126"/>
                      </a:cubicBezTo>
                      <a:cubicBezTo>
                        <a:pt x="77" y="128"/>
                        <a:pt x="71" y="129"/>
                        <a:pt x="65" y="129"/>
                      </a:cubicBezTo>
                      <a:close/>
                    </a:path>
                  </a:pathLst>
                </a:custGeom>
                <a:solidFill>
                  <a:srgbClr val="FFFA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76" name="Freeform 27"/>
                <p:cNvSpPr/>
                <p:nvPr/>
              </p:nvSpPr>
              <p:spPr bwMode="auto">
                <a:xfrm>
                  <a:off x="68262" y="69850"/>
                  <a:ext cx="827088" cy="828675"/>
                </a:xfrm>
                <a:custGeom>
                  <a:avLst/>
                  <a:gdLst>
                    <a:gd name="T0" fmla="*/ 60 w 119"/>
                    <a:gd name="T1" fmla="*/ 119 h 119"/>
                    <a:gd name="T2" fmla="*/ 43 w 119"/>
                    <a:gd name="T3" fmla="*/ 117 h 119"/>
                    <a:gd name="T4" fmla="*/ 0 w 119"/>
                    <a:gd name="T5" fmla="*/ 60 h 119"/>
                    <a:gd name="T6" fmla="*/ 0 w 119"/>
                    <a:gd name="T7" fmla="*/ 0 h 119"/>
                    <a:gd name="T8" fmla="*/ 57 w 119"/>
                    <a:gd name="T9" fmla="*/ 0 h 119"/>
                    <a:gd name="T10" fmla="*/ 58 w 119"/>
                    <a:gd name="T11" fmla="*/ 0 h 119"/>
                    <a:gd name="T12" fmla="*/ 60 w 119"/>
                    <a:gd name="T13" fmla="*/ 0 h 119"/>
                    <a:gd name="T14" fmla="*/ 61 w 119"/>
                    <a:gd name="T15" fmla="*/ 0 h 119"/>
                    <a:gd name="T16" fmla="*/ 62 w 119"/>
                    <a:gd name="T17" fmla="*/ 0 h 119"/>
                    <a:gd name="T18" fmla="*/ 100 w 119"/>
                    <a:gd name="T19" fmla="*/ 16 h 119"/>
                    <a:gd name="T20" fmla="*/ 119 w 119"/>
                    <a:gd name="T21" fmla="*/ 59 h 119"/>
                    <a:gd name="T22" fmla="*/ 100 w 119"/>
                    <a:gd name="T23" fmla="*/ 103 h 119"/>
                    <a:gd name="T24" fmla="*/ 76 w 119"/>
                    <a:gd name="T25" fmla="*/ 117 h 119"/>
                    <a:gd name="T26" fmla="*/ 60 w 119"/>
                    <a:gd name="T27" fmla="*/ 11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9" h="119">
                      <a:moveTo>
                        <a:pt x="60" y="119"/>
                      </a:moveTo>
                      <a:cubicBezTo>
                        <a:pt x="54" y="119"/>
                        <a:pt x="48" y="118"/>
                        <a:pt x="43" y="117"/>
                      </a:cubicBezTo>
                      <a:cubicBezTo>
                        <a:pt x="18" y="109"/>
                        <a:pt x="0" y="86"/>
                        <a:pt x="0" y="60"/>
                      </a:cubicBezTo>
                      <a:cubicBezTo>
                        <a:pt x="0" y="0"/>
                        <a:pt x="0" y="0"/>
                        <a:pt x="0" y="0"/>
                      </a:cubicBezTo>
                      <a:cubicBezTo>
                        <a:pt x="57" y="0"/>
                        <a:pt x="57" y="0"/>
                        <a:pt x="57" y="0"/>
                      </a:cubicBezTo>
                      <a:cubicBezTo>
                        <a:pt x="58" y="0"/>
                        <a:pt x="58" y="0"/>
                        <a:pt x="58" y="0"/>
                      </a:cubicBezTo>
                      <a:cubicBezTo>
                        <a:pt x="59" y="0"/>
                        <a:pt x="59" y="0"/>
                        <a:pt x="60" y="0"/>
                      </a:cubicBezTo>
                      <a:cubicBezTo>
                        <a:pt x="60" y="0"/>
                        <a:pt x="60" y="0"/>
                        <a:pt x="61" y="0"/>
                      </a:cubicBezTo>
                      <a:cubicBezTo>
                        <a:pt x="62" y="0"/>
                        <a:pt x="62" y="0"/>
                        <a:pt x="62" y="0"/>
                      </a:cubicBezTo>
                      <a:cubicBezTo>
                        <a:pt x="76" y="1"/>
                        <a:pt x="90" y="6"/>
                        <a:pt x="100" y="16"/>
                      </a:cubicBezTo>
                      <a:cubicBezTo>
                        <a:pt x="112" y="28"/>
                        <a:pt x="119" y="43"/>
                        <a:pt x="119" y="59"/>
                      </a:cubicBezTo>
                      <a:cubicBezTo>
                        <a:pt x="119" y="76"/>
                        <a:pt x="112" y="91"/>
                        <a:pt x="100" y="103"/>
                      </a:cubicBezTo>
                      <a:cubicBezTo>
                        <a:pt x="93" y="109"/>
                        <a:pt x="85" y="114"/>
                        <a:pt x="76" y="117"/>
                      </a:cubicBezTo>
                      <a:cubicBezTo>
                        <a:pt x="71" y="118"/>
                        <a:pt x="65" y="119"/>
                        <a:pt x="60" y="119"/>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172" name="文本框 52"/>
              <p:cNvSpPr txBox="1">
                <a:spLocks noChangeArrowheads="1"/>
              </p:cNvSpPr>
              <p:nvPr/>
            </p:nvSpPr>
            <p:spPr bwMode="auto">
              <a:xfrm>
                <a:off x="157382" y="222577"/>
                <a:ext cx="89569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l" defTabSz="914400" rtl="0" eaLnBrk="1" fontAlgn="base" latinLnBrk="0" hangingPunct="1">
                  <a:lnSpc>
                    <a:spcPct val="100000"/>
                  </a:lnSpc>
                  <a:spcBef>
                    <a:spcPts val="1000"/>
                  </a:spcBef>
                  <a:spcAft>
                    <a:spcPct val="0"/>
                  </a:spcAft>
                  <a:buClrTx/>
                  <a:buSzTx/>
                  <a:buFontTx/>
                  <a:buNone/>
                  <a:defRPr/>
                </a:pPr>
                <a:r>
                  <a:rPr kumimoji="0" lang="en-US" altLang="zh-CN" sz="2800" b="1" i="0" u="none" strike="noStrike" kern="0" cap="none" spc="0" normalizeH="0" baseline="0" noProof="0" smtClean="0">
                    <a:ln>
                      <a:noFill/>
                    </a:ln>
                    <a:solidFill>
                      <a:sysClr val="window" lastClr="FFFFFF"/>
                    </a:solidFill>
                    <a:effectLst/>
                    <a:uLnTx/>
                    <a:uFillTx/>
                    <a:latin typeface="微软雅黑" panose="020B0503020204020204" pitchFamily="34" charset="-122"/>
                    <a:ea typeface="微软雅黑" panose="020B0503020204020204" pitchFamily="34" charset="-122"/>
                    <a:cs typeface="宋体" panose="02010600030101010101" pitchFamily="2" charset="-122"/>
                  </a:rPr>
                  <a:t>04</a:t>
                </a:r>
                <a:endParaRPr kumimoji="0" lang="zh-CN" altLang="zh-CN" sz="1800" b="0" i="0" u="none" strike="noStrike" kern="0" cap="none" spc="0" normalizeH="0" baseline="0" noProof="0" smtClean="0">
                  <a:ln>
                    <a:noFill/>
                  </a:ln>
                  <a:solidFill>
                    <a:sysClr val="windowText" lastClr="000000"/>
                  </a:solidFill>
                  <a:effectLst/>
                  <a:uLnTx/>
                  <a:uFillTx/>
                  <a:latin typeface="Arial" panose="020B0604020202020204" pitchFamily="34" charset="0"/>
                  <a:ea typeface="宋体" panose="02010600030101010101" pitchFamily="2" charset="-122"/>
                  <a:cs typeface="宋体" panose="02010600030101010101" pitchFamily="2" charset="-122"/>
                </a:endParaRPr>
              </a:p>
            </p:txBody>
          </p:sp>
        </p:grpSp>
        <p:sp>
          <p:nvSpPr>
            <p:cNvPr id="170" name="文本框 50"/>
            <p:cNvSpPr txBox="1">
              <a:spLocks noChangeArrowheads="1"/>
            </p:cNvSpPr>
            <p:nvPr/>
          </p:nvSpPr>
          <p:spPr bwMode="auto">
            <a:xfrm>
              <a:off x="962055" y="281372"/>
              <a:ext cx="8690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l" defTabSz="914400" rtl="0" eaLnBrk="1" fontAlgn="base" latinLnBrk="0" hangingPunct="1">
                <a:lnSpc>
                  <a:spcPct val="100000"/>
                </a:lnSpc>
                <a:spcBef>
                  <a:spcPts val="1000"/>
                </a:spcBef>
                <a:spcAft>
                  <a:spcPct val="0"/>
                </a:spcAft>
                <a:buClrTx/>
                <a:buSzTx/>
                <a:buFontTx/>
                <a:buNone/>
                <a:defRPr/>
              </a:pPr>
              <a:r>
                <a:rPr kumimoji="0" lang="zh-CN" altLang="zh-CN" sz="18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cs typeface="宋体" panose="02010600030101010101" pitchFamily="2" charset="-122"/>
                </a:rPr>
                <a:t>关键词</a:t>
              </a:r>
              <a:endParaRPr kumimoji="0" lang="zh-CN" altLang="zh-CN" sz="1800" b="0" i="0" u="none" strike="noStrike" kern="0" cap="none" spc="0" normalizeH="0" baseline="0" noProof="0" smtClean="0">
                <a:ln>
                  <a:noFill/>
                </a:ln>
                <a:solidFill>
                  <a:sysClr val="windowText" lastClr="000000"/>
                </a:solidFill>
                <a:effectLst/>
                <a:uLnTx/>
                <a:uFillTx/>
                <a:latin typeface="Arial" panose="020B0604020202020204" pitchFamily="34" charset="0"/>
                <a:ea typeface="宋体" panose="02010600030101010101" pitchFamily="2" charset="-122"/>
                <a:cs typeface="宋体" panose="02010600030101010101" pitchFamily="2" charset="-122"/>
              </a:endParaRPr>
            </a:p>
          </p:txBody>
        </p:sp>
      </p:grpSp>
      <p:grpSp>
        <p:nvGrpSpPr>
          <p:cNvPr id="177" name="组合 57"/>
          <p:cNvGrpSpPr/>
          <p:nvPr/>
        </p:nvGrpSpPr>
        <p:grpSpPr bwMode="auto">
          <a:xfrm>
            <a:off x="6229350" y="3278188"/>
            <a:ext cx="1887538" cy="968375"/>
            <a:chOff x="0" y="0"/>
            <a:chExt cx="1887835" cy="968375"/>
          </a:xfrm>
        </p:grpSpPr>
        <p:grpSp>
          <p:nvGrpSpPr>
            <p:cNvPr id="178" name="组合 58"/>
            <p:cNvGrpSpPr/>
            <p:nvPr/>
          </p:nvGrpSpPr>
          <p:grpSpPr bwMode="auto">
            <a:xfrm>
              <a:off x="0" y="0"/>
              <a:ext cx="1054100" cy="968375"/>
              <a:chOff x="0" y="0"/>
              <a:chExt cx="1054100" cy="968375"/>
            </a:xfrm>
          </p:grpSpPr>
          <p:grpSp>
            <p:nvGrpSpPr>
              <p:cNvPr id="180" name="组合 60"/>
              <p:cNvGrpSpPr/>
              <p:nvPr/>
            </p:nvGrpSpPr>
            <p:grpSpPr bwMode="auto">
              <a:xfrm>
                <a:off x="0" y="0"/>
                <a:ext cx="965200" cy="968375"/>
                <a:chOff x="0" y="0"/>
                <a:chExt cx="965200" cy="968375"/>
              </a:xfrm>
            </p:grpSpPr>
            <p:sp>
              <p:nvSpPr>
                <p:cNvPr id="182" name="Freeform 32"/>
                <p:cNvSpPr/>
                <p:nvPr/>
              </p:nvSpPr>
              <p:spPr bwMode="auto">
                <a:xfrm>
                  <a:off x="0" y="0"/>
                  <a:ext cx="965200" cy="968375"/>
                </a:xfrm>
                <a:custGeom>
                  <a:avLst/>
                  <a:gdLst>
                    <a:gd name="T0" fmla="*/ 118 w 139"/>
                    <a:gd name="T1" fmla="*/ 120 h 139"/>
                    <a:gd name="T2" fmla="*/ 73 w 139"/>
                    <a:gd name="T3" fmla="*/ 139 h 139"/>
                    <a:gd name="T4" fmla="*/ 70 w 139"/>
                    <a:gd name="T5" fmla="*/ 139 h 139"/>
                    <a:gd name="T6" fmla="*/ 67 w 139"/>
                    <a:gd name="T7" fmla="*/ 139 h 139"/>
                    <a:gd name="T8" fmla="*/ 0 w 139"/>
                    <a:gd name="T9" fmla="*/ 139 h 139"/>
                    <a:gd name="T10" fmla="*/ 0 w 139"/>
                    <a:gd name="T11" fmla="*/ 69 h 139"/>
                    <a:gd name="T12" fmla="*/ 0 w 139"/>
                    <a:gd name="T13" fmla="*/ 69 h 139"/>
                    <a:gd name="T14" fmla="*/ 0 w 139"/>
                    <a:gd name="T15" fmla="*/ 70 h 139"/>
                    <a:gd name="T16" fmla="*/ 50 w 139"/>
                    <a:gd name="T17" fmla="*/ 3 h 139"/>
                    <a:gd name="T18" fmla="*/ 70 w 139"/>
                    <a:gd name="T19" fmla="*/ 0 h 139"/>
                    <a:gd name="T20" fmla="*/ 89 w 139"/>
                    <a:gd name="T21" fmla="*/ 3 h 139"/>
                    <a:gd name="T22" fmla="*/ 118 w 139"/>
                    <a:gd name="T23" fmla="*/ 19 h 139"/>
                    <a:gd name="T24" fmla="*/ 139 w 139"/>
                    <a:gd name="T25" fmla="*/ 70 h 139"/>
                    <a:gd name="T26" fmla="*/ 118 w 139"/>
                    <a:gd name="T27" fmla="*/ 12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9" h="139">
                      <a:moveTo>
                        <a:pt x="118" y="120"/>
                      </a:moveTo>
                      <a:cubicBezTo>
                        <a:pt x="106" y="131"/>
                        <a:pt x="90" y="138"/>
                        <a:pt x="73" y="139"/>
                      </a:cubicBezTo>
                      <a:cubicBezTo>
                        <a:pt x="72" y="139"/>
                        <a:pt x="71" y="139"/>
                        <a:pt x="70" y="139"/>
                      </a:cubicBezTo>
                      <a:cubicBezTo>
                        <a:pt x="69" y="139"/>
                        <a:pt x="68" y="139"/>
                        <a:pt x="67" y="139"/>
                      </a:cubicBezTo>
                      <a:cubicBezTo>
                        <a:pt x="0" y="139"/>
                        <a:pt x="0" y="139"/>
                        <a:pt x="0" y="139"/>
                      </a:cubicBezTo>
                      <a:cubicBezTo>
                        <a:pt x="0" y="69"/>
                        <a:pt x="0" y="69"/>
                        <a:pt x="0" y="69"/>
                      </a:cubicBezTo>
                      <a:cubicBezTo>
                        <a:pt x="0" y="69"/>
                        <a:pt x="0" y="69"/>
                        <a:pt x="0" y="69"/>
                      </a:cubicBezTo>
                      <a:cubicBezTo>
                        <a:pt x="0" y="69"/>
                        <a:pt x="0" y="69"/>
                        <a:pt x="0" y="70"/>
                      </a:cubicBezTo>
                      <a:cubicBezTo>
                        <a:pt x="0" y="38"/>
                        <a:pt x="21" y="11"/>
                        <a:pt x="50" y="3"/>
                      </a:cubicBezTo>
                      <a:cubicBezTo>
                        <a:pt x="57" y="1"/>
                        <a:pt x="63" y="0"/>
                        <a:pt x="70" y="0"/>
                      </a:cubicBezTo>
                      <a:cubicBezTo>
                        <a:pt x="77" y="0"/>
                        <a:pt x="83" y="1"/>
                        <a:pt x="89" y="3"/>
                      </a:cubicBezTo>
                      <a:cubicBezTo>
                        <a:pt x="100" y="6"/>
                        <a:pt x="110" y="11"/>
                        <a:pt x="118" y="19"/>
                      </a:cubicBezTo>
                      <a:cubicBezTo>
                        <a:pt x="131" y="32"/>
                        <a:pt x="139" y="50"/>
                        <a:pt x="139" y="70"/>
                      </a:cubicBezTo>
                      <a:cubicBezTo>
                        <a:pt x="139" y="89"/>
                        <a:pt x="131" y="107"/>
                        <a:pt x="118" y="120"/>
                      </a:cubicBezTo>
                      <a:close/>
                    </a:path>
                  </a:pathLst>
                </a:custGeom>
                <a:solidFill>
                  <a:srgbClr val="5B9BD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83" name="Freeform 33"/>
                <p:cNvSpPr/>
                <p:nvPr/>
              </p:nvSpPr>
              <p:spPr bwMode="auto">
                <a:xfrm>
                  <a:off x="34925" y="34925"/>
                  <a:ext cx="895350" cy="898525"/>
                </a:xfrm>
                <a:custGeom>
                  <a:avLst/>
                  <a:gdLst>
                    <a:gd name="T0" fmla="*/ 65 w 129"/>
                    <a:gd name="T1" fmla="*/ 129 h 129"/>
                    <a:gd name="T2" fmla="*/ 63 w 129"/>
                    <a:gd name="T3" fmla="*/ 129 h 129"/>
                    <a:gd name="T4" fmla="*/ 62 w 129"/>
                    <a:gd name="T5" fmla="*/ 129 h 129"/>
                    <a:gd name="T6" fmla="*/ 0 w 129"/>
                    <a:gd name="T7" fmla="*/ 129 h 129"/>
                    <a:gd name="T8" fmla="*/ 0 w 129"/>
                    <a:gd name="T9" fmla="*/ 64 h 129"/>
                    <a:gd name="T10" fmla="*/ 47 w 129"/>
                    <a:gd name="T11" fmla="*/ 3 h 129"/>
                    <a:gd name="T12" fmla="*/ 65 w 129"/>
                    <a:gd name="T13" fmla="*/ 0 h 129"/>
                    <a:gd name="T14" fmla="*/ 83 w 129"/>
                    <a:gd name="T15" fmla="*/ 3 h 129"/>
                    <a:gd name="T16" fmla="*/ 109 w 129"/>
                    <a:gd name="T17" fmla="*/ 18 h 129"/>
                    <a:gd name="T18" fmla="*/ 129 w 129"/>
                    <a:gd name="T19" fmla="*/ 65 h 129"/>
                    <a:gd name="T20" fmla="*/ 109 w 129"/>
                    <a:gd name="T21" fmla="*/ 111 h 129"/>
                    <a:gd name="T22" fmla="*/ 67 w 129"/>
                    <a:gd name="T23" fmla="*/ 129 h 129"/>
                    <a:gd name="T24" fmla="*/ 66 w 129"/>
                    <a:gd name="T25" fmla="*/ 129 h 129"/>
                    <a:gd name="T26" fmla="*/ 65 w 129"/>
                    <a:gd name="T27" fmla="*/ 12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9" h="129">
                      <a:moveTo>
                        <a:pt x="65" y="129"/>
                      </a:moveTo>
                      <a:cubicBezTo>
                        <a:pt x="64" y="129"/>
                        <a:pt x="64" y="129"/>
                        <a:pt x="63" y="129"/>
                      </a:cubicBezTo>
                      <a:cubicBezTo>
                        <a:pt x="62" y="129"/>
                        <a:pt x="62" y="129"/>
                        <a:pt x="62" y="129"/>
                      </a:cubicBezTo>
                      <a:cubicBezTo>
                        <a:pt x="0" y="129"/>
                        <a:pt x="0" y="129"/>
                        <a:pt x="0" y="129"/>
                      </a:cubicBezTo>
                      <a:cubicBezTo>
                        <a:pt x="0" y="64"/>
                        <a:pt x="0" y="64"/>
                        <a:pt x="0" y="64"/>
                      </a:cubicBezTo>
                      <a:cubicBezTo>
                        <a:pt x="0" y="36"/>
                        <a:pt x="20" y="11"/>
                        <a:pt x="47" y="3"/>
                      </a:cubicBezTo>
                      <a:cubicBezTo>
                        <a:pt x="53" y="1"/>
                        <a:pt x="59" y="0"/>
                        <a:pt x="65" y="0"/>
                      </a:cubicBezTo>
                      <a:cubicBezTo>
                        <a:pt x="71" y="0"/>
                        <a:pt x="77" y="1"/>
                        <a:pt x="83" y="3"/>
                      </a:cubicBezTo>
                      <a:cubicBezTo>
                        <a:pt x="93" y="5"/>
                        <a:pt x="102" y="11"/>
                        <a:pt x="109" y="18"/>
                      </a:cubicBezTo>
                      <a:cubicBezTo>
                        <a:pt x="122" y="30"/>
                        <a:pt x="129" y="47"/>
                        <a:pt x="129" y="65"/>
                      </a:cubicBezTo>
                      <a:cubicBezTo>
                        <a:pt x="129" y="82"/>
                        <a:pt x="122" y="99"/>
                        <a:pt x="109" y="111"/>
                      </a:cubicBezTo>
                      <a:cubicBezTo>
                        <a:pt x="98" y="122"/>
                        <a:pt x="83" y="128"/>
                        <a:pt x="67" y="129"/>
                      </a:cubicBezTo>
                      <a:cubicBezTo>
                        <a:pt x="66" y="129"/>
                        <a:pt x="66" y="129"/>
                        <a:pt x="66" y="129"/>
                      </a:cubicBezTo>
                      <a:cubicBezTo>
                        <a:pt x="66" y="129"/>
                        <a:pt x="65" y="129"/>
                        <a:pt x="65" y="129"/>
                      </a:cubicBezTo>
                      <a:close/>
                    </a:path>
                  </a:pathLst>
                </a:custGeom>
                <a:solidFill>
                  <a:srgbClr val="FFFA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84" name="Freeform 34"/>
                <p:cNvSpPr/>
                <p:nvPr/>
              </p:nvSpPr>
              <p:spPr bwMode="auto">
                <a:xfrm>
                  <a:off x="69850" y="69850"/>
                  <a:ext cx="827088" cy="828675"/>
                </a:xfrm>
                <a:custGeom>
                  <a:avLst/>
                  <a:gdLst>
                    <a:gd name="T0" fmla="*/ 60 w 119"/>
                    <a:gd name="T1" fmla="*/ 119 h 119"/>
                    <a:gd name="T2" fmla="*/ 59 w 119"/>
                    <a:gd name="T3" fmla="*/ 119 h 119"/>
                    <a:gd name="T4" fmla="*/ 58 w 119"/>
                    <a:gd name="T5" fmla="*/ 119 h 119"/>
                    <a:gd name="T6" fmla="*/ 0 w 119"/>
                    <a:gd name="T7" fmla="*/ 119 h 119"/>
                    <a:gd name="T8" fmla="*/ 0 w 119"/>
                    <a:gd name="T9" fmla="*/ 59 h 119"/>
                    <a:gd name="T10" fmla="*/ 43 w 119"/>
                    <a:gd name="T11" fmla="*/ 2 h 119"/>
                    <a:gd name="T12" fmla="*/ 60 w 119"/>
                    <a:gd name="T13" fmla="*/ 0 h 119"/>
                    <a:gd name="T14" fmla="*/ 76 w 119"/>
                    <a:gd name="T15" fmla="*/ 2 h 119"/>
                    <a:gd name="T16" fmla="*/ 101 w 119"/>
                    <a:gd name="T17" fmla="*/ 16 h 119"/>
                    <a:gd name="T18" fmla="*/ 119 w 119"/>
                    <a:gd name="T19" fmla="*/ 60 h 119"/>
                    <a:gd name="T20" fmla="*/ 101 w 119"/>
                    <a:gd name="T21" fmla="*/ 103 h 119"/>
                    <a:gd name="T22" fmla="*/ 62 w 119"/>
                    <a:gd name="T23" fmla="*/ 119 h 119"/>
                    <a:gd name="T24" fmla="*/ 61 w 119"/>
                    <a:gd name="T25" fmla="*/ 119 h 119"/>
                    <a:gd name="T26" fmla="*/ 60 w 119"/>
                    <a:gd name="T27" fmla="*/ 11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9" h="119">
                      <a:moveTo>
                        <a:pt x="60" y="119"/>
                      </a:moveTo>
                      <a:cubicBezTo>
                        <a:pt x="60" y="119"/>
                        <a:pt x="59" y="119"/>
                        <a:pt x="59" y="119"/>
                      </a:cubicBezTo>
                      <a:cubicBezTo>
                        <a:pt x="58" y="119"/>
                        <a:pt x="58" y="119"/>
                        <a:pt x="58" y="119"/>
                      </a:cubicBezTo>
                      <a:cubicBezTo>
                        <a:pt x="0" y="119"/>
                        <a:pt x="0" y="119"/>
                        <a:pt x="0" y="119"/>
                      </a:cubicBezTo>
                      <a:cubicBezTo>
                        <a:pt x="0" y="59"/>
                        <a:pt x="0" y="59"/>
                        <a:pt x="0" y="59"/>
                      </a:cubicBezTo>
                      <a:cubicBezTo>
                        <a:pt x="1" y="33"/>
                        <a:pt x="18" y="10"/>
                        <a:pt x="43" y="2"/>
                      </a:cubicBezTo>
                      <a:cubicBezTo>
                        <a:pt x="49" y="1"/>
                        <a:pt x="54" y="0"/>
                        <a:pt x="60" y="0"/>
                      </a:cubicBezTo>
                      <a:cubicBezTo>
                        <a:pt x="65" y="0"/>
                        <a:pt x="71" y="1"/>
                        <a:pt x="76" y="2"/>
                      </a:cubicBezTo>
                      <a:cubicBezTo>
                        <a:pt x="85" y="5"/>
                        <a:pt x="94" y="10"/>
                        <a:pt x="101" y="16"/>
                      </a:cubicBezTo>
                      <a:cubicBezTo>
                        <a:pt x="113" y="28"/>
                        <a:pt x="119" y="43"/>
                        <a:pt x="119" y="60"/>
                      </a:cubicBezTo>
                      <a:cubicBezTo>
                        <a:pt x="119" y="76"/>
                        <a:pt x="113" y="91"/>
                        <a:pt x="101" y="103"/>
                      </a:cubicBezTo>
                      <a:cubicBezTo>
                        <a:pt x="90" y="113"/>
                        <a:pt x="77" y="118"/>
                        <a:pt x="62" y="119"/>
                      </a:cubicBezTo>
                      <a:cubicBezTo>
                        <a:pt x="61" y="119"/>
                        <a:pt x="61" y="119"/>
                        <a:pt x="61" y="119"/>
                      </a:cubicBezTo>
                      <a:cubicBezTo>
                        <a:pt x="60" y="119"/>
                        <a:pt x="60" y="119"/>
                        <a:pt x="60" y="119"/>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181" name="文本框 61"/>
              <p:cNvSpPr txBox="1">
                <a:spLocks noChangeArrowheads="1"/>
              </p:cNvSpPr>
              <p:nvPr/>
            </p:nvSpPr>
            <p:spPr bwMode="auto">
              <a:xfrm>
                <a:off x="158403" y="241880"/>
                <a:ext cx="89569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l" defTabSz="914400" rtl="0" eaLnBrk="1" fontAlgn="base" latinLnBrk="0" hangingPunct="1">
                  <a:lnSpc>
                    <a:spcPct val="100000"/>
                  </a:lnSpc>
                  <a:spcBef>
                    <a:spcPts val="1000"/>
                  </a:spcBef>
                  <a:spcAft>
                    <a:spcPct val="0"/>
                  </a:spcAft>
                  <a:buClrTx/>
                  <a:buSzTx/>
                  <a:buFontTx/>
                  <a:buNone/>
                  <a:defRPr/>
                </a:pPr>
                <a:r>
                  <a:rPr kumimoji="0" lang="en-US" altLang="zh-CN" sz="2800" b="1"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宋体" panose="02010600030101010101" pitchFamily="2" charset="-122"/>
                  </a:rPr>
                  <a:t>03</a:t>
                </a:r>
                <a:endParaRPr kumimoji="0" lang="zh-CN" altLang="zh-CN" sz="1800" b="0" i="0" u="none" strike="noStrike" kern="0" cap="none" spc="0" normalizeH="0" baseline="0" noProof="0" dirty="0" smtClean="0">
                  <a:ln>
                    <a:noFill/>
                  </a:ln>
                  <a:solidFill>
                    <a:sysClr val="windowText" lastClr="000000"/>
                  </a:solidFill>
                  <a:effectLst/>
                  <a:uLnTx/>
                  <a:uFillTx/>
                  <a:latin typeface="Arial" panose="020B0604020202020204" pitchFamily="34" charset="0"/>
                  <a:ea typeface="宋体" panose="02010600030101010101" pitchFamily="2" charset="-122"/>
                  <a:cs typeface="宋体" panose="02010600030101010101" pitchFamily="2" charset="-122"/>
                </a:endParaRPr>
              </a:p>
            </p:txBody>
          </p:sp>
        </p:grpSp>
        <p:sp>
          <p:nvSpPr>
            <p:cNvPr id="179" name="文本框 59"/>
            <p:cNvSpPr txBox="1">
              <a:spLocks noChangeArrowheads="1"/>
            </p:cNvSpPr>
            <p:nvPr/>
          </p:nvSpPr>
          <p:spPr bwMode="auto">
            <a:xfrm>
              <a:off x="1018828" y="333931"/>
              <a:ext cx="8690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l" defTabSz="914400" rtl="0" eaLnBrk="1" fontAlgn="base" latinLnBrk="0" hangingPunct="1">
                <a:lnSpc>
                  <a:spcPct val="100000"/>
                </a:lnSpc>
                <a:spcBef>
                  <a:spcPts val="1000"/>
                </a:spcBef>
                <a:spcAft>
                  <a:spcPct val="0"/>
                </a:spcAft>
                <a:buClrTx/>
                <a:buSzTx/>
                <a:buFontTx/>
                <a:buNone/>
                <a:defRPr/>
              </a:pPr>
              <a:r>
                <a:rPr kumimoji="0" lang="zh-CN" altLang="zh-CN" sz="18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cs typeface="宋体" panose="02010600030101010101" pitchFamily="2" charset="-122"/>
                </a:rPr>
                <a:t>关键词</a:t>
              </a:r>
              <a:endParaRPr kumimoji="0" lang="zh-CN" altLang="zh-CN" sz="1800" b="0" i="0" u="none" strike="noStrike" kern="0" cap="none" spc="0" normalizeH="0" baseline="0" noProof="0" smtClean="0">
                <a:ln>
                  <a:noFill/>
                </a:ln>
                <a:solidFill>
                  <a:sysClr val="windowText" lastClr="000000"/>
                </a:solidFill>
                <a:effectLst/>
                <a:uLnTx/>
                <a:uFillTx/>
                <a:latin typeface="Arial" panose="020B0604020202020204" pitchFamily="34" charset="0"/>
                <a:ea typeface="宋体" panose="02010600030101010101" pitchFamily="2" charset="-122"/>
                <a:cs typeface="宋体" panose="02010600030101010101" pitchFamily="2" charset="-122"/>
              </a:endParaRPr>
            </a:p>
          </p:txBody>
        </p:sp>
      </p:grpSp>
      <p:grpSp>
        <p:nvGrpSpPr>
          <p:cNvPr id="185" name="组合 65"/>
          <p:cNvGrpSpPr/>
          <p:nvPr/>
        </p:nvGrpSpPr>
        <p:grpSpPr bwMode="auto">
          <a:xfrm>
            <a:off x="9166225" y="3278188"/>
            <a:ext cx="1905000" cy="968375"/>
            <a:chOff x="0" y="0"/>
            <a:chExt cx="1904291" cy="968375"/>
          </a:xfrm>
        </p:grpSpPr>
        <p:grpSp>
          <p:nvGrpSpPr>
            <p:cNvPr id="186" name="组合 66"/>
            <p:cNvGrpSpPr/>
            <p:nvPr/>
          </p:nvGrpSpPr>
          <p:grpSpPr bwMode="auto">
            <a:xfrm>
              <a:off x="0" y="0"/>
              <a:ext cx="1054100" cy="968375"/>
              <a:chOff x="0" y="0"/>
              <a:chExt cx="1054100" cy="968375"/>
            </a:xfrm>
          </p:grpSpPr>
          <p:grpSp>
            <p:nvGrpSpPr>
              <p:cNvPr id="188" name="组合 68"/>
              <p:cNvGrpSpPr/>
              <p:nvPr/>
            </p:nvGrpSpPr>
            <p:grpSpPr bwMode="auto">
              <a:xfrm>
                <a:off x="0" y="0"/>
                <a:ext cx="965200" cy="968375"/>
                <a:chOff x="0" y="0"/>
                <a:chExt cx="965200" cy="968375"/>
              </a:xfrm>
            </p:grpSpPr>
            <p:sp>
              <p:nvSpPr>
                <p:cNvPr id="190" name="Freeform 38"/>
                <p:cNvSpPr/>
                <p:nvPr/>
              </p:nvSpPr>
              <p:spPr bwMode="auto">
                <a:xfrm>
                  <a:off x="0" y="0"/>
                  <a:ext cx="965200" cy="968375"/>
                </a:xfrm>
                <a:custGeom>
                  <a:avLst/>
                  <a:gdLst>
                    <a:gd name="T0" fmla="*/ 117 w 139"/>
                    <a:gd name="T1" fmla="*/ 120 h 139"/>
                    <a:gd name="T2" fmla="*/ 73 w 139"/>
                    <a:gd name="T3" fmla="*/ 139 h 139"/>
                    <a:gd name="T4" fmla="*/ 70 w 139"/>
                    <a:gd name="T5" fmla="*/ 139 h 139"/>
                    <a:gd name="T6" fmla="*/ 67 w 139"/>
                    <a:gd name="T7" fmla="*/ 139 h 139"/>
                    <a:gd name="T8" fmla="*/ 0 w 139"/>
                    <a:gd name="T9" fmla="*/ 139 h 139"/>
                    <a:gd name="T10" fmla="*/ 0 w 139"/>
                    <a:gd name="T11" fmla="*/ 69 h 139"/>
                    <a:gd name="T12" fmla="*/ 0 w 139"/>
                    <a:gd name="T13" fmla="*/ 69 h 139"/>
                    <a:gd name="T14" fmla="*/ 0 w 139"/>
                    <a:gd name="T15" fmla="*/ 70 h 139"/>
                    <a:gd name="T16" fmla="*/ 50 w 139"/>
                    <a:gd name="T17" fmla="*/ 3 h 139"/>
                    <a:gd name="T18" fmla="*/ 70 w 139"/>
                    <a:gd name="T19" fmla="*/ 0 h 139"/>
                    <a:gd name="T20" fmla="*/ 89 w 139"/>
                    <a:gd name="T21" fmla="*/ 3 h 139"/>
                    <a:gd name="T22" fmla="*/ 117 w 139"/>
                    <a:gd name="T23" fmla="*/ 19 h 139"/>
                    <a:gd name="T24" fmla="*/ 139 w 139"/>
                    <a:gd name="T25" fmla="*/ 70 h 139"/>
                    <a:gd name="T26" fmla="*/ 117 w 139"/>
                    <a:gd name="T27" fmla="*/ 12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9" h="139">
                      <a:moveTo>
                        <a:pt x="117" y="120"/>
                      </a:moveTo>
                      <a:cubicBezTo>
                        <a:pt x="106" y="131"/>
                        <a:pt x="90" y="138"/>
                        <a:pt x="73" y="139"/>
                      </a:cubicBezTo>
                      <a:cubicBezTo>
                        <a:pt x="72" y="139"/>
                        <a:pt x="71" y="139"/>
                        <a:pt x="70" y="139"/>
                      </a:cubicBezTo>
                      <a:cubicBezTo>
                        <a:pt x="69" y="139"/>
                        <a:pt x="68" y="139"/>
                        <a:pt x="67" y="139"/>
                      </a:cubicBezTo>
                      <a:cubicBezTo>
                        <a:pt x="0" y="139"/>
                        <a:pt x="0" y="139"/>
                        <a:pt x="0" y="139"/>
                      </a:cubicBezTo>
                      <a:cubicBezTo>
                        <a:pt x="0" y="69"/>
                        <a:pt x="0" y="69"/>
                        <a:pt x="0" y="69"/>
                      </a:cubicBezTo>
                      <a:cubicBezTo>
                        <a:pt x="0" y="69"/>
                        <a:pt x="0" y="69"/>
                        <a:pt x="0" y="69"/>
                      </a:cubicBezTo>
                      <a:cubicBezTo>
                        <a:pt x="0" y="69"/>
                        <a:pt x="0" y="69"/>
                        <a:pt x="0" y="70"/>
                      </a:cubicBezTo>
                      <a:cubicBezTo>
                        <a:pt x="0" y="38"/>
                        <a:pt x="21" y="11"/>
                        <a:pt x="50" y="3"/>
                      </a:cubicBezTo>
                      <a:cubicBezTo>
                        <a:pt x="56" y="1"/>
                        <a:pt x="63" y="0"/>
                        <a:pt x="70" y="0"/>
                      </a:cubicBezTo>
                      <a:cubicBezTo>
                        <a:pt x="77" y="0"/>
                        <a:pt x="83" y="1"/>
                        <a:pt x="89" y="3"/>
                      </a:cubicBezTo>
                      <a:cubicBezTo>
                        <a:pt x="100" y="6"/>
                        <a:pt x="110" y="11"/>
                        <a:pt x="117" y="19"/>
                      </a:cubicBezTo>
                      <a:cubicBezTo>
                        <a:pt x="131" y="32"/>
                        <a:pt x="139" y="50"/>
                        <a:pt x="139" y="70"/>
                      </a:cubicBezTo>
                      <a:cubicBezTo>
                        <a:pt x="139" y="89"/>
                        <a:pt x="131" y="107"/>
                        <a:pt x="117" y="120"/>
                      </a:cubicBezTo>
                      <a:close/>
                    </a:path>
                  </a:pathLst>
                </a:custGeom>
                <a:solidFill>
                  <a:srgbClr val="5B9BD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91" name="Freeform 39"/>
                <p:cNvSpPr/>
                <p:nvPr/>
              </p:nvSpPr>
              <p:spPr bwMode="auto">
                <a:xfrm>
                  <a:off x="34925" y="34925"/>
                  <a:ext cx="896938" cy="898525"/>
                </a:xfrm>
                <a:custGeom>
                  <a:avLst/>
                  <a:gdLst>
                    <a:gd name="T0" fmla="*/ 65 w 129"/>
                    <a:gd name="T1" fmla="*/ 129 h 129"/>
                    <a:gd name="T2" fmla="*/ 63 w 129"/>
                    <a:gd name="T3" fmla="*/ 129 h 129"/>
                    <a:gd name="T4" fmla="*/ 62 w 129"/>
                    <a:gd name="T5" fmla="*/ 129 h 129"/>
                    <a:gd name="T6" fmla="*/ 0 w 129"/>
                    <a:gd name="T7" fmla="*/ 129 h 129"/>
                    <a:gd name="T8" fmla="*/ 0 w 129"/>
                    <a:gd name="T9" fmla="*/ 64 h 129"/>
                    <a:gd name="T10" fmla="*/ 47 w 129"/>
                    <a:gd name="T11" fmla="*/ 3 h 129"/>
                    <a:gd name="T12" fmla="*/ 65 w 129"/>
                    <a:gd name="T13" fmla="*/ 0 h 129"/>
                    <a:gd name="T14" fmla="*/ 83 w 129"/>
                    <a:gd name="T15" fmla="*/ 3 h 129"/>
                    <a:gd name="T16" fmla="*/ 109 w 129"/>
                    <a:gd name="T17" fmla="*/ 18 h 129"/>
                    <a:gd name="T18" fmla="*/ 129 w 129"/>
                    <a:gd name="T19" fmla="*/ 65 h 129"/>
                    <a:gd name="T20" fmla="*/ 109 w 129"/>
                    <a:gd name="T21" fmla="*/ 111 h 129"/>
                    <a:gd name="T22" fmla="*/ 67 w 129"/>
                    <a:gd name="T23" fmla="*/ 129 h 129"/>
                    <a:gd name="T24" fmla="*/ 66 w 129"/>
                    <a:gd name="T25" fmla="*/ 129 h 129"/>
                    <a:gd name="T26" fmla="*/ 65 w 129"/>
                    <a:gd name="T27" fmla="*/ 12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9" h="129">
                      <a:moveTo>
                        <a:pt x="65" y="129"/>
                      </a:moveTo>
                      <a:cubicBezTo>
                        <a:pt x="64" y="129"/>
                        <a:pt x="64" y="129"/>
                        <a:pt x="63" y="129"/>
                      </a:cubicBezTo>
                      <a:cubicBezTo>
                        <a:pt x="62" y="129"/>
                        <a:pt x="62" y="129"/>
                        <a:pt x="62" y="129"/>
                      </a:cubicBezTo>
                      <a:cubicBezTo>
                        <a:pt x="0" y="129"/>
                        <a:pt x="0" y="129"/>
                        <a:pt x="0" y="129"/>
                      </a:cubicBezTo>
                      <a:cubicBezTo>
                        <a:pt x="0" y="64"/>
                        <a:pt x="0" y="64"/>
                        <a:pt x="0" y="64"/>
                      </a:cubicBezTo>
                      <a:cubicBezTo>
                        <a:pt x="0" y="36"/>
                        <a:pt x="20" y="11"/>
                        <a:pt x="47" y="3"/>
                      </a:cubicBezTo>
                      <a:cubicBezTo>
                        <a:pt x="53" y="1"/>
                        <a:pt x="59" y="0"/>
                        <a:pt x="65" y="0"/>
                      </a:cubicBezTo>
                      <a:cubicBezTo>
                        <a:pt x="71" y="0"/>
                        <a:pt x="77" y="1"/>
                        <a:pt x="83" y="3"/>
                      </a:cubicBezTo>
                      <a:cubicBezTo>
                        <a:pt x="92" y="5"/>
                        <a:pt x="102" y="11"/>
                        <a:pt x="109" y="18"/>
                      </a:cubicBezTo>
                      <a:cubicBezTo>
                        <a:pt x="122" y="30"/>
                        <a:pt x="129" y="47"/>
                        <a:pt x="129" y="65"/>
                      </a:cubicBezTo>
                      <a:cubicBezTo>
                        <a:pt x="129" y="82"/>
                        <a:pt x="122" y="99"/>
                        <a:pt x="109" y="111"/>
                      </a:cubicBezTo>
                      <a:cubicBezTo>
                        <a:pt x="98" y="122"/>
                        <a:pt x="83" y="128"/>
                        <a:pt x="67" y="129"/>
                      </a:cubicBezTo>
                      <a:cubicBezTo>
                        <a:pt x="66" y="129"/>
                        <a:pt x="66" y="129"/>
                        <a:pt x="66" y="129"/>
                      </a:cubicBezTo>
                      <a:cubicBezTo>
                        <a:pt x="66" y="129"/>
                        <a:pt x="65" y="129"/>
                        <a:pt x="65" y="129"/>
                      </a:cubicBezTo>
                      <a:close/>
                    </a:path>
                  </a:pathLst>
                </a:custGeom>
                <a:solidFill>
                  <a:srgbClr val="FF3C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92" name="Freeform 40"/>
                <p:cNvSpPr/>
                <p:nvPr/>
              </p:nvSpPr>
              <p:spPr bwMode="auto">
                <a:xfrm>
                  <a:off x="34925" y="34925"/>
                  <a:ext cx="896938" cy="898525"/>
                </a:xfrm>
                <a:custGeom>
                  <a:avLst/>
                  <a:gdLst>
                    <a:gd name="T0" fmla="*/ 65 w 129"/>
                    <a:gd name="T1" fmla="*/ 129 h 129"/>
                    <a:gd name="T2" fmla="*/ 63 w 129"/>
                    <a:gd name="T3" fmla="*/ 129 h 129"/>
                    <a:gd name="T4" fmla="*/ 62 w 129"/>
                    <a:gd name="T5" fmla="*/ 129 h 129"/>
                    <a:gd name="T6" fmla="*/ 0 w 129"/>
                    <a:gd name="T7" fmla="*/ 129 h 129"/>
                    <a:gd name="T8" fmla="*/ 0 w 129"/>
                    <a:gd name="T9" fmla="*/ 64 h 129"/>
                    <a:gd name="T10" fmla="*/ 47 w 129"/>
                    <a:gd name="T11" fmla="*/ 3 h 129"/>
                    <a:gd name="T12" fmla="*/ 65 w 129"/>
                    <a:gd name="T13" fmla="*/ 0 h 129"/>
                    <a:gd name="T14" fmla="*/ 83 w 129"/>
                    <a:gd name="T15" fmla="*/ 3 h 129"/>
                    <a:gd name="T16" fmla="*/ 109 w 129"/>
                    <a:gd name="T17" fmla="*/ 18 h 129"/>
                    <a:gd name="T18" fmla="*/ 129 w 129"/>
                    <a:gd name="T19" fmla="*/ 65 h 129"/>
                    <a:gd name="T20" fmla="*/ 109 w 129"/>
                    <a:gd name="T21" fmla="*/ 111 h 129"/>
                    <a:gd name="T22" fmla="*/ 67 w 129"/>
                    <a:gd name="T23" fmla="*/ 129 h 129"/>
                    <a:gd name="T24" fmla="*/ 66 w 129"/>
                    <a:gd name="T25" fmla="*/ 129 h 129"/>
                    <a:gd name="T26" fmla="*/ 65 w 129"/>
                    <a:gd name="T27" fmla="*/ 12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9" h="129">
                      <a:moveTo>
                        <a:pt x="65" y="129"/>
                      </a:moveTo>
                      <a:cubicBezTo>
                        <a:pt x="64" y="129"/>
                        <a:pt x="64" y="129"/>
                        <a:pt x="63" y="129"/>
                      </a:cubicBezTo>
                      <a:cubicBezTo>
                        <a:pt x="62" y="129"/>
                        <a:pt x="62" y="129"/>
                        <a:pt x="62" y="129"/>
                      </a:cubicBezTo>
                      <a:cubicBezTo>
                        <a:pt x="0" y="129"/>
                        <a:pt x="0" y="129"/>
                        <a:pt x="0" y="129"/>
                      </a:cubicBezTo>
                      <a:cubicBezTo>
                        <a:pt x="0" y="64"/>
                        <a:pt x="0" y="64"/>
                        <a:pt x="0" y="64"/>
                      </a:cubicBezTo>
                      <a:cubicBezTo>
                        <a:pt x="0" y="36"/>
                        <a:pt x="20" y="11"/>
                        <a:pt x="47" y="3"/>
                      </a:cubicBezTo>
                      <a:cubicBezTo>
                        <a:pt x="53" y="1"/>
                        <a:pt x="59" y="0"/>
                        <a:pt x="65" y="0"/>
                      </a:cubicBezTo>
                      <a:cubicBezTo>
                        <a:pt x="71" y="0"/>
                        <a:pt x="77" y="1"/>
                        <a:pt x="83" y="3"/>
                      </a:cubicBezTo>
                      <a:cubicBezTo>
                        <a:pt x="92" y="5"/>
                        <a:pt x="102" y="11"/>
                        <a:pt x="109" y="18"/>
                      </a:cubicBezTo>
                      <a:cubicBezTo>
                        <a:pt x="122" y="30"/>
                        <a:pt x="129" y="47"/>
                        <a:pt x="129" y="65"/>
                      </a:cubicBezTo>
                      <a:cubicBezTo>
                        <a:pt x="129" y="82"/>
                        <a:pt x="122" y="99"/>
                        <a:pt x="109" y="111"/>
                      </a:cubicBezTo>
                      <a:cubicBezTo>
                        <a:pt x="98" y="122"/>
                        <a:pt x="83" y="128"/>
                        <a:pt x="67" y="129"/>
                      </a:cubicBezTo>
                      <a:cubicBezTo>
                        <a:pt x="66" y="129"/>
                        <a:pt x="66" y="129"/>
                        <a:pt x="66" y="129"/>
                      </a:cubicBezTo>
                      <a:cubicBezTo>
                        <a:pt x="66" y="129"/>
                        <a:pt x="65" y="129"/>
                        <a:pt x="65" y="129"/>
                      </a:cubicBezTo>
                      <a:close/>
                    </a:path>
                  </a:pathLst>
                </a:custGeom>
                <a:solidFill>
                  <a:srgbClr val="FFFA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93" name="Freeform 41"/>
                <p:cNvSpPr/>
                <p:nvPr/>
              </p:nvSpPr>
              <p:spPr bwMode="auto">
                <a:xfrm>
                  <a:off x="69850" y="69850"/>
                  <a:ext cx="827088" cy="828675"/>
                </a:xfrm>
                <a:custGeom>
                  <a:avLst/>
                  <a:gdLst>
                    <a:gd name="T0" fmla="*/ 60 w 119"/>
                    <a:gd name="T1" fmla="*/ 119 h 119"/>
                    <a:gd name="T2" fmla="*/ 59 w 119"/>
                    <a:gd name="T3" fmla="*/ 119 h 119"/>
                    <a:gd name="T4" fmla="*/ 57 w 119"/>
                    <a:gd name="T5" fmla="*/ 119 h 119"/>
                    <a:gd name="T6" fmla="*/ 0 w 119"/>
                    <a:gd name="T7" fmla="*/ 119 h 119"/>
                    <a:gd name="T8" fmla="*/ 0 w 119"/>
                    <a:gd name="T9" fmla="*/ 59 h 119"/>
                    <a:gd name="T10" fmla="*/ 43 w 119"/>
                    <a:gd name="T11" fmla="*/ 2 h 119"/>
                    <a:gd name="T12" fmla="*/ 60 w 119"/>
                    <a:gd name="T13" fmla="*/ 0 h 119"/>
                    <a:gd name="T14" fmla="*/ 76 w 119"/>
                    <a:gd name="T15" fmla="*/ 2 h 119"/>
                    <a:gd name="T16" fmla="*/ 100 w 119"/>
                    <a:gd name="T17" fmla="*/ 16 h 119"/>
                    <a:gd name="T18" fmla="*/ 119 w 119"/>
                    <a:gd name="T19" fmla="*/ 60 h 119"/>
                    <a:gd name="T20" fmla="*/ 100 w 119"/>
                    <a:gd name="T21" fmla="*/ 103 h 119"/>
                    <a:gd name="T22" fmla="*/ 62 w 119"/>
                    <a:gd name="T23" fmla="*/ 119 h 119"/>
                    <a:gd name="T24" fmla="*/ 61 w 119"/>
                    <a:gd name="T25" fmla="*/ 119 h 119"/>
                    <a:gd name="T26" fmla="*/ 60 w 119"/>
                    <a:gd name="T27" fmla="*/ 11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9" h="119">
                      <a:moveTo>
                        <a:pt x="60" y="119"/>
                      </a:moveTo>
                      <a:cubicBezTo>
                        <a:pt x="59" y="119"/>
                        <a:pt x="59" y="119"/>
                        <a:pt x="59" y="119"/>
                      </a:cubicBezTo>
                      <a:cubicBezTo>
                        <a:pt x="57" y="119"/>
                        <a:pt x="57" y="119"/>
                        <a:pt x="57" y="119"/>
                      </a:cubicBezTo>
                      <a:cubicBezTo>
                        <a:pt x="0" y="119"/>
                        <a:pt x="0" y="119"/>
                        <a:pt x="0" y="119"/>
                      </a:cubicBezTo>
                      <a:cubicBezTo>
                        <a:pt x="0" y="59"/>
                        <a:pt x="0" y="59"/>
                        <a:pt x="0" y="59"/>
                      </a:cubicBezTo>
                      <a:cubicBezTo>
                        <a:pt x="0" y="33"/>
                        <a:pt x="18" y="10"/>
                        <a:pt x="43" y="2"/>
                      </a:cubicBezTo>
                      <a:cubicBezTo>
                        <a:pt x="49" y="1"/>
                        <a:pt x="54" y="0"/>
                        <a:pt x="60" y="0"/>
                      </a:cubicBezTo>
                      <a:cubicBezTo>
                        <a:pt x="65" y="0"/>
                        <a:pt x="71" y="1"/>
                        <a:pt x="76" y="2"/>
                      </a:cubicBezTo>
                      <a:cubicBezTo>
                        <a:pt x="85" y="5"/>
                        <a:pt x="94" y="10"/>
                        <a:pt x="100" y="16"/>
                      </a:cubicBezTo>
                      <a:cubicBezTo>
                        <a:pt x="113" y="28"/>
                        <a:pt x="119" y="43"/>
                        <a:pt x="119" y="60"/>
                      </a:cubicBezTo>
                      <a:cubicBezTo>
                        <a:pt x="119" y="76"/>
                        <a:pt x="113" y="91"/>
                        <a:pt x="100" y="103"/>
                      </a:cubicBezTo>
                      <a:cubicBezTo>
                        <a:pt x="90" y="113"/>
                        <a:pt x="76" y="118"/>
                        <a:pt x="62" y="119"/>
                      </a:cubicBezTo>
                      <a:cubicBezTo>
                        <a:pt x="61" y="119"/>
                        <a:pt x="61" y="119"/>
                        <a:pt x="61" y="119"/>
                      </a:cubicBezTo>
                      <a:cubicBezTo>
                        <a:pt x="60" y="119"/>
                        <a:pt x="60" y="119"/>
                        <a:pt x="60" y="119"/>
                      </a:cubicBezTo>
                      <a:close/>
                    </a:path>
                  </a:pathLst>
                </a:custGeom>
                <a:solidFill>
                  <a:srgbClr val="5B9BD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189" name="文本框 69"/>
              <p:cNvSpPr txBox="1">
                <a:spLocks noChangeArrowheads="1"/>
              </p:cNvSpPr>
              <p:nvPr/>
            </p:nvSpPr>
            <p:spPr bwMode="auto">
              <a:xfrm>
                <a:off x="158403" y="235559"/>
                <a:ext cx="89569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l" defTabSz="914400" rtl="0" eaLnBrk="1" fontAlgn="base" latinLnBrk="0" hangingPunct="1">
                  <a:lnSpc>
                    <a:spcPct val="100000"/>
                  </a:lnSpc>
                  <a:spcBef>
                    <a:spcPts val="1000"/>
                  </a:spcBef>
                  <a:spcAft>
                    <a:spcPct val="0"/>
                  </a:spcAft>
                  <a:buClrTx/>
                  <a:buSzTx/>
                  <a:buFontTx/>
                  <a:buNone/>
                  <a:defRPr/>
                </a:pPr>
                <a:r>
                  <a:rPr kumimoji="0" lang="en-US" altLang="zh-CN" sz="2800" b="1" i="0" u="none" strike="noStrike" kern="0" cap="none" spc="0" normalizeH="0" baseline="0" noProof="0" smtClean="0">
                    <a:ln>
                      <a:noFill/>
                    </a:ln>
                    <a:solidFill>
                      <a:sysClr val="window" lastClr="FFFFFF"/>
                    </a:solidFill>
                    <a:effectLst/>
                    <a:uLnTx/>
                    <a:uFillTx/>
                    <a:latin typeface="微软雅黑" panose="020B0503020204020204" pitchFamily="34" charset="-122"/>
                    <a:ea typeface="微软雅黑" panose="020B0503020204020204" pitchFamily="34" charset="-122"/>
                    <a:cs typeface="宋体" panose="02010600030101010101" pitchFamily="2" charset="-122"/>
                  </a:rPr>
                  <a:t>06</a:t>
                </a:r>
                <a:endParaRPr kumimoji="0" lang="zh-CN" altLang="zh-CN" sz="1800" b="0" i="0" u="none" strike="noStrike" kern="0" cap="none" spc="0" normalizeH="0" baseline="0" noProof="0" smtClean="0">
                  <a:ln>
                    <a:noFill/>
                  </a:ln>
                  <a:solidFill>
                    <a:sysClr val="windowText" lastClr="000000"/>
                  </a:solidFill>
                  <a:effectLst/>
                  <a:uLnTx/>
                  <a:uFillTx/>
                  <a:latin typeface="Arial" panose="020B0604020202020204" pitchFamily="34" charset="0"/>
                  <a:ea typeface="宋体" panose="02010600030101010101" pitchFamily="2" charset="-122"/>
                  <a:cs typeface="宋体" panose="02010600030101010101" pitchFamily="2" charset="-122"/>
                </a:endParaRPr>
              </a:p>
            </p:txBody>
          </p:sp>
        </p:grpSp>
        <p:sp>
          <p:nvSpPr>
            <p:cNvPr id="187" name="文本框 67"/>
            <p:cNvSpPr txBox="1">
              <a:spLocks noChangeArrowheads="1"/>
            </p:cNvSpPr>
            <p:nvPr/>
          </p:nvSpPr>
          <p:spPr bwMode="auto">
            <a:xfrm>
              <a:off x="1035284" y="333931"/>
              <a:ext cx="8690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l" defTabSz="914400" rtl="0" eaLnBrk="1" fontAlgn="base" latinLnBrk="0" hangingPunct="1">
                <a:lnSpc>
                  <a:spcPct val="100000"/>
                </a:lnSpc>
                <a:spcBef>
                  <a:spcPts val="1000"/>
                </a:spcBef>
                <a:spcAft>
                  <a:spcPct val="0"/>
                </a:spcAft>
                <a:buClrTx/>
                <a:buSzTx/>
                <a:buFontTx/>
                <a:buNone/>
                <a:defRPr/>
              </a:pPr>
              <a:r>
                <a:rPr kumimoji="0" lang="zh-CN" altLang="zh-CN" sz="18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cs typeface="宋体" panose="02010600030101010101" pitchFamily="2" charset="-122"/>
                </a:rPr>
                <a:t>关键词</a:t>
              </a:r>
              <a:endParaRPr kumimoji="0" lang="zh-CN" altLang="zh-CN" sz="1800" b="0" i="0" u="none" strike="noStrike" kern="0" cap="none" spc="0" normalizeH="0" baseline="0" noProof="0" smtClean="0">
                <a:ln>
                  <a:noFill/>
                </a:ln>
                <a:solidFill>
                  <a:sysClr val="windowText" lastClr="000000"/>
                </a:solidFill>
                <a:effectLst/>
                <a:uLnTx/>
                <a:uFillTx/>
                <a:latin typeface="Arial" panose="020B0604020202020204" pitchFamily="34" charset="0"/>
                <a:ea typeface="宋体" panose="02010600030101010101" pitchFamily="2" charset="-122"/>
                <a:cs typeface="宋体" panose="02010600030101010101" pitchFamily="2" charset="-122"/>
              </a:endParaRPr>
            </a:p>
          </p:txBody>
        </p:sp>
      </p:grpSp>
      <p:grpSp>
        <p:nvGrpSpPr>
          <p:cNvPr id="194" name="组合 74"/>
          <p:cNvGrpSpPr/>
          <p:nvPr/>
        </p:nvGrpSpPr>
        <p:grpSpPr bwMode="auto">
          <a:xfrm>
            <a:off x="7688263" y="5453063"/>
            <a:ext cx="1885950" cy="968375"/>
            <a:chOff x="0" y="0"/>
            <a:chExt cx="1885870" cy="968375"/>
          </a:xfrm>
        </p:grpSpPr>
        <p:grpSp>
          <p:nvGrpSpPr>
            <p:cNvPr id="195" name="组合 75"/>
            <p:cNvGrpSpPr/>
            <p:nvPr/>
          </p:nvGrpSpPr>
          <p:grpSpPr bwMode="auto">
            <a:xfrm>
              <a:off x="0" y="0"/>
              <a:ext cx="1052135" cy="968375"/>
              <a:chOff x="0" y="0"/>
              <a:chExt cx="1052135" cy="968375"/>
            </a:xfrm>
          </p:grpSpPr>
          <p:grpSp>
            <p:nvGrpSpPr>
              <p:cNvPr id="197" name="组合 77"/>
              <p:cNvGrpSpPr/>
              <p:nvPr/>
            </p:nvGrpSpPr>
            <p:grpSpPr bwMode="auto">
              <a:xfrm>
                <a:off x="0" y="0"/>
                <a:ext cx="965200" cy="968375"/>
                <a:chOff x="0" y="0"/>
                <a:chExt cx="965200" cy="968375"/>
              </a:xfrm>
            </p:grpSpPr>
            <p:sp>
              <p:nvSpPr>
                <p:cNvPr id="199" name="Freeform 28"/>
                <p:cNvSpPr/>
                <p:nvPr/>
              </p:nvSpPr>
              <p:spPr bwMode="auto">
                <a:xfrm>
                  <a:off x="0" y="0"/>
                  <a:ext cx="965200" cy="968375"/>
                </a:xfrm>
                <a:custGeom>
                  <a:avLst/>
                  <a:gdLst>
                    <a:gd name="T0" fmla="*/ 117 w 139"/>
                    <a:gd name="T1" fmla="*/ 19 h 139"/>
                    <a:gd name="T2" fmla="*/ 72 w 139"/>
                    <a:gd name="T3" fmla="*/ 0 h 139"/>
                    <a:gd name="T4" fmla="*/ 70 w 139"/>
                    <a:gd name="T5" fmla="*/ 0 h 139"/>
                    <a:gd name="T6" fmla="*/ 67 w 139"/>
                    <a:gd name="T7" fmla="*/ 0 h 139"/>
                    <a:gd name="T8" fmla="*/ 0 w 139"/>
                    <a:gd name="T9" fmla="*/ 0 h 139"/>
                    <a:gd name="T10" fmla="*/ 0 w 139"/>
                    <a:gd name="T11" fmla="*/ 70 h 139"/>
                    <a:gd name="T12" fmla="*/ 0 w 139"/>
                    <a:gd name="T13" fmla="*/ 70 h 139"/>
                    <a:gd name="T14" fmla="*/ 0 w 139"/>
                    <a:gd name="T15" fmla="*/ 69 h 139"/>
                    <a:gd name="T16" fmla="*/ 50 w 139"/>
                    <a:gd name="T17" fmla="*/ 136 h 139"/>
                    <a:gd name="T18" fmla="*/ 70 w 139"/>
                    <a:gd name="T19" fmla="*/ 139 h 139"/>
                    <a:gd name="T20" fmla="*/ 89 w 139"/>
                    <a:gd name="T21" fmla="*/ 136 h 139"/>
                    <a:gd name="T22" fmla="*/ 117 w 139"/>
                    <a:gd name="T23" fmla="*/ 120 h 139"/>
                    <a:gd name="T24" fmla="*/ 139 w 139"/>
                    <a:gd name="T25" fmla="*/ 69 h 139"/>
                    <a:gd name="T26" fmla="*/ 117 w 139"/>
                    <a:gd name="T27" fmla="*/ 1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9" h="139">
                      <a:moveTo>
                        <a:pt x="117" y="19"/>
                      </a:moveTo>
                      <a:cubicBezTo>
                        <a:pt x="106" y="7"/>
                        <a:pt x="90" y="0"/>
                        <a:pt x="72" y="0"/>
                      </a:cubicBezTo>
                      <a:cubicBezTo>
                        <a:pt x="72" y="0"/>
                        <a:pt x="71" y="0"/>
                        <a:pt x="70" y="0"/>
                      </a:cubicBezTo>
                      <a:cubicBezTo>
                        <a:pt x="69" y="0"/>
                        <a:pt x="68" y="0"/>
                        <a:pt x="67" y="0"/>
                      </a:cubicBezTo>
                      <a:cubicBezTo>
                        <a:pt x="0" y="0"/>
                        <a:pt x="0" y="0"/>
                        <a:pt x="0" y="0"/>
                      </a:cubicBezTo>
                      <a:cubicBezTo>
                        <a:pt x="0" y="70"/>
                        <a:pt x="0" y="70"/>
                        <a:pt x="0" y="70"/>
                      </a:cubicBezTo>
                      <a:cubicBezTo>
                        <a:pt x="0" y="70"/>
                        <a:pt x="0" y="70"/>
                        <a:pt x="0" y="70"/>
                      </a:cubicBezTo>
                      <a:cubicBezTo>
                        <a:pt x="0" y="69"/>
                        <a:pt x="0" y="69"/>
                        <a:pt x="0" y="69"/>
                      </a:cubicBezTo>
                      <a:cubicBezTo>
                        <a:pt x="0" y="101"/>
                        <a:pt x="21" y="128"/>
                        <a:pt x="50" y="136"/>
                      </a:cubicBezTo>
                      <a:cubicBezTo>
                        <a:pt x="56" y="138"/>
                        <a:pt x="63" y="139"/>
                        <a:pt x="70" y="139"/>
                      </a:cubicBezTo>
                      <a:cubicBezTo>
                        <a:pt x="76" y="139"/>
                        <a:pt x="83" y="138"/>
                        <a:pt x="89" y="136"/>
                      </a:cubicBezTo>
                      <a:cubicBezTo>
                        <a:pt x="100" y="133"/>
                        <a:pt x="110" y="127"/>
                        <a:pt x="117" y="120"/>
                      </a:cubicBezTo>
                      <a:cubicBezTo>
                        <a:pt x="131" y="107"/>
                        <a:pt x="139" y="89"/>
                        <a:pt x="139" y="69"/>
                      </a:cubicBezTo>
                      <a:cubicBezTo>
                        <a:pt x="139" y="49"/>
                        <a:pt x="131" y="31"/>
                        <a:pt x="117" y="19"/>
                      </a:cubicBezTo>
                      <a:close/>
                    </a:path>
                  </a:pathLst>
                </a:custGeom>
                <a:solidFill>
                  <a:srgbClr val="5B9BD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00" name="Freeform 29"/>
                <p:cNvSpPr/>
                <p:nvPr/>
              </p:nvSpPr>
              <p:spPr bwMode="auto">
                <a:xfrm>
                  <a:off x="34925" y="34925"/>
                  <a:ext cx="895350" cy="898525"/>
                </a:xfrm>
                <a:custGeom>
                  <a:avLst/>
                  <a:gdLst>
                    <a:gd name="T0" fmla="*/ 65 w 129"/>
                    <a:gd name="T1" fmla="*/ 129 h 129"/>
                    <a:gd name="T2" fmla="*/ 47 w 129"/>
                    <a:gd name="T3" fmla="*/ 126 h 129"/>
                    <a:gd name="T4" fmla="*/ 0 w 129"/>
                    <a:gd name="T5" fmla="*/ 65 h 129"/>
                    <a:gd name="T6" fmla="*/ 0 w 129"/>
                    <a:gd name="T7" fmla="*/ 0 h 129"/>
                    <a:gd name="T8" fmla="*/ 62 w 129"/>
                    <a:gd name="T9" fmla="*/ 0 h 129"/>
                    <a:gd name="T10" fmla="*/ 63 w 129"/>
                    <a:gd name="T11" fmla="*/ 0 h 129"/>
                    <a:gd name="T12" fmla="*/ 65 w 129"/>
                    <a:gd name="T13" fmla="*/ 0 h 129"/>
                    <a:gd name="T14" fmla="*/ 66 w 129"/>
                    <a:gd name="T15" fmla="*/ 0 h 129"/>
                    <a:gd name="T16" fmla="*/ 67 w 129"/>
                    <a:gd name="T17" fmla="*/ 0 h 129"/>
                    <a:gd name="T18" fmla="*/ 109 w 129"/>
                    <a:gd name="T19" fmla="*/ 17 h 129"/>
                    <a:gd name="T20" fmla="*/ 129 w 129"/>
                    <a:gd name="T21" fmla="*/ 64 h 129"/>
                    <a:gd name="T22" fmla="*/ 109 w 129"/>
                    <a:gd name="T23" fmla="*/ 111 h 129"/>
                    <a:gd name="T24" fmla="*/ 83 w 129"/>
                    <a:gd name="T25" fmla="*/ 126 h 129"/>
                    <a:gd name="T26" fmla="*/ 65 w 129"/>
                    <a:gd name="T27" fmla="*/ 12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9" h="129">
                      <a:moveTo>
                        <a:pt x="65" y="129"/>
                      </a:moveTo>
                      <a:cubicBezTo>
                        <a:pt x="59" y="129"/>
                        <a:pt x="53" y="128"/>
                        <a:pt x="47" y="126"/>
                      </a:cubicBezTo>
                      <a:cubicBezTo>
                        <a:pt x="19" y="118"/>
                        <a:pt x="0" y="93"/>
                        <a:pt x="0" y="65"/>
                      </a:cubicBezTo>
                      <a:cubicBezTo>
                        <a:pt x="0" y="0"/>
                        <a:pt x="0" y="0"/>
                        <a:pt x="0" y="0"/>
                      </a:cubicBezTo>
                      <a:cubicBezTo>
                        <a:pt x="62" y="0"/>
                        <a:pt x="62" y="0"/>
                        <a:pt x="62" y="0"/>
                      </a:cubicBezTo>
                      <a:cubicBezTo>
                        <a:pt x="63" y="0"/>
                        <a:pt x="63" y="0"/>
                        <a:pt x="63" y="0"/>
                      </a:cubicBezTo>
                      <a:cubicBezTo>
                        <a:pt x="64" y="0"/>
                        <a:pt x="64" y="0"/>
                        <a:pt x="65" y="0"/>
                      </a:cubicBezTo>
                      <a:cubicBezTo>
                        <a:pt x="65" y="0"/>
                        <a:pt x="66" y="0"/>
                        <a:pt x="66" y="0"/>
                      </a:cubicBezTo>
                      <a:cubicBezTo>
                        <a:pt x="67" y="0"/>
                        <a:pt x="67" y="0"/>
                        <a:pt x="67" y="0"/>
                      </a:cubicBezTo>
                      <a:cubicBezTo>
                        <a:pt x="83" y="0"/>
                        <a:pt x="98" y="7"/>
                        <a:pt x="109" y="17"/>
                      </a:cubicBezTo>
                      <a:cubicBezTo>
                        <a:pt x="122" y="30"/>
                        <a:pt x="129" y="46"/>
                        <a:pt x="129" y="64"/>
                      </a:cubicBezTo>
                      <a:cubicBezTo>
                        <a:pt x="129" y="82"/>
                        <a:pt x="122" y="99"/>
                        <a:pt x="109" y="111"/>
                      </a:cubicBezTo>
                      <a:cubicBezTo>
                        <a:pt x="101" y="118"/>
                        <a:pt x="92" y="123"/>
                        <a:pt x="83" y="126"/>
                      </a:cubicBezTo>
                      <a:cubicBezTo>
                        <a:pt x="77" y="128"/>
                        <a:pt x="71" y="129"/>
                        <a:pt x="65" y="129"/>
                      </a:cubicBezTo>
                      <a:close/>
                    </a:path>
                  </a:pathLst>
                </a:custGeom>
                <a:solidFill>
                  <a:srgbClr val="7CC7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01" name="Freeform 30"/>
                <p:cNvSpPr/>
                <p:nvPr/>
              </p:nvSpPr>
              <p:spPr bwMode="auto">
                <a:xfrm>
                  <a:off x="34925" y="34925"/>
                  <a:ext cx="895350" cy="898525"/>
                </a:xfrm>
                <a:custGeom>
                  <a:avLst/>
                  <a:gdLst>
                    <a:gd name="T0" fmla="*/ 65 w 129"/>
                    <a:gd name="T1" fmla="*/ 129 h 129"/>
                    <a:gd name="T2" fmla="*/ 47 w 129"/>
                    <a:gd name="T3" fmla="*/ 126 h 129"/>
                    <a:gd name="T4" fmla="*/ 0 w 129"/>
                    <a:gd name="T5" fmla="*/ 65 h 129"/>
                    <a:gd name="T6" fmla="*/ 0 w 129"/>
                    <a:gd name="T7" fmla="*/ 0 h 129"/>
                    <a:gd name="T8" fmla="*/ 62 w 129"/>
                    <a:gd name="T9" fmla="*/ 0 h 129"/>
                    <a:gd name="T10" fmla="*/ 63 w 129"/>
                    <a:gd name="T11" fmla="*/ 0 h 129"/>
                    <a:gd name="T12" fmla="*/ 65 w 129"/>
                    <a:gd name="T13" fmla="*/ 0 h 129"/>
                    <a:gd name="T14" fmla="*/ 66 w 129"/>
                    <a:gd name="T15" fmla="*/ 0 h 129"/>
                    <a:gd name="T16" fmla="*/ 67 w 129"/>
                    <a:gd name="T17" fmla="*/ 0 h 129"/>
                    <a:gd name="T18" fmla="*/ 109 w 129"/>
                    <a:gd name="T19" fmla="*/ 17 h 129"/>
                    <a:gd name="T20" fmla="*/ 129 w 129"/>
                    <a:gd name="T21" fmla="*/ 64 h 129"/>
                    <a:gd name="T22" fmla="*/ 109 w 129"/>
                    <a:gd name="T23" fmla="*/ 111 h 129"/>
                    <a:gd name="T24" fmla="*/ 83 w 129"/>
                    <a:gd name="T25" fmla="*/ 126 h 129"/>
                    <a:gd name="T26" fmla="*/ 65 w 129"/>
                    <a:gd name="T27" fmla="*/ 12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9" h="129">
                      <a:moveTo>
                        <a:pt x="65" y="129"/>
                      </a:moveTo>
                      <a:cubicBezTo>
                        <a:pt x="59" y="129"/>
                        <a:pt x="53" y="128"/>
                        <a:pt x="47" y="126"/>
                      </a:cubicBezTo>
                      <a:cubicBezTo>
                        <a:pt x="19" y="118"/>
                        <a:pt x="0" y="93"/>
                        <a:pt x="0" y="65"/>
                      </a:cubicBezTo>
                      <a:cubicBezTo>
                        <a:pt x="0" y="0"/>
                        <a:pt x="0" y="0"/>
                        <a:pt x="0" y="0"/>
                      </a:cubicBezTo>
                      <a:cubicBezTo>
                        <a:pt x="62" y="0"/>
                        <a:pt x="62" y="0"/>
                        <a:pt x="62" y="0"/>
                      </a:cubicBezTo>
                      <a:cubicBezTo>
                        <a:pt x="63" y="0"/>
                        <a:pt x="63" y="0"/>
                        <a:pt x="63" y="0"/>
                      </a:cubicBezTo>
                      <a:cubicBezTo>
                        <a:pt x="64" y="0"/>
                        <a:pt x="64" y="0"/>
                        <a:pt x="65" y="0"/>
                      </a:cubicBezTo>
                      <a:cubicBezTo>
                        <a:pt x="65" y="0"/>
                        <a:pt x="66" y="0"/>
                        <a:pt x="66" y="0"/>
                      </a:cubicBezTo>
                      <a:cubicBezTo>
                        <a:pt x="67" y="0"/>
                        <a:pt x="67" y="0"/>
                        <a:pt x="67" y="0"/>
                      </a:cubicBezTo>
                      <a:cubicBezTo>
                        <a:pt x="83" y="0"/>
                        <a:pt x="98" y="7"/>
                        <a:pt x="109" y="17"/>
                      </a:cubicBezTo>
                      <a:cubicBezTo>
                        <a:pt x="122" y="30"/>
                        <a:pt x="129" y="46"/>
                        <a:pt x="129" y="64"/>
                      </a:cubicBezTo>
                      <a:cubicBezTo>
                        <a:pt x="129" y="82"/>
                        <a:pt x="122" y="99"/>
                        <a:pt x="109" y="111"/>
                      </a:cubicBezTo>
                      <a:cubicBezTo>
                        <a:pt x="101" y="118"/>
                        <a:pt x="92" y="123"/>
                        <a:pt x="83" y="126"/>
                      </a:cubicBezTo>
                      <a:cubicBezTo>
                        <a:pt x="77" y="128"/>
                        <a:pt x="71" y="129"/>
                        <a:pt x="65" y="129"/>
                      </a:cubicBezTo>
                      <a:close/>
                    </a:path>
                  </a:pathLst>
                </a:custGeom>
                <a:solidFill>
                  <a:srgbClr val="FFFA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02" name="Freeform 31"/>
                <p:cNvSpPr/>
                <p:nvPr/>
              </p:nvSpPr>
              <p:spPr bwMode="auto">
                <a:xfrm>
                  <a:off x="69850" y="69850"/>
                  <a:ext cx="825500" cy="828675"/>
                </a:xfrm>
                <a:custGeom>
                  <a:avLst/>
                  <a:gdLst>
                    <a:gd name="T0" fmla="*/ 60 w 119"/>
                    <a:gd name="T1" fmla="*/ 119 h 119"/>
                    <a:gd name="T2" fmla="*/ 43 w 119"/>
                    <a:gd name="T3" fmla="*/ 116 h 119"/>
                    <a:gd name="T4" fmla="*/ 0 w 119"/>
                    <a:gd name="T5" fmla="*/ 60 h 119"/>
                    <a:gd name="T6" fmla="*/ 0 w 119"/>
                    <a:gd name="T7" fmla="*/ 0 h 119"/>
                    <a:gd name="T8" fmla="*/ 57 w 119"/>
                    <a:gd name="T9" fmla="*/ 0 h 119"/>
                    <a:gd name="T10" fmla="*/ 59 w 119"/>
                    <a:gd name="T11" fmla="*/ 0 h 119"/>
                    <a:gd name="T12" fmla="*/ 60 w 119"/>
                    <a:gd name="T13" fmla="*/ 0 h 119"/>
                    <a:gd name="T14" fmla="*/ 61 w 119"/>
                    <a:gd name="T15" fmla="*/ 0 h 119"/>
                    <a:gd name="T16" fmla="*/ 62 w 119"/>
                    <a:gd name="T17" fmla="*/ 0 h 119"/>
                    <a:gd name="T18" fmla="*/ 100 w 119"/>
                    <a:gd name="T19" fmla="*/ 16 h 119"/>
                    <a:gd name="T20" fmla="*/ 119 w 119"/>
                    <a:gd name="T21" fmla="*/ 59 h 119"/>
                    <a:gd name="T22" fmla="*/ 100 w 119"/>
                    <a:gd name="T23" fmla="*/ 102 h 119"/>
                    <a:gd name="T24" fmla="*/ 76 w 119"/>
                    <a:gd name="T25" fmla="*/ 116 h 119"/>
                    <a:gd name="T26" fmla="*/ 60 w 119"/>
                    <a:gd name="T27" fmla="*/ 11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9" h="119">
                      <a:moveTo>
                        <a:pt x="60" y="119"/>
                      </a:moveTo>
                      <a:cubicBezTo>
                        <a:pt x="54" y="119"/>
                        <a:pt x="49" y="118"/>
                        <a:pt x="43" y="116"/>
                      </a:cubicBezTo>
                      <a:cubicBezTo>
                        <a:pt x="18" y="109"/>
                        <a:pt x="0" y="86"/>
                        <a:pt x="0" y="60"/>
                      </a:cubicBezTo>
                      <a:cubicBezTo>
                        <a:pt x="0" y="0"/>
                        <a:pt x="0" y="0"/>
                        <a:pt x="0" y="0"/>
                      </a:cubicBezTo>
                      <a:cubicBezTo>
                        <a:pt x="57" y="0"/>
                        <a:pt x="57" y="0"/>
                        <a:pt x="57" y="0"/>
                      </a:cubicBezTo>
                      <a:cubicBezTo>
                        <a:pt x="59" y="0"/>
                        <a:pt x="59" y="0"/>
                        <a:pt x="59" y="0"/>
                      </a:cubicBezTo>
                      <a:cubicBezTo>
                        <a:pt x="59" y="0"/>
                        <a:pt x="59" y="0"/>
                        <a:pt x="60" y="0"/>
                      </a:cubicBezTo>
                      <a:cubicBezTo>
                        <a:pt x="60" y="0"/>
                        <a:pt x="60" y="0"/>
                        <a:pt x="61" y="0"/>
                      </a:cubicBezTo>
                      <a:cubicBezTo>
                        <a:pt x="62" y="0"/>
                        <a:pt x="62" y="0"/>
                        <a:pt x="62" y="0"/>
                      </a:cubicBezTo>
                      <a:cubicBezTo>
                        <a:pt x="76" y="0"/>
                        <a:pt x="90" y="6"/>
                        <a:pt x="100" y="16"/>
                      </a:cubicBezTo>
                      <a:cubicBezTo>
                        <a:pt x="112" y="27"/>
                        <a:pt x="119" y="43"/>
                        <a:pt x="119" y="59"/>
                      </a:cubicBezTo>
                      <a:cubicBezTo>
                        <a:pt x="119" y="76"/>
                        <a:pt x="112" y="91"/>
                        <a:pt x="100" y="102"/>
                      </a:cubicBezTo>
                      <a:cubicBezTo>
                        <a:pt x="94" y="109"/>
                        <a:pt x="85" y="114"/>
                        <a:pt x="76" y="116"/>
                      </a:cubicBezTo>
                      <a:cubicBezTo>
                        <a:pt x="71" y="118"/>
                        <a:pt x="65" y="119"/>
                        <a:pt x="60" y="119"/>
                      </a:cubicBezTo>
                      <a:close/>
                    </a:path>
                  </a:pathLst>
                </a:custGeom>
                <a:solidFill>
                  <a:srgbClr val="5B9BD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198" name="文本框 78"/>
              <p:cNvSpPr txBox="1">
                <a:spLocks noChangeArrowheads="1"/>
              </p:cNvSpPr>
              <p:nvPr/>
            </p:nvSpPr>
            <p:spPr bwMode="auto">
              <a:xfrm>
                <a:off x="156438" y="222577"/>
                <a:ext cx="89569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l" defTabSz="914400" rtl="0" eaLnBrk="1" fontAlgn="base" latinLnBrk="0" hangingPunct="1">
                  <a:lnSpc>
                    <a:spcPct val="100000"/>
                  </a:lnSpc>
                  <a:spcBef>
                    <a:spcPts val="1000"/>
                  </a:spcBef>
                  <a:spcAft>
                    <a:spcPct val="0"/>
                  </a:spcAft>
                  <a:buClrTx/>
                  <a:buSzTx/>
                  <a:buFontTx/>
                  <a:buNone/>
                  <a:defRPr/>
                </a:pPr>
                <a:r>
                  <a:rPr kumimoji="0" lang="en-US" altLang="zh-CN" sz="2800" b="1"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宋体" panose="02010600030101010101" pitchFamily="2" charset="-122"/>
                  </a:rPr>
                  <a:t>05</a:t>
                </a:r>
                <a:endParaRPr kumimoji="0" lang="zh-CN" altLang="zh-CN" sz="1800" b="0" i="0" u="none" strike="noStrike" kern="0" cap="none" spc="0" normalizeH="0" baseline="0" noProof="0" dirty="0" smtClean="0">
                  <a:ln>
                    <a:noFill/>
                  </a:ln>
                  <a:solidFill>
                    <a:sysClr val="windowText" lastClr="000000"/>
                  </a:solidFill>
                  <a:effectLst/>
                  <a:uLnTx/>
                  <a:uFillTx/>
                  <a:latin typeface="Arial" panose="020B0604020202020204" pitchFamily="34" charset="0"/>
                  <a:ea typeface="宋体" panose="02010600030101010101" pitchFamily="2" charset="-122"/>
                  <a:cs typeface="宋体" panose="02010600030101010101" pitchFamily="2" charset="-122"/>
                </a:endParaRPr>
              </a:p>
            </p:txBody>
          </p:sp>
        </p:grpSp>
        <p:sp>
          <p:nvSpPr>
            <p:cNvPr id="196" name="文本框 76"/>
            <p:cNvSpPr txBox="1">
              <a:spLocks noChangeArrowheads="1"/>
            </p:cNvSpPr>
            <p:nvPr/>
          </p:nvSpPr>
          <p:spPr bwMode="auto">
            <a:xfrm>
              <a:off x="1016863" y="285626"/>
              <a:ext cx="8690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l" defTabSz="914400" rtl="0" eaLnBrk="1" fontAlgn="base" latinLnBrk="0" hangingPunct="1">
                <a:lnSpc>
                  <a:spcPct val="100000"/>
                </a:lnSpc>
                <a:spcBef>
                  <a:spcPts val="1000"/>
                </a:spcBef>
                <a:spcAft>
                  <a:spcPct val="0"/>
                </a:spcAft>
                <a:buClrTx/>
                <a:buSzTx/>
                <a:buFontTx/>
                <a:buNone/>
                <a:defRPr/>
              </a:pPr>
              <a:r>
                <a:rPr kumimoji="0" lang="zh-CN" altLang="zh-CN" sz="18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cs typeface="宋体" panose="02010600030101010101" pitchFamily="2" charset="-122"/>
                </a:rPr>
                <a:t>关键词</a:t>
              </a:r>
              <a:endParaRPr kumimoji="0" lang="zh-CN" altLang="zh-CN" sz="1800" b="0" i="0" u="none" strike="noStrike" kern="0" cap="none" spc="0" normalizeH="0" baseline="0" noProof="0" smtClean="0">
                <a:ln>
                  <a:noFill/>
                </a:ln>
                <a:solidFill>
                  <a:sysClr val="windowText" lastClr="000000"/>
                </a:solidFill>
                <a:effectLst/>
                <a:uLnTx/>
                <a:uFillTx/>
                <a:latin typeface="Arial" panose="020B0604020202020204" pitchFamily="34" charset="0"/>
                <a:ea typeface="宋体" panose="02010600030101010101" pitchFamily="2" charset="-122"/>
                <a:cs typeface="宋体" panose="02010600030101010101" pitchFamily="2" charset="-122"/>
              </a:endParaRPr>
            </a:p>
          </p:txBody>
        </p:sp>
      </p:grpSp>
      <p:sp>
        <p:nvSpPr>
          <p:cNvPr id="203" name="TextBox 35"/>
          <p:cNvSpPr txBox="1">
            <a:spLocks noChangeArrowheads="1"/>
          </p:cNvSpPr>
          <p:nvPr/>
        </p:nvSpPr>
        <p:spPr bwMode="auto">
          <a:xfrm>
            <a:off x="1685528" y="1640551"/>
            <a:ext cx="8700294"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nSpc>
                <a:spcPct val="120000"/>
              </a:lnSpc>
              <a:spcBef>
                <a:spcPct val="0"/>
              </a:spcBef>
              <a:buFont typeface="Arial" panose="020B0604020202020204" pitchFamily="34" charset="0"/>
              <a:buNone/>
              <a:defRPr sz="1600">
                <a:solidFill>
                  <a:schemeClr val="tx1">
                    <a:lumMod val="65000"/>
                    <a:lumOff val="35000"/>
                  </a:schemeClr>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pPr marL="0" marR="0" lvl="0" indent="0" defTabSz="914400"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6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您可以点击文字框输入您的描述说明，或者通过复制粘贴，在此录入您的描述说明。在此录入上述图表的综合描述说明，在此录入上述图表的描述说明。在此录入上述图表的综合描述说明，在此录入上述图表的综合描述说明。</a:t>
            </a:r>
            <a:endParaRPr kumimoji="0" lang="zh-CN" altLang="en-US" sz="16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64"/>
                                        </p:tgtEl>
                                        <p:attrNameLst>
                                          <p:attrName>style.visibility</p:attrName>
                                        </p:attrNameLst>
                                      </p:cBhvr>
                                      <p:to>
                                        <p:strVal val="visible"/>
                                      </p:to>
                                    </p:set>
                                    <p:animEffect transition="in" filter="fade">
                                      <p:cBhvr>
                                        <p:cTn id="28" dur="2000"/>
                                        <p:tgtEl>
                                          <p:spTgt spid="64"/>
                                        </p:tgtEl>
                                      </p:cBhvr>
                                    </p:animEffect>
                                  </p:childTnLst>
                                </p:cTn>
                              </p:par>
                            </p:childTnLst>
                          </p:cTn>
                        </p:par>
                        <p:par>
                          <p:cTn id="29" fill="hold">
                            <p:stCondLst>
                              <p:cond delay="3500"/>
                            </p:stCondLst>
                            <p:childTnLst>
                              <p:par>
                                <p:cTn id="30" presetID="22" presetClass="entr" presetSubtype="8" fill="hold" nodeType="afterEffect">
                                  <p:stCondLst>
                                    <p:cond delay="0"/>
                                  </p:stCondLst>
                                  <p:childTnLst>
                                    <p:set>
                                      <p:cBhvr>
                                        <p:cTn id="31" dur="1" fill="hold">
                                          <p:stCondLst>
                                            <p:cond delay="0"/>
                                          </p:stCondLst>
                                        </p:cTn>
                                        <p:tgtEl>
                                          <p:spTgt spid="147"/>
                                        </p:tgtEl>
                                        <p:attrNameLst>
                                          <p:attrName>style.visibility</p:attrName>
                                        </p:attrNameLst>
                                      </p:cBhvr>
                                      <p:to>
                                        <p:strVal val="visible"/>
                                      </p:to>
                                    </p:set>
                                    <p:animEffect transition="in" filter="wipe(left)">
                                      <p:cBhvr>
                                        <p:cTn id="32" dur="500"/>
                                        <p:tgtEl>
                                          <p:spTgt spid="147"/>
                                        </p:tgtEl>
                                      </p:cBhvr>
                                    </p:animEffect>
                                  </p:childTnLst>
                                </p:cTn>
                              </p:par>
                            </p:childTnLst>
                          </p:cTn>
                        </p:par>
                        <p:par>
                          <p:cTn id="33" fill="hold">
                            <p:stCondLst>
                              <p:cond delay="4000"/>
                            </p:stCondLst>
                            <p:childTnLst>
                              <p:par>
                                <p:cTn id="34" presetID="22" presetClass="entr" presetSubtype="4" fill="hold" nodeType="afterEffect">
                                  <p:stCondLst>
                                    <p:cond delay="0"/>
                                  </p:stCondLst>
                                  <p:childTnLst>
                                    <p:set>
                                      <p:cBhvr>
                                        <p:cTn id="35" dur="1" fill="hold">
                                          <p:stCondLst>
                                            <p:cond delay="0"/>
                                          </p:stCondLst>
                                        </p:cTn>
                                        <p:tgtEl>
                                          <p:spTgt spid="129"/>
                                        </p:tgtEl>
                                        <p:attrNameLst>
                                          <p:attrName>style.visibility</p:attrName>
                                        </p:attrNameLst>
                                      </p:cBhvr>
                                      <p:to>
                                        <p:strVal val="visible"/>
                                      </p:to>
                                    </p:set>
                                    <p:animEffect transition="in" filter="wipe(down)">
                                      <p:cBhvr>
                                        <p:cTn id="36" dur="500"/>
                                        <p:tgtEl>
                                          <p:spTgt spid="129"/>
                                        </p:tgtEl>
                                      </p:cBhvr>
                                    </p:animEffect>
                                  </p:childTnLst>
                                </p:cTn>
                              </p:par>
                              <p:par>
                                <p:cTn id="37" presetID="22" presetClass="entr" presetSubtype="4" fill="hold" nodeType="withEffect">
                                  <p:stCondLst>
                                    <p:cond delay="0"/>
                                  </p:stCondLst>
                                  <p:childTnLst>
                                    <p:set>
                                      <p:cBhvr>
                                        <p:cTn id="38" dur="1" fill="hold">
                                          <p:stCondLst>
                                            <p:cond delay="0"/>
                                          </p:stCondLst>
                                        </p:cTn>
                                        <p:tgtEl>
                                          <p:spTgt spid="138"/>
                                        </p:tgtEl>
                                        <p:attrNameLst>
                                          <p:attrName>style.visibility</p:attrName>
                                        </p:attrNameLst>
                                      </p:cBhvr>
                                      <p:to>
                                        <p:strVal val="visible"/>
                                      </p:to>
                                    </p:set>
                                    <p:animEffect transition="in" filter="wipe(down)">
                                      <p:cBhvr>
                                        <p:cTn id="39" dur="500"/>
                                        <p:tgtEl>
                                          <p:spTgt spid="138"/>
                                        </p:tgtEl>
                                      </p:cBhvr>
                                    </p:animEffect>
                                  </p:childTnLst>
                                </p:cTn>
                              </p:par>
                              <p:par>
                                <p:cTn id="40" presetID="22" presetClass="entr" presetSubtype="4" fill="hold" nodeType="withEffect">
                                  <p:stCondLst>
                                    <p:cond delay="0"/>
                                  </p:stCondLst>
                                  <p:childTnLst>
                                    <p:set>
                                      <p:cBhvr>
                                        <p:cTn id="41" dur="1" fill="hold">
                                          <p:stCondLst>
                                            <p:cond delay="0"/>
                                          </p:stCondLst>
                                        </p:cTn>
                                        <p:tgtEl>
                                          <p:spTgt spid="144"/>
                                        </p:tgtEl>
                                        <p:attrNameLst>
                                          <p:attrName>style.visibility</p:attrName>
                                        </p:attrNameLst>
                                      </p:cBhvr>
                                      <p:to>
                                        <p:strVal val="visible"/>
                                      </p:to>
                                    </p:set>
                                    <p:animEffect transition="in" filter="wipe(down)">
                                      <p:cBhvr>
                                        <p:cTn id="42" dur="500"/>
                                        <p:tgtEl>
                                          <p:spTgt spid="144"/>
                                        </p:tgtEl>
                                      </p:cBhvr>
                                    </p:animEffect>
                                  </p:childTnLst>
                                </p:cTn>
                              </p:par>
                            </p:childTnLst>
                          </p:cTn>
                        </p:par>
                        <p:par>
                          <p:cTn id="43" fill="hold">
                            <p:stCondLst>
                              <p:cond delay="4500"/>
                            </p:stCondLst>
                            <p:childTnLst>
                              <p:par>
                                <p:cTn id="44" presetID="16" presetClass="entr" presetSubtype="42" fill="hold" nodeType="afterEffect">
                                  <p:stCondLst>
                                    <p:cond delay="0"/>
                                  </p:stCondLst>
                                  <p:childTnLst>
                                    <p:set>
                                      <p:cBhvr>
                                        <p:cTn id="45" dur="1" fill="hold">
                                          <p:stCondLst>
                                            <p:cond delay="0"/>
                                          </p:stCondLst>
                                        </p:cTn>
                                        <p:tgtEl>
                                          <p:spTgt spid="151"/>
                                        </p:tgtEl>
                                        <p:attrNameLst>
                                          <p:attrName>style.visibility</p:attrName>
                                        </p:attrNameLst>
                                      </p:cBhvr>
                                      <p:to>
                                        <p:strVal val="visible"/>
                                      </p:to>
                                    </p:set>
                                    <p:animEffect transition="in" filter="barn(outHorizontal)">
                                      <p:cBhvr>
                                        <p:cTn id="46" dur="500"/>
                                        <p:tgtEl>
                                          <p:spTgt spid="151"/>
                                        </p:tgtEl>
                                      </p:cBhvr>
                                    </p:animEffect>
                                  </p:childTnLst>
                                </p:cTn>
                              </p:par>
                              <p:par>
                                <p:cTn id="47" presetID="16" presetClass="entr" presetSubtype="42" fill="hold" nodeType="withEffect">
                                  <p:stCondLst>
                                    <p:cond delay="0"/>
                                  </p:stCondLst>
                                  <p:childTnLst>
                                    <p:set>
                                      <p:cBhvr>
                                        <p:cTn id="48" dur="1" fill="hold">
                                          <p:stCondLst>
                                            <p:cond delay="0"/>
                                          </p:stCondLst>
                                        </p:cTn>
                                        <p:tgtEl>
                                          <p:spTgt spid="177"/>
                                        </p:tgtEl>
                                        <p:attrNameLst>
                                          <p:attrName>style.visibility</p:attrName>
                                        </p:attrNameLst>
                                      </p:cBhvr>
                                      <p:to>
                                        <p:strVal val="visible"/>
                                      </p:to>
                                    </p:set>
                                    <p:animEffect transition="in" filter="barn(outHorizontal)">
                                      <p:cBhvr>
                                        <p:cTn id="49" dur="500"/>
                                        <p:tgtEl>
                                          <p:spTgt spid="177"/>
                                        </p:tgtEl>
                                      </p:cBhvr>
                                    </p:animEffect>
                                  </p:childTnLst>
                                </p:cTn>
                              </p:par>
                              <p:par>
                                <p:cTn id="50" presetID="16" presetClass="entr" presetSubtype="42" fill="hold" nodeType="withEffect">
                                  <p:stCondLst>
                                    <p:cond delay="0"/>
                                  </p:stCondLst>
                                  <p:childTnLst>
                                    <p:set>
                                      <p:cBhvr>
                                        <p:cTn id="51" dur="1" fill="hold">
                                          <p:stCondLst>
                                            <p:cond delay="0"/>
                                          </p:stCondLst>
                                        </p:cTn>
                                        <p:tgtEl>
                                          <p:spTgt spid="185"/>
                                        </p:tgtEl>
                                        <p:attrNameLst>
                                          <p:attrName>style.visibility</p:attrName>
                                        </p:attrNameLst>
                                      </p:cBhvr>
                                      <p:to>
                                        <p:strVal val="visible"/>
                                      </p:to>
                                    </p:set>
                                    <p:animEffect transition="in" filter="barn(outHorizontal)">
                                      <p:cBhvr>
                                        <p:cTn id="52" dur="500"/>
                                        <p:tgtEl>
                                          <p:spTgt spid="185"/>
                                        </p:tgtEl>
                                      </p:cBhvr>
                                    </p:animEffect>
                                  </p:childTnLst>
                                </p:cTn>
                              </p:par>
                            </p:childTnLst>
                          </p:cTn>
                        </p:par>
                        <p:par>
                          <p:cTn id="53" fill="hold">
                            <p:stCondLst>
                              <p:cond delay="5000"/>
                            </p:stCondLst>
                            <p:childTnLst>
                              <p:par>
                                <p:cTn id="54" presetID="22" presetClass="entr" presetSubtype="1" fill="hold" nodeType="afterEffect">
                                  <p:stCondLst>
                                    <p:cond delay="0"/>
                                  </p:stCondLst>
                                  <p:childTnLst>
                                    <p:set>
                                      <p:cBhvr>
                                        <p:cTn id="55" dur="1" fill="hold">
                                          <p:stCondLst>
                                            <p:cond delay="0"/>
                                          </p:stCondLst>
                                        </p:cTn>
                                        <p:tgtEl>
                                          <p:spTgt spid="135"/>
                                        </p:tgtEl>
                                        <p:attrNameLst>
                                          <p:attrName>style.visibility</p:attrName>
                                        </p:attrNameLst>
                                      </p:cBhvr>
                                      <p:to>
                                        <p:strVal val="visible"/>
                                      </p:to>
                                    </p:set>
                                    <p:animEffect transition="in" filter="wipe(up)">
                                      <p:cBhvr>
                                        <p:cTn id="56" dur="500"/>
                                        <p:tgtEl>
                                          <p:spTgt spid="135"/>
                                        </p:tgtEl>
                                      </p:cBhvr>
                                    </p:animEffect>
                                  </p:childTnLst>
                                </p:cTn>
                              </p:par>
                              <p:par>
                                <p:cTn id="57" presetID="22" presetClass="entr" presetSubtype="1" fill="hold" nodeType="withEffect">
                                  <p:stCondLst>
                                    <p:cond delay="0"/>
                                  </p:stCondLst>
                                  <p:childTnLst>
                                    <p:set>
                                      <p:cBhvr>
                                        <p:cTn id="58" dur="1" fill="hold">
                                          <p:stCondLst>
                                            <p:cond delay="0"/>
                                          </p:stCondLst>
                                        </p:cTn>
                                        <p:tgtEl>
                                          <p:spTgt spid="132"/>
                                        </p:tgtEl>
                                        <p:attrNameLst>
                                          <p:attrName>style.visibility</p:attrName>
                                        </p:attrNameLst>
                                      </p:cBhvr>
                                      <p:to>
                                        <p:strVal val="visible"/>
                                      </p:to>
                                    </p:set>
                                    <p:animEffect transition="in" filter="wipe(up)">
                                      <p:cBhvr>
                                        <p:cTn id="59" dur="500"/>
                                        <p:tgtEl>
                                          <p:spTgt spid="132"/>
                                        </p:tgtEl>
                                      </p:cBhvr>
                                    </p:animEffect>
                                  </p:childTnLst>
                                </p:cTn>
                              </p:par>
                              <p:par>
                                <p:cTn id="60" presetID="22" presetClass="entr" presetSubtype="1" fill="hold" nodeType="withEffect">
                                  <p:stCondLst>
                                    <p:cond delay="0"/>
                                  </p:stCondLst>
                                  <p:childTnLst>
                                    <p:set>
                                      <p:cBhvr>
                                        <p:cTn id="61" dur="1" fill="hold">
                                          <p:stCondLst>
                                            <p:cond delay="0"/>
                                          </p:stCondLst>
                                        </p:cTn>
                                        <p:tgtEl>
                                          <p:spTgt spid="141"/>
                                        </p:tgtEl>
                                        <p:attrNameLst>
                                          <p:attrName>style.visibility</p:attrName>
                                        </p:attrNameLst>
                                      </p:cBhvr>
                                      <p:to>
                                        <p:strVal val="visible"/>
                                      </p:to>
                                    </p:set>
                                    <p:animEffect transition="in" filter="wipe(up)">
                                      <p:cBhvr>
                                        <p:cTn id="62" dur="500"/>
                                        <p:tgtEl>
                                          <p:spTgt spid="141"/>
                                        </p:tgtEl>
                                      </p:cBhvr>
                                    </p:animEffect>
                                  </p:childTnLst>
                                </p:cTn>
                              </p:par>
                            </p:childTnLst>
                          </p:cTn>
                        </p:par>
                        <p:par>
                          <p:cTn id="63" fill="hold">
                            <p:stCondLst>
                              <p:cond delay="5500"/>
                            </p:stCondLst>
                            <p:childTnLst>
                              <p:par>
                                <p:cTn id="64" presetID="16" presetClass="entr" presetSubtype="42" fill="hold" nodeType="afterEffect">
                                  <p:stCondLst>
                                    <p:cond delay="0"/>
                                  </p:stCondLst>
                                  <p:childTnLst>
                                    <p:set>
                                      <p:cBhvr>
                                        <p:cTn id="65" dur="1" fill="hold">
                                          <p:stCondLst>
                                            <p:cond delay="0"/>
                                          </p:stCondLst>
                                        </p:cTn>
                                        <p:tgtEl>
                                          <p:spTgt spid="159"/>
                                        </p:tgtEl>
                                        <p:attrNameLst>
                                          <p:attrName>style.visibility</p:attrName>
                                        </p:attrNameLst>
                                      </p:cBhvr>
                                      <p:to>
                                        <p:strVal val="visible"/>
                                      </p:to>
                                    </p:set>
                                    <p:animEffect transition="in" filter="barn(outHorizontal)">
                                      <p:cBhvr>
                                        <p:cTn id="66" dur="500"/>
                                        <p:tgtEl>
                                          <p:spTgt spid="159"/>
                                        </p:tgtEl>
                                      </p:cBhvr>
                                    </p:animEffect>
                                  </p:childTnLst>
                                </p:cTn>
                              </p:par>
                              <p:par>
                                <p:cTn id="67" presetID="16" presetClass="entr" presetSubtype="42" fill="hold" nodeType="withEffect">
                                  <p:stCondLst>
                                    <p:cond delay="0"/>
                                  </p:stCondLst>
                                  <p:childTnLst>
                                    <p:set>
                                      <p:cBhvr>
                                        <p:cTn id="68" dur="1" fill="hold">
                                          <p:stCondLst>
                                            <p:cond delay="0"/>
                                          </p:stCondLst>
                                        </p:cTn>
                                        <p:tgtEl>
                                          <p:spTgt spid="168"/>
                                        </p:tgtEl>
                                        <p:attrNameLst>
                                          <p:attrName>style.visibility</p:attrName>
                                        </p:attrNameLst>
                                      </p:cBhvr>
                                      <p:to>
                                        <p:strVal val="visible"/>
                                      </p:to>
                                    </p:set>
                                    <p:animEffect transition="in" filter="barn(outHorizontal)">
                                      <p:cBhvr>
                                        <p:cTn id="69" dur="500"/>
                                        <p:tgtEl>
                                          <p:spTgt spid="168"/>
                                        </p:tgtEl>
                                      </p:cBhvr>
                                    </p:animEffect>
                                  </p:childTnLst>
                                </p:cTn>
                              </p:par>
                              <p:par>
                                <p:cTn id="70" presetID="16" presetClass="entr" presetSubtype="42" fill="hold" nodeType="withEffect">
                                  <p:stCondLst>
                                    <p:cond delay="0"/>
                                  </p:stCondLst>
                                  <p:childTnLst>
                                    <p:set>
                                      <p:cBhvr>
                                        <p:cTn id="71" dur="1" fill="hold">
                                          <p:stCondLst>
                                            <p:cond delay="0"/>
                                          </p:stCondLst>
                                        </p:cTn>
                                        <p:tgtEl>
                                          <p:spTgt spid="194"/>
                                        </p:tgtEl>
                                        <p:attrNameLst>
                                          <p:attrName>style.visibility</p:attrName>
                                        </p:attrNameLst>
                                      </p:cBhvr>
                                      <p:to>
                                        <p:strVal val="visible"/>
                                      </p:to>
                                    </p:set>
                                    <p:animEffect transition="in" filter="barn(outHorizontal)">
                                      <p:cBhvr>
                                        <p:cTn id="72" dur="500"/>
                                        <p:tgtEl>
                                          <p:spTgt spid="194"/>
                                        </p:tgtEl>
                                      </p:cBhvr>
                                    </p:animEffect>
                                  </p:childTnLst>
                                </p:cTn>
                              </p:par>
                            </p:childTnLst>
                          </p:cTn>
                        </p:par>
                        <p:par>
                          <p:cTn id="73" fill="hold">
                            <p:stCondLst>
                              <p:cond delay="6000"/>
                            </p:stCondLst>
                            <p:childTnLst>
                              <p:par>
                                <p:cTn id="74" presetID="14" presetClass="entr" presetSubtype="10" fill="hold" grpId="0" nodeType="afterEffect">
                                  <p:stCondLst>
                                    <p:cond delay="0"/>
                                  </p:stCondLst>
                                  <p:childTnLst>
                                    <p:set>
                                      <p:cBhvr>
                                        <p:cTn id="75" dur="1" fill="hold">
                                          <p:stCondLst>
                                            <p:cond delay="0"/>
                                          </p:stCondLst>
                                        </p:cTn>
                                        <p:tgtEl>
                                          <p:spTgt spid="203"/>
                                        </p:tgtEl>
                                        <p:attrNameLst>
                                          <p:attrName>style.visibility</p:attrName>
                                        </p:attrNameLst>
                                      </p:cBhvr>
                                      <p:to>
                                        <p:strVal val="visible"/>
                                      </p:to>
                                    </p:set>
                                    <p:animEffect transition="in" filter="randombar(horizontal)">
                                      <p:cBhvr>
                                        <p:cTn id="76" dur="500"/>
                                        <p:tgtEl>
                                          <p:spTgt spid="2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64" grpId="0"/>
      <p:bldP spid="20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1" y="452774"/>
            <a:ext cx="4079246" cy="480164"/>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 name="标题 1"/>
          <p:cNvSpPr txBox="1"/>
          <p:nvPr/>
        </p:nvSpPr>
        <p:spPr>
          <a:xfrm>
            <a:off x="527313" y="404758"/>
            <a:ext cx="3291518"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单击此处添加标题</a:t>
            </a:r>
            <a:endParaRPr lang="zh-CN" altLang="en-US" sz="2700" dirty="0"/>
          </a:p>
        </p:txBody>
      </p:sp>
      <p:sp>
        <p:nvSpPr>
          <p:cNvPr id="4" name="燕尾形 3"/>
          <p:cNvSpPr/>
          <p:nvPr/>
        </p:nvSpPr>
        <p:spPr>
          <a:xfrm>
            <a:off x="3956098"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 name="燕尾形 4"/>
          <p:cNvSpPr/>
          <p:nvPr/>
        </p:nvSpPr>
        <p:spPr>
          <a:xfrm>
            <a:off x="4244092"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13007076" y="7258718"/>
            <a:ext cx="1169398" cy="492557"/>
          </a:xfrm>
          <a:prstGeom prst="rect">
            <a:avLst/>
          </a:prstGeom>
          <a:noFill/>
        </p:spPr>
        <p:txBody>
          <a:bodyPr wrap="none" lIns="121917" tIns="60958" rIns="121917" bIns="60958" rtlCol="0">
            <a:spAutoFit/>
          </a:bodyPr>
          <a:lstStyle/>
          <a:p>
            <a:r>
              <a:rPr lang="zh-CN" altLang="en-US" dirty="0" smtClean="0"/>
              <a:t>延时符</a:t>
            </a:r>
            <a:endParaRPr lang="zh-CN" altLang="en-US" dirty="0"/>
          </a:p>
        </p:txBody>
      </p:sp>
      <p:sp>
        <p:nvSpPr>
          <p:cNvPr id="22" name="Rectangle 5"/>
          <p:cNvSpPr>
            <a:spLocks noChangeArrowheads="1"/>
          </p:cNvSpPr>
          <p:nvPr/>
        </p:nvSpPr>
        <p:spPr bwMode="auto">
          <a:xfrm>
            <a:off x="1836594" y="2789048"/>
            <a:ext cx="1541463" cy="47625"/>
          </a:xfrm>
          <a:prstGeom prst="rect">
            <a:avLst/>
          </a:prstGeom>
          <a:solidFill>
            <a:srgbClr val="5B9BD5"/>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zh-CN" sz="1800" b="0" i="0" u="none" strike="noStrike" kern="0" cap="none" spc="0" normalizeH="0" baseline="0" noProof="0" smtClean="0">
              <a:ln>
                <a:noFill/>
              </a:ln>
              <a:solidFill>
                <a:sysClr val="windowText" lastClr="000000"/>
              </a:solidFill>
              <a:effectLst/>
              <a:uLnTx/>
              <a:uFillTx/>
              <a:latin typeface="Arial" panose="020B0604020202020204" pitchFamily="34" charset="0"/>
              <a:ea typeface="宋体" panose="02010600030101010101" pitchFamily="2" charset="-122"/>
              <a:cs typeface="宋体" panose="02010600030101010101" pitchFamily="2" charset="-122"/>
            </a:endParaRPr>
          </a:p>
        </p:txBody>
      </p:sp>
      <p:grpSp>
        <p:nvGrpSpPr>
          <p:cNvPr id="23" name="组合 9"/>
          <p:cNvGrpSpPr/>
          <p:nvPr/>
        </p:nvGrpSpPr>
        <p:grpSpPr bwMode="auto">
          <a:xfrm>
            <a:off x="1098407" y="2300098"/>
            <a:ext cx="985837" cy="992187"/>
            <a:chOff x="0" y="0"/>
            <a:chExt cx="985838" cy="992188"/>
          </a:xfrm>
        </p:grpSpPr>
        <p:sp>
          <p:nvSpPr>
            <p:cNvPr id="24" name="Oval 8"/>
            <p:cNvSpPr>
              <a:spLocks noChangeArrowheads="1"/>
            </p:cNvSpPr>
            <p:nvPr/>
          </p:nvSpPr>
          <p:spPr bwMode="auto">
            <a:xfrm>
              <a:off x="0" y="0"/>
              <a:ext cx="985838" cy="992188"/>
            </a:xfrm>
            <a:prstGeom prst="ellipse">
              <a:avLst/>
            </a:prstGeom>
            <a:solidFill>
              <a:srgbClr val="5B9BD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rgbClr val="0194DA"/>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25" name="Oval 9"/>
            <p:cNvSpPr>
              <a:spLocks noChangeArrowheads="1"/>
            </p:cNvSpPr>
            <p:nvPr/>
          </p:nvSpPr>
          <p:spPr bwMode="auto">
            <a:xfrm>
              <a:off x="88900" y="87313"/>
              <a:ext cx="809625" cy="815975"/>
            </a:xfrm>
            <a:prstGeom prst="ellipse">
              <a:avLst/>
            </a:prstGeom>
            <a:solidFill>
              <a:srgbClr val="FDFA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rgbClr val="0194DA"/>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26" name="文本框 12"/>
            <p:cNvSpPr txBox="1">
              <a:spLocks noChangeArrowheads="1"/>
            </p:cNvSpPr>
            <p:nvPr/>
          </p:nvSpPr>
          <p:spPr bwMode="auto">
            <a:xfrm>
              <a:off x="146707" y="236061"/>
              <a:ext cx="71469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l" defTabSz="914400" rtl="0" eaLnBrk="1" fontAlgn="base" latinLnBrk="0" hangingPunct="1">
                <a:lnSpc>
                  <a:spcPct val="100000"/>
                </a:lnSpc>
                <a:spcBef>
                  <a:spcPts val="1000"/>
                </a:spcBef>
                <a:spcAft>
                  <a:spcPct val="0"/>
                </a:spcAft>
                <a:buClrTx/>
                <a:buSzTx/>
                <a:buFontTx/>
                <a:buNone/>
              </a:pPr>
              <a:r>
                <a:rPr kumimoji="0" lang="en-US" altLang="zh-CN" sz="3200" b="1" i="0" u="none" strike="noStrike" cap="none" normalizeH="0" baseline="0" dirty="0" smtClean="0">
                  <a:ln>
                    <a:noFill/>
                  </a:ln>
                  <a:solidFill>
                    <a:srgbClr val="0194DA"/>
                  </a:solidFill>
                  <a:effectLst/>
                  <a:latin typeface="微软雅黑" panose="020B0503020204020204" pitchFamily="34" charset="-122"/>
                  <a:ea typeface="微软雅黑" panose="020B0503020204020204" pitchFamily="34" charset="-122"/>
                  <a:cs typeface="宋体" panose="02010600030101010101" pitchFamily="2" charset="-122"/>
                </a:rPr>
                <a:t>01</a:t>
              </a:r>
              <a:endParaRPr kumimoji="0" lang="zh-CN" altLang="zh-CN" sz="1800" b="0" i="0" u="none" strike="noStrike" cap="none" normalizeH="0" baseline="0" dirty="0" smtClean="0">
                <a:ln>
                  <a:noFill/>
                </a:ln>
                <a:solidFill>
                  <a:srgbClr val="0194DA"/>
                </a:solidFill>
                <a:effectLst/>
                <a:latin typeface="Arial" panose="020B0604020202020204" pitchFamily="34" charset="0"/>
                <a:ea typeface="宋体" panose="02010600030101010101" pitchFamily="2" charset="-122"/>
                <a:cs typeface="宋体" panose="02010600030101010101" pitchFamily="2" charset="-122"/>
              </a:endParaRPr>
            </a:p>
          </p:txBody>
        </p:sp>
      </p:grpSp>
      <p:grpSp>
        <p:nvGrpSpPr>
          <p:cNvPr id="27" name="组合 13"/>
          <p:cNvGrpSpPr/>
          <p:nvPr/>
        </p:nvGrpSpPr>
        <p:grpSpPr bwMode="auto">
          <a:xfrm>
            <a:off x="3254232" y="2252473"/>
            <a:ext cx="2570162" cy="939800"/>
            <a:chOff x="0" y="0"/>
            <a:chExt cx="2570163" cy="939800"/>
          </a:xfrm>
        </p:grpSpPr>
        <p:sp>
          <p:nvSpPr>
            <p:cNvPr id="28" name="Freeform 6"/>
            <p:cNvSpPr/>
            <p:nvPr/>
          </p:nvSpPr>
          <p:spPr bwMode="auto">
            <a:xfrm>
              <a:off x="0" y="0"/>
              <a:ext cx="2570163" cy="939800"/>
            </a:xfrm>
            <a:custGeom>
              <a:avLst/>
              <a:gdLst>
                <a:gd name="T0" fmla="*/ 1470 w 1619"/>
                <a:gd name="T1" fmla="*/ 298 h 592"/>
                <a:gd name="T2" fmla="*/ 1619 w 1619"/>
                <a:gd name="T3" fmla="*/ 592 h 592"/>
                <a:gd name="T4" fmla="*/ 0 w 1619"/>
                <a:gd name="T5" fmla="*/ 592 h 592"/>
                <a:gd name="T6" fmla="*/ 0 w 1619"/>
                <a:gd name="T7" fmla="*/ 0 h 592"/>
                <a:gd name="T8" fmla="*/ 1619 w 1619"/>
                <a:gd name="T9" fmla="*/ 0 h 592"/>
                <a:gd name="T10" fmla="*/ 1470 w 1619"/>
                <a:gd name="T11" fmla="*/ 298 h 592"/>
              </a:gdLst>
              <a:ahLst/>
              <a:cxnLst>
                <a:cxn ang="0">
                  <a:pos x="T0" y="T1"/>
                </a:cxn>
                <a:cxn ang="0">
                  <a:pos x="T2" y="T3"/>
                </a:cxn>
                <a:cxn ang="0">
                  <a:pos x="T4" y="T5"/>
                </a:cxn>
                <a:cxn ang="0">
                  <a:pos x="T6" y="T7"/>
                </a:cxn>
                <a:cxn ang="0">
                  <a:pos x="T8" y="T9"/>
                </a:cxn>
                <a:cxn ang="0">
                  <a:pos x="T10" y="T11"/>
                </a:cxn>
              </a:cxnLst>
              <a:rect l="0" t="0" r="r" b="b"/>
              <a:pathLst>
                <a:path w="1619" h="592">
                  <a:moveTo>
                    <a:pt x="1470" y="298"/>
                  </a:moveTo>
                  <a:lnTo>
                    <a:pt x="1619" y="592"/>
                  </a:lnTo>
                  <a:lnTo>
                    <a:pt x="0" y="592"/>
                  </a:lnTo>
                  <a:lnTo>
                    <a:pt x="0" y="0"/>
                  </a:lnTo>
                  <a:lnTo>
                    <a:pt x="1619" y="0"/>
                  </a:lnTo>
                  <a:lnTo>
                    <a:pt x="1470" y="298"/>
                  </a:lnTo>
                  <a:close/>
                </a:path>
              </a:pathLst>
            </a:custGeom>
            <a:solidFill>
              <a:srgbClr val="5B9BD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194DA"/>
                </a:solidFill>
                <a:effectLst/>
                <a:uLnTx/>
                <a:uFillTx/>
              </a:endParaRPr>
            </a:p>
          </p:txBody>
        </p:sp>
        <p:sp>
          <p:nvSpPr>
            <p:cNvPr id="29" name="Freeform 7"/>
            <p:cNvSpPr/>
            <p:nvPr/>
          </p:nvSpPr>
          <p:spPr bwMode="auto">
            <a:xfrm>
              <a:off x="95250" y="88900"/>
              <a:ext cx="2333625" cy="762000"/>
            </a:xfrm>
            <a:custGeom>
              <a:avLst/>
              <a:gdLst>
                <a:gd name="T0" fmla="*/ 1470 w 1470"/>
                <a:gd name="T1" fmla="*/ 480 h 480"/>
                <a:gd name="T2" fmla="*/ 0 w 1470"/>
                <a:gd name="T3" fmla="*/ 480 h 480"/>
                <a:gd name="T4" fmla="*/ 0 w 1470"/>
                <a:gd name="T5" fmla="*/ 0 h 480"/>
                <a:gd name="T6" fmla="*/ 1470 w 1470"/>
                <a:gd name="T7" fmla="*/ 0 h 480"/>
                <a:gd name="T8" fmla="*/ 1358 w 1470"/>
                <a:gd name="T9" fmla="*/ 215 h 480"/>
                <a:gd name="T10" fmla="*/ 1347 w 1470"/>
                <a:gd name="T11" fmla="*/ 242 h 480"/>
                <a:gd name="T12" fmla="*/ 1358 w 1470"/>
                <a:gd name="T13" fmla="*/ 268 h 480"/>
                <a:gd name="T14" fmla="*/ 1470 w 1470"/>
                <a:gd name="T15" fmla="*/ 480 h 4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0" h="480">
                  <a:moveTo>
                    <a:pt x="1470" y="480"/>
                  </a:moveTo>
                  <a:lnTo>
                    <a:pt x="0" y="480"/>
                  </a:lnTo>
                  <a:lnTo>
                    <a:pt x="0" y="0"/>
                  </a:lnTo>
                  <a:lnTo>
                    <a:pt x="1470" y="0"/>
                  </a:lnTo>
                  <a:lnTo>
                    <a:pt x="1358" y="215"/>
                  </a:lnTo>
                  <a:lnTo>
                    <a:pt x="1347" y="242"/>
                  </a:lnTo>
                  <a:lnTo>
                    <a:pt x="1358" y="268"/>
                  </a:lnTo>
                  <a:lnTo>
                    <a:pt x="1470" y="480"/>
                  </a:lnTo>
                  <a:close/>
                </a:path>
              </a:pathLst>
            </a:custGeom>
            <a:solidFill>
              <a:srgbClr val="FDFA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194DA"/>
                </a:solidFill>
                <a:effectLst/>
                <a:uLnTx/>
                <a:uFillTx/>
              </a:endParaRPr>
            </a:p>
          </p:txBody>
        </p:sp>
        <p:sp>
          <p:nvSpPr>
            <p:cNvPr id="30" name="文本框 16"/>
            <p:cNvSpPr txBox="1">
              <a:spLocks noChangeArrowheads="1"/>
            </p:cNvSpPr>
            <p:nvPr/>
          </p:nvSpPr>
          <p:spPr bwMode="auto">
            <a:xfrm>
              <a:off x="179338" y="239067"/>
              <a:ext cx="22289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l" defTabSz="914400" rtl="0" eaLnBrk="1" fontAlgn="base" latinLnBrk="0" hangingPunct="1">
                <a:lnSpc>
                  <a:spcPct val="100000"/>
                </a:lnSpc>
                <a:spcBef>
                  <a:spcPts val="1000"/>
                </a:spcBef>
                <a:spcAft>
                  <a:spcPct val="0"/>
                </a:spcAft>
                <a:buClrTx/>
                <a:buSzTx/>
                <a:buFontTx/>
                <a:buNone/>
                <a:defRPr/>
              </a:pPr>
              <a:r>
                <a:rPr kumimoji="0" lang="zh-CN" altLang="zh-CN" sz="2400" b="1" i="0" u="none" strike="noStrike" kern="0" cap="none" spc="0" normalizeH="0" baseline="0" noProof="0" smtClean="0">
                  <a:ln>
                    <a:noFill/>
                  </a:ln>
                  <a:solidFill>
                    <a:srgbClr val="0194DA"/>
                  </a:solidFill>
                  <a:effectLst/>
                  <a:uLnTx/>
                  <a:uFillTx/>
                  <a:latin typeface="微软雅黑" panose="020B0503020204020204" pitchFamily="34" charset="-122"/>
                  <a:ea typeface="微软雅黑" panose="020B0503020204020204" pitchFamily="34" charset="-122"/>
                  <a:cs typeface="宋体" panose="02010600030101010101" pitchFamily="2" charset="-122"/>
                </a:rPr>
                <a:t>添加主要标题</a:t>
              </a:r>
              <a:endParaRPr kumimoji="0" lang="zh-CN" altLang="zh-CN" sz="1800" b="0" i="0" u="none" strike="noStrike" kern="0" cap="none" spc="0" normalizeH="0" baseline="0" noProof="0" smtClean="0">
                <a:ln>
                  <a:noFill/>
                </a:ln>
                <a:solidFill>
                  <a:srgbClr val="0194DA"/>
                </a:solidFill>
                <a:effectLst/>
                <a:uLnTx/>
                <a:uFillTx/>
                <a:latin typeface="Arial" panose="020B0604020202020204" pitchFamily="34" charset="0"/>
                <a:ea typeface="宋体" panose="02010600030101010101" pitchFamily="2" charset="-122"/>
                <a:cs typeface="宋体" panose="02010600030101010101" pitchFamily="2" charset="-122"/>
              </a:endParaRPr>
            </a:p>
          </p:txBody>
        </p:sp>
      </p:grpSp>
      <p:sp>
        <p:nvSpPr>
          <p:cNvPr id="31" name="Rectangle 10"/>
          <p:cNvSpPr>
            <a:spLocks noChangeArrowheads="1"/>
          </p:cNvSpPr>
          <p:nvPr/>
        </p:nvSpPr>
        <p:spPr bwMode="auto">
          <a:xfrm>
            <a:off x="1836594" y="4205098"/>
            <a:ext cx="1541463" cy="47625"/>
          </a:xfrm>
          <a:prstGeom prst="rect">
            <a:avLst/>
          </a:prstGeom>
          <a:solidFill>
            <a:srgbClr val="5B9BD5"/>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zh-CN" sz="1800" b="0" i="0" u="none" strike="noStrike" kern="0" cap="none" spc="0" normalizeH="0" baseline="0" noProof="0" smtClean="0">
              <a:ln>
                <a:noFill/>
              </a:ln>
              <a:solidFill>
                <a:sysClr val="windowText" lastClr="000000"/>
              </a:solidFill>
              <a:effectLst/>
              <a:uLnTx/>
              <a:uFillTx/>
              <a:latin typeface="Arial" panose="020B0604020202020204" pitchFamily="34" charset="0"/>
              <a:ea typeface="宋体" panose="02010600030101010101" pitchFamily="2" charset="-122"/>
              <a:cs typeface="宋体" panose="02010600030101010101" pitchFamily="2" charset="-122"/>
            </a:endParaRPr>
          </a:p>
        </p:txBody>
      </p:sp>
      <p:grpSp>
        <p:nvGrpSpPr>
          <p:cNvPr id="32" name="组合 18"/>
          <p:cNvGrpSpPr/>
          <p:nvPr/>
        </p:nvGrpSpPr>
        <p:grpSpPr bwMode="auto">
          <a:xfrm>
            <a:off x="1098407" y="3714560"/>
            <a:ext cx="985837" cy="992188"/>
            <a:chOff x="0" y="0"/>
            <a:chExt cx="985838" cy="992188"/>
          </a:xfrm>
        </p:grpSpPr>
        <p:sp>
          <p:nvSpPr>
            <p:cNvPr id="33" name="Oval 13"/>
            <p:cNvSpPr>
              <a:spLocks noChangeArrowheads="1"/>
            </p:cNvSpPr>
            <p:nvPr/>
          </p:nvSpPr>
          <p:spPr bwMode="auto">
            <a:xfrm>
              <a:off x="0" y="0"/>
              <a:ext cx="985838" cy="992188"/>
            </a:xfrm>
            <a:prstGeom prst="ellipse">
              <a:avLst/>
            </a:prstGeom>
            <a:solidFill>
              <a:srgbClr val="5B9BD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rgbClr val="0194DA"/>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34" name="Oval 14"/>
            <p:cNvSpPr>
              <a:spLocks noChangeArrowheads="1"/>
            </p:cNvSpPr>
            <p:nvPr/>
          </p:nvSpPr>
          <p:spPr bwMode="auto">
            <a:xfrm>
              <a:off x="88900" y="88900"/>
              <a:ext cx="809625" cy="814388"/>
            </a:xfrm>
            <a:prstGeom prst="ellipse">
              <a:avLst/>
            </a:prstGeom>
            <a:solidFill>
              <a:srgbClr val="FDFA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rgbClr val="0194DA"/>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35" name="文本框 22"/>
            <p:cNvSpPr txBox="1">
              <a:spLocks noChangeArrowheads="1"/>
            </p:cNvSpPr>
            <p:nvPr/>
          </p:nvSpPr>
          <p:spPr bwMode="auto">
            <a:xfrm>
              <a:off x="162744" y="221962"/>
              <a:ext cx="71469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l" defTabSz="914400" rtl="0" eaLnBrk="1" fontAlgn="base" latinLnBrk="0" hangingPunct="1">
                <a:lnSpc>
                  <a:spcPct val="100000"/>
                </a:lnSpc>
                <a:spcBef>
                  <a:spcPts val="1000"/>
                </a:spcBef>
                <a:spcAft>
                  <a:spcPct val="0"/>
                </a:spcAft>
                <a:buClrTx/>
                <a:buSzTx/>
                <a:buFontTx/>
                <a:buNone/>
              </a:pPr>
              <a:r>
                <a:rPr kumimoji="0" lang="en-US" altLang="zh-CN" sz="3200" b="1" i="0" u="none" strike="noStrike" cap="none" normalizeH="0" baseline="0" smtClean="0">
                  <a:ln>
                    <a:noFill/>
                  </a:ln>
                  <a:solidFill>
                    <a:srgbClr val="0194DA"/>
                  </a:solidFill>
                  <a:effectLst/>
                  <a:latin typeface="微软雅黑" panose="020B0503020204020204" pitchFamily="34" charset="-122"/>
                  <a:ea typeface="微软雅黑" panose="020B0503020204020204" pitchFamily="34" charset="-122"/>
                  <a:cs typeface="宋体" panose="02010600030101010101" pitchFamily="2" charset="-122"/>
                </a:rPr>
                <a:t>02</a:t>
              </a:r>
              <a:endParaRPr kumimoji="0" lang="zh-CN" altLang="zh-CN" sz="1800" b="0" i="0" u="none" strike="noStrike" cap="none" normalizeH="0" baseline="0" smtClean="0">
                <a:ln>
                  <a:noFill/>
                </a:ln>
                <a:solidFill>
                  <a:srgbClr val="0194DA"/>
                </a:solidFill>
                <a:effectLst/>
                <a:latin typeface="Arial" panose="020B0604020202020204" pitchFamily="34" charset="0"/>
                <a:ea typeface="宋体" panose="02010600030101010101" pitchFamily="2" charset="-122"/>
                <a:cs typeface="宋体" panose="02010600030101010101" pitchFamily="2" charset="-122"/>
              </a:endParaRPr>
            </a:p>
          </p:txBody>
        </p:sp>
      </p:grpSp>
      <p:grpSp>
        <p:nvGrpSpPr>
          <p:cNvPr id="36" name="组合 23"/>
          <p:cNvGrpSpPr/>
          <p:nvPr/>
        </p:nvGrpSpPr>
        <p:grpSpPr bwMode="auto">
          <a:xfrm>
            <a:off x="3254232" y="3666935"/>
            <a:ext cx="2570162" cy="939800"/>
            <a:chOff x="0" y="0"/>
            <a:chExt cx="2570163" cy="939800"/>
          </a:xfrm>
        </p:grpSpPr>
        <p:sp>
          <p:nvSpPr>
            <p:cNvPr id="37" name="Freeform 11"/>
            <p:cNvSpPr/>
            <p:nvPr/>
          </p:nvSpPr>
          <p:spPr bwMode="auto">
            <a:xfrm>
              <a:off x="0" y="0"/>
              <a:ext cx="2570163" cy="939800"/>
            </a:xfrm>
            <a:custGeom>
              <a:avLst/>
              <a:gdLst>
                <a:gd name="T0" fmla="*/ 1470 w 1619"/>
                <a:gd name="T1" fmla="*/ 298 h 592"/>
                <a:gd name="T2" fmla="*/ 1619 w 1619"/>
                <a:gd name="T3" fmla="*/ 592 h 592"/>
                <a:gd name="T4" fmla="*/ 0 w 1619"/>
                <a:gd name="T5" fmla="*/ 592 h 592"/>
                <a:gd name="T6" fmla="*/ 0 w 1619"/>
                <a:gd name="T7" fmla="*/ 0 h 592"/>
                <a:gd name="T8" fmla="*/ 1619 w 1619"/>
                <a:gd name="T9" fmla="*/ 0 h 592"/>
                <a:gd name="T10" fmla="*/ 1470 w 1619"/>
                <a:gd name="T11" fmla="*/ 298 h 592"/>
              </a:gdLst>
              <a:ahLst/>
              <a:cxnLst>
                <a:cxn ang="0">
                  <a:pos x="T0" y="T1"/>
                </a:cxn>
                <a:cxn ang="0">
                  <a:pos x="T2" y="T3"/>
                </a:cxn>
                <a:cxn ang="0">
                  <a:pos x="T4" y="T5"/>
                </a:cxn>
                <a:cxn ang="0">
                  <a:pos x="T6" y="T7"/>
                </a:cxn>
                <a:cxn ang="0">
                  <a:pos x="T8" y="T9"/>
                </a:cxn>
                <a:cxn ang="0">
                  <a:pos x="T10" y="T11"/>
                </a:cxn>
              </a:cxnLst>
              <a:rect l="0" t="0" r="r" b="b"/>
              <a:pathLst>
                <a:path w="1619" h="592">
                  <a:moveTo>
                    <a:pt x="1470" y="298"/>
                  </a:moveTo>
                  <a:lnTo>
                    <a:pt x="1619" y="592"/>
                  </a:lnTo>
                  <a:lnTo>
                    <a:pt x="0" y="592"/>
                  </a:lnTo>
                  <a:lnTo>
                    <a:pt x="0" y="0"/>
                  </a:lnTo>
                  <a:lnTo>
                    <a:pt x="1619" y="0"/>
                  </a:lnTo>
                  <a:lnTo>
                    <a:pt x="1470" y="298"/>
                  </a:lnTo>
                  <a:close/>
                </a:path>
              </a:pathLst>
            </a:custGeom>
            <a:solidFill>
              <a:srgbClr val="5B9BD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194DA"/>
                </a:solidFill>
                <a:effectLst/>
                <a:uLnTx/>
                <a:uFillTx/>
              </a:endParaRPr>
            </a:p>
          </p:txBody>
        </p:sp>
        <p:sp>
          <p:nvSpPr>
            <p:cNvPr id="38" name="Freeform 12"/>
            <p:cNvSpPr/>
            <p:nvPr/>
          </p:nvSpPr>
          <p:spPr bwMode="auto">
            <a:xfrm>
              <a:off x="95250" y="88900"/>
              <a:ext cx="2333625" cy="762000"/>
            </a:xfrm>
            <a:custGeom>
              <a:avLst/>
              <a:gdLst>
                <a:gd name="T0" fmla="*/ 1470 w 1470"/>
                <a:gd name="T1" fmla="*/ 480 h 480"/>
                <a:gd name="T2" fmla="*/ 0 w 1470"/>
                <a:gd name="T3" fmla="*/ 480 h 480"/>
                <a:gd name="T4" fmla="*/ 0 w 1470"/>
                <a:gd name="T5" fmla="*/ 0 h 480"/>
                <a:gd name="T6" fmla="*/ 1470 w 1470"/>
                <a:gd name="T7" fmla="*/ 0 h 480"/>
                <a:gd name="T8" fmla="*/ 1358 w 1470"/>
                <a:gd name="T9" fmla="*/ 216 h 480"/>
                <a:gd name="T10" fmla="*/ 1347 w 1470"/>
                <a:gd name="T11" fmla="*/ 242 h 480"/>
                <a:gd name="T12" fmla="*/ 1358 w 1470"/>
                <a:gd name="T13" fmla="*/ 264 h 480"/>
                <a:gd name="T14" fmla="*/ 1470 w 1470"/>
                <a:gd name="T15" fmla="*/ 480 h 4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0" h="480">
                  <a:moveTo>
                    <a:pt x="1470" y="480"/>
                  </a:moveTo>
                  <a:lnTo>
                    <a:pt x="0" y="480"/>
                  </a:lnTo>
                  <a:lnTo>
                    <a:pt x="0" y="0"/>
                  </a:lnTo>
                  <a:lnTo>
                    <a:pt x="1470" y="0"/>
                  </a:lnTo>
                  <a:lnTo>
                    <a:pt x="1358" y="216"/>
                  </a:lnTo>
                  <a:lnTo>
                    <a:pt x="1347" y="242"/>
                  </a:lnTo>
                  <a:lnTo>
                    <a:pt x="1358" y="264"/>
                  </a:lnTo>
                  <a:lnTo>
                    <a:pt x="1470" y="480"/>
                  </a:lnTo>
                  <a:close/>
                </a:path>
              </a:pathLst>
            </a:custGeom>
            <a:solidFill>
              <a:srgbClr val="FDFA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194DA"/>
                </a:solidFill>
                <a:effectLst/>
                <a:uLnTx/>
                <a:uFillTx/>
              </a:endParaRPr>
            </a:p>
          </p:txBody>
        </p:sp>
        <p:sp>
          <p:nvSpPr>
            <p:cNvPr id="39" name="文本框 26"/>
            <p:cNvSpPr txBox="1">
              <a:spLocks noChangeArrowheads="1"/>
            </p:cNvSpPr>
            <p:nvPr/>
          </p:nvSpPr>
          <p:spPr bwMode="auto">
            <a:xfrm>
              <a:off x="179338" y="239067"/>
              <a:ext cx="22289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l" defTabSz="914400" rtl="0" eaLnBrk="1" fontAlgn="base" latinLnBrk="0" hangingPunct="1">
                <a:lnSpc>
                  <a:spcPct val="100000"/>
                </a:lnSpc>
                <a:spcBef>
                  <a:spcPts val="1000"/>
                </a:spcBef>
                <a:spcAft>
                  <a:spcPct val="0"/>
                </a:spcAft>
                <a:buClrTx/>
                <a:buSzTx/>
                <a:buFontTx/>
                <a:buNone/>
                <a:defRPr/>
              </a:pPr>
              <a:r>
                <a:rPr kumimoji="0" lang="zh-CN" altLang="zh-CN" sz="2400" b="1" i="0" u="none" strike="noStrike" kern="0" cap="none" spc="0" normalizeH="0" baseline="0" noProof="0" smtClean="0">
                  <a:ln>
                    <a:noFill/>
                  </a:ln>
                  <a:solidFill>
                    <a:srgbClr val="0194DA"/>
                  </a:solidFill>
                  <a:effectLst/>
                  <a:uLnTx/>
                  <a:uFillTx/>
                  <a:latin typeface="微软雅黑" panose="020B0503020204020204" pitchFamily="34" charset="-122"/>
                  <a:ea typeface="微软雅黑" panose="020B0503020204020204" pitchFamily="34" charset="-122"/>
                  <a:cs typeface="宋体" panose="02010600030101010101" pitchFamily="2" charset="-122"/>
                </a:rPr>
                <a:t>添加主要标题</a:t>
              </a:r>
              <a:endParaRPr kumimoji="0" lang="zh-CN" altLang="zh-CN" sz="1800" b="0" i="0" u="none" strike="noStrike" kern="0" cap="none" spc="0" normalizeH="0" baseline="0" noProof="0" smtClean="0">
                <a:ln>
                  <a:noFill/>
                </a:ln>
                <a:solidFill>
                  <a:srgbClr val="0194DA"/>
                </a:solidFill>
                <a:effectLst/>
                <a:uLnTx/>
                <a:uFillTx/>
                <a:latin typeface="Arial" panose="020B0604020202020204" pitchFamily="34" charset="0"/>
                <a:ea typeface="宋体" panose="02010600030101010101" pitchFamily="2" charset="-122"/>
                <a:cs typeface="宋体" panose="02010600030101010101" pitchFamily="2" charset="-122"/>
              </a:endParaRPr>
            </a:p>
          </p:txBody>
        </p:sp>
      </p:grpSp>
      <p:sp>
        <p:nvSpPr>
          <p:cNvPr id="40" name="Rectangle 15"/>
          <p:cNvSpPr>
            <a:spLocks noChangeArrowheads="1"/>
          </p:cNvSpPr>
          <p:nvPr/>
        </p:nvSpPr>
        <p:spPr bwMode="auto">
          <a:xfrm>
            <a:off x="1836594" y="5483035"/>
            <a:ext cx="1541463" cy="53975"/>
          </a:xfrm>
          <a:prstGeom prst="rect">
            <a:avLst/>
          </a:prstGeom>
          <a:solidFill>
            <a:srgbClr val="5B9BD5"/>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zh-CN" sz="1800" b="0" i="0" u="none" strike="noStrike" kern="0" cap="none" spc="0" normalizeH="0" baseline="0" noProof="0" smtClean="0">
              <a:ln>
                <a:noFill/>
              </a:ln>
              <a:solidFill>
                <a:sysClr val="windowText" lastClr="000000"/>
              </a:solidFill>
              <a:effectLst/>
              <a:uLnTx/>
              <a:uFillTx/>
              <a:latin typeface="Arial" panose="020B0604020202020204" pitchFamily="34" charset="0"/>
              <a:ea typeface="宋体" panose="02010600030101010101" pitchFamily="2" charset="-122"/>
              <a:cs typeface="宋体" panose="02010600030101010101" pitchFamily="2" charset="-122"/>
            </a:endParaRPr>
          </a:p>
        </p:txBody>
      </p:sp>
      <p:grpSp>
        <p:nvGrpSpPr>
          <p:cNvPr id="41" name="组合 28"/>
          <p:cNvGrpSpPr/>
          <p:nvPr/>
        </p:nvGrpSpPr>
        <p:grpSpPr bwMode="auto">
          <a:xfrm>
            <a:off x="1098407" y="4998848"/>
            <a:ext cx="985837" cy="992187"/>
            <a:chOff x="0" y="0"/>
            <a:chExt cx="985838" cy="992188"/>
          </a:xfrm>
        </p:grpSpPr>
        <p:sp>
          <p:nvSpPr>
            <p:cNvPr id="42" name="Oval 18"/>
            <p:cNvSpPr>
              <a:spLocks noChangeArrowheads="1"/>
            </p:cNvSpPr>
            <p:nvPr/>
          </p:nvSpPr>
          <p:spPr bwMode="auto">
            <a:xfrm>
              <a:off x="0" y="0"/>
              <a:ext cx="985838" cy="992188"/>
            </a:xfrm>
            <a:prstGeom prst="ellipse">
              <a:avLst/>
            </a:prstGeom>
            <a:solidFill>
              <a:srgbClr val="5B9BD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rgbClr val="0194DA"/>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43" name="Oval 19"/>
            <p:cNvSpPr>
              <a:spLocks noChangeArrowheads="1"/>
            </p:cNvSpPr>
            <p:nvPr/>
          </p:nvSpPr>
          <p:spPr bwMode="auto">
            <a:xfrm>
              <a:off x="88900" y="88900"/>
              <a:ext cx="809625" cy="814388"/>
            </a:xfrm>
            <a:prstGeom prst="ellipse">
              <a:avLst/>
            </a:prstGeom>
            <a:solidFill>
              <a:srgbClr val="FDFA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rgbClr val="0194DA"/>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44" name="文本框 31"/>
            <p:cNvSpPr txBox="1">
              <a:spLocks noChangeArrowheads="1"/>
            </p:cNvSpPr>
            <p:nvPr/>
          </p:nvSpPr>
          <p:spPr bwMode="auto">
            <a:xfrm>
              <a:off x="146707" y="211418"/>
              <a:ext cx="71469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l" defTabSz="914400" rtl="0" eaLnBrk="1" fontAlgn="base" latinLnBrk="0" hangingPunct="1">
                <a:lnSpc>
                  <a:spcPct val="100000"/>
                </a:lnSpc>
                <a:spcBef>
                  <a:spcPts val="1000"/>
                </a:spcBef>
                <a:spcAft>
                  <a:spcPct val="0"/>
                </a:spcAft>
                <a:buClrTx/>
                <a:buSzTx/>
                <a:buFontTx/>
                <a:buNone/>
              </a:pPr>
              <a:r>
                <a:rPr kumimoji="0" lang="en-US" altLang="zh-CN" sz="3200" b="1" i="0" u="none" strike="noStrike" cap="none" normalizeH="0" baseline="0" smtClean="0">
                  <a:ln>
                    <a:noFill/>
                  </a:ln>
                  <a:solidFill>
                    <a:srgbClr val="0194DA"/>
                  </a:solidFill>
                  <a:effectLst/>
                  <a:latin typeface="微软雅黑" panose="020B0503020204020204" pitchFamily="34" charset="-122"/>
                  <a:ea typeface="微软雅黑" panose="020B0503020204020204" pitchFamily="34" charset="-122"/>
                  <a:cs typeface="宋体" panose="02010600030101010101" pitchFamily="2" charset="-122"/>
                </a:rPr>
                <a:t>03</a:t>
              </a:r>
              <a:endParaRPr kumimoji="0" lang="zh-CN" altLang="zh-CN" sz="1800" b="0" i="0" u="none" strike="noStrike" cap="none" normalizeH="0" baseline="0" smtClean="0">
                <a:ln>
                  <a:noFill/>
                </a:ln>
                <a:solidFill>
                  <a:srgbClr val="0194DA"/>
                </a:solidFill>
                <a:effectLst/>
                <a:latin typeface="Arial" panose="020B0604020202020204" pitchFamily="34" charset="0"/>
                <a:ea typeface="宋体" panose="02010600030101010101" pitchFamily="2" charset="-122"/>
                <a:cs typeface="宋体" panose="02010600030101010101" pitchFamily="2" charset="-122"/>
              </a:endParaRPr>
            </a:p>
          </p:txBody>
        </p:sp>
      </p:grpSp>
      <p:grpSp>
        <p:nvGrpSpPr>
          <p:cNvPr id="45" name="组合 32"/>
          <p:cNvGrpSpPr/>
          <p:nvPr/>
        </p:nvGrpSpPr>
        <p:grpSpPr bwMode="auto">
          <a:xfrm>
            <a:off x="3254232" y="4951223"/>
            <a:ext cx="2570162" cy="939800"/>
            <a:chOff x="0" y="0"/>
            <a:chExt cx="2570163" cy="939800"/>
          </a:xfrm>
        </p:grpSpPr>
        <p:sp>
          <p:nvSpPr>
            <p:cNvPr id="46" name="Freeform 16"/>
            <p:cNvSpPr/>
            <p:nvPr/>
          </p:nvSpPr>
          <p:spPr bwMode="auto">
            <a:xfrm>
              <a:off x="0" y="0"/>
              <a:ext cx="2570163" cy="939800"/>
            </a:xfrm>
            <a:custGeom>
              <a:avLst/>
              <a:gdLst>
                <a:gd name="T0" fmla="*/ 1470 w 1619"/>
                <a:gd name="T1" fmla="*/ 294 h 592"/>
                <a:gd name="T2" fmla="*/ 1619 w 1619"/>
                <a:gd name="T3" fmla="*/ 592 h 592"/>
                <a:gd name="T4" fmla="*/ 0 w 1619"/>
                <a:gd name="T5" fmla="*/ 592 h 592"/>
                <a:gd name="T6" fmla="*/ 0 w 1619"/>
                <a:gd name="T7" fmla="*/ 0 h 592"/>
                <a:gd name="T8" fmla="*/ 1619 w 1619"/>
                <a:gd name="T9" fmla="*/ 0 h 592"/>
                <a:gd name="T10" fmla="*/ 1470 w 1619"/>
                <a:gd name="T11" fmla="*/ 294 h 592"/>
              </a:gdLst>
              <a:ahLst/>
              <a:cxnLst>
                <a:cxn ang="0">
                  <a:pos x="T0" y="T1"/>
                </a:cxn>
                <a:cxn ang="0">
                  <a:pos x="T2" y="T3"/>
                </a:cxn>
                <a:cxn ang="0">
                  <a:pos x="T4" y="T5"/>
                </a:cxn>
                <a:cxn ang="0">
                  <a:pos x="T6" y="T7"/>
                </a:cxn>
                <a:cxn ang="0">
                  <a:pos x="T8" y="T9"/>
                </a:cxn>
                <a:cxn ang="0">
                  <a:pos x="T10" y="T11"/>
                </a:cxn>
              </a:cxnLst>
              <a:rect l="0" t="0" r="r" b="b"/>
              <a:pathLst>
                <a:path w="1619" h="592">
                  <a:moveTo>
                    <a:pt x="1470" y="294"/>
                  </a:moveTo>
                  <a:lnTo>
                    <a:pt x="1619" y="592"/>
                  </a:lnTo>
                  <a:lnTo>
                    <a:pt x="0" y="592"/>
                  </a:lnTo>
                  <a:lnTo>
                    <a:pt x="0" y="0"/>
                  </a:lnTo>
                  <a:lnTo>
                    <a:pt x="1619" y="0"/>
                  </a:lnTo>
                  <a:lnTo>
                    <a:pt x="1470" y="294"/>
                  </a:lnTo>
                  <a:close/>
                </a:path>
              </a:pathLst>
            </a:custGeom>
            <a:solidFill>
              <a:srgbClr val="5B9BD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194DA"/>
                </a:solidFill>
                <a:effectLst/>
                <a:uLnTx/>
                <a:uFillTx/>
              </a:endParaRPr>
            </a:p>
          </p:txBody>
        </p:sp>
        <p:sp>
          <p:nvSpPr>
            <p:cNvPr id="47" name="Freeform 17"/>
            <p:cNvSpPr/>
            <p:nvPr/>
          </p:nvSpPr>
          <p:spPr bwMode="auto">
            <a:xfrm>
              <a:off x="95250" y="88900"/>
              <a:ext cx="2333625" cy="762000"/>
            </a:xfrm>
            <a:custGeom>
              <a:avLst/>
              <a:gdLst>
                <a:gd name="T0" fmla="*/ 1470 w 1470"/>
                <a:gd name="T1" fmla="*/ 480 h 480"/>
                <a:gd name="T2" fmla="*/ 0 w 1470"/>
                <a:gd name="T3" fmla="*/ 480 h 480"/>
                <a:gd name="T4" fmla="*/ 0 w 1470"/>
                <a:gd name="T5" fmla="*/ 0 h 480"/>
                <a:gd name="T6" fmla="*/ 1470 w 1470"/>
                <a:gd name="T7" fmla="*/ 0 h 480"/>
                <a:gd name="T8" fmla="*/ 1358 w 1470"/>
                <a:gd name="T9" fmla="*/ 216 h 480"/>
                <a:gd name="T10" fmla="*/ 1347 w 1470"/>
                <a:gd name="T11" fmla="*/ 238 h 480"/>
                <a:gd name="T12" fmla="*/ 1358 w 1470"/>
                <a:gd name="T13" fmla="*/ 264 h 480"/>
                <a:gd name="T14" fmla="*/ 1470 w 1470"/>
                <a:gd name="T15" fmla="*/ 480 h 4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0" h="480">
                  <a:moveTo>
                    <a:pt x="1470" y="480"/>
                  </a:moveTo>
                  <a:lnTo>
                    <a:pt x="0" y="480"/>
                  </a:lnTo>
                  <a:lnTo>
                    <a:pt x="0" y="0"/>
                  </a:lnTo>
                  <a:lnTo>
                    <a:pt x="1470" y="0"/>
                  </a:lnTo>
                  <a:lnTo>
                    <a:pt x="1358" y="216"/>
                  </a:lnTo>
                  <a:lnTo>
                    <a:pt x="1347" y="238"/>
                  </a:lnTo>
                  <a:lnTo>
                    <a:pt x="1358" y="264"/>
                  </a:lnTo>
                  <a:lnTo>
                    <a:pt x="1470" y="480"/>
                  </a:lnTo>
                  <a:close/>
                </a:path>
              </a:pathLst>
            </a:custGeom>
            <a:solidFill>
              <a:srgbClr val="FDFA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194DA"/>
                </a:solidFill>
                <a:effectLst/>
                <a:uLnTx/>
                <a:uFillTx/>
              </a:endParaRPr>
            </a:p>
          </p:txBody>
        </p:sp>
        <p:sp>
          <p:nvSpPr>
            <p:cNvPr id="48" name="文本框 35"/>
            <p:cNvSpPr txBox="1">
              <a:spLocks noChangeArrowheads="1"/>
            </p:cNvSpPr>
            <p:nvPr/>
          </p:nvSpPr>
          <p:spPr bwMode="auto">
            <a:xfrm>
              <a:off x="179338" y="239067"/>
              <a:ext cx="22289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l" defTabSz="914400" rtl="0" eaLnBrk="1" fontAlgn="base" latinLnBrk="0" hangingPunct="1">
                <a:lnSpc>
                  <a:spcPct val="100000"/>
                </a:lnSpc>
                <a:spcBef>
                  <a:spcPts val="1000"/>
                </a:spcBef>
                <a:spcAft>
                  <a:spcPct val="0"/>
                </a:spcAft>
                <a:buClrTx/>
                <a:buSzTx/>
                <a:buFontTx/>
                <a:buNone/>
                <a:defRPr/>
              </a:pPr>
              <a:r>
                <a:rPr kumimoji="0" lang="zh-CN" altLang="zh-CN" sz="2400" b="1" i="0" u="none" strike="noStrike" kern="0" cap="none" spc="0" normalizeH="0" baseline="0" noProof="0" smtClean="0">
                  <a:ln>
                    <a:noFill/>
                  </a:ln>
                  <a:solidFill>
                    <a:srgbClr val="0194DA"/>
                  </a:solidFill>
                  <a:effectLst/>
                  <a:uLnTx/>
                  <a:uFillTx/>
                  <a:latin typeface="微软雅黑" panose="020B0503020204020204" pitchFamily="34" charset="-122"/>
                  <a:ea typeface="微软雅黑" panose="020B0503020204020204" pitchFamily="34" charset="-122"/>
                  <a:cs typeface="宋体" panose="02010600030101010101" pitchFamily="2" charset="-122"/>
                </a:rPr>
                <a:t>添加主要标题</a:t>
              </a:r>
              <a:endParaRPr kumimoji="0" lang="zh-CN" altLang="zh-CN" sz="1800" b="0" i="0" u="none" strike="noStrike" kern="0" cap="none" spc="0" normalizeH="0" baseline="0" noProof="0" smtClean="0">
                <a:ln>
                  <a:noFill/>
                </a:ln>
                <a:solidFill>
                  <a:srgbClr val="0194DA"/>
                </a:solidFill>
                <a:effectLst/>
                <a:uLnTx/>
                <a:uFillTx/>
                <a:latin typeface="Arial" panose="020B0604020202020204" pitchFamily="34" charset="0"/>
                <a:ea typeface="宋体" panose="02010600030101010101" pitchFamily="2" charset="-122"/>
                <a:cs typeface="宋体" panose="02010600030101010101" pitchFamily="2" charset="-122"/>
              </a:endParaRPr>
            </a:p>
          </p:txBody>
        </p:sp>
      </p:grpSp>
      <p:sp>
        <p:nvSpPr>
          <p:cNvPr id="49" name="矩形 45"/>
          <p:cNvSpPr>
            <a:spLocks noChangeArrowheads="1"/>
          </p:cNvSpPr>
          <p:nvPr/>
        </p:nvSpPr>
        <p:spPr bwMode="auto">
          <a:xfrm>
            <a:off x="6067283" y="2353248"/>
            <a:ext cx="5431424" cy="653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defTabSz="914400" eaLnBrk="1" fontAlgn="auto" latinLnBrk="0" hangingPunct="1">
              <a:lnSpc>
                <a:spcPct val="114000"/>
              </a:lnSpc>
              <a:spcBef>
                <a:spcPts val="0"/>
              </a:spcBef>
              <a:spcAft>
                <a:spcPts val="0"/>
              </a:spcAft>
              <a:buClrTx/>
              <a:buSzTx/>
              <a:buFontTx/>
              <a:buNone/>
              <a:defRPr/>
            </a:pPr>
            <a:r>
              <a:rPr kumimoji="0" lang="zh-CN" altLang="en-US" sz="16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在此录入上述图表的综合分析说明，在此录入上述图表的综合分析说明，在此录入上述图表的综合分析说明。</a:t>
            </a:r>
            <a:endParaRPr kumimoji="0" lang="zh-CN" altLang="en-US" sz="1600" b="0" i="0" u="none" strike="noStrike" kern="0" cap="none" spc="0" normalizeH="0" baseline="0" noProof="0" dirty="0">
              <a:ln>
                <a:noFill/>
              </a:ln>
              <a:solidFill>
                <a:sysClr val="windowText" lastClr="000000">
                  <a:lumMod val="65000"/>
                  <a:lumOff val="35000"/>
                </a:sysClr>
              </a:solidFill>
              <a:effectLst/>
              <a:uLnTx/>
              <a:uFillTx/>
            </a:endParaRPr>
          </a:p>
        </p:txBody>
      </p:sp>
      <p:sp>
        <p:nvSpPr>
          <p:cNvPr id="50" name="矩形 46"/>
          <p:cNvSpPr>
            <a:spLocks noChangeArrowheads="1"/>
          </p:cNvSpPr>
          <p:nvPr/>
        </p:nvSpPr>
        <p:spPr bwMode="auto">
          <a:xfrm>
            <a:off x="6067283" y="3768535"/>
            <a:ext cx="5431424" cy="653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defTabSz="914400" eaLnBrk="1" fontAlgn="auto" latinLnBrk="0" hangingPunct="1">
              <a:lnSpc>
                <a:spcPct val="114000"/>
              </a:lnSpc>
              <a:spcBef>
                <a:spcPts val="0"/>
              </a:spcBef>
              <a:spcAft>
                <a:spcPts val="0"/>
              </a:spcAft>
              <a:buClrTx/>
              <a:buSzTx/>
              <a:buFontTx/>
              <a:buNone/>
              <a:defRPr/>
            </a:pPr>
            <a:r>
              <a:rPr kumimoji="0" lang="zh-CN" altLang="en-US" sz="16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在此录入上述图表的综合分析说明，在此录入上述图表的综合分析说明，在此录入上述图表的综合分析说明。</a:t>
            </a:r>
            <a:endParaRPr kumimoji="0" lang="zh-CN" altLang="en-US" sz="1600" b="0" i="0" u="none" strike="noStrike" kern="0" cap="none" spc="0" normalizeH="0" baseline="0" noProof="0" dirty="0">
              <a:ln>
                <a:noFill/>
              </a:ln>
              <a:solidFill>
                <a:sysClr val="windowText" lastClr="000000">
                  <a:lumMod val="65000"/>
                  <a:lumOff val="35000"/>
                </a:sysClr>
              </a:solidFill>
              <a:effectLst/>
              <a:uLnTx/>
              <a:uFillTx/>
            </a:endParaRPr>
          </a:p>
        </p:txBody>
      </p:sp>
      <p:sp>
        <p:nvSpPr>
          <p:cNvPr id="51" name="矩形 47"/>
          <p:cNvSpPr>
            <a:spLocks noChangeArrowheads="1"/>
          </p:cNvSpPr>
          <p:nvPr/>
        </p:nvSpPr>
        <p:spPr bwMode="auto">
          <a:xfrm>
            <a:off x="6067283" y="5022660"/>
            <a:ext cx="5431424" cy="653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defTabSz="914400" eaLnBrk="1" fontAlgn="auto" latinLnBrk="0" hangingPunct="1">
              <a:lnSpc>
                <a:spcPct val="114000"/>
              </a:lnSpc>
              <a:spcBef>
                <a:spcPts val="0"/>
              </a:spcBef>
              <a:spcAft>
                <a:spcPts val="0"/>
              </a:spcAft>
              <a:buClrTx/>
              <a:buSzTx/>
              <a:buFontTx/>
              <a:buNone/>
              <a:defRPr/>
            </a:pPr>
            <a:r>
              <a:rPr kumimoji="0" lang="zh-CN" altLang="en-US" sz="16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在此录入上述图表的综合分析说明，在此录入上述图表的综合分析说明，在此录入上述图表的综合分析说明。</a:t>
            </a:r>
            <a:endParaRPr kumimoji="0" lang="zh-CN" altLang="en-US" sz="1600" b="0" i="0" u="none" strike="noStrike" kern="0" cap="none" spc="0" normalizeH="0" baseline="0" noProof="0" dirty="0">
              <a:ln>
                <a:noFill/>
              </a:ln>
              <a:solidFill>
                <a:sysClr val="windowText" lastClr="000000">
                  <a:lumMod val="65000"/>
                  <a:lumOff val="35000"/>
                </a:sysClr>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2000"/>
                                        <p:tgtEl>
                                          <p:spTgt spid="21"/>
                                        </p:tgtEl>
                                      </p:cBhvr>
                                    </p:animEffect>
                                  </p:childTnLst>
                                </p:cTn>
                              </p:par>
                            </p:childTnLst>
                          </p:cTn>
                        </p:par>
                        <p:par>
                          <p:cTn id="29" fill="hold">
                            <p:stCondLst>
                              <p:cond delay="3500"/>
                            </p:stCondLst>
                            <p:childTnLst>
                              <p:par>
                                <p:cTn id="30" presetID="12" presetClass="entr" presetSubtype="8" fill="hold" nodeType="after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500"/>
                                        <p:tgtEl>
                                          <p:spTgt spid="23"/>
                                        </p:tgtEl>
                                        <p:attrNameLst>
                                          <p:attrName>ppt_x</p:attrName>
                                        </p:attrNameLst>
                                      </p:cBhvr>
                                      <p:tavLst>
                                        <p:tav tm="0">
                                          <p:val>
                                            <p:strVal val="#ppt_x-#ppt_w*1.125000"/>
                                          </p:val>
                                        </p:tav>
                                        <p:tav tm="100000">
                                          <p:val>
                                            <p:strVal val="#ppt_x"/>
                                          </p:val>
                                        </p:tav>
                                      </p:tavLst>
                                    </p:anim>
                                    <p:animEffect transition="in" filter="wipe(right)">
                                      <p:cBhvr>
                                        <p:cTn id="33" dur="500"/>
                                        <p:tgtEl>
                                          <p:spTgt spid="23"/>
                                        </p:tgtEl>
                                      </p:cBhvr>
                                    </p:animEffect>
                                  </p:childTnLst>
                                </p:cTn>
                              </p:par>
                            </p:childTnLst>
                          </p:cTn>
                        </p:par>
                        <p:par>
                          <p:cTn id="34" fill="hold">
                            <p:stCondLst>
                              <p:cond delay="4000"/>
                            </p:stCondLst>
                            <p:childTnLst>
                              <p:par>
                                <p:cTn id="35" presetID="22" presetClass="entr" presetSubtype="8"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wipe(left)">
                                      <p:cBhvr>
                                        <p:cTn id="37" dur="500"/>
                                        <p:tgtEl>
                                          <p:spTgt spid="22"/>
                                        </p:tgtEl>
                                      </p:cBhvr>
                                    </p:animEffect>
                                  </p:childTnLst>
                                </p:cTn>
                              </p:par>
                            </p:childTnLst>
                          </p:cTn>
                        </p:par>
                        <p:par>
                          <p:cTn id="38" fill="hold">
                            <p:stCondLst>
                              <p:cond delay="4500"/>
                            </p:stCondLst>
                            <p:childTnLst>
                              <p:par>
                                <p:cTn id="39" presetID="12" presetClass="entr" presetSubtype="2" fill="hold" nodeType="afterEffect">
                                  <p:stCondLst>
                                    <p:cond delay="100"/>
                                  </p:stCondLst>
                                  <p:childTnLst>
                                    <p:set>
                                      <p:cBhvr>
                                        <p:cTn id="40" dur="1" fill="hold">
                                          <p:stCondLst>
                                            <p:cond delay="0"/>
                                          </p:stCondLst>
                                        </p:cTn>
                                        <p:tgtEl>
                                          <p:spTgt spid="27"/>
                                        </p:tgtEl>
                                        <p:attrNameLst>
                                          <p:attrName>style.visibility</p:attrName>
                                        </p:attrNameLst>
                                      </p:cBhvr>
                                      <p:to>
                                        <p:strVal val="visible"/>
                                      </p:to>
                                    </p:set>
                                    <p:anim calcmode="lin" valueType="num">
                                      <p:cBhvr additive="base">
                                        <p:cTn id="41" dur="500"/>
                                        <p:tgtEl>
                                          <p:spTgt spid="27"/>
                                        </p:tgtEl>
                                        <p:attrNameLst>
                                          <p:attrName>ppt_x</p:attrName>
                                        </p:attrNameLst>
                                      </p:cBhvr>
                                      <p:tavLst>
                                        <p:tav tm="0">
                                          <p:val>
                                            <p:strVal val="#ppt_x+#ppt_w*1.125000"/>
                                          </p:val>
                                        </p:tav>
                                        <p:tav tm="100000">
                                          <p:val>
                                            <p:strVal val="#ppt_x"/>
                                          </p:val>
                                        </p:tav>
                                      </p:tavLst>
                                    </p:anim>
                                    <p:animEffect transition="in" filter="wipe(left)">
                                      <p:cBhvr>
                                        <p:cTn id="42" dur="500"/>
                                        <p:tgtEl>
                                          <p:spTgt spid="27"/>
                                        </p:tgtEl>
                                      </p:cBhvr>
                                    </p:animEffect>
                                  </p:childTnLst>
                                </p:cTn>
                              </p:par>
                            </p:childTnLst>
                          </p:cTn>
                        </p:par>
                        <p:par>
                          <p:cTn id="43" fill="hold">
                            <p:stCondLst>
                              <p:cond delay="5100"/>
                            </p:stCondLst>
                            <p:childTnLst>
                              <p:par>
                                <p:cTn id="44" presetID="2" presetClass="entr" presetSubtype="2" decel="100000" fill="hold" grpId="0" nodeType="afterEffect">
                                  <p:stCondLst>
                                    <p:cond delay="0"/>
                                  </p:stCondLst>
                                  <p:childTnLst>
                                    <p:set>
                                      <p:cBhvr>
                                        <p:cTn id="45" dur="1" fill="hold">
                                          <p:stCondLst>
                                            <p:cond delay="0"/>
                                          </p:stCondLst>
                                        </p:cTn>
                                        <p:tgtEl>
                                          <p:spTgt spid="49"/>
                                        </p:tgtEl>
                                        <p:attrNameLst>
                                          <p:attrName>style.visibility</p:attrName>
                                        </p:attrNameLst>
                                      </p:cBhvr>
                                      <p:to>
                                        <p:strVal val="visible"/>
                                      </p:to>
                                    </p:set>
                                    <p:anim calcmode="lin" valueType="num">
                                      <p:cBhvr additive="base">
                                        <p:cTn id="46" dur="780" fill="hold"/>
                                        <p:tgtEl>
                                          <p:spTgt spid="49"/>
                                        </p:tgtEl>
                                        <p:attrNameLst>
                                          <p:attrName>ppt_x</p:attrName>
                                        </p:attrNameLst>
                                      </p:cBhvr>
                                      <p:tavLst>
                                        <p:tav tm="0">
                                          <p:val>
                                            <p:strVal val="1+#ppt_w/2"/>
                                          </p:val>
                                        </p:tav>
                                        <p:tav tm="100000">
                                          <p:val>
                                            <p:strVal val="#ppt_x"/>
                                          </p:val>
                                        </p:tav>
                                      </p:tavLst>
                                    </p:anim>
                                    <p:anim calcmode="lin" valueType="num">
                                      <p:cBhvr additive="base">
                                        <p:cTn id="47" dur="780" fill="hold"/>
                                        <p:tgtEl>
                                          <p:spTgt spid="49"/>
                                        </p:tgtEl>
                                        <p:attrNameLst>
                                          <p:attrName>ppt_y</p:attrName>
                                        </p:attrNameLst>
                                      </p:cBhvr>
                                      <p:tavLst>
                                        <p:tav tm="0">
                                          <p:val>
                                            <p:strVal val="#ppt_y"/>
                                          </p:val>
                                        </p:tav>
                                        <p:tav tm="100000">
                                          <p:val>
                                            <p:strVal val="#ppt_y"/>
                                          </p:val>
                                        </p:tav>
                                      </p:tavLst>
                                    </p:anim>
                                  </p:childTnLst>
                                </p:cTn>
                              </p:par>
                            </p:childTnLst>
                          </p:cTn>
                        </p:par>
                        <p:par>
                          <p:cTn id="48" fill="hold">
                            <p:stCondLst>
                              <p:cond delay="6100"/>
                            </p:stCondLst>
                            <p:childTnLst>
                              <p:par>
                                <p:cTn id="49" presetID="12" presetClass="entr" presetSubtype="8" fill="hold" nodeType="after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additive="base">
                                        <p:cTn id="51" dur="500"/>
                                        <p:tgtEl>
                                          <p:spTgt spid="32"/>
                                        </p:tgtEl>
                                        <p:attrNameLst>
                                          <p:attrName>ppt_x</p:attrName>
                                        </p:attrNameLst>
                                      </p:cBhvr>
                                      <p:tavLst>
                                        <p:tav tm="0">
                                          <p:val>
                                            <p:strVal val="#ppt_x-#ppt_w*1.125000"/>
                                          </p:val>
                                        </p:tav>
                                        <p:tav tm="100000">
                                          <p:val>
                                            <p:strVal val="#ppt_x"/>
                                          </p:val>
                                        </p:tav>
                                      </p:tavLst>
                                    </p:anim>
                                    <p:animEffect transition="in" filter="wipe(right)">
                                      <p:cBhvr>
                                        <p:cTn id="52" dur="500"/>
                                        <p:tgtEl>
                                          <p:spTgt spid="32"/>
                                        </p:tgtEl>
                                      </p:cBhvr>
                                    </p:animEffect>
                                  </p:childTnLst>
                                </p:cTn>
                              </p:par>
                            </p:childTnLst>
                          </p:cTn>
                        </p:par>
                        <p:par>
                          <p:cTn id="53" fill="hold">
                            <p:stCondLst>
                              <p:cond delay="6600"/>
                            </p:stCondLst>
                            <p:childTnLst>
                              <p:par>
                                <p:cTn id="54" presetID="22" presetClass="entr" presetSubtype="8" fill="hold" grpId="0" nodeType="after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wipe(left)">
                                      <p:cBhvr>
                                        <p:cTn id="56" dur="500"/>
                                        <p:tgtEl>
                                          <p:spTgt spid="31"/>
                                        </p:tgtEl>
                                      </p:cBhvr>
                                    </p:animEffect>
                                  </p:childTnLst>
                                </p:cTn>
                              </p:par>
                            </p:childTnLst>
                          </p:cTn>
                        </p:par>
                        <p:par>
                          <p:cTn id="57" fill="hold">
                            <p:stCondLst>
                              <p:cond delay="7100"/>
                            </p:stCondLst>
                            <p:childTnLst>
                              <p:par>
                                <p:cTn id="58" presetID="12" presetClass="entr" presetSubtype="2" fill="hold" nodeType="afterEffect">
                                  <p:stCondLst>
                                    <p:cond delay="100"/>
                                  </p:stCondLst>
                                  <p:childTnLst>
                                    <p:set>
                                      <p:cBhvr>
                                        <p:cTn id="59" dur="1" fill="hold">
                                          <p:stCondLst>
                                            <p:cond delay="0"/>
                                          </p:stCondLst>
                                        </p:cTn>
                                        <p:tgtEl>
                                          <p:spTgt spid="36"/>
                                        </p:tgtEl>
                                        <p:attrNameLst>
                                          <p:attrName>style.visibility</p:attrName>
                                        </p:attrNameLst>
                                      </p:cBhvr>
                                      <p:to>
                                        <p:strVal val="visible"/>
                                      </p:to>
                                    </p:set>
                                    <p:anim calcmode="lin" valueType="num">
                                      <p:cBhvr additive="base">
                                        <p:cTn id="60" dur="500"/>
                                        <p:tgtEl>
                                          <p:spTgt spid="36"/>
                                        </p:tgtEl>
                                        <p:attrNameLst>
                                          <p:attrName>ppt_x</p:attrName>
                                        </p:attrNameLst>
                                      </p:cBhvr>
                                      <p:tavLst>
                                        <p:tav tm="0">
                                          <p:val>
                                            <p:strVal val="#ppt_x+#ppt_w*1.125000"/>
                                          </p:val>
                                        </p:tav>
                                        <p:tav tm="100000">
                                          <p:val>
                                            <p:strVal val="#ppt_x"/>
                                          </p:val>
                                        </p:tav>
                                      </p:tavLst>
                                    </p:anim>
                                    <p:animEffect transition="in" filter="wipe(left)">
                                      <p:cBhvr>
                                        <p:cTn id="61" dur="500"/>
                                        <p:tgtEl>
                                          <p:spTgt spid="36"/>
                                        </p:tgtEl>
                                      </p:cBhvr>
                                    </p:animEffect>
                                  </p:childTnLst>
                                </p:cTn>
                              </p:par>
                            </p:childTnLst>
                          </p:cTn>
                        </p:par>
                        <p:par>
                          <p:cTn id="62" fill="hold">
                            <p:stCondLst>
                              <p:cond delay="7700"/>
                            </p:stCondLst>
                            <p:childTnLst>
                              <p:par>
                                <p:cTn id="63" presetID="2" presetClass="entr" presetSubtype="2" decel="100000" fill="hold" grpId="0" nodeType="afterEffect">
                                  <p:stCondLst>
                                    <p:cond delay="0"/>
                                  </p:stCondLst>
                                  <p:childTnLst>
                                    <p:set>
                                      <p:cBhvr>
                                        <p:cTn id="64" dur="1" fill="hold">
                                          <p:stCondLst>
                                            <p:cond delay="0"/>
                                          </p:stCondLst>
                                        </p:cTn>
                                        <p:tgtEl>
                                          <p:spTgt spid="50"/>
                                        </p:tgtEl>
                                        <p:attrNameLst>
                                          <p:attrName>style.visibility</p:attrName>
                                        </p:attrNameLst>
                                      </p:cBhvr>
                                      <p:to>
                                        <p:strVal val="visible"/>
                                      </p:to>
                                    </p:set>
                                    <p:anim calcmode="lin" valueType="num">
                                      <p:cBhvr additive="base">
                                        <p:cTn id="65" dur="780" fill="hold"/>
                                        <p:tgtEl>
                                          <p:spTgt spid="50"/>
                                        </p:tgtEl>
                                        <p:attrNameLst>
                                          <p:attrName>ppt_x</p:attrName>
                                        </p:attrNameLst>
                                      </p:cBhvr>
                                      <p:tavLst>
                                        <p:tav tm="0">
                                          <p:val>
                                            <p:strVal val="1+#ppt_w/2"/>
                                          </p:val>
                                        </p:tav>
                                        <p:tav tm="100000">
                                          <p:val>
                                            <p:strVal val="#ppt_x"/>
                                          </p:val>
                                        </p:tav>
                                      </p:tavLst>
                                    </p:anim>
                                    <p:anim calcmode="lin" valueType="num">
                                      <p:cBhvr additive="base">
                                        <p:cTn id="66" dur="780" fill="hold"/>
                                        <p:tgtEl>
                                          <p:spTgt spid="50"/>
                                        </p:tgtEl>
                                        <p:attrNameLst>
                                          <p:attrName>ppt_y</p:attrName>
                                        </p:attrNameLst>
                                      </p:cBhvr>
                                      <p:tavLst>
                                        <p:tav tm="0">
                                          <p:val>
                                            <p:strVal val="#ppt_y"/>
                                          </p:val>
                                        </p:tav>
                                        <p:tav tm="100000">
                                          <p:val>
                                            <p:strVal val="#ppt_y"/>
                                          </p:val>
                                        </p:tav>
                                      </p:tavLst>
                                    </p:anim>
                                  </p:childTnLst>
                                </p:cTn>
                              </p:par>
                            </p:childTnLst>
                          </p:cTn>
                        </p:par>
                        <p:par>
                          <p:cTn id="67" fill="hold">
                            <p:stCondLst>
                              <p:cond delay="8700"/>
                            </p:stCondLst>
                            <p:childTnLst>
                              <p:par>
                                <p:cTn id="68" presetID="12" presetClass="entr" presetSubtype="8" fill="hold" nodeType="afterEffect">
                                  <p:stCondLst>
                                    <p:cond delay="0"/>
                                  </p:stCondLst>
                                  <p:childTnLst>
                                    <p:set>
                                      <p:cBhvr>
                                        <p:cTn id="69" dur="1" fill="hold">
                                          <p:stCondLst>
                                            <p:cond delay="0"/>
                                          </p:stCondLst>
                                        </p:cTn>
                                        <p:tgtEl>
                                          <p:spTgt spid="41"/>
                                        </p:tgtEl>
                                        <p:attrNameLst>
                                          <p:attrName>style.visibility</p:attrName>
                                        </p:attrNameLst>
                                      </p:cBhvr>
                                      <p:to>
                                        <p:strVal val="visible"/>
                                      </p:to>
                                    </p:set>
                                    <p:anim calcmode="lin" valueType="num">
                                      <p:cBhvr additive="base">
                                        <p:cTn id="70" dur="500"/>
                                        <p:tgtEl>
                                          <p:spTgt spid="41"/>
                                        </p:tgtEl>
                                        <p:attrNameLst>
                                          <p:attrName>ppt_x</p:attrName>
                                        </p:attrNameLst>
                                      </p:cBhvr>
                                      <p:tavLst>
                                        <p:tav tm="0">
                                          <p:val>
                                            <p:strVal val="#ppt_x-#ppt_w*1.125000"/>
                                          </p:val>
                                        </p:tav>
                                        <p:tav tm="100000">
                                          <p:val>
                                            <p:strVal val="#ppt_x"/>
                                          </p:val>
                                        </p:tav>
                                      </p:tavLst>
                                    </p:anim>
                                    <p:animEffect transition="in" filter="wipe(right)">
                                      <p:cBhvr>
                                        <p:cTn id="71" dur="500"/>
                                        <p:tgtEl>
                                          <p:spTgt spid="41"/>
                                        </p:tgtEl>
                                      </p:cBhvr>
                                    </p:animEffect>
                                  </p:childTnLst>
                                </p:cTn>
                              </p:par>
                            </p:childTnLst>
                          </p:cTn>
                        </p:par>
                        <p:par>
                          <p:cTn id="72" fill="hold">
                            <p:stCondLst>
                              <p:cond delay="9200"/>
                            </p:stCondLst>
                            <p:childTnLst>
                              <p:par>
                                <p:cTn id="73" presetID="22" presetClass="entr" presetSubtype="8" fill="hold" grpId="0" nodeType="afterEffect">
                                  <p:stCondLst>
                                    <p:cond delay="0"/>
                                  </p:stCondLst>
                                  <p:childTnLst>
                                    <p:set>
                                      <p:cBhvr>
                                        <p:cTn id="74" dur="1" fill="hold">
                                          <p:stCondLst>
                                            <p:cond delay="0"/>
                                          </p:stCondLst>
                                        </p:cTn>
                                        <p:tgtEl>
                                          <p:spTgt spid="40"/>
                                        </p:tgtEl>
                                        <p:attrNameLst>
                                          <p:attrName>style.visibility</p:attrName>
                                        </p:attrNameLst>
                                      </p:cBhvr>
                                      <p:to>
                                        <p:strVal val="visible"/>
                                      </p:to>
                                    </p:set>
                                    <p:animEffect transition="in" filter="wipe(left)">
                                      <p:cBhvr>
                                        <p:cTn id="75" dur="500"/>
                                        <p:tgtEl>
                                          <p:spTgt spid="40"/>
                                        </p:tgtEl>
                                      </p:cBhvr>
                                    </p:animEffect>
                                  </p:childTnLst>
                                </p:cTn>
                              </p:par>
                            </p:childTnLst>
                          </p:cTn>
                        </p:par>
                        <p:par>
                          <p:cTn id="76" fill="hold">
                            <p:stCondLst>
                              <p:cond delay="9700"/>
                            </p:stCondLst>
                            <p:childTnLst>
                              <p:par>
                                <p:cTn id="77" presetID="12" presetClass="entr" presetSubtype="2" fill="hold" nodeType="afterEffect">
                                  <p:stCondLst>
                                    <p:cond delay="100"/>
                                  </p:stCondLst>
                                  <p:childTnLst>
                                    <p:set>
                                      <p:cBhvr>
                                        <p:cTn id="78" dur="1" fill="hold">
                                          <p:stCondLst>
                                            <p:cond delay="0"/>
                                          </p:stCondLst>
                                        </p:cTn>
                                        <p:tgtEl>
                                          <p:spTgt spid="45"/>
                                        </p:tgtEl>
                                        <p:attrNameLst>
                                          <p:attrName>style.visibility</p:attrName>
                                        </p:attrNameLst>
                                      </p:cBhvr>
                                      <p:to>
                                        <p:strVal val="visible"/>
                                      </p:to>
                                    </p:set>
                                    <p:anim calcmode="lin" valueType="num">
                                      <p:cBhvr additive="base">
                                        <p:cTn id="79" dur="500"/>
                                        <p:tgtEl>
                                          <p:spTgt spid="45"/>
                                        </p:tgtEl>
                                        <p:attrNameLst>
                                          <p:attrName>ppt_x</p:attrName>
                                        </p:attrNameLst>
                                      </p:cBhvr>
                                      <p:tavLst>
                                        <p:tav tm="0">
                                          <p:val>
                                            <p:strVal val="#ppt_x+#ppt_w*1.125000"/>
                                          </p:val>
                                        </p:tav>
                                        <p:tav tm="100000">
                                          <p:val>
                                            <p:strVal val="#ppt_x"/>
                                          </p:val>
                                        </p:tav>
                                      </p:tavLst>
                                    </p:anim>
                                    <p:animEffect transition="in" filter="wipe(left)">
                                      <p:cBhvr>
                                        <p:cTn id="80" dur="500"/>
                                        <p:tgtEl>
                                          <p:spTgt spid="45"/>
                                        </p:tgtEl>
                                      </p:cBhvr>
                                    </p:animEffect>
                                  </p:childTnLst>
                                </p:cTn>
                              </p:par>
                            </p:childTnLst>
                          </p:cTn>
                        </p:par>
                        <p:par>
                          <p:cTn id="81" fill="hold">
                            <p:stCondLst>
                              <p:cond delay="10300"/>
                            </p:stCondLst>
                            <p:childTnLst>
                              <p:par>
                                <p:cTn id="82" presetID="2" presetClass="entr" presetSubtype="2" decel="100000" fill="hold" grpId="0" nodeType="afterEffect">
                                  <p:stCondLst>
                                    <p:cond delay="0"/>
                                  </p:stCondLst>
                                  <p:childTnLst>
                                    <p:set>
                                      <p:cBhvr>
                                        <p:cTn id="83" dur="1" fill="hold">
                                          <p:stCondLst>
                                            <p:cond delay="0"/>
                                          </p:stCondLst>
                                        </p:cTn>
                                        <p:tgtEl>
                                          <p:spTgt spid="51"/>
                                        </p:tgtEl>
                                        <p:attrNameLst>
                                          <p:attrName>style.visibility</p:attrName>
                                        </p:attrNameLst>
                                      </p:cBhvr>
                                      <p:to>
                                        <p:strVal val="visible"/>
                                      </p:to>
                                    </p:set>
                                    <p:anim calcmode="lin" valueType="num">
                                      <p:cBhvr additive="base">
                                        <p:cTn id="84" dur="780" fill="hold"/>
                                        <p:tgtEl>
                                          <p:spTgt spid="51"/>
                                        </p:tgtEl>
                                        <p:attrNameLst>
                                          <p:attrName>ppt_x</p:attrName>
                                        </p:attrNameLst>
                                      </p:cBhvr>
                                      <p:tavLst>
                                        <p:tav tm="0">
                                          <p:val>
                                            <p:strVal val="1+#ppt_w/2"/>
                                          </p:val>
                                        </p:tav>
                                        <p:tav tm="100000">
                                          <p:val>
                                            <p:strVal val="#ppt_x"/>
                                          </p:val>
                                        </p:tav>
                                      </p:tavLst>
                                    </p:anim>
                                    <p:anim calcmode="lin" valueType="num">
                                      <p:cBhvr additive="base">
                                        <p:cTn id="85" dur="78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21" grpId="0"/>
      <p:bldP spid="22" grpId="0" animBg="1"/>
      <p:bldP spid="31" grpId="0" animBg="1"/>
      <p:bldP spid="40" grpId="0" animBg="1"/>
      <p:bldP spid="49" grpId="0"/>
      <p:bldP spid="50" grpId="0"/>
      <p:bldP spid="5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1" y="452774"/>
            <a:ext cx="4079246" cy="480164"/>
          </a:xfrm>
          <a:prstGeom prst="homePlate">
            <a:avLst/>
          </a:prstGeom>
          <a:solidFill>
            <a:srgbClr val="0070BC"/>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 name="标题 1"/>
          <p:cNvSpPr txBox="1"/>
          <p:nvPr/>
        </p:nvSpPr>
        <p:spPr>
          <a:xfrm>
            <a:off x="527313" y="404758"/>
            <a:ext cx="3291518"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单击此处添加标题</a:t>
            </a:r>
            <a:endParaRPr lang="zh-CN" altLang="en-US" sz="2700" dirty="0"/>
          </a:p>
        </p:txBody>
      </p:sp>
      <p:sp>
        <p:nvSpPr>
          <p:cNvPr id="4" name="燕尾形 3"/>
          <p:cNvSpPr/>
          <p:nvPr/>
        </p:nvSpPr>
        <p:spPr>
          <a:xfrm>
            <a:off x="3956098"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 name="燕尾形 4"/>
          <p:cNvSpPr/>
          <p:nvPr/>
        </p:nvSpPr>
        <p:spPr>
          <a:xfrm>
            <a:off x="4244092"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nvGrpSpPr>
          <p:cNvPr id="28" name="组合 27"/>
          <p:cNvGrpSpPr/>
          <p:nvPr/>
        </p:nvGrpSpPr>
        <p:grpSpPr>
          <a:xfrm>
            <a:off x="969155" y="1613703"/>
            <a:ext cx="3926634" cy="468031"/>
            <a:chOff x="179512" y="2794116"/>
            <a:chExt cx="3240360" cy="328796"/>
          </a:xfrm>
        </p:grpSpPr>
        <p:sp>
          <p:nvSpPr>
            <p:cNvPr id="29" name="矩形 28"/>
            <p:cNvSpPr/>
            <p:nvPr/>
          </p:nvSpPr>
          <p:spPr>
            <a:xfrm>
              <a:off x="179512" y="2796016"/>
              <a:ext cx="3240360" cy="326896"/>
            </a:xfrm>
            <a:prstGeom prst="rect">
              <a:avLst/>
            </a:prstGeom>
            <a:solidFill>
              <a:srgbClr val="0272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sp>
          <p:nvSpPr>
            <p:cNvPr id="30" name="文本框 11"/>
            <p:cNvSpPr txBox="1"/>
            <p:nvPr/>
          </p:nvSpPr>
          <p:spPr>
            <a:xfrm>
              <a:off x="251520" y="2794116"/>
              <a:ext cx="1443483" cy="291891"/>
            </a:xfrm>
            <a:prstGeom prst="rect">
              <a:avLst/>
            </a:prstGeom>
            <a:noFill/>
          </p:spPr>
          <p:txBody>
            <a:bodyPr wrap="none" rtlCol="0">
              <a:spAutoFit/>
            </a:bodyPr>
            <a:lstStyle/>
            <a:p>
              <a:r>
                <a:rPr lang="en-US" altLang="zh-CN" sz="2100" b="1" dirty="0">
                  <a:solidFill>
                    <a:schemeClr val="bg1">
                      <a:lumMod val="95000"/>
                    </a:schemeClr>
                  </a:solidFill>
                  <a:latin typeface="微软雅黑" panose="020B0503020204020204" pitchFamily="34" charset="-122"/>
                  <a:ea typeface="微软雅黑" panose="020B0503020204020204" pitchFamily="34" charset="-122"/>
                </a:rPr>
                <a:t>1    </a:t>
              </a:r>
              <a:r>
                <a:rPr lang="zh-CN" altLang="en-US" sz="2100" b="1" dirty="0">
                  <a:solidFill>
                    <a:schemeClr val="bg1">
                      <a:lumMod val="95000"/>
                    </a:schemeClr>
                  </a:solidFill>
                  <a:latin typeface="微软雅黑" panose="020B0503020204020204" pitchFamily="34" charset="-122"/>
                  <a:ea typeface="微软雅黑" panose="020B0503020204020204" pitchFamily="34" charset="-122"/>
                </a:rPr>
                <a:t>添加标题</a:t>
              </a:r>
              <a:endParaRPr lang="zh-CN" altLang="en-US" sz="2100" b="1" dirty="0">
                <a:solidFill>
                  <a:schemeClr val="bg1">
                    <a:lumMod val="95000"/>
                  </a:schemeClr>
                </a:solidFill>
                <a:latin typeface="微软雅黑" panose="020B0503020204020204" pitchFamily="34" charset="-122"/>
                <a:ea typeface="微软雅黑" panose="020B0503020204020204" pitchFamily="34" charset="-122"/>
              </a:endParaRPr>
            </a:p>
          </p:txBody>
        </p:sp>
      </p:grpSp>
      <p:sp>
        <p:nvSpPr>
          <p:cNvPr id="31" name="矩形 30"/>
          <p:cNvSpPr/>
          <p:nvPr/>
        </p:nvSpPr>
        <p:spPr>
          <a:xfrm>
            <a:off x="911306" y="2291005"/>
            <a:ext cx="4137873" cy="684620"/>
          </a:xfrm>
          <a:prstGeom prst="rect">
            <a:avLst/>
          </a:prstGeom>
        </p:spPr>
        <p:txBody>
          <a:bodyPr wrap="square" lIns="121917" tIns="60958" rIns="121917" bIns="60958">
            <a:spAutoFit/>
          </a:bodyPr>
          <a:lstStyle/>
          <a:p>
            <a:pPr>
              <a:lnSpc>
                <a:spcPct val="114000"/>
              </a:lnSpc>
            </a:pPr>
            <a:r>
              <a:rPr lang="zh-CN" altLang="en-US" sz="1600" dirty="0">
                <a:solidFill>
                  <a:schemeClr val="accent6">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在此录入上述图表的综合分析说明，在此录入上述图表的综合分析说明。</a:t>
            </a:r>
            <a:endParaRPr lang="zh-CN" altLang="en-US" sz="1600" dirty="0">
              <a:solidFill>
                <a:schemeClr val="accent6">
                  <a:lumMod val="50000"/>
                </a:schemeClr>
              </a:solidFill>
            </a:endParaRPr>
          </a:p>
        </p:txBody>
      </p:sp>
      <p:grpSp>
        <p:nvGrpSpPr>
          <p:cNvPr id="32" name="组合 31"/>
          <p:cNvGrpSpPr/>
          <p:nvPr/>
        </p:nvGrpSpPr>
        <p:grpSpPr>
          <a:xfrm>
            <a:off x="969155" y="3237372"/>
            <a:ext cx="3926634" cy="468031"/>
            <a:chOff x="179512" y="2794116"/>
            <a:chExt cx="3240360" cy="328796"/>
          </a:xfrm>
        </p:grpSpPr>
        <p:sp>
          <p:nvSpPr>
            <p:cNvPr id="33" name="矩形 32"/>
            <p:cNvSpPr/>
            <p:nvPr/>
          </p:nvSpPr>
          <p:spPr>
            <a:xfrm>
              <a:off x="179512" y="2796016"/>
              <a:ext cx="3240360" cy="326896"/>
            </a:xfrm>
            <a:prstGeom prst="rect">
              <a:avLst/>
            </a:prstGeom>
            <a:solidFill>
              <a:srgbClr val="0272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sp>
          <p:nvSpPr>
            <p:cNvPr id="34" name="文本框 11"/>
            <p:cNvSpPr txBox="1"/>
            <p:nvPr/>
          </p:nvSpPr>
          <p:spPr>
            <a:xfrm>
              <a:off x="251520" y="2794116"/>
              <a:ext cx="1443483" cy="291891"/>
            </a:xfrm>
            <a:prstGeom prst="rect">
              <a:avLst/>
            </a:prstGeom>
            <a:noFill/>
          </p:spPr>
          <p:txBody>
            <a:bodyPr wrap="none" rtlCol="0">
              <a:spAutoFit/>
            </a:bodyPr>
            <a:lstStyle/>
            <a:p>
              <a:r>
                <a:rPr lang="en-US" altLang="zh-CN" sz="2100" b="1" dirty="0">
                  <a:solidFill>
                    <a:schemeClr val="bg1">
                      <a:lumMod val="95000"/>
                    </a:schemeClr>
                  </a:solidFill>
                  <a:latin typeface="微软雅黑" panose="020B0503020204020204" pitchFamily="34" charset="-122"/>
                  <a:ea typeface="微软雅黑" panose="020B0503020204020204" pitchFamily="34" charset="-122"/>
                </a:rPr>
                <a:t>2    </a:t>
              </a:r>
              <a:r>
                <a:rPr lang="zh-CN" altLang="en-US" sz="2100" b="1" dirty="0">
                  <a:solidFill>
                    <a:schemeClr val="bg1">
                      <a:lumMod val="95000"/>
                    </a:schemeClr>
                  </a:solidFill>
                  <a:latin typeface="微软雅黑" panose="020B0503020204020204" pitchFamily="34" charset="-122"/>
                  <a:ea typeface="微软雅黑" panose="020B0503020204020204" pitchFamily="34" charset="-122"/>
                </a:rPr>
                <a:t>添加标题</a:t>
              </a:r>
              <a:endParaRPr lang="zh-CN" altLang="en-US" sz="2100" b="1" dirty="0">
                <a:solidFill>
                  <a:schemeClr val="bg1">
                    <a:lumMod val="95000"/>
                  </a:schemeClr>
                </a:solidFill>
                <a:latin typeface="微软雅黑" panose="020B0503020204020204" pitchFamily="34" charset="-122"/>
                <a:ea typeface="微软雅黑" panose="020B0503020204020204" pitchFamily="34" charset="-122"/>
              </a:endParaRPr>
            </a:p>
          </p:txBody>
        </p:sp>
      </p:grpSp>
      <p:sp>
        <p:nvSpPr>
          <p:cNvPr id="35" name="矩形 34"/>
          <p:cNvSpPr/>
          <p:nvPr/>
        </p:nvSpPr>
        <p:spPr>
          <a:xfrm>
            <a:off x="911306" y="3914672"/>
            <a:ext cx="4137879" cy="684542"/>
          </a:xfrm>
          <a:prstGeom prst="rect">
            <a:avLst/>
          </a:prstGeom>
        </p:spPr>
        <p:txBody>
          <a:bodyPr wrap="square" lIns="121917" tIns="60958" rIns="121917" bIns="60958">
            <a:spAutoFit/>
          </a:bodyPr>
          <a:lstStyle/>
          <a:p>
            <a:pPr>
              <a:lnSpc>
                <a:spcPct val="114000"/>
              </a:lnSpc>
            </a:pPr>
            <a:r>
              <a:rPr lang="zh-CN" altLang="en-US" sz="1600" dirty="0">
                <a:solidFill>
                  <a:schemeClr val="accent6">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在此录入上述图表的综合分析说明，在此录入上述图表的综合分析说明。</a:t>
            </a:r>
            <a:endParaRPr lang="zh-CN" altLang="en-US" sz="1600" dirty="0">
              <a:solidFill>
                <a:schemeClr val="accent6">
                  <a:lumMod val="50000"/>
                </a:schemeClr>
              </a:solidFill>
            </a:endParaRPr>
          </a:p>
        </p:txBody>
      </p:sp>
      <p:grpSp>
        <p:nvGrpSpPr>
          <p:cNvPr id="36" name="组合 35"/>
          <p:cNvGrpSpPr/>
          <p:nvPr/>
        </p:nvGrpSpPr>
        <p:grpSpPr>
          <a:xfrm>
            <a:off x="969155" y="4948859"/>
            <a:ext cx="3926634" cy="468031"/>
            <a:chOff x="179512" y="2794116"/>
            <a:chExt cx="3240360" cy="328796"/>
          </a:xfrm>
        </p:grpSpPr>
        <p:sp>
          <p:nvSpPr>
            <p:cNvPr id="37" name="矩形 36"/>
            <p:cNvSpPr/>
            <p:nvPr/>
          </p:nvSpPr>
          <p:spPr>
            <a:xfrm>
              <a:off x="179512" y="2796016"/>
              <a:ext cx="3240360" cy="326896"/>
            </a:xfrm>
            <a:prstGeom prst="rect">
              <a:avLst/>
            </a:prstGeom>
            <a:solidFill>
              <a:srgbClr val="0272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sp>
          <p:nvSpPr>
            <p:cNvPr id="38" name="文本框 11"/>
            <p:cNvSpPr txBox="1"/>
            <p:nvPr/>
          </p:nvSpPr>
          <p:spPr>
            <a:xfrm>
              <a:off x="251520" y="2794116"/>
              <a:ext cx="1443483" cy="291891"/>
            </a:xfrm>
            <a:prstGeom prst="rect">
              <a:avLst/>
            </a:prstGeom>
            <a:noFill/>
          </p:spPr>
          <p:txBody>
            <a:bodyPr wrap="none" rtlCol="0">
              <a:spAutoFit/>
            </a:bodyPr>
            <a:lstStyle/>
            <a:p>
              <a:r>
                <a:rPr lang="en-US" altLang="zh-CN" sz="2100" b="1" dirty="0">
                  <a:solidFill>
                    <a:schemeClr val="bg1">
                      <a:lumMod val="95000"/>
                    </a:schemeClr>
                  </a:solidFill>
                  <a:latin typeface="微软雅黑" panose="020B0503020204020204" pitchFamily="34" charset="-122"/>
                  <a:ea typeface="微软雅黑" panose="020B0503020204020204" pitchFamily="34" charset="-122"/>
                </a:rPr>
                <a:t>3    </a:t>
              </a:r>
              <a:r>
                <a:rPr lang="zh-CN" altLang="en-US" sz="2100" b="1" dirty="0">
                  <a:solidFill>
                    <a:schemeClr val="bg1">
                      <a:lumMod val="95000"/>
                    </a:schemeClr>
                  </a:solidFill>
                  <a:latin typeface="微软雅黑" panose="020B0503020204020204" pitchFamily="34" charset="-122"/>
                  <a:ea typeface="微软雅黑" panose="020B0503020204020204" pitchFamily="34" charset="-122"/>
                </a:rPr>
                <a:t>添加标题</a:t>
              </a:r>
              <a:endParaRPr lang="zh-CN" altLang="en-US" sz="2100" b="1" dirty="0">
                <a:solidFill>
                  <a:schemeClr val="bg1">
                    <a:lumMod val="95000"/>
                  </a:schemeClr>
                </a:solidFill>
                <a:latin typeface="微软雅黑" panose="020B0503020204020204" pitchFamily="34" charset="-122"/>
                <a:ea typeface="微软雅黑" panose="020B0503020204020204" pitchFamily="34" charset="-122"/>
              </a:endParaRPr>
            </a:p>
          </p:txBody>
        </p:sp>
      </p:grpSp>
      <p:sp>
        <p:nvSpPr>
          <p:cNvPr id="39" name="矩形 38"/>
          <p:cNvSpPr/>
          <p:nvPr/>
        </p:nvSpPr>
        <p:spPr>
          <a:xfrm>
            <a:off x="911306" y="5626161"/>
            <a:ext cx="4137873" cy="684620"/>
          </a:xfrm>
          <a:prstGeom prst="rect">
            <a:avLst/>
          </a:prstGeom>
        </p:spPr>
        <p:txBody>
          <a:bodyPr wrap="square" lIns="121917" tIns="60958" rIns="121917" bIns="60958">
            <a:spAutoFit/>
          </a:bodyPr>
          <a:lstStyle/>
          <a:p>
            <a:pPr>
              <a:lnSpc>
                <a:spcPct val="114000"/>
              </a:lnSpc>
            </a:pPr>
            <a:r>
              <a:rPr lang="zh-CN" altLang="en-US" sz="1600" dirty="0">
                <a:solidFill>
                  <a:schemeClr val="accent6">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在此录入上述图表的综合分析说明，在此录入上述图表的综合分析说明。</a:t>
            </a:r>
            <a:endParaRPr lang="zh-CN" altLang="en-US" sz="1600" dirty="0">
              <a:solidFill>
                <a:schemeClr val="accent6">
                  <a:lumMod val="50000"/>
                </a:schemeClr>
              </a:solidFill>
            </a:endParaRPr>
          </a:p>
        </p:txBody>
      </p:sp>
      <p:pic>
        <p:nvPicPr>
          <p:cNvPr id="40" name="Picture 2" descr="C:\Users\miro.wu\Desktop\psds55668\psds55668.jp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199974" y="1605169"/>
            <a:ext cx="6183494" cy="4640152"/>
          </a:xfrm>
          <a:prstGeom prst="rect">
            <a:avLst/>
          </a:prstGeom>
          <a:noFill/>
          <a:extLst>
            <a:ext uri="{909E8E84-426E-40DD-AFC4-6F175D3DCCD1}">
              <a14:hiddenFill xmlns:a14="http://schemas.microsoft.com/office/drawing/2010/main">
                <a:solidFill>
                  <a:srgbClr val="FFFFFF"/>
                </a:solidFill>
              </a14:hiddenFill>
            </a:ext>
          </a:extLst>
        </p:spPr>
      </p:pic>
      <p:sp>
        <p:nvSpPr>
          <p:cNvPr id="50" name="TextBox 49"/>
          <p:cNvSpPr txBox="1"/>
          <p:nvPr/>
        </p:nvSpPr>
        <p:spPr>
          <a:xfrm>
            <a:off x="13007076" y="7258718"/>
            <a:ext cx="1169398" cy="492557"/>
          </a:xfrm>
          <a:prstGeom prst="rect">
            <a:avLst/>
          </a:prstGeom>
          <a:noFill/>
        </p:spPr>
        <p:txBody>
          <a:bodyPr wrap="none" lIns="121917" tIns="60958" rIns="121917" bIns="60958"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 presetClass="entr" presetSubtype="8" fill="hold" nodeType="afterEffect">
                                  <p:stCondLst>
                                    <p:cond delay="500"/>
                                  </p:stCondLst>
                                  <p:childTnLst>
                                    <p:set>
                                      <p:cBhvr>
                                        <p:cTn id="27" dur="1" fill="hold">
                                          <p:stCondLst>
                                            <p:cond delay="0"/>
                                          </p:stCondLst>
                                        </p:cTn>
                                        <p:tgtEl>
                                          <p:spTgt spid="40"/>
                                        </p:tgtEl>
                                        <p:attrNameLst>
                                          <p:attrName>style.visibility</p:attrName>
                                        </p:attrNameLst>
                                      </p:cBhvr>
                                      <p:to>
                                        <p:strVal val="visible"/>
                                      </p:to>
                                    </p:set>
                                    <p:anim calcmode="lin" valueType="num">
                                      <p:cBhvr additive="base">
                                        <p:cTn id="28" dur="500" fill="hold"/>
                                        <p:tgtEl>
                                          <p:spTgt spid="40"/>
                                        </p:tgtEl>
                                        <p:attrNameLst>
                                          <p:attrName>ppt_x</p:attrName>
                                        </p:attrNameLst>
                                      </p:cBhvr>
                                      <p:tavLst>
                                        <p:tav tm="0">
                                          <p:val>
                                            <p:strVal val="0-#ppt_w/2"/>
                                          </p:val>
                                        </p:tav>
                                        <p:tav tm="100000">
                                          <p:val>
                                            <p:strVal val="#ppt_x"/>
                                          </p:val>
                                        </p:tav>
                                      </p:tavLst>
                                    </p:anim>
                                    <p:anim calcmode="lin" valueType="num">
                                      <p:cBhvr additive="base">
                                        <p:cTn id="29" dur="500" fill="hold"/>
                                        <p:tgtEl>
                                          <p:spTgt spid="40"/>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500"/>
                                  </p:stCondLst>
                                  <p:childTnLst>
                                    <p:set>
                                      <p:cBhvr>
                                        <p:cTn id="31" dur="1" fill="hold">
                                          <p:stCondLst>
                                            <p:cond delay="0"/>
                                          </p:stCondLst>
                                        </p:cTn>
                                        <p:tgtEl>
                                          <p:spTgt spid="28"/>
                                        </p:tgtEl>
                                        <p:attrNameLst>
                                          <p:attrName>style.visibility</p:attrName>
                                        </p:attrNameLst>
                                      </p:cBhvr>
                                      <p:to>
                                        <p:strVal val="visible"/>
                                      </p:to>
                                    </p:set>
                                    <p:anim calcmode="lin" valueType="num">
                                      <p:cBhvr additive="base">
                                        <p:cTn id="32" dur="750" fill="hold"/>
                                        <p:tgtEl>
                                          <p:spTgt spid="28"/>
                                        </p:tgtEl>
                                        <p:attrNameLst>
                                          <p:attrName>ppt_x</p:attrName>
                                        </p:attrNameLst>
                                      </p:cBhvr>
                                      <p:tavLst>
                                        <p:tav tm="0">
                                          <p:val>
                                            <p:strVal val="1+#ppt_w/2"/>
                                          </p:val>
                                        </p:tav>
                                        <p:tav tm="100000">
                                          <p:val>
                                            <p:strVal val="#ppt_x"/>
                                          </p:val>
                                        </p:tav>
                                      </p:tavLst>
                                    </p:anim>
                                    <p:anim calcmode="lin" valueType="num">
                                      <p:cBhvr additive="base">
                                        <p:cTn id="33" dur="750" fill="hold"/>
                                        <p:tgtEl>
                                          <p:spTgt spid="28"/>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500"/>
                                  </p:stCondLst>
                                  <p:childTnLst>
                                    <p:set>
                                      <p:cBhvr>
                                        <p:cTn id="35" dur="1" fill="hold">
                                          <p:stCondLst>
                                            <p:cond delay="0"/>
                                          </p:stCondLst>
                                        </p:cTn>
                                        <p:tgtEl>
                                          <p:spTgt spid="32"/>
                                        </p:tgtEl>
                                        <p:attrNameLst>
                                          <p:attrName>style.visibility</p:attrName>
                                        </p:attrNameLst>
                                      </p:cBhvr>
                                      <p:to>
                                        <p:strVal val="visible"/>
                                      </p:to>
                                    </p:set>
                                    <p:anim calcmode="lin" valueType="num">
                                      <p:cBhvr additive="base">
                                        <p:cTn id="36" dur="750" fill="hold"/>
                                        <p:tgtEl>
                                          <p:spTgt spid="32"/>
                                        </p:tgtEl>
                                        <p:attrNameLst>
                                          <p:attrName>ppt_x</p:attrName>
                                        </p:attrNameLst>
                                      </p:cBhvr>
                                      <p:tavLst>
                                        <p:tav tm="0">
                                          <p:val>
                                            <p:strVal val="1+#ppt_w/2"/>
                                          </p:val>
                                        </p:tav>
                                        <p:tav tm="100000">
                                          <p:val>
                                            <p:strVal val="#ppt_x"/>
                                          </p:val>
                                        </p:tav>
                                      </p:tavLst>
                                    </p:anim>
                                    <p:anim calcmode="lin" valueType="num">
                                      <p:cBhvr additive="base">
                                        <p:cTn id="37" dur="750" fill="hold"/>
                                        <p:tgtEl>
                                          <p:spTgt spid="32"/>
                                        </p:tgtEl>
                                        <p:attrNameLst>
                                          <p:attrName>ppt_y</p:attrName>
                                        </p:attrNameLst>
                                      </p:cBhvr>
                                      <p:tavLst>
                                        <p:tav tm="0">
                                          <p:val>
                                            <p:strVal val="#ppt_y"/>
                                          </p:val>
                                        </p:tav>
                                        <p:tav tm="100000">
                                          <p:val>
                                            <p:strVal val="#ppt_y"/>
                                          </p:val>
                                        </p:tav>
                                      </p:tavLst>
                                    </p:anim>
                                  </p:childTnLst>
                                </p:cTn>
                              </p:par>
                              <p:par>
                                <p:cTn id="38" presetID="2" presetClass="entr" presetSubtype="2" fill="hold" nodeType="withEffect">
                                  <p:stCondLst>
                                    <p:cond delay="500"/>
                                  </p:stCondLst>
                                  <p:childTnLst>
                                    <p:set>
                                      <p:cBhvr>
                                        <p:cTn id="39" dur="1" fill="hold">
                                          <p:stCondLst>
                                            <p:cond delay="0"/>
                                          </p:stCondLst>
                                        </p:cTn>
                                        <p:tgtEl>
                                          <p:spTgt spid="36"/>
                                        </p:tgtEl>
                                        <p:attrNameLst>
                                          <p:attrName>style.visibility</p:attrName>
                                        </p:attrNameLst>
                                      </p:cBhvr>
                                      <p:to>
                                        <p:strVal val="visible"/>
                                      </p:to>
                                    </p:set>
                                    <p:anim calcmode="lin" valueType="num">
                                      <p:cBhvr additive="base">
                                        <p:cTn id="40" dur="750" fill="hold"/>
                                        <p:tgtEl>
                                          <p:spTgt spid="36"/>
                                        </p:tgtEl>
                                        <p:attrNameLst>
                                          <p:attrName>ppt_x</p:attrName>
                                        </p:attrNameLst>
                                      </p:cBhvr>
                                      <p:tavLst>
                                        <p:tav tm="0">
                                          <p:val>
                                            <p:strVal val="1+#ppt_w/2"/>
                                          </p:val>
                                        </p:tav>
                                        <p:tav tm="100000">
                                          <p:val>
                                            <p:strVal val="#ppt_x"/>
                                          </p:val>
                                        </p:tav>
                                      </p:tavLst>
                                    </p:anim>
                                    <p:anim calcmode="lin" valueType="num">
                                      <p:cBhvr additive="base">
                                        <p:cTn id="41" dur="750" fill="hold"/>
                                        <p:tgtEl>
                                          <p:spTgt spid="36"/>
                                        </p:tgtEl>
                                        <p:attrNameLst>
                                          <p:attrName>ppt_y</p:attrName>
                                        </p:attrNameLst>
                                      </p:cBhvr>
                                      <p:tavLst>
                                        <p:tav tm="0">
                                          <p:val>
                                            <p:strVal val="#ppt_y"/>
                                          </p:val>
                                        </p:tav>
                                        <p:tav tm="100000">
                                          <p:val>
                                            <p:strVal val="#ppt_y"/>
                                          </p:val>
                                        </p:tav>
                                      </p:tavLst>
                                    </p:anim>
                                  </p:childTnLst>
                                </p:cTn>
                              </p:par>
                            </p:childTnLst>
                          </p:cTn>
                        </p:par>
                        <p:par>
                          <p:cTn id="42" fill="hold">
                            <p:stCondLst>
                              <p:cond delay="2500"/>
                            </p:stCondLst>
                            <p:childTnLst>
                              <p:par>
                                <p:cTn id="43" presetID="22" presetClass="entr" presetSubtype="1" fill="hold" grpId="0" nodeType="afterEffect">
                                  <p:stCondLst>
                                    <p:cond delay="250"/>
                                  </p:stCondLst>
                                  <p:childTnLst>
                                    <p:set>
                                      <p:cBhvr>
                                        <p:cTn id="44" dur="1" fill="hold">
                                          <p:stCondLst>
                                            <p:cond delay="0"/>
                                          </p:stCondLst>
                                        </p:cTn>
                                        <p:tgtEl>
                                          <p:spTgt spid="31"/>
                                        </p:tgtEl>
                                        <p:attrNameLst>
                                          <p:attrName>style.visibility</p:attrName>
                                        </p:attrNameLst>
                                      </p:cBhvr>
                                      <p:to>
                                        <p:strVal val="visible"/>
                                      </p:to>
                                    </p:set>
                                    <p:animEffect transition="in" filter="wipe(up)">
                                      <p:cBhvr>
                                        <p:cTn id="45" dur="750"/>
                                        <p:tgtEl>
                                          <p:spTgt spid="31"/>
                                        </p:tgtEl>
                                      </p:cBhvr>
                                    </p:animEffect>
                                  </p:childTnLst>
                                </p:cTn>
                              </p:par>
                            </p:childTnLst>
                          </p:cTn>
                        </p:par>
                        <p:par>
                          <p:cTn id="46" fill="hold">
                            <p:stCondLst>
                              <p:cond delay="3750"/>
                            </p:stCondLst>
                            <p:childTnLst>
                              <p:par>
                                <p:cTn id="47" presetID="22" presetClass="entr" presetSubtype="1" fill="hold" grpId="0" nodeType="after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wipe(up)">
                                      <p:cBhvr>
                                        <p:cTn id="49" dur="500"/>
                                        <p:tgtEl>
                                          <p:spTgt spid="35"/>
                                        </p:tgtEl>
                                      </p:cBhvr>
                                    </p:animEffect>
                                  </p:childTnLst>
                                </p:cTn>
                              </p:par>
                            </p:childTnLst>
                          </p:cTn>
                        </p:par>
                        <p:par>
                          <p:cTn id="50" fill="hold">
                            <p:stCondLst>
                              <p:cond delay="4250"/>
                            </p:stCondLst>
                            <p:childTnLst>
                              <p:par>
                                <p:cTn id="51" presetID="22" presetClass="entr" presetSubtype="1" fill="hold" grpId="0" nodeType="afterEffect">
                                  <p:stCondLst>
                                    <p:cond delay="0"/>
                                  </p:stCondLst>
                                  <p:childTnLst>
                                    <p:set>
                                      <p:cBhvr>
                                        <p:cTn id="52" dur="1" fill="hold">
                                          <p:stCondLst>
                                            <p:cond delay="0"/>
                                          </p:stCondLst>
                                        </p:cTn>
                                        <p:tgtEl>
                                          <p:spTgt spid="39"/>
                                        </p:tgtEl>
                                        <p:attrNameLst>
                                          <p:attrName>style.visibility</p:attrName>
                                        </p:attrNameLst>
                                      </p:cBhvr>
                                      <p:to>
                                        <p:strVal val="visible"/>
                                      </p:to>
                                    </p:set>
                                    <p:animEffect transition="in" filter="wipe(up)">
                                      <p:cBhvr>
                                        <p:cTn id="53" dur="750"/>
                                        <p:tgtEl>
                                          <p:spTgt spid="39"/>
                                        </p:tgtEl>
                                      </p:cBhvr>
                                    </p:animEffect>
                                  </p:childTnLst>
                                </p:cTn>
                              </p:par>
                            </p:childTnLst>
                          </p:cTn>
                        </p:par>
                        <p:par>
                          <p:cTn id="54" fill="hold">
                            <p:stCondLst>
                              <p:cond delay="5250"/>
                            </p:stCondLst>
                            <p:childTnLst>
                              <p:par>
                                <p:cTn id="55" presetID="10" presetClass="entr" presetSubtype="0" fill="hold" grpId="0" nodeType="afterEffect">
                                  <p:stCondLst>
                                    <p:cond delay="0"/>
                                  </p:stCondLst>
                                  <p:childTnLst>
                                    <p:set>
                                      <p:cBhvr>
                                        <p:cTn id="56" dur="1" fill="hold">
                                          <p:stCondLst>
                                            <p:cond delay="0"/>
                                          </p:stCondLst>
                                        </p:cTn>
                                        <p:tgtEl>
                                          <p:spTgt spid="50"/>
                                        </p:tgtEl>
                                        <p:attrNameLst>
                                          <p:attrName>style.visibility</p:attrName>
                                        </p:attrNameLst>
                                      </p:cBhvr>
                                      <p:to>
                                        <p:strVal val="visible"/>
                                      </p:to>
                                    </p:set>
                                    <p:animEffect transition="in" filter="fade">
                                      <p:cBhvr>
                                        <p:cTn id="57" dur="20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31" grpId="0"/>
      <p:bldP spid="35" grpId="0"/>
      <p:bldP spid="39" grpId="0"/>
      <p:bldP spid="5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1" y="452774"/>
            <a:ext cx="4079246" cy="480164"/>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 name="标题 1"/>
          <p:cNvSpPr txBox="1"/>
          <p:nvPr/>
        </p:nvSpPr>
        <p:spPr>
          <a:xfrm>
            <a:off x="527313" y="404758"/>
            <a:ext cx="3291518"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单击此处添加标题</a:t>
            </a:r>
            <a:endParaRPr lang="zh-CN" altLang="en-US" sz="2700" dirty="0"/>
          </a:p>
        </p:txBody>
      </p:sp>
      <p:sp>
        <p:nvSpPr>
          <p:cNvPr id="4" name="燕尾形 3"/>
          <p:cNvSpPr/>
          <p:nvPr/>
        </p:nvSpPr>
        <p:spPr>
          <a:xfrm>
            <a:off x="3956098"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 name="燕尾形 4"/>
          <p:cNvSpPr/>
          <p:nvPr/>
        </p:nvSpPr>
        <p:spPr>
          <a:xfrm>
            <a:off x="4244092"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nvGrpSpPr>
          <p:cNvPr id="35" name="组合 34"/>
          <p:cNvGrpSpPr/>
          <p:nvPr/>
        </p:nvGrpSpPr>
        <p:grpSpPr>
          <a:xfrm>
            <a:off x="911306" y="2139387"/>
            <a:ext cx="2306866" cy="2305584"/>
            <a:chOff x="683568" y="1604169"/>
            <a:chExt cx="1730375" cy="1728788"/>
          </a:xfrm>
          <a:solidFill>
            <a:srgbClr val="CCEAFF"/>
          </a:solidFill>
        </p:grpSpPr>
        <p:sp>
          <p:nvSpPr>
            <p:cNvPr id="36" name="椭圆 35"/>
            <p:cNvSpPr/>
            <p:nvPr/>
          </p:nvSpPr>
          <p:spPr bwMode="auto">
            <a:xfrm>
              <a:off x="1028055" y="1948657"/>
              <a:ext cx="1041400" cy="1039812"/>
            </a:xfrm>
            <a:prstGeom prst="ellipse">
              <a:avLst/>
            </a:prstGeom>
            <a:solidFill>
              <a:srgbClr val="1585D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37" name="空心弧 36"/>
            <p:cNvSpPr/>
            <p:nvPr/>
          </p:nvSpPr>
          <p:spPr bwMode="auto">
            <a:xfrm>
              <a:off x="683568" y="1604169"/>
              <a:ext cx="1730375" cy="1728788"/>
            </a:xfrm>
            <a:prstGeom prst="blockArc">
              <a:avLst>
                <a:gd name="adj1" fmla="val 10800000"/>
                <a:gd name="adj2" fmla="val 0"/>
                <a:gd name="adj3" fmla="val 16192"/>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8" name="TextBox 37"/>
            <p:cNvSpPr txBox="1"/>
            <p:nvPr/>
          </p:nvSpPr>
          <p:spPr bwMode="auto">
            <a:xfrm>
              <a:off x="1199942" y="2114620"/>
              <a:ext cx="657958" cy="692337"/>
            </a:xfrm>
            <a:prstGeom prst="rect">
              <a:avLst/>
            </a:prstGeom>
            <a:noFill/>
          </p:spPr>
          <p:txBody>
            <a:bodyPr wrap="none">
              <a:spAutoFit/>
            </a:bodyPr>
            <a:lstStyle/>
            <a:p>
              <a:pPr>
                <a:defRPr/>
              </a:pPr>
              <a:r>
                <a:rPr lang="zh-CN" altLang="en-US" sz="2700" dirty="0">
                  <a:solidFill>
                    <a:prstClr val="white"/>
                  </a:solidFill>
                  <a:latin typeface="微软雅黑" panose="020B0503020204020204" pitchFamily="34" charset="-122"/>
                  <a:ea typeface="微软雅黑" panose="020B0503020204020204" pitchFamily="34" charset="-122"/>
                </a:rPr>
                <a:t>第一</a:t>
              </a:r>
              <a:endParaRPr lang="en-US" altLang="zh-CN" sz="2700" dirty="0">
                <a:solidFill>
                  <a:prstClr val="white"/>
                </a:solidFill>
                <a:latin typeface="微软雅黑" panose="020B0503020204020204" pitchFamily="34" charset="-122"/>
                <a:ea typeface="微软雅黑" panose="020B0503020204020204" pitchFamily="34" charset="-122"/>
              </a:endParaRPr>
            </a:p>
            <a:p>
              <a:pPr>
                <a:defRPr/>
              </a:pPr>
              <a:r>
                <a:rPr lang="zh-CN" altLang="en-US" sz="2700" dirty="0">
                  <a:solidFill>
                    <a:prstClr val="white"/>
                  </a:solidFill>
                  <a:latin typeface="微软雅黑" panose="020B0503020204020204" pitchFamily="34" charset="-122"/>
                  <a:ea typeface="微软雅黑" panose="020B0503020204020204" pitchFamily="34" charset="-122"/>
                </a:rPr>
                <a:t>季度</a:t>
              </a:r>
              <a:endParaRPr lang="zh-CN" altLang="en-US" sz="2700" dirty="0">
                <a:solidFill>
                  <a:prstClr val="white"/>
                </a:solidFill>
                <a:latin typeface="微软雅黑" panose="020B0503020204020204" pitchFamily="34" charset="-122"/>
                <a:ea typeface="微软雅黑" panose="020B0503020204020204" pitchFamily="34" charset="-122"/>
              </a:endParaRPr>
            </a:p>
          </p:txBody>
        </p:sp>
      </p:grpSp>
      <p:grpSp>
        <p:nvGrpSpPr>
          <p:cNvPr id="39" name="组合 30"/>
          <p:cNvGrpSpPr/>
          <p:nvPr/>
        </p:nvGrpSpPr>
        <p:grpSpPr bwMode="auto">
          <a:xfrm>
            <a:off x="1056277" y="4379273"/>
            <a:ext cx="2016921" cy="1158840"/>
            <a:chOff x="936608" y="3266112"/>
            <a:chExt cx="1512168" cy="867793"/>
          </a:xfrm>
        </p:grpSpPr>
        <p:sp>
          <p:nvSpPr>
            <p:cNvPr id="40" name="TextBox 39"/>
            <p:cNvSpPr txBox="1"/>
            <p:nvPr/>
          </p:nvSpPr>
          <p:spPr>
            <a:xfrm>
              <a:off x="1131193" y="3266112"/>
              <a:ext cx="1122996" cy="345716"/>
            </a:xfrm>
            <a:prstGeom prst="rect">
              <a:avLst/>
            </a:prstGeom>
            <a:noFill/>
          </p:spPr>
          <p:txBody>
            <a:bodyPr wrap="none">
              <a:spAutoFit/>
            </a:bodyPr>
            <a:lstStyle/>
            <a:p>
              <a:pPr algn="ctr">
                <a:defRPr/>
              </a:pPr>
              <a:r>
                <a:rPr lang="zh-CN" altLang="en-US" spc="160" dirty="0">
                  <a:solidFill>
                    <a:srgbClr val="1585D1"/>
                  </a:solidFill>
                  <a:latin typeface="微软雅黑" panose="020B0503020204020204" pitchFamily="34" charset="-122"/>
                  <a:ea typeface="微软雅黑" panose="020B0503020204020204" pitchFamily="34" charset="-122"/>
                </a:rPr>
                <a:t>完成项目</a:t>
              </a:r>
              <a:endParaRPr lang="zh-CN" altLang="en-US" spc="160" dirty="0">
                <a:solidFill>
                  <a:srgbClr val="1585D1"/>
                </a:solidFill>
                <a:latin typeface="微软雅黑" panose="020B0503020204020204" pitchFamily="34" charset="-122"/>
                <a:ea typeface="微软雅黑" panose="020B0503020204020204" pitchFamily="34" charset="-122"/>
              </a:endParaRPr>
            </a:p>
          </p:txBody>
        </p:sp>
        <p:sp>
          <p:nvSpPr>
            <p:cNvPr id="70" name="TextBox 11"/>
            <p:cNvSpPr txBox="1">
              <a:spLocks noChangeArrowheads="1"/>
            </p:cNvSpPr>
            <p:nvPr/>
          </p:nvSpPr>
          <p:spPr bwMode="auto">
            <a:xfrm flipH="1">
              <a:off x="936608" y="3603807"/>
              <a:ext cx="1512168" cy="530098"/>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2000" kern="0" dirty="0">
                  <a:solidFill>
                    <a:prstClr val="black">
                      <a:lumMod val="75000"/>
                      <a:lumOff val="25000"/>
                    </a:prstClr>
                  </a:solidFill>
                  <a:latin typeface="微软雅黑" panose="020B0503020204020204" pitchFamily="34" charset="-122"/>
                  <a:ea typeface="微软雅黑" panose="020B0503020204020204" pitchFamily="34" charset="-122"/>
                </a:rPr>
                <a:t>点击添加文本内容点击添加</a:t>
              </a:r>
              <a:endParaRPr lang="en-US" altLang="zh-CN" sz="2000"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grpSp>
        <p:nvGrpSpPr>
          <p:cNvPr id="71" name="组合 31"/>
          <p:cNvGrpSpPr/>
          <p:nvPr/>
        </p:nvGrpSpPr>
        <p:grpSpPr bwMode="auto">
          <a:xfrm>
            <a:off x="3791251" y="4354993"/>
            <a:ext cx="2014804" cy="1158840"/>
            <a:chOff x="3415437" y="3266112"/>
            <a:chExt cx="1512168" cy="867793"/>
          </a:xfrm>
        </p:grpSpPr>
        <p:sp>
          <p:nvSpPr>
            <p:cNvPr id="72" name="TextBox 71"/>
            <p:cNvSpPr txBox="1"/>
            <p:nvPr/>
          </p:nvSpPr>
          <p:spPr>
            <a:xfrm>
              <a:off x="3638472" y="3266112"/>
              <a:ext cx="1124176" cy="345716"/>
            </a:xfrm>
            <a:prstGeom prst="rect">
              <a:avLst/>
            </a:prstGeom>
            <a:noFill/>
          </p:spPr>
          <p:txBody>
            <a:bodyPr wrap="none">
              <a:spAutoFit/>
            </a:bodyPr>
            <a:lstStyle/>
            <a:p>
              <a:pPr algn="ctr">
                <a:defRPr/>
              </a:pPr>
              <a:r>
                <a:rPr lang="zh-CN" altLang="en-US" spc="160" dirty="0">
                  <a:solidFill>
                    <a:srgbClr val="1585D1"/>
                  </a:solidFill>
                  <a:latin typeface="微软雅黑" panose="020B0503020204020204" pitchFamily="34" charset="-122"/>
                  <a:ea typeface="微软雅黑" panose="020B0503020204020204" pitchFamily="34" charset="-122"/>
                </a:rPr>
                <a:t>完成项目</a:t>
              </a:r>
              <a:endParaRPr lang="zh-CN" altLang="en-US" spc="160" dirty="0">
                <a:solidFill>
                  <a:srgbClr val="1585D1"/>
                </a:solidFill>
                <a:latin typeface="微软雅黑" panose="020B0503020204020204" pitchFamily="34" charset="-122"/>
                <a:ea typeface="微软雅黑" panose="020B0503020204020204" pitchFamily="34" charset="-122"/>
              </a:endParaRPr>
            </a:p>
          </p:txBody>
        </p:sp>
        <p:sp>
          <p:nvSpPr>
            <p:cNvPr id="73" name="TextBox 11"/>
            <p:cNvSpPr txBox="1">
              <a:spLocks noChangeArrowheads="1"/>
            </p:cNvSpPr>
            <p:nvPr/>
          </p:nvSpPr>
          <p:spPr bwMode="auto">
            <a:xfrm flipH="1">
              <a:off x="3415437" y="3603807"/>
              <a:ext cx="1512168" cy="530098"/>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1" hangingPunct="1">
                <a:defRPr/>
              </a:pPr>
              <a:r>
                <a:rPr lang="zh-CN" altLang="en-US" sz="2000" kern="0" dirty="0">
                  <a:solidFill>
                    <a:prstClr val="black">
                      <a:lumMod val="75000"/>
                      <a:lumOff val="25000"/>
                    </a:prstClr>
                  </a:solidFill>
                  <a:latin typeface="微软雅黑" panose="020B0503020204020204" pitchFamily="34" charset="-122"/>
                  <a:ea typeface="微软雅黑" panose="020B0503020204020204" pitchFamily="34" charset="-122"/>
                </a:rPr>
                <a:t>点击添加文本内容点击添加</a:t>
              </a:r>
              <a:endParaRPr lang="en-US" altLang="zh-CN" sz="2000"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grpSp>
        <p:nvGrpSpPr>
          <p:cNvPr id="74" name="组合 33"/>
          <p:cNvGrpSpPr/>
          <p:nvPr/>
        </p:nvGrpSpPr>
        <p:grpSpPr bwMode="auto">
          <a:xfrm>
            <a:off x="6601489" y="4354993"/>
            <a:ext cx="2016920" cy="1158840"/>
            <a:chOff x="6161032" y="3266112"/>
            <a:chExt cx="1512168" cy="867793"/>
          </a:xfrm>
        </p:grpSpPr>
        <p:sp>
          <p:nvSpPr>
            <p:cNvPr id="75" name="TextBox 74"/>
            <p:cNvSpPr txBox="1"/>
            <p:nvPr/>
          </p:nvSpPr>
          <p:spPr>
            <a:xfrm>
              <a:off x="6355617" y="3266112"/>
              <a:ext cx="1122997" cy="345716"/>
            </a:xfrm>
            <a:prstGeom prst="rect">
              <a:avLst/>
            </a:prstGeom>
            <a:noFill/>
          </p:spPr>
          <p:txBody>
            <a:bodyPr wrap="none">
              <a:spAutoFit/>
            </a:bodyPr>
            <a:lstStyle/>
            <a:p>
              <a:pPr algn="ctr">
                <a:defRPr/>
              </a:pPr>
              <a:r>
                <a:rPr lang="zh-CN" altLang="en-US" spc="160" dirty="0">
                  <a:solidFill>
                    <a:srgbClr val="1585D1"/>
                  </a:solidFill>
                  <a:latin typeface="微软雅黑" panose="020B0503020204020204" pitchFamily="34" charset="-122"/>
                  <a:ea typeface="微软雅黑" panose="020B0503020204020204" pitchFamily="34" charset="-122"/>
                </a:rPr>
                <a:t>完成项目</a:t>
              </a:r>
              <a:endParaRPr lang="zh-CN" altLang="en-US" spc="160" dirty="0">
                <a:solidFill>
                  <a:srgbClr val="1585D1"/>
                </a:solidFill>
                <a:latin typeface="微软雅黑" panose="020B0503020204020204" pitchFamily="34" charset="-122"/>
                <a:ea typeface="微软雅黑" panose="020B0503020204020204" pitchFamily="34" charset="-122"/>
              </a:endParaRPr>
            </a:p>
          </p:txBody>
        </p:sp>
        <p:sp>
          <p:nvSpPr>
            <p:cNvPr id="76" name="TextBox 11"/>
            <p:cNvSpPr txBox="1">
              <a:spLocks noChangeArrowheads="1"/>
            </p:cNvSpPr>
            <p:nvPr/>
          </p:nvSpPr>
          <p:spPr bwMode="auto">
            <a:xfrm flipH="1">
              <a:off x="6161032" y="3603807"/>
              <a:ext cx="1512168" cy="530098"/>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1" hangingPunct="1">
                <a:defRPr/>
              </a:pPr>
              <a:r>
                <a:rPr lang="zh-CN" altLang="en-US" sz="2000" kern="0" dirty="0">
                  <a:solidFill>
                    <a:prstClr val="black">
                      <a:lumMod val="75000"/>
                      <a:lumOff val="25000"/>
                    </a:prstClr>
                  </a:solidFill>
                  <a:latin typeface="微软雅黑" panose="020B0503020204020204" pitchFamily="34" charset="-122"/>
                  <a:ea typeface="微软雅黑" panose="020B0503020204020204" pitchFamily="34" charset="-122"/>
                </a:rPr>
                <a:t>点击添加文本内容点击添加</a:t>
              </a:r>
              <a:endParaRPr lang="en-US" altLang="zh-CN" sz="2000"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grpSp>
        <p:nvGrpSpPr>
          <p:cNvPr id="77" name="组合 76"/>
          <p:cNvGrpSpPr/>
          <p:nvPr/>
        </p:nvGrpSpPr>
        <p:grpSpPr>
          <a:xfrm>
            <a:off x="3684264" y="2139387"/>
            <a:ext cx="2306866" cy="2305584"/>
            <a:chOff x="2763557" y="1604169"/>
            <a:chExt cx="1730375" cy="1728788"/>
          </a:xfrm>
          <a:solidFill>
            <a:srgbClr val="CCEAFF"/>
          </a:solidFill>
        </p:grpSpPr>
        <p:sp>
          <p:nvSpPr>
            <p:cNvPr id="78" name="椭圆 77"/>
            <p:cNvSpPr/>
            <p:nvPr/>
          </p:nvSpPr>
          <p:spPr bwMode="auto">
            <a:xfrm>
              <a:off x="3108044" y="1948657"/>
              <a:ext cx="1041400" cy="1039812"/>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79" name="空心弧 78"/>
            <p:cNvSpPr/>
            <p:nvPr/>
          </p:nvSpPr>
          <p:spPr bwMode="auto">
            <a:xfrm>
              <a:off x="2763557" y="1604169"/>
              <a:ext cx="1730375" cy="1728788"/>
            </a:xfrm>
            <a:prstGeom prst="blockArc">
              <a:avLst>
                <a:gd name="adj1" fmla="val 10800000"/>
                <a:gd name="adj2" fmla="val 0"/>
                <a:gd name="adj3" fmla="val 16192"/>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black"/>
                </a:solidFill>
                <a:latin typeface="微软雅黑" panose="020B0503020204020204" pitchFamily="34" charset="-122"/>
                <a:ea typeface="微软雅黑" panose="020B0503020204020204" pitchFamily="34" charset="-122"/>
              </a:endParaRPr>
            </a:p>
          </p:txBody>
        </p:sp>
        <p:sp>
          <p:nvSpPr>
            <p:cNvPr id="80" name="TextBox 79"/>
            <p:cNvSpPr txBox="1"/>
            <p:nvPr/>
          </p:nvSpPr>
          <p:spPr bwMode="auto">
            <a:xfrm>
              <a:off x="3279931" y="2114620"/>
              <a:ext cx="657958" cy="692337"/>
            </a:xfrm>
            <a:prstGeom prst="rect">
              <a:avLst/>
            </a:prstGeom>
            <a:noFill/>
          </p:spPr>
          <p:txBody>
            <a:bodyPr wrap="none">
              <a:spAutoFit/>
            </a:bodyPr>
            <a:lstStyle/>
            <a:p>
              <a:pPr>
                <a:defRPr/>
              </a:pPr>
              <a:r>
                <a:rPr lang="zh-CN" altLang="en-US" sz="2700" dirty="0">
                  <a:solidFill>
                    <a:prstClr val="white"/>
                  </a:solidFill>
                  <a:latin typeface="微软雅黑" panose="020B0503020204020204" pitchFamily="34" charset="-122"/>
                  <a:ea typeface="微软雅黑" panose="020B0503020204020204" pitchFamily="34" charset="-122"/>
                </a:rPr>
                <a:t>第二</a:t>
              </a:r>
              <a:endParaRPr lang="en-US" altLang="zh-CN" sz="2700" dirty="0">
                <a:solidFill>
                  <a:prstClr val="white"/>
                </a:solidFill>
                <a:latin typeface="微软雅黑" panose="020B0503020204020204" pitchFamily="34" charset="-122"/>
                <a:ea typeface="微软雅黑" panose="020B0503020204020204" pitchFamily="34" charset="-122"/>
              </a:endParaRPr>
            </a:p>
            <a:p>
              <a:pPr>
                <a:defRPr/>
              </a:pPr>
              <a:r>
                <a:rPr lang="zh-CN" altLang="en-US" sz="2700" dirty="0">
                  <a:solidFill>
                    <a:prstClr val="white"/>
                  </a:solidFill>
                  <a:latin typeface="微软雅黑" panose="020B0503020204020204" pitchFamily="34" charset="-122"/>
                  <a:ea typeface="微软雅黑" panose="020B0503020204020204" pitchFamily="34" charset="-122"/>
                </a:rPr>
                <a:t>季度</a:t>
              </a:r>
              <a:endParaRPr lang="zh-CN" altLang="en-US" sz="2700" dirty="0">
                <a:solidFill>
                  <a:prstClr val="white"/>
                </a:solidFill>
                <a:latin typeface="微软雅黑" panose="020B0503020204020204" pitchFamily="34" charset="-122"/>
                <a:ea typeface="微软雅黑" panose="020B0503020204020204" pitchFamily="34" charset="-122"/>
              </a:endParaRPr>
            </a:p>
          </p:txBody>
        </p:sp>
      </p:grpSp>
      <p:grpSp>
        <p:nvGrpSpPr>
          <p:cNvPr id="81" name="组合 80"/>
          <p:cNvGrpSpPr/>
          <p:nvPr/>
        </p:nvGrpSpPr>
        <p:grpSpPr>
          <a:xfrm>
            <a:off x="6457222" y="2139387"/>
            <a:ext cx="2306866" cy="2305584"/>
            <a:chOff x="4843546" y="1604169"/>
            <a:chExt cx="1730375" cy="1728788"/>
          </a:xfrm>
          <a:solidFill>
            <a:srgbClr val="0DCCC0"/>
          </a:solidFill>
        </p:grpSpPr>
        <p:sp>
          <p:nvSpPr>
            <p:cNvPr id="82" name="椭圆 81"/>
            <p:cNvSpPr/>
            <p:nvPr/>
          </p:nvSpPr>
          <p:spPr bwMode="auto">
            <a:xfrm>
              <a:off x="5188033" y="1948657"/>
              <a:ext cx="1041400" cy="1039812"/>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83" name="空心弧 82"/>
            <p:cNvSpPr/>
            <p:nvPr/>
          </p:nvSpPr>
          <p:spPr bwMode="auto">
            <a:xfrm>
              <a:off x="4843546" y="1604169"/>
              <a:ext cx="1730375" cy="1728788"/>
            </a:xfrm>
            <a:prstGeom prst="blockArc">
              <a:avLst>
                <a:gd name="adj1" fmla="val 10800000"/>
                <a:gd name="adj2" fmla="val 0"/>
                <a:gd name="adj3" fmla="val 16192"/>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black"/>
                </a:solidFill>
                <a:latin typeface="微软雅黑" panose="020B0503020204020204" pitchFamily="34" charset="-122"/>
                <a:ea typeface="微软雅黑" panose="020B0503020204020204" pitchFamily="34" charset="-122"/>
              </a:endParaRPr>
            </a:p>
          </p:txBody>
        </p:sp>
        <p:sp>
          <p:nvSpPr>
            <p:cNvPr id="84" name="TextBox 83"/>
            <p:cNvSpPr txBox="1"/>
            <p:nvPr/>
          </p:nvSpPr>
          <p:spPr bwMode="auto">
            <a:xfrm>
              <a:off x="5359920" y="2114620"/>
              <a:ext cx="657958" cy="692337"/>
            </a:xfrm>
            <a:prstGeom prst="rect">
              <a:avLst/>
            </a:prstGeom>
            <a:noFill/>
          </p:spPr>
          <p:txBody>
            <a:bodyPr wrap="none">
              <a:spAutoFit/>
            </a:bodyPr>
            <a:lstStyle/>
            <a:p>
              <a:pPr>
                <a:defRPr/>
              </a:pPr>
              <a:r>
                <a:rPr lang="zh-CN" altLang="en-US" sz="2700" dirty="0">
                  <a:solidFill>
                    <a:prstClr val="white"/>
                  </a:solidFill>
                  <a:latin typeface="微软雅黑" panose="020B0503020204020204" pitchFamily="34" charset="-122"/>
                  <a:ea typeface="微软雅黑" panose="020B0503020204020204" pitchFamily="34" charset="-122"/>
                </a:rPr>
                <a:t>第三</a:t>
              </a:r>
              <a:endParaRPr lang="en-US" altLang="zh-CN" sz="2700" dirty="0">
                <a:solidFill>
                  <a:prstClr val="white"/>
                </a:solidFill>
                <a:latin typeface="微软雅黑" panose="020B0503020204020204" pitchFamily="34" charset="-122"/>
                <a:ea typeface="微软雅黑" panose="020B0503020204020204" pitchFamily="34" charset="-122"/>
              </a:endParaRPr>
            </a:p>
            <a:p>
              <a:pPr>
                <a:defRPr/>
              </a:pPr>
              <a:r>
                <a:rPr lang="zh-CN" altLang="en-US" sz="2700" dirty="0">
                  <a:solidFill>
                    <a:prstClr val="white"/>
                  </a:solidFill>
                  <a:latin typeface="微软雅黑" panose="020B0503020204020204" pitchFamily="34" charset="-122"/>
                  <a:ea typeface="微软雅黑" panose="020B0503020204020204" pitchFamily="34" charset="-122"/>
                </a:rPr>
                <a:t>季度</a:t>
              </a:r>
              <a:endParaRPr lang="zh-CN" altLang="en-US" sz="2700" dirty="0">
                <a:solidFill>
                  <a:prstClr val="white"/>
                </a:solidFill>
                <a:latin typeface="微软雅黑" panose="020B0503020204020204" pitchFamily="34" charset="-122"/>
                <a:ea typeface="微软雅黑" panose="020B0503020204020204" pitchFamily="34" charset="-122"/>
              </a:endParaRPr>
            </a:p>
          </p:txBody>
        </p:sp>
      </p:grpSp>
      <p:grpSp>
        <p:nvGrpSpPr>
          <p:cNvPr id="85" name="组合 84"/>
          <p:cNvGrpSpPr/>
          <p:nvPr/>
        </p:nvGrpSpPr>
        <p:grpSpPr>
          <a:xfrm>
            <a:off x="9230178" y="2139387"/>
            <a:ext cx="2306866" cy="2305584"/>
            <a:chOff x="6923534" y="1604169"/>
            <a:chExt cx="1730375" cy="1728788"/>
          </a:xfrm>
          <a:solidFill>
            <a:srgbClr val="CCEAFF"/>
          </a:solidFill>
        </p:grpSpPr>
        <p:sp>
          <p:nvSpPr>
            <p:cNvPr id="86" name="椭圆 85"/>
            <p:cNvSpPr/>
            <p:nvPr/>
          </p:nvSpPr>
          <p:spPr bwMode="auto">
            <a:xfrm>
              <a:off x="7268021" y="1948657"/>
              <a:ext cx="1041400" cy="1039812"/>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87" name="空心弧 86"/>
            <p:cNvSpPr/>
            <p:nvPr/>
          </p:nvSpPr>
          <p:spPr bwMode="auto">
            <a:xfrm>
              <a:off x="6923534" y="1604169"/>
              <a:ext cx="1730375" cy="1728788"/>
            </a:xfrm>
            <a:prstGeom prst="blockArc">
              <a:avLst>
                <a:gd name="adj1" fmla="val 10800000"/>
                <a:gd name="adj2" fmla="val 0"/>
                <a:gd name="adj3" fmla="val 16192"/>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black"/>
                </a:solidFill>
                <a:latin typeface="微软雅黑" panose="020B0503020204020204" pitchFamily="34" charset="-122"/>
                <a:ea typeface="微软雅黑" panose="020B0503020204020204" pitchFamily="34" charset="-122"/>
              </a:endParaRPr>
            </a:p>
          </p:txBody>
        </p:sp>
        <p:sp>
          <p:nvSpPr>
            <p:cNvPr id="88" name="TextBox 87"/>
            <p:cNvSpPr txBox="1"/>
            <p:nvPr/>
          </p:nvSpPr>
          <p:spPr bwMode="auto">
            <a:xfrm>
              <a:off x="7439908" y="2114620"/>
              <a:ext cx="657958" cy="692337"/>
            </a:xfrm>
            <a:prstGeom prst="rect">
              <a:avLst/>
            </a:prstGeom>
            <a:noFill/>
          </p:spPr>
          <p:txBody>
            <a:bodyPr wrap="none">
              <a:spAutoFit/>
            </a:bodyPr>
            <a:lstStyle/>
            <a:p>
              <a:pPr>
                <a:defRPr/>
              </a:pPr>
              <a:r>
                <a:rPr lang="zh-CN" altLang="en-US" sz="2700" dirty="0">
                  <a:solidFill>
                    <a:prstClr val="white"/>
                  </a:solidFill>
                  <a:latin typeface="微软雅黑" panose="020B0503020204020204" pitchFamily="34" charset="-122"/>
                  <a:ea typeface="微软雅黑" panose="020B0503020204020204" pitchFamily="34" charset="-122"/>
                </a:rPr>
                <a:t>第四</a:t>
              </a:r>
              <a:endParaRPr lang="en-US" altLang="zh-CN" sz="2700" dirty="0">
                <a:solidFill>
                  <a:prstClr val="white"/>
                </a:solidFill>
                <a:latin typeface="微软雅黑" panose="020B0503020204020204" pitchFamily="34" charset="-122"/>
                <a:ea typeface="微软雅黑" panose="020B0503020204020204" pitchFamily="34" charset="-122"/>
              </a:endParaRPr>
            </a:p>
            <a:p>
              <a:pPr>
                <a:defRPr/>
              </a:pPr>
              <a:r>
                <a:rPr lang="zh-CN" altLang="en-US" sz="2700" dirty="0">
                  <a:solidFill>
                    <a:prstClr val="white"/>
                  </a:solidFill>
                  <a:latin typeface="微软雅黑" panose="020B0503020204020204" pitchFamily="34" charset="-122"/>
                  <a:ea typeface="微软雅黑" panose="020B0503020204020204" pitchFamily="34" charset="-122"/>
                </a:rPr>
                <a:t>季度</a:t>
              </a:r>
              <a:endParaRPr lang="zh-CN" altLang="en-US" sz="2700" dirty="0">
                <a:solidFill>
                  <a:prstClr val="white"/>
                </a:solidFill>
                <a:latin typeface="微软雅黑" panose="020B0503020204020204" pitchFamily="34" charset="-122"/>
                <a:ea typeface="微软雅黑" panose="020B0503020204020204" pitchFamily="34" charset="-122"/>
              </a:endParaRPr>
            </a:p>
          </p:txBody>
        </p:sp>
      </p:grpSp>
      <p:cxnSp>
        <p:nvCxnSpPr>
          <p:cNvPr id="89" name="直接连接符 88"/>
          <p:cNvCxnSpPr/>
          <p:nvPr/>
        </p:nvCxnSpPr>
        <p:spPr>
          <a:xfrm>
            <a:off x="8386466" y="3295356"/>
            <a:ext cx="1220077" cy="0"/>
          </a:xfrm>
          <a:prstGeom prst="line">
            <a:avLst/>
          </a:prstGeom>
          <a:ln w="19050">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a:off x="2840940" y="3298068"/>
            <a:ext cx="1220077" cy="0"/>
          </a:xfrm>
          <a:prstGeom prst="line">
            <a:avLst/>
          </a:prstGeom>
          <a:ln w="19050">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a:off x="5615158" y="3298532"/>
            <a:ext cx="1213379" cy="4233"/>
          </a:xfrm>
          <a:prstGeom prst="line">
            <a:avLst/>
          </a:prstGeom>
          <a:ln w="19050">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a:off x="0" y="3304882"/>
            <a:ext cx="1286521" cy="0"/>
          </a:xfrm>
          <a:prstGeom prst="line">
            <a:avLst/>
          </a:prstGeom>
          <a:ln w="19050">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a:off x="11160888" y="3303658"/>
            <a:ext cx="1029526" cy="0"/>
          </a:xfrm>
          <a:prstGeom prst="line">
            <a:avLst/>
          </a:prstGeom>
          <a:ln w="19050">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nvGrpSpPr>
          <p:cNvPr id="94" name="组合 33"/>
          <p:cNvGrpSpPr/>
          <p:nvPr/>
        </p:nvGrpSpPr>
        <p:grpSpPr bwMode="auto">
          <a:xfrm>
            <a:off x="9375151" y="4354993"/>
            <a:ext cx="2016920" cy="1158840"/>
            <a:chOff x="6161032" y="3266112"/>
            <a:chExt cx="1512168" cy="867793"/>
          </a:xfrm>
        </p:grpSpPr>
        <p:sp>
          <p:nvSpPr>
            <p:cNvPr id="95" name="TextBox 94"/>
            <p:cNvSpPr txBox="1"/>
            <p:nvPr/>
          </p:nvSpPr>
          <p:spPr>
            <a:xfrm>
              <a:off x="6355617" y="3266112"/>
              <a:ext cx="1122997" cy="345716"/>
            </a:xfrm>
            <a:prstGeom prst="rect">
              <a:avLst/>
            </a:prstGeom>
            <a:noFill/>
          </p:spPr>
          <p:txBody>
            <a:bodyPr wrap="none">
              <a:spAutoFit/>
            </a:bodyPr>
            <a:lstStyle/>
            <a:p>
              <a:pPr algn="ctr">
                <a:defRPr/>
              </a:pPr>
              <a:r>
                <a:rPr lang="zh-CN" altLang="en-US" spc="160" dirty="0">
                  <a:solidFill>
                    <a:srgbClr val="1585D1"/>
                  </a:solidFill>
                  <a:latin typeface="微软雅黑" panose="020B0503020204020204" pitchFamily="34" charset="-122"/>
                  <a:ea typeface="微软雅黑" panose="020B0503020204020204" pitchFamily="34" charset="-122"/>
                </a:rPr>
                <a:t>完成项目</a:t>
              </a:r>
              <a:endParaRPr lang="zh-CN" altLang="en-US" spc="160" dirty="0">
                <a:solidFill>
                  <a:srgbClr val="1585D1"/>
                </a:solidFill>
                <a:latin typeface="微软雅黑" panose="020B0503020204020204" pitchFamily="34" charset="-122"/>
                <a:ea typeface="微软雅黑" panose="020B0503020204020204" pitchFamily="34" charset="-122"/>
              </a:endParaRPr>
            </a:p>
          </p:txBody>
        </p:sp>
        <p:sp>
          <p:nvSpPr>
            <p:cNvPr id="96" name="TextBox 11"/>
            <p:cNvSpPr txBox="1">
              <a:spLocks noChangeArrowheads="1"/>
            </p:cNvSpPr>
            <p:nvPr/>
          </p:nvSpPr>
          <p:spPr bwMode="auto">
            <a:xfrm flipH="1">
              <a:off x="6161032" y="3603807"/>
              <a:ext cx="1512168" cy="530098"/>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1" hangingPunct="1">
                <a:defRPr/>
              </a:pPr>
              <a:r>
                <a:rPr lang="zh-CN" altLang="en-US" sz="2000" kern="0" dirty="0">
                  <a:solidFill>
                    <a:prstClr val="black">
                      <a:lumMod val="75000"/>
                      <a:lumOff val="25000"/>
                    </a:prstClr>
                  </a:solidFill>
                  <a:latin typeface="微软雅黑" panose="020B0503020204020204" pitchFamily="34" charset="-122"/>
                  <a:ea typeface="微软雅黑" panose="020B0503020204020204" pitchFamily="34" charset="-122"/>
                </a:rPr>
                <a:t>点击添加文本内容点击添加</a:t>
              </a:r>
              <a:endParaRPr lang="en-US" altLang="zh-CN" sz="2000"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sp>
        <p:nvSpPr>
          <p:cNvPr id="97" name="TextBox 96"/>
          <p:cNvSpPr txBox="1"/>
          <p:nvPr/>
        </p:nvSpPr>
        <p:spPr>
          <a:xfrm>
            <a:off x="13007076" y="7258718"/>
            <a:ext cx="1169398" cy="492557"/>
          </a:xfrm>
          <a:prstGeom prst="rect">
            <a:avLst/>
          </a:prstGeom>
          <a:noFill/>
        </p:spPr>
        <p:txBody>
          <a:bodyPr wrap="none" lIns="121917" tIns="60958" rIns="121917" bIns="60958"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2" presetClass="entr" presetSubtype="8" fill="hold" nodeType="afterEffect">
                                  <p:stCondLst>
                                    <p:cond delay="0"/>
                                  </p:stCondLst>
                                  <p:childTnLst>
                                    <p:set>
                                      <p:cBhvr>
                                        <p:cTn id="27" dur="1" fill="hold">
                                          <p:stCondLst>
                                            <p:cond delay="0"/>
                                          </p:stCondLst>
                                        </p:cTn>
                                        <p:tgtEl>
                                          <p:spTgt spid="92"/>
                                        </p:tgtEl>
                                        <p:attrNameLst>
                                          <p:attrName>style.visibility</p:attrName>
                                        </p:attrNameLst>
                                      </p:cBhvr>
                                      <p:to>
                                        <p:strVal val="visible"/>
                                      </p:to>
                                    </p:set>
                                    <p:animEffect transition="in" filter="wipe(left)">
                                      <p:cBhvr>
                                        <p:cTn id="28" dur="250"/>
                                        <p:tgtEl>
                                          <p:spTgt spid="92"/>
                                        </p:tgtEl>
                                      </p:cBhvr>
                                    </p:animEffect>
                                  </p:childTnLst>
                                </p:cTn>
                              </p:par>
                            </p:childTnLst>
                          </p:cTn>
                        </p:par>
                        <p:par>
                          <p:cTn id="29" fill="hold">
                            <p:stCondLst>
                              <p:cond delay="2000"/>
                            </p:stCondLst>
                            <p:childTnLst>
                              <p:par>
                                <p:cTn id="30" presetID="21" presetClass="entr" presetSubtype="1" fill="hold" nodeType="after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wheel(1)">
                                      <p:cBhvr>
                                        <p:cTn id="32" dur="400"/>
                                        <p:tgtEl>
                                          <p:spTgt spid="35"/>
                                        </p:tgtEl>
                                      </p:cBhvr>
                                    </p:animEffect>
                                  </p:childTnLst>
                                </p:cTn>
                              </p:par>
                            </p:childTnLst>
                          </p:cTn>
                        </p:par>
                        <p:par>
                          <p:cTn id="33" fill="hold">
                            <p:stCondLst>
                              <p:cond delay="2500"/>
                            </p:stCondLst>
                            <p:childTnLst>
                              <p:par>
                                <p:cTn id="34" presetID="22" presetClass="entr" presetSubtype="1" fill="hold" nodeType="afterEffect">
                                  <p:stCondLst>
                                    <p:cond delay="0"/>
                                  </p:stCondLst>
                                  <p:childTnLst>
                                    <p:set>
                                      <p:cBhvr>
                                        <p:cTn id="35" dur="1" fill="hold">
                                          <p:stCondLst>
                                            <p:cond delay="0"/>
                                          </p:stCondLst>
                                        </p:cTn>
                                        <p:tgtEl>
                                          <p:spTgt spid="39"/>
                                        </p:tgtEl>
                                        <p:attrNameLst>
                                          <p:attrName>style.visibility</p:attrName>
                                        </p:attrNameLst>
                                      </p:cBhvr>
                                      <p:to>
                                        <p:strVal val="visible"/>
                                      </p:to>
                                    </p:set>
                                    <p:animEffect transition="in" filter="wipe(up)">
                                      <p:cBhvr>
                                        <p:cTn id="36" dur="400"/>
                                        <p:tgtEl>
                                          <p:spTgt spid="39"/>
                                        </p:tgtEl>
                                      </p:cBhvr>
                                    </p:animEffect>
                                  </p:childTnLst>
                                </p:cTn>
                              </p:par>
                            </p:childTnLst>
                          </p:cTn>
                        </p:par>
                        <p:par>
                          <p:cTn id="37" fill="hold">
                            <p:stCondLst>
                              <p:cond delay="3000"/>
                            </p:stCondLst>
                            <p:childTnLst>
                              <p:par>
                                <p:cTn id="38" presetID="22" presetClass="entr" presetSubtype="8" fill="hold" nodeType="afterEffect">
                                  <p:stCondLst>
                                    <p:cond delay="0"/>
                                  </p:stCondLst>
                                  <p:childTnLst>
                                    <p:set>
                                      <p:cBhvr>
                                        <p:cTn id="39" dur="1" fill="hold">
                                          <p:stCondLst>
                                            <p:cond delay="0"/>
                                          </p:stCondLst>
                                        </p:cTn>
                                        <p:tgtEl>
                                          <p:spTgt spid="90"/>
                                        </p:tgtEl>
                                        <p:attrNameLst>
                                          <p:attrName>style.visibility</p:attrName>
                                        </p:attrNameLst>
                                      </p:cBhvr>
                                      <p:to>
                                        <p:strVal val="visible"/>
                                      </p:to>
                                    </p:set>
                                    <p:animEffect transition="in" filter="wipe(left)">
                                      <p:cBhvr>
                                        <p:cTn id="40" dur="250"/>
                                        <p:tgtEl>
                                          <p:spTgt spid="90"/>
                                        </p:tgtEl>
                                      </p:cBhvr>
                                    </p:animEffect>
                                  </p:childTnLst>
                                </p:cTn>
                              </p:par>
                            </p:childTnLst>
                          </p:cTn>
                        </p:par>
                        <p:par>
                          <p:cTn id="41" fill="hold">
                            <p:stCondLst>
                              <p:cond delay="3500"/>
                            </p:stCondLst>
                            <p:childTnLst>
                              <p:par>
                                <p:cTn id="42" presetID="21" presetClass="entr" presetSubtype="1" fill="hold" nodeType="afterEffect">
                                  <p:stCondLst>
                                    <p:cond delay="50"/>
                                  </p:stCondLst>
                                  <p:childTnLst>
                                    <p:set>
                                      <p:cBhvr>
                                        <p:cTn id="43" dur="1" fill="hold">
                                          <p:stCondLst>
                                            <p:cond delay="0"/>
                                          </p:stCondLst>
                                        </p:cTn>
                                        <p:tgtEl>
                                          <p:spTgt spid="77"/>
                                        </p:tgtEl>
                                        <p:attrNameLst>
                                          <p:attrName>style.visibility</p:attrName>
                                        </p:attrNameLst>
                                      </p:cBhvr>
                                      <p:to>
                                        <p:strVal val="visible"/>
                                      </p:to>
                                    </p:set>
                                    <p:animEffect transition="in" filter="wheel(1)">
                                      <p:cBhvr>
                                        <p:cTn id="44" dur="400"/>
                                        <p:tgtEl>
                                          <p:spTgt spid="77"/>
                                        </p:tgtEl>
                                      </p:cBhvr>
                                    </p:animEffect>
                                  </p:childTnLst>
                                </p:cTn>
                              </p:par>
                            </p:childTnLst>
                          </p:cTn>
                        </p:par>
                        <p:par>
                          <p:cTn id="45" fill="hold">
                            <p:stCondLst>
                              <p:cond delay="4050"/>
                            </p:stCondLst>
                            <p:childTnLst>
                              <p:par>
                                <p:cTn id="46" presetID="22" presetClass="entr" presetSubtype="1" fill="hold" nodeType="afterEffect">
                                  <p:stCondLst>
                                    <p:cond delay="0"/>
                                  </p:stCondLst>
                                  <p:childTnLst>
                                    <p:set>
                                      <p:cBhvr>
                                        <p:cTn id="47" dur="1" fill="hold">
                                          <p:stCondLst>
                                            <p:cond delay="0"/>
                                          </p:stCondLst>
                                        </p:cTn>
                                        <p:tgtEl>
                                          <p:spTgt spid="71"/>
                                        </p:tgtEl>
                                        <p:attrNameLst>
                                          <p:attrName>style.visibility</p:attrName>
                                        </p:attrNameLst>
                                      </p:cBhvr>
                                      <p:to>
                                        <p:strVal val="visible"/>
                                      </p:to>
                                    </p:set>
                                    <p:animEffect transition="in" filter="wipe(up)">
                                      <p:cBhvr>
                                        <p:cTn id="48" dur="400"/>
                                        <p:tgtEl>
                                          <p:spTgt spid="71"/>
                                        </p:tgtEl>
                                      </p:cBhvr>
                                    </p:animEffect>
                                  </p:childTnLst>
                                </p:cTn>
                              </p:par>
                            </p:childTnLst>
                          </p:cTn>
                        </p:par>
                        <p:par>
                          <p:cTn id="49" fill="hold">
                            <p:stCondLst>
                              <p:cond delay="4550"/>
                            </p:stCondLst>
                            <p:childTnLst>
                              <p:par>
                                <p:cTn id="50" presetID="22" presetClass="entr" presetSubtype="8" fill="hold" nodeType="afterEffect">
                                  <p:stCondLst>
                                    <p:cond delay="50"/>
                                  </p:stCondLst>
                                  <p:childTnLst>
                                    <p:set>
                                      <p:cBhvr>
                                        <p:cTn id="51" dur="1" fill="hold">
                                          <p:stCondLst>
                                            <p:cond delay="0"/>
                                          </p:stCondLst>
                                        </p:cTn>
                                        <p:tgtEl>
                                          <p:spTgt spid="91"/>
                                        </p:tgtEl>
                                        <p:attrNameLst>
                                          <p:attrName>style.visibility</p:attrName>
                                        </p:attrNameLst>
                                      </p:cBhvr>
                                      <p:to>
                                        <p:strVal val="visible"/>
                                      </p:to>
                                    </p:set>
                                    <p:animEffect transition="in" filter="wipe(left)">
                                      <p:cBhvr>
                                        <p:cTn id="52" dur="250"/>
                                        <p:tgtEl>
                                          <p:spTgt spid="91"/>
                                        </p:tgtEl>
                                      </p:cBhvr>
                                    </p:animEffect>
                                  </p:childTnLst>
                                </p:cTn>
                              </p:par>
                            </p:childTnLst>
                          </p:cTn>
                        </p:par>
                        <p:par>
                          <p:cTn id="53" fill="hold">
                            <p:stCondLst>
                              <p:cond delay="5100"/>
                            </p:stCondLst>
                            <p:childTnLst>
                              <p:par>
                                <p:cTn id="54" presetID="21" presetClass="entr" presetSubtype="1" fill="hold" nodeType="afterEffect">
                                  <p:stCondLst>
                                    <p:cond delay="50"/>
                                  </p:stCondLst>
                                  <p:childTnLst>
                                    <p:set>
                                      <p:cBhvr>
                                        <p:cTn id="55" dur="1" fill="hold">
                                          <p:stCondLst>
                                            <p:cond delay="0"/>
                                          </p:stCondLst>
                                        </p:cTn>
                                        <p:tgtEl>
                                          <p:spTgt spid="81"/>
                                        </p:tgtEl>
                                        <p:attrNameLst>
                                          <p:attrName>style.visibility</p:attrName>
                                        </p:attrNameLst>
                                      </p:cBhvr>
                                      <p:to>
                                        <p:strVal val="visible"/>
                                      </p:to>
                                    </p:set>
                                    <p:animEffect transition="in" filter="wheel(1)">
                                      <p:cBhvr>
                                        <p:cTn id="56" dur="400"/>
                                        <p:tgtEl>
                                          <p:spTgt spid="81"/>
                                        </p:tgtEl>
                                      </p:cBhvr>
                                    </p:animEffect>
                                  </p:childTnLst>
                                </p:cTn>
                              </p:par>
                            </p:childTnLst>
                          </p:cTn>
                        </p:par>
                        <p:par>
                          <p:cTn id="57" fill="hold">
                            <p:stCondLst>
                              <p:cond delay="5650"/>
                            </p:stCondLst>
                            <p:childTnLst>
                              <p:par>
                                <p:cTn id="58" presetID="22" presetClass="entr" presetSubtype="1" fill="hold" nodeType="afterEffect">
                                  <p:stCondLst>
                                    <p:cond delay="0"/>
                                  </p:stCondLst>
                                  <p:childTnLst>
                                    <p:set>
                                      <p:cBhvr>
                                        <p:cTn id="59" dur="1" fill="hold">
                                          <p:stCondLst>
                                            <p:cond delay="0"/>
                                          </p:stCondLst>
                                        </p:cTn>
                                        <p:tgtEl>
                                          <p:spTgt spid="74"/>
                                        </p:tgtEl>
                                        <p:attrNameLst>
                                          <p:attrName>style.visibility</p:attrName>
                                        </p:attrNameLst>
                                      </p:cBhvr>
                                      <p:to>
                                        <p:strVal val="visible"/>
                                      </p:to>
                                    </p:set>
                                    <p:animEffect transition="in" filter="wipe(up)">
                                      <p:cBhvr>
                                        <p:cTn id="60" dur="400"/>
                                        <p:tgtEl>
                                          <p:spTgt spid="74"/>
                                        </p:tgtEl>
                                      </p:cBhvr>
                                    </p:animEffect>
                                  </p:childTnLst>
                                </p:cTn>
                              </p:par>
                            </p:childTnLst>
                          </p:cTn>
                        </p:par>
                        <p:par>
                          <p:cTn id="61" fill="hold">
                            <p:stCondLst>
                              <p:cond delay="6150"/>
                            </p:stCondLst>
                            <p:childTnLst>
                              <p:par>
                                <p:cTn id="62" presetID="22" presetClass="entr" presetSubtype="8" fill="hold" nodeType="afterEffect">
                                  <p:stCondLst>
                                    <p:cond delay="0"/>
                                  </p:stCondLst>
                                  <p:childTnLst>
                                    <p:set>
                                      <p:cBhvr>
                                        <p:cTn id="63" dur="1" fill="hold">
                                          <p:stCondLst>
                                            <p:cond delay="0"/>
                                          </p:stCondLst>
                                        </p:cTn>
                                        <p:tgtEl>
                                          <p:spTgt spid="89"/>
                                        </p:tgtEl>
                                        <p:attrNameLst>
                                          <p:attrName>style.visibility</p:attrName>
                                        </p:attrNameLst>
                                      </p:cBhvr>
                                      <p:to>
                                        <p:strVal val="visible"/>
                                      </p:to>
                                    </p:set>
                                    <p:animEffect transition="in" filter="wipe(left)">
                                      <p:cBhvr>
                                        <p:cTn id="64" dur="250"/>
                                        <p:tgtEl>
                                          <p:spTgt spid="89"/>
                                        </p:tgtEl>
                                      </p:cBhvr>
                                    </p:animEffect>
                                  </p:childTnLst>
                                </p:cTn>
                              </p:par>
                            </p:childTnLst>
                          </p:cTn>
                        </p:par>
                        <p:par>
                          <p:cTn id="65" fill="hold">
                            <p:stCondLst>
                              <p:cond delay="6650"/>
                            </p:stCondLst>
                            <p:childTnLst>
                              <p:par>
                                <p:cTn id="66" presetID="21" presetClass="entr" presetSubtype="1" fill="hold" nodeType="afterEffect">
                                  <p:stCondLst>
                                    <p:cond delay="0"/>
                                  </p:stCondLst>
                                  <p:childTnLst>
                                    <p:set>
                                      <p:cBhvr>
                                        <p:cTn id="67" dur="1" fill="hold">
                                          <p:stCondLst>
                                            <p:cond delay="0"/>
                                          </p:stCondLst>
                                        </p:cTn>
                                        <p:tgtEl>
                                          <p:spTgt spid="85"/>
                                        </p:tgtEl>
                                        <p:attrNameLst>
                                          <p:attrName>style.visibility</p:attrName>
                                        </p:attrNameLst>
                                      </p:cBhvr>
                                      <p:to>
                                        <p:strVal val="visible"/>
                                      </p:to>
                                    </p:set>
                                    <p:animEffect transition="in" filter="wheel(1)">
                                      <p:cBhvr>
                                        <p:cTn id="68" dur="400"/>
                                        <p:tgtEl>
                                          <p:spTgt spid="85"/>
                                        </p:tgtEl>
                                      </p:cBhvr>
                                    </p:animEffect>
                                  </p:childTnLst>
                                </p:cTn>
                              </p:par>
                            </p:childTnLst>
                          </p:cTn>
                        </p:par>
                        <p:par>
                          <p:cTn id="69" fill="hold">
                            <p:stCondLst>
                              <p:cond delay="7150"/>
                            </p:stCondLst>
                            <p:childTnLst>
                              <p:par>
                                <p:cTn id="70" presetID="22" presetClass="entr" presetSubtype="1" fill="hold" nodeType="afterEffect">
                                  <p:stCondLst>
                                    <p:cond delay="0"/>
                                  </p:stCondLst>
                                  <p:childTnLst>
                                    <p:set>
                                      <p:cBhvr>
                                        <p:cTn id="71" dur="1" fill="hold">
                                          <p:stCondLst>
                                            <p:cond delay="0"/>
                                          </p:stCondLst>
                                        </p:cTn>
                                        <p:tgtEl>
                                          <p:spTgt spid="94"/>
                                        </p:tgtEl>
                                        <p:attrNameLst>
                                          <p:attrName>style.visibility</p:attrName>
                                        </p:attrNameLst>
                                      </p:cBhvr>
                                      <p:to>
                                        <p:strVal val="visible"/>
                                      </p:to>
                                    </p:set>
                                    <p:animEffect transition="in" filter="wipe(up)">
                                      <p:cBhvr>
                                        <p:cTn id="72" dur="400"/>
                                        <p:tgtEl>
                                          <p:spTgt spid="94"/>
                                        </p:tgtEl>
                                      </p:cBhvr>
                                    </p:animEffect>
                                  </p:childTnLst>
                                </p:cTn>
                              </p:par>
                            </p:childTnLst>
                          </p:cTn>
                        </p:par>
                        <p:par>
                          <p:cTn id="73" fill="hold">
                            <p:stCondLst>
                              <p:cond delay="7650"/>
                            </p:stCondLst>
                            <p:childTnLst>
                              <p:par>
                                <p:cTn id="74" presetID="22" presetClass="entr" presetSubtype="8" fill="hold" nodeType="afterEffect">
                                  <p:stCondLst>
                                    <p:cond delay="0"/>
                                  </p:stCondLst>
                                  <p:childTnLst>
                                    <p:set>
                                      <p:cBhvr>
                                        <p:cTn id="75" dur="1" fill="hold">
                                          <p:stCondLst>
                                            <p:cond delay="0"/>
                                          </p:stCondLst>
                                        </p:cTn>
                                        <p:tgtEl>
                                          <p:spTgt spid="93"/>
                                        </p:tgtEl>
                                        <p:attrNameLst>
                                          <p:attrName>style.visibility</p:attrName>
                                        </p:attrNameLst>
                                      </p:cBhvr>
                                      <p:to>
                                        <p:strVal val="visible"/>
                                      </p:to>
                                    </p:set>
                                    <p:animEffect transition="in" filter="wipe(left)">
                                      <p:cBhvr>
                                        <p:cTn id="76" dur="250"/>
                                        <p:tgtEl>
                                          <p:spTgt spid="93"/>
                                        </p:tgtEl>
                                      </p:cBhvr>
                                    </p:animEffect>
                                  </p:childTnLst>
                                </p:cTn>
                              </p:par>
                            </p:childTnLst>
                          </p:cTn>
                        </p:par>
                        <p:par>
                          <p:cTn id="77" fill="hold">
                            <p:stCondLst>
                              <p:cond delay="8150"/>
                            </p:stCondLst>
                            <p:childTnLst>
                              <p:par>
                                <p:cTn id="78" presetID="10" presetClass="entr" presetSubtype="0" fill="hold" grpId="0" nodeType="afterEffect">
                                  <p:stCondLst>
                                    <p:cond delay="0"/>
                                  </p:stCondLst>
                                  <p:childTnLst>
                                    <p:set>
                                      <p:cBhvr>
                                        <p:cTn id="79" dur="1" fill="hold">
                                          <p:stCondLst>
                                            <p:cond delay="0"/>
                                          </p:stCondLst>
                                        </p:cTn>
                                        <p:tgtEl>
                                          <p:spTgt spid="97"/>
                                        </p:tgtEl>
                                        <p:attrNameLst>
                                          <p:attrName>style.visibility</p:attrName>
                                        </p:attrNameLst>
                                      </p:cBhvr>
                                      <p:to>
                                        <p:strVal val="visible"/>
                                      </p:to>
                                    </p:set>
                                    <p:animEffect transition="in" filter="fade">
                                      <p:cBhvr>
                                        <p:cTn id="80" dur="20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9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1" y="452774"/>
            <a:ext cx="4079246" cy="480164"/>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 name="标题 1"/>
          <p:cNvSpPr txBox="1"/>
          <p:nvPr/>
        </p:nvSpPr>
        <p:spPr>
          <a:xfrm>
            <a:off x="527313" y="404758"/>
            <a:ext cx="3291518"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单击此处添加标题</a:t>
            </a:r>
            <a:endParaRPr lang="zh-CN" altLang="en-US" sz="2700" dirty="0"/>
          </a:p>
        </p:txBody>
      </p:sp>
      <p:sp>
        <p:nvSpPr>
          <p:cNvPr id="4" name="燕尾形 3"/>
          <p:cNvSpPr/>
          <p:nvPr/>
        </p:nvSpPr>
        <p:spPr>
          <a:xfrm>
            <a:off x="3956098"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 name="燕尾形 4"/>
          <p:cNvSpPr/>
          <p:nvPr/>
        </p:nvSpPr>
        <p:spPr>
          <a:xfrm>
            <a:off x="4244092"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1400358" y="4078008"/>
            <a:ext cx="5483569" cy="1812286"/>
            <a:chOff x="822658" y="2946878"/>
            <a:chExt cx="4113212" cy="1358900"/>
          </a:xfrm>
        </p:grpSpPr>
        <p:grpSp>
          <p:nvGrpSpPr>
            <p:cNvPr id="7" name="Group 3"/>
            <p:cNvGrpSpPr/>
            <p:nvPr/>
          </p:nvGrpSpPr>
          <p:grpSpPr bwMode="auto">
            <a:xfrm>
              <a:off x="822658" y="2946878"/>
              <a:ext cx="4113212" cy="1358900"/>
              <a:chOff x="368" y="2813"/>
              <a:chExt cx="3229" cy="1067"/>
            </a:xfrm>
          </p:grpSpPr>
          <p:sp>
            <p:nvSpPr>
              <p:cNvPr id="9" name="Freeform 4"/>
              <p:cNvSpPr/>
              <p:nvPr/>
            </p:nvSpPr>
            <p:spPr bwMode="auto">
              <a:xfrm>
                <a:off x="369" y="2813"/>
                <a:ext cx="3167" cy="552"/>
              </a:xfrm>
              <a:custGeom>
                <a:avLst/>
                <a:gdLst>
                  <a:gd name="T0" fmla="*/ 3167 w 2763"/>
                  <a:gd name="T1" fmla="*/ 256 h 450"/>
                  <a:gd name="T2" fmla="*/ 2368 w 2763"/>
                  <a:gd name="T3" fmla="*/ 0 h 450"/>
                  <a:gd name="T4" fmla="*/ 0 w 2763"/>
                  <a:gd name="T5" fmla="*/ 227 h 450"/>
                  <a:gd name="T6" fmla="*/ 752 w 2763"/>
                  <a:gd name="T7" fmla="*/ 552 h 450"/>
                  <a:gd name="T8" fmla="*/ 760 w 2763"/>
                  <a:gd name="T9" fmla="*/ 543 h 450"/>
                  <a:gd name="T10" fmla="*/ 3167 w 2763"/>
                  <a:gd name="T11" fmla="*/ 256 h 450"/>
                  <a:gd name="T12" fmla="*/ 0 60000 65536"/>
                  <a:gd name="T13" fmla="*/ 0 60000 65536"/>
                  <a:gd name="T14" fmla="*/ 0 60000 65536"/>
                  <a:gd name="T15" fmla="*/ 0 60000 65536"/>
                  <a:gd name="T16" fmla="*/ 0 60000 65536"/>
                  <a:gd name="T17" fmla="*/ 0 60000 65536"/>
                  <a:gd name="T18" fmla="*/ 0 w 2763"/>
                  <a:gd name="T19" fmla="*/ 0 h 450"/>
                  <a:gd name="T20" fmla="*/ 2763 w 2763"/>
                  <a:gd name="T21" fmla="*/ 450 h 450"/>
                </a:gdLst>
                <a:ahLst/>
                <a:cxnLst>
                  <a:cxn ang="T12">
                    <a:pos x="T0" y="T1"/>
                  </a:cxn>
                  <a:cxn ang="T13">
                    <a:pos x="T2" y="T3"/>
                  </a:cxn>
                  <a:cxn ang="T14">
                    <a:pos x="T4" y="T5"/>
                  </a:cxn>
                  <a:cxn ang="T15">
                    <a:pos x="T6" y="T7"/>
                  </a:cxn>
                  <a:cxn ang="T16">
                    <a:pos x="T8" y="T9"/>
                  </a:cxn>
                  <a:cxn ang="T17">
                    <a:pos x="T10" y="T11"/>
                  </a:cxn>
                </a:cxnLst>
                <a:rect l="T18" t="T19" r="T20" b="T21"/>
                <a:pathLst>
                  <a:path w="2763" h="450">
                    <a:moveTo>
                      <a:pt x="2763" y="209"/>
                    </a:moveTo>
                    <a:lnTo>
                      <a:pt x="2066" y="0"/>
                    </a:lnTo>
                    <a:lnTo>
                      <a:pt x="0" y="185"/>
                    </a:lnTo>
                    <a:lnTo>
                      <a:pt x="656" y="450"/>
                    </a:lnTo>
                    <a:lnTo>
                      <a:pt x="663" y="443"/>
                    </a:lnTo>
                    <a:lnTo>
                      <a:pt x="2763" y="209"/>
                    </a:lnTo>
                    <a:close/>
                  </a:path>
                </a:pathLst>
              </a:custGeom>
              <a:gradFill rotWithShape="1">
                <a:gsLst>
                  <a:gs pos="0">
                    <a:srgbClr val="333333"/>
                  </a:gs>
                  <a:gs pos="100000">
                    <a:srgbClr val="5F5F5F"/>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grpSp>
            <p:nvGrpSpPr>
              <p:cNvPr id="10" name="Group 5"/>
              <p:cNvGrpSpPr/>
              <p:nvPr/>
            </p:nvGrpSpPr>
            <p:grpSpPr bwMode="auto">
              <a:xfrm>
                <a:off x="368" y="3040"/>
                <a:ext cx="3229" cy="840"/>
                <a:chOff x="368" y="3040"/>
                <a:chExt cx="3229" cy="840"/>
              </a:xfrm>
            </p:grpSpPr>
            <p:sp>
              <p:nvSpPr>
                <p:cNvPr id="11" name="Freeform 6"/>
                <p:cNvSpPr/>
                <p:nvPr/>
              </p:nvSpPr>
              <p:spPr bwMode="auto">
                <a:xfrm>
                  <a:off x="381" y="3459"/>
                  <a:ext cx="900" cy="403"/>
                </a:xfrm>
                <a:custGeom>
                  <a:avLst/>
                  <a:gdLst>
                    <a:gd name="T0" fmla="*/ 214 w 785"/>
                    <a:gd name="T1" fmla="*/ 0 h 328"/>
                    <a:gd name="T2" fmla="*/ 0 w 785"/>
                    <a:gd name="T3" fmla="*/ 11 h 328"/>
                    <a:gd name="T4" fmla="*/ 736 w 785"/>
                    <a:gd name="T5" fmla="*/ 403 h 328"/>
                    <a:gd name="T6" fmla="*/ 900 w 785"/>
                    <a:gd name="T7" fmla="*/ 382 h 328"/>
                    <a:gd name="T8" fmla="*/ 214 w 785"/>
                    <a:gd name="T9" fmla="*/ 0 h 328"/>
                    <a:gd name="T10" fmla="*/ 0 60000 65536"/>
                    <a:gd name="T11" fmla="*/ 0 60000 65536"/>
                    <a:gd name="T12" fmla="*/ 0 60000 65536"/>
                    <a:gd name="T13" fmla="*/ 0 60000 65536"/>
                    <a:gd name="T14" fmla="*/ 0 60000 65536"/>
                    <a:gd name="T15" fmla="*/ 0 w 785"/>
                    <a:gd name="T16" fmla="*/ 0 h 328"/>
                    <a:gd name="T17" fmla="*/ 785 w 785"/>
                    <a:gd name="T18" fmla="*/ 328 h 328"/>
                  </a:gdLst>
                  <a:ahLst/>
                  <a:cxnLst>
                    <a:cxn ang="T10">
                      <a:pos x="T0" y="T1"/>
                    </a:cxn>
                    <a:cxn ang="T11">
                      <a:pos x="T2" y="T3"/>
                    </a:cxn>
                    <a:cxn ang="T12">
                      <a:pos x="T4" y="T5"/>
                    </a:cxn>
                    <a:cxn ang="T13">
                      <a:pos x="T6" y="T7"/>
                    </a:cxn>
                    <a:cxn ang="T14">
                      <a:pos x="T8" y="T9"/>
                    </a:cxn>
                  </a:cxnLst>
                  <a:rect l="T15" t="T16" r="T17" b="T18"/>
                  <a:pathLst>
                    <a:path w="785" h="328">
                      <a:moveTo>
                        <a:pt x="187" y="0"/>
                      </a:moveTo>
                      <a:lnTo>
                        <a:pt x="0" y="9"/>
                      </a:lnTo>
                      <a:lnTo>
                        <a:pt x="642" y="328"/>
                      </a:lnTo>
                      <a:lnTo>
                        <a:pt x="785" y="311"/>
                      </a:lnTo>
                      <a:lnTo>
                        <a:pt x="187" y="0"/>
                      </a:lnTo>
                      <a:close/>
                    </a:path>
                  </a:pathLst>
                </a:custGeom>
                <a:gradFill rotWithShape="1">
                  <a:gsLst>
                    <a:gs pos="0">
                      <a:srgbClr val="969696"/>
                    </a:gs>
                    <a:gs pos="100000">
                      <a:srgbClr val="4D4D4D"/>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sp>
              <p:nvSpPr>
                <p:cNvPr id="12" name="Freeform 7"/>
                <p:cNvSpPr/>
                <p:nvPr/>
              </p:nvSpPr>
              <p:spPr bwMode="auto">
                <a:xfrm>
                  <a:off x="456" y="3085"/>
                  <a:ext cx="718" cy="764"/>
                </a:xfrm>
                <a:custGeom>
                  <a:avLst/>
                  <a:gdLst>
                    <a:gd name="T0" fmla="*/ 0 w 593"/>
                    <a:gd name="T1" fmla="*/ 0 h 590"/>
                    <a:gd name="T2" fmla="*/ 0 w 593"/>
                    <a:gd name="T3" fmla="*/ 391 h 590"/>
                    <a:gd name="T4" fmla="*/ 718 w 593"/>
                    <a:gd name="T5" fmla="*/ 764 h 590"/>
                    <a:gd name="T6" fmla="*/ 718 w 593"/>
                    <a:gd name="T7" fmla="*/ 303 h 590"/>
                    <a:gd name="T8" fmla="*/ 0 w 593"/>
                    <a:gd name="T9" fmla="*/ 0 h 590"/>
                    <a:gd name="T10" fmla="*/ 0 60000 65536"/>
                    <a:gd name="T11" fmla="*/ 0 60000 65536"/>
                    <a:gd name="T12" fmla="*/ 0 60000 65536"/>
                    <a:gd name="T13" fmla="*/ 0 60000 65536"/>
                    <a:gd name="T14" fmla="*/ 0 60000 65536"/>
                    <a:gd name="T15" fmla="*/ 0 w 593"/>
                    <a:gd name="T16" fmla="*/ 0 h 590"/>
                    <a:gd name="T17" fmla="*/ 593 w 593"/>
                    <a:gd name="T18" fmla="*/ 590 h 590"/>
                  </a:gdLst>
                  <a:ahLst/>
                  <a:cxnLst>
                    <a:cxn ang="T10">
                      <a:pos x="T0" y="T1"/>
                    </a:cxn>
                    <a:cxn ang="T11">
                      <a:pos x="T2" y="T3"/>
                    </a:cxn>
                    <a:cxn ang="T12">
                      <a:pos x="T4" y="T5"/>
                    </a:cxn>
                    <a:cxn ang="T13">
                      <a:pos x="T6" y="T7"/>
                    </a:cxn>
                    <a:cxn ang="T14">
                      <a:pos x="T8" y="T9"/>
                    </a:cxn>
                  </a:cxnLst>
                  <a:rect l="T15" t="T16" r="T17" b="T18"/>
                  <a:pathLst>
                    <a:path w="593" h="590">
                      <a:moveTo>
                        <a:pt x="0" y="0"/>
                      </a:moveTo>
                      <a:cubicBezTo>
                        <a:pt x="0" y="0"/>
                        <a:pt x="11" y="143"/>
                        <a:pt x="0" y="302"/>
                      </a:cubicBezTo>
                      <a:cubicBezTo>
                        <a:pt x="593" y="590"/>
                        <a:pt x="593" y="590"/>
                        <a:pt x="593" y="590"/>
                      </a:cubicBezTo>
                      <a:cubicBezTo>
                        <a:pt x="593" y="234"/>
                        <a:pt x="593" y="234"/>
                        <a:pt x="593" y="234"/>
                      </a:cubicBezTo>
                      <a:lnTo>
                        <a:pt x="0" y="0"/>
                      </a:lnTo>
                      <a:close/>
                    </a:path>
                  </a:pathLst>
                </a:custGeom>
                <a:gradFill rotWithShape="1">
                  <a:gsLst>
                    <a:gs pos="0">
                      <a:srgbClr val="EAEAEA"/>
                    </a:gs>
                    <a:gs pos="100000">
                      <a:srgbClr val="FFFFFF"/>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sp>
              <p:nvSpPr>
                <p:cNvPr id="13" name="Freeform 8"/>
                <p:cNvSpPr/>
                <p:nvPr/>
              </p:nvSpPr>
              <p:spPr bwMode="auto">
                <a:xfrm>
                  <a:off x="368" y="3040"/>
                  <a:ext cx="778" cy="840"/>
                </a:xfrm>
                <a:custGeom>
                  <a:avLst/>
                  <a:gdLst>
                    <a:gd name="T0" fmla="*/ 754 w 643"/>
                    <a:gd name="T1" fmla="*/ 324 h 648"/>
                    <a:gd name="T2" fmla="*/ 1 w 643"/>
                    <a:gd name="T3" fmla="*/ 0 h 648"/>
                    <a:gd name="T4" fmla="*/ 0 w 643"/>
                    <a:gd name="T5" fmla="*/ 17 h 648"/>
                    <a:gd name="T6" fmla="*/ 737 w 643"/>
                    <a:gd name="T7" fmla="*/ 341 h 648"/>
                    <a:gd name="T8" fmla="*/ 745 w 643"/>
                    <a:gd name="T9" fmla="*/ 821 h 648"/>
                    <a:gd name="T10" fmla="*/ 12 w 643"/>
                    <a:gd name="T11" fmla="*/ 430 h 648"/>
                    <a:gd name="T12" fmla="*/ 13 w 643"/>
                    <a:gd name="T13" fmla="*/ 445 h 648"/>
                    <a:gd name="T14" fmla="*/ 743 w 643"/>
                    <a:gd name="T15" fmla="*/ 840 h 648"/>
                    <a:gd name="T16" fmla="*/ 761 w 643"/>
                    <a:gd name="T17" fmla="*/ 840 h 648"/>
                    <a:gd name="T18" fmla="*/ 754 w 643"/>
                    <a:gd name="T19" fmla="*/ 324 h 64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43"/>
                    <a:gd name="T31" fmla="*/ 0 h 648"/>
                    <a:gd name="T32" fmla="*/ 643 w 643"/>
                    <a:gd name="T33" fmla="*/ 648 h 64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43" h="648">
                      <a:moveTo>
                        <a:pt x="623" y="250"/>
                      </a:moveTo>
                      <a:cubicBezTo>
                        <a:pt x="1" y="0"/>
                        <a:pt x="1" y="0"/>
                        <a:pt x="1" y="0"/>
                      </a:cubicBezTo>
                      <a:cubicBezTo>
                        <a:pt x="0" y="13"/>
                        <a:pt x="0" y="13"/>
                        <a:pt x="0" y="13"/>
                      </a:cubicBezTo>
                      <a:cubicBezTo>
                        <a:pt x="609" y="263"/>
                        <a:pt x="609" y="263"/>
                        <a:pt x="609" y="263"/>
                      </a:cubicBezTo>
                      <a:cubicBezTo>
                        <a:pt x="609" y="263"/>
                        <a:pt x="631" y="330"/>
                        <a:pt x="616" y="633"/>
                      </a:cubicBezTo>
                      <a:cubicBezTo>
                        <a:pt x="10" y="332"/>
                        <a:pt x="10" y="332"/>
                        <a:pt x="10" y="332"/>
                      </a:cubicBezTo>
                      <a:cubicBezTo>
                        <a:pt x="11" y="343"/>
                        <a:pt x="11" y="343"/>
                        <a:pt x="11" y="343"/>
                      </a:cubicBezTo>
                      <a:cubicBezTo>
                        <a:pt x="614" y="648"/>
                        <a:pt x="614" y="648"/>
                        <a:pt x="614" y="648"/>
                      </a:cubicBezTo>
                      <a:cubicBezTo>
                        <a:pt x="629" y="648"/>
                        <a:pt x="629" y="648"/>
                        <a:pt x="629" y="648"/>
                      </a:cubicBezTo>
                      <a:cubicBezTo>
                        <a:pt x="643" y="363"/>
                        <a:pt x="623" y="250"/>
                        <a:pt x="623" y="250"/>
                      </a:cubicBezTo>
                      <a:close/>
                    </a:path>
                  </a:pathLst>
                </a:custGeom>
                <a:solidFill>
                  <a:srgbClr val="B7B8B8"/>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sp>
              <p:nvSpPr>
                <p:cNvPr id="14" name="Freeform 9"/>
                <p:cNvSpPr/>
                <p:nvPr/>
              </p:nvSpPr>
              <p:spPr bwMode="auto">
                <a:xfrm>
                  <a:off x="1121" y="3069"/>
                  <a:ext cx="2476" cy="811"/>
                </a:xfrm>
                <a:custGeom>
                  <a:avLst/>
                  <a:gdLst/>
                  <a:ahLst/>
                  <a:cxnLst>
                    <a:cxn ang="0">
                      <a:pos x="7" y="221"/>
                    </a:cxn>
                    <a:cxn ang="0">
                      <a:pos x="0" y="228"/>
                    </a:cxn>
                    <a:cxn ang="0">
                      <a:pos x="7" y="625"/>
                    </a:cxn>
                    <a:cxn ang="0">
                      <a:pos x="2014" y="328"/>
                    </a:cxn>
                    <a:cxn ang="0">
                      <a:pos x="1997" y="0"/>
                    </a:cxn>
                    <a:cxn ang="0">
                      <a:pos x="7" y="221"/>
                    </a:cxn>
                  </a:cxnLst>
                  <a:rect l="0" t="0" r="r" b="b"/>
                  <a:pathLst>
                    <a:path w="2047" h="625">
                      <a:moveTo>
                        <a:pt x="7" y="221"/>
                      </a:moveTo>
                      <a:cubicBezTo>
                        <a:pt x="0" y="228"/>
                        <a:pt x="0" y="228"/>
                        <a:pt x="0" y="228"/>
                      </a:cubicBezTo>
                      <a:cubicBezTo>
                        <a:pt x="0" y="228"/>
                        <a:pt x="21" y="340"/>
                        <a:pt x="7" y="625"/>
                      </a:cubicBezTo>
                      <a:cubicBezTo>
                        <a:pt x="2014" y="328"/>
                        <a:pt x="2014" y="328"/>
                        <a:pt x="2014" y="328"/>
                      </a:cubicBezTo>
                      <a:cubicBezTo>
                        <a:pt x="2014" y="328"/>
                        <a:pt x="2047" y="125"/>
                        <a:pt x="1997" y="0"/>
                      </a:cubicBezTo>
                      <a:lnTo>
                        <a:pt x="7" y="221"/>
                      </a:lnTo>
                      <a:close/>
                    </a:path>
                  </a:pathLst>
                </a:custGeom>
                <a:gradFill rotWithShape="1">
                  <a:gsLst>
                    <a:gs pos="0">
                      <a:srgbClr val="B2B2B2"/>
                    </a:gs>
                    <a:gs pos="50000">
                      <a:srgbClr val="C0C0C0"/>
                    </a:gs>
                    <a:gs pos="100000">
                      <a:srgbClr val="B2B2B2"/>
                    </a:gs>
                  </a:gsLst>
                  <a:lin ang="18900000" scaled="1"/>
                </a:gradFill>
                <a:ln w="9525">
                  <a:noFill/>
                  <a:round/>
                </a:ln>
              </p:spPr>
              <p:txBody>
                <a:bodyPr/>
                <a:lstStyle/>
                <a:p>
                  <a:pP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grpSp>
        </p:grpSp>
        <p:sp>
          <p:nvSpPr>
            <p:cNvPr id="8" name="WordArt 37"/>
            <p:cNvSpPr>
              <a:spLocks noChangeArrowheads="1" noChangeShapeType="1" noTextEdit="1"/>
            </p:cNvSpPr>
            <p:nvPr/>
          </p:nvSpPr>
          <p:spPr bwMode="auto">
            <a:xfrm rot="21142058">
              <a:off x="2299033" y="3675541"/>
              <a:ext cx="2101850" cy="188912"/>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r>
                <a:rPr lang="zh-CN" altLang="en-US" sz="4800" kern="10" dirty="0">
                  <a:solidFill>
                    <a:prstClr val="black"/>
                  </a:solidFill>
                  <a:latin typeface="微软雅黑" panose="020B0503020204020204" pitchFamily="34" charset="-122"/>
                  <a:ea typeface="微软雅黑" panose="020B0503020204020204" pitchFamily="34" charset="-122"/>
                </a:rPr>
                <a:t>双击此处添加文字内容</a:t>
              </a:r>
              <a:endParaRPr lang="zh-CN" altLang="en-US" sz="4800" kern="10" dirty="0">
                <a:solidFill>
                  <a:prstClr val="black"/>
                </a:solidFill>
                <a:latin typeface="微软雅黑" panose="020B0503020204020204" pitchFamily="34" charset="-122"/>
                <a:ea typeface="微软雅黑" panose="020B0503020204020204" pitchFamily="34" charset="-122"/>
              </a:endParaRPr>
            </a:p>
          </p:txBody>
        </p:sp>
      </p:grpSp>
      <p:grpSp>
        <p:nvGrpSpPr>
          <p:cNvPr id="15" name="Group 10"/>
          <p:cNvGrpSpPr/>
          <p:nvPr/>
        </p:nvGrpSpPr>
        <p:grpSpPr bwMode="auto">
          <a:xfrm>
            <a:off x="1353797" y="3684217"/>
            <a:ext cx="4901562" cy="1244888"/>
            <a:chOff x="340" y="2581"/>
            <a:chExt cx="2887" cy="733"/>
          </a:xfrm>
        </p:grpSpPr>
        <p:sp>
          <p:nvSpPr>
            <p:cNvPr id="16" name="Freeform 11"/>
            <p:cNvSpPr/>
            <p:nvPr/>
          </p:nvSpPr>
          <p:spPr bwMode="auto">
            <a:xfrm>
              <a:off x="340" y="3024"/>
              <a:ext cx="1331" cy="273"/>
            </a:xfrm>
            <a:custGeom>
              <a:avLst/>
              <a:gdLst>
                <a:gd name="T0" fmla="*/ 211 w 1162"/>
                <a:gd name="T1" fmla="*/ 0 h 223"/>
                <a:gd name="T2" fmla="*/ 0 w 1162"/>
                <a:gd name="T3" fmla="*/ 22 h 223"/>
                <a:gd name="T4" fmla="*/ 1190 w 1162"/>
                <a:gd name="T5" fmla="*/ 273 h 223"/>
                <a:gd name="T6" fmla="*/ 1331 w 1162"/>
                <a:gd name="T7" fmla="*/ 241 h 223"/>
                <a:gd name="T8" fmla="*/ 211 w 1162"/>
                <a:gd name="T9" fmla="*/ 0 h 223"/>
                <a:gd name="T10" fmla="*/ 0 60000 65536"/>
                <a:gd name="T11" fmla="*/ 0 60000 65536"/>
                <a:gd name="T12" fmla="*/ 0 60000 65536"/>
                <a:gd name="T13" fmla="*/ 0 60000 65536"/>
                <a:gd name="T14" fmla="*/ 0 60000 65536"/>
                <a:gd name="T15" fmla="*/ 0 w 1162"/>
                <a:gd name="T16" fmla="*/ 0 h 223"/>
                <a:gd name="T17" fmla="*/ 1162 w 1162"/>
                <a:gd name="T18" fmla="*/ 223 h 223"/>
              </a:gdLst>
              <a:ahLst/>
              <a:cxnLst>
                <a:cxn ang="T10">
                  <a:pos x="T0" y="T1"/>
                </a:cxn>
                <a:cxn ang="T11">
                  <a:pos x="T2" y="T3"/>
                </a:cxn>
                <a:cxn ang="T12">
                  <a:pos x="T4" y="T5"/>
                </a:cxn>
                <a:cxn ang="T13">
                  <a:pos x="T6" y="T7"/>
                </a:cxn>
                <a:cxn ang="T14">
                  <a:pos x="T8" y="T9"/>
                </a:cxn>
              </a:cxnLst>
              <a:rect l="T15" t="T16" r="T17" b="T18"/>
              <a:pathLst>
                <a:path w="1162" h="223">
                  <a:moveTo>
                    <a:pt x="184" y="0"/>
                  </a:moveTo>
                  <a:lnTo>
                    <a:pt x="0" y="18"/>
                  </a:lnTo>
                  <a:lnTo>
                    <a:pt x="1039" y="223"/>
                  </a:lnTo>
                  <a:lnTo>
                    <a:pt x="1162" y="197"/>
                  </a:lnTo>
                  <a:lnTo>
                    <a:pt x="184" y="0"/>
                  </a:lnTo>
                  <a:close/>
                </a:path>
              </a:pathLst>
            </a:custGeom>
            <a:gradFill rotWithShape="1">
              <a:gsLst>
                <a:gs pos="0">
                  <a:srgbClr val="4D4D4D"/>
                </a:gs>
                <a:gs pos="100000">
                  <a:srgbClr val="242424"/>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sp>
          <p:nvSpPr>
            <p:cNvPr id="17" name="Freeform 12"/>
            <p:cNvSpPr/>
            <p:nvPr/>
          </p:nvSpPr>
          <p:spPr bwMode="auto">
            <a:xfrm>
              <a:off x="426" y="2752"/>
              <a:ext cx="1129" cy="537"/>
            </a:xfrm>
            <a:custGeom>
              <a:avLst/>
              <a:gdLst>
                <a:gd name="T0" fmla="*/ 0 w 933"/>
                <a:gd name="T1" fmla="*/ 0 h 413"/>
                <a:gd name="T2" fmla="*/ 0 w 933"/>
                <a:gd name="T3" fmla="*/ 293 h 413"/>
                <a:gd name="T4" fmla="*/ 1128 w 933"/>
                <a:gd name="T5" fmla="*/ 537 h 413"/>
                <a:gd name="T6" fmla="*/ 1129 w 933"/>
                <a:gd name="T7" fmla="*/ 159 h 413"/>
                <a:gd name="T8" fmla="*/ 0 w 933"/>
                <a:gd name="T9" fmla="*/ 0 h 413"/>
                <a:gd name="T10" fmla="*/ 0 60000 65536"/>
                <a:gd name="T11" fmla="*/ 0 60000 65536"/>
                <a:gd name="T12" fmla="*/ 0 60000 65536"/>
                <a:gd name="T13" fmla="*/ 0 60000 65536"/>
                <a:gd name="T14" fmla="*/ 0 60000 65536"/>
                <a:gd name="T15" fmla="*/ 0 w 933"/>
                <a:gd name="T16" fmla="*/ 0 h 413"/>
                <a:gd name="T17" fmla="*/ 933 w 933"/>
                <a:gd name="T18" fmla="*/ 413 h 413"/>
              </a:gdLst>
              <a:ahLst/>
              <a:cxnLst>
                <a:cxn ang="T10">
                  <a:pos x="T0" y="T1"/>
                </a:cxn>
                <a:cxn ang="T11">
                  <a:pos x="T2" y="T3"/>
                </a:cxn>
                <a:cxn ang="T12">
                  <a:pos x="T4" y="T5"/>
                </a:cxn>
                <a:cxn ang="T13">
                  <a:pos x="T6" y="T7"/>
                </a:cxn>
                <a:cxn ang="T14">
                  <a:pos x="T8" y="T9"/>
                </a:cxn>
              </a:cxnLst>
              <a:rect l="T15" t="T16" r="T17" b="T18"/>
              <a:pathLst>
                <a:path w="933" h="413">
                  <a:moveTo>
                    <a:pt x="0" y="0"/>
                  </a:moveTo>
                  <a:cubicBezTo>
                    <a:pt x="0" y="0"/>
                    <a:pt x="11" y="66"/>
                    <a:pt x="0" y="225"/>
                  </a:cubicBezTo>
                  <a:cubicBezTo>
                    <a:pt x="932" y="413"/>
                    <a:pt x="932" y="413"/>
                    <a:pt x="932" y="413"/>
                  </a:cubicBezTo>
                  <a:cubicBezTo>
                    <a:pt x="933" y="122"/>
                    <a:pt x="933" y="122"/>
                    <a:pt x="933" y="122"/>
                  </a:cubicBezTo>
                  <a:lnTo>
                    <a:pt x="0" y="0"/>
                  </a:lnTo>
                  <a:close/>
                </a:path>
              </a:pathLst>
            </a:custGeom>
            <a:gradFill rotWithShape="1">
              <a:gsLst>
                <a:gs pos="0">
                  <a:srgbClr val="EAEAEA"/>
                </a:gs>
                <a:gs pos="100000">
                  <a:srgbClr val="FFFFFF"/>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sp>
          <p:nvSpPr>
            <p:cNvPr id="18" name="Freeform 13"/>
            <p:cNvSpPr/>
            <p:nvPr/>
          </p:nvSpPr>
          <p:spPr bwMode="auto">
            <a:xfrm>
              <a:off x="340" y="2581"/>
              <a:ext cx="2849" cy="314"/>
            </a:xfrm>
            <a:custGeom>
              <a:avLst/>
              <a:gdLst>
                <a:gd name="T0" fmla="*/ 1177 w 2355"/>
                <a:gd name="T1" fmla="*/ 314 h 242"/>
                <a:gd name="T2" fmla="*/ 2849 w 2355"/>
                <a:gd name="T3" fmla="*/ 78 h 242"/>
                <a:gd name="T4" fmla="*/ 2256 w 2355"/>
                <a:gd name="T5" fmla="*/ 0 h 242"/>
                <a:gd name="T6" fmla="*/ 0 w 2355"/>
                <a:gd name="T7" fmla="*/ 156 h 242"/>
                <a:gd name="T8" fmla="*/ 1177 w 2355"/>
                <a:gd name="T9" fmla="*/ 314 h 242"/>
                <a:gd name="T10" fmla="*/ 1177 w 2355"/>
                <a:gd name="T11" fmla="*/ 314 h 242"/>
                <a:gd name="T12" fmla="*/ 0 60000 65536"/>
                <a:gd name="T13" fmla="*/ 0 60000 65536"/>
                <a:gd name="T14" fmla="*/ 0 60000 65536"/>
                <a:gd name="T15" fmla="*/ 0 60000 65536"/>
                <a:gd name="T16" fmla="*/ 0 60000 65536"/>
                <a:gd name="T17" fmla="*/ 0 60000 65536"/>
                <a:gd name="T18" fmla="*/ 0 w 2355"/>
                <a:gd name="T19" fmla="*/ 0 h 242"/>
                <a:gd name="T20" fmla="*/ 2355 w 2355"/>
                <a:gd name="T21" fmla="*/ 242 h 242"/>
              </a:gdLst>
              <a:ahLst/>
              <a:cxnLst>
                <a:cxn ang="T12">
                  <a:pos x="T0" y="T1"/>
                </a:cxn>
                <a:cxn ang="T13">
                  <a:pos x="T2" y="T3"/>
                </a:cxn>
                <a:cxn ang="T14">
                  <a:pos x="T4" y="T5"/>
                </a:cxn>
                <a:cxn ang="T15">
                  <a:pos x="T6" y="T7"/>
                </a:cxn>
                <a:cxn ang="T16">
                  <a:pos x="T8" y="T9"/>
                </a:cxn>
                <a:cxn ang="T17">
                  <a:pos x="T10" y="T11"/>
                </a:cxn>
              </a:cxnLst>
              <a:rect l="T18" t="T19" r="T20" b="T21"/>
              <a:pathLst>
                <a:path w="2355" h="242">
                  <a:moveTo>
                    <a:pt x="973" y="242"/>
                  </a:moveTo>
                  <a:cubicBezTo>
                    <a:pt x="2355" y="60"/>
                    <a:pt x="2355" y="60"/>
                    <a:pt x="2355" y="60"/>
                  </a:cubicBezTo>
                  <a:cubicBezTo>
                    <a:pt x="1865" y="0"/>
                    <a:pt x="1865" y="0"/>
                    <a:pt x="1865" y="0"/>
                  </a:cubicBezTo>
                  <a:cubicBezTo>
                    <a:pt x="0" y="120"/>
                    <a:pt x="0" y="120"/>
                    <a:pt x="0" y="120"/>
                  </a:cubicBezTo>
                  <a:cubicBezTo>
                    <a:pt x="973" y="242"/>
                    <a:pt x="973" y="242"/>
                    <a:pt x="973" y="242"/>
                  </a:cubicBezTo>
                  <a:cubicBezTo>
                    <a:pt x="973" y="242"/>
                    <a:pt x="973" y="242"/>
                    <a:pt x="973" y="242"/>
                  </a:cubicBezTo>
                  <a:close/>
                </a:path>
              </a:pathLst>
            </a:custGeom>
            <a:solidFill>
              <a:srgbClr val="727172"/>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sp>
          <p:nvSpPr>
            <p:cNvPr id="19" name="Freeform 14"/>
            <p:cNvSpPr/>
            <p:nvPr/>
          </p:nvSpPr>
          <p:spPr bwMode="auto">
            <a:xfrm>
              <a:off x="340" y="2737"/>
              <a:ext cx="1226" cy="577"/>
            </a:xfrm>
            <a:custGeom>
              <a:avLst/>
              <a:gdLst>
                <a:gd name="T0" fmla="*/ 1178 w 1014"/>
                <a:gd name="T1" fmla="*/ 158 h 446"/>
                <a:gd name="T2" fmla="*/ 1178 w 1014"/>
                <a:gd name="T3" fmla="*/ 158 h 446"/>
                <a:gd name="T4" fmla="*/ 1178 w 1014"/>
                <a:gd name="T5" fmla="*/ 158 h 446"/>
                <a:gd name="T6" fmla="*/ 0 w 1014"/>
                <a:gd name="T7" fmla="*/ 0 h 446"/>
                <a:gd name="T8" fmla="*/ 0 w 1014"/>
                <a:gd name="T9" fmla="*/ 16 h 446"/>
                <a:gd name="T10" fmla="*/ 1168 w 1014"/>
                <a:gd name="T11" fmla="*/ 173 h 446"/>
                <a:gd name="T12" fmla="*/ 1185 w 1014"/>
                <a:gd name="T13" fmla="*/ 560 h 446"/>
                <a:gd name="T14" fmla="*/ 0 w 1014"/>
                <a:gd name="T15" fmla="*/ 309 h 446"/>
                <a:gd name="T16" fmla="*/ 0 w 1014"/>
                <a:gd name="T17" fmla="*/ 325 h 446"/>
                <a:gd name="T18" fmla="*/ 1185 w 1014"/>
                <a:gd name="T19" fmla="*/ 577 h 446"/>
                <a:gd name="T20" fmla="*/ 1198 w 1014"/>
                <a:gd name="T21" fmla="*/ 569 h 446"/>
                <a:gd name="T22" fmla="*/ 1178 w 1014"/>
                <a:gd name="T23" fmla="*/ 158 h 44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14"/>
                <a:gd name="T37" fmla="*/ 0 h 446"/>
                <a:gd name="T38" fmla="*/ 1014 w 1014"/>
                <a:gd name="T39" fmla="*/ 446 h 44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14" h="446">
                  <a:moveTo>
                    <a:pt x="974" y="122"/>
                  </a:moveTo>
                  <a:cubicBezTo>
                    <a:pt x="974" y="122"/>
                    <a:pt x="974" y="122"/>
                    <a:pt x="974" y="122"/>
                  </a:cubicBezTo>
                  <a:cubicBezTo>
                    <a:pt x="974" y="122"/>
                    <a:pt x="974" y="122"/>
                    <a:pt x="974" y="122"/>
                  </a:cubicBezTo>
                  <a:cubicBezTo>
                    <a:pt x="0" y="0"/>
                    <a:pt x="0" y="0"/>
                    <a:pt x="0" y="0"/>
                  </a:cubicBezTo>
                  <a:cubicBezTo>
                    <a:pt x="0" y="12"/>
                    <a:pt x="0" y="12"/>
                    <a:pt x="0" y="12"/>
                  </a:cubicBezTo>
                  <a:cubicBezTo>
                    <a:pt x="966" y="134"/>
                    <a:pt x="966" y="134"/>
                    <a:pt x="966" y="134"/>
                  </a:cubicBezTo>
                  <a:cubicBezTo>
                    <a:pt x="966" y="134"/>
                    <a:pt x="1005" y="189"/>
                    <a:pt x="980" y="433"/>
                  </a:cubicBezTo>
                  <a:cubicBezTo>
                    <a:pt x="0" y="239"/>
                    <a:pt x="0" y="239"/>
                    <a:pt x="0" y="239"/>
                  </a:cubicBezTo>
                  <a:cubicBezTo>
                    <a:pt x="0" y="251"/>
                    <a:pt x="0" y="251"/>
                    <a:pt x="0" y="251"/>
                  </a:cubicBezTo>
                  <a:cubicBezTo>
                    <a:pt x="980" y="446"/>
                    <a:pt x="980" y="446"/>
                    <a:pt x="980" y="446"/>
                  </a:cubicBezTo>
                  <a:cubicBezTo>
                    <a:pt x="991" y="440"/>
                    <a:pt x="991" y="440"/>
                    <a:pt x="991" y="440"/>
                  </a:cubicBezTo>
                  <a:cubicBezTo>
                    <a:pt x="1014" y="190"/>
                    <a:pt x="975" y="125"/>
                    <a:pt x="974" y="122"/>
                  </a:cubicBezTo>
                  <a:close/>
                </a:path>
              </a:pathLst>
            </a:custGeom>
            <a:gradFill rotWithShape="1">
              <a:gsLst>
                <a:gs pos="0">
                  <a:srgbClr val="969696"/>
                </a:gs>
                <a:gs pos="100000">
                  <a:srgbClr val="C0C0C0"/>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sp>
          <p:nvSpPr>
            <p:cNvPr id="20" name="Freeform 15"/>
            <p:cNvSpPr/>
            <p:nvPr/>
          </p:nvSpPr>
          <p:spPr bwMode="auto">
            <a:xfrm>
              <a:off x="1517" y="2658"/>
              <a:ext cx="1710" cy="649"/>
            </a:xfrm>
            <a:custGeom>
              <a:avLst/>
              <a:gdLst>
                <a:gd name="T0" fmla="*/ 1671 w 1414"/>
                <a:gd name="T1" fmla="*/ 0 h 500"/>
                <a:gd name="T2" fmla="*/ 0 w 1414"/>
                <a:gd name="T3" fmla="*/ 236 h 500"/>
                <a:gd name="T4" fmla="*/ 22 w 1414"/>
                <a:gd name="T5" fmla="*/ 649 h 500"/>
                <a:gd name="T6" fmla="*/ 1681 w 1414"/>
                <a:gd name="T7" fmla="*/ 222 h 500"/>
                <a:gd name="T8" fmla="*/ 1671 w 1414"/>
                <a:gd name="T9" fmla="*/ 0 h 500"/>
                <a:gd name="T10" fmla="*/ 0 60000 65536"/>
                <a:gd name="T11" fmla="*/ 0 60000 65536"/>
                <a:gd name="T12" fmla="*/ 0 60000 65536"/>
                <a:gd name="T13" fmla="*/ 0 60000 65536"/>
                <a:gd name="T14" fmla="*/ 0 60000 65536"/>
                <a:gd name="T15" fmla="*/ 0 w 1414"/>
                <a:gd name="T16" fmla="*/ 0 h 500"/>
                <a:gd name="T17" fmla="*/ 1414 w 1414"/>
                <a:gd name="T18" fmla="*/ 500 h 500"/>
              </a:gdLst>
              <a:ahLst/>
              <a:cxnLst>
                <a:cxn ang="T10">
                  <a:pos x="T0" y="T1"/>
                </a:cxn>
                <a:cxn ang="T11">
                  <a:pos x="T2" y="T3"/>
                </a:cxn>
                <a:cxn ang="T12">
                  <a:pos x="T4" y="T5"/>
                </a:cxn>
                <a:cxn ang="T13">
                  <a:pos x="T6" y="T7"/>
                </a:cxn>
                <a:cxn ang="T14">
                  <a:pos x="T8" y="T9"/>
                </a:cxn>
              </a:cxnLst>
              <a:rect l="T15" t="T16" r="T17" b="T18"/>
              <a:pathLst>
                <a:path w="1414" h="500">
                  <a:moveTo>
                    <a:pt x="1382" y="0"/>
                  </a:moveTo>
                  <a:cubicBezTo>
                    <a:pt x="0" y="182"/>
                    <a:pt x="0" y="182"/>
                    <a:pt x="0" y="182"/>
                  </a:cubicBezTo>
                  <a:cubicBezTo>
                    <a:pt x="1" y="185"/>
                    <a:pt x="41" y="236"/>
                    <a:pt x="18" y="500"/>
                  </a:cubicBezTo>
                  <a:cubicBezTo>
                    <a:pt x="1390" y="171"/>
                    <a:pt x="1390" y="171"/>
                    <a:pt x="1390" y="171"/>
                  </a:cubicBezTo>
                  <a:cubicBezTo>
                    <a:pt x="1390" y="171"/>
                    <a:pt x="1414" y="78"/>
                    <a:pt x="1382" y="0"/>
                  </a:cubicBezTo>
                  <a:close/>
                </a:path>
              </a:pathLst>
            </a:custGeom>
            <a:solidFill>
              <a:srgbClr val="61605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1199301" y="3061775"/>
            <a:ext cx="5500501" cy="1180587"/>
            <a:chOff x="671845" y="2184879"/>
            <a:chExt cx="4125913" cy="885235"/>
          </a:xfrm>
        </p:grpSpPr>
        <p:grpSp>
          <p:nvGrpSpPr>
            <p:cNvPr id="22" name="Group 16"/>
            <p:cNvGrpSpPr/>
            <p:nvPr/>
          </p:nvGrpSpPr>
          <p:grpSpPr bwMode="auto">
            <a:xfrm>
              <a:off x="671845" y="2184879"/>
              <a:ext cx="4125913" cy="885235"/>
              <a:chOff x="249" y="2215"/>
              <a:chExt cx="3239" cy="695"/>
            </a:xfrm>
          </p:grpSpPr>
          <p:sp>
            <p:nvSpPr>
              <p:cNvPr id="24" name="Freeform 17"/>
              <p:cNvSpPr/>
              <p:nvPr/>
            </p:nvSpPr>
            <p:spPr bwMode="auto">
              <a:xfrm>
                <a:off x="249" y="2605"/>
                <a:ext cx="777" cy="273"/>
              </a:xfrm>
              <a:custGeom>
                <a:avLst/>
                <a:gdLst>
                  <a:gd name="T0" fmla="*/ 205 w 678"/>
                  <a:gd name="T1" fmla="*/ 0 h 222"/>
                  <a:gd name="T2" fmla="*/ 0 w 678"/>
                  <a:gd name="T3" fmla="*/ 4 h 222"/>
                  <a:gd name="T4" fmla="*/ 668 w 678"/>
                  <a:gd name="T5" fmla="*/ 273 h 222"/>
                  <a:gd name="T6" fmla="*/ 777 w 678"/>
                  <a:gd name="T7" fmla="*/ 261 h 222"/>
                  <a:gd name="T8" fmla="*/ 205 w 678"/>
                  <a:gd name="T9" fmla="*/ 0 h 222"/>
                  <a:gd name="T10" fmla="*/ 0 60000 65536"/>
                  <a:gd name="T11" fmla="*/ 0 60000 65536"/>
                  <a:gd name="T12" fmla="*/ 0 60000 65536"/>
                  <a:gd name="T13" fmla="*/ 0 60000 65536"/>
                  <a:gd name="T14" fmla="*/ 0 60000 65536"/>
                  <a:gd name="T15" fmla="*/ 0 w 678"/>
                  <a:gd name="T16" fmla="*/ 0 h 222"/>
                  <a:gd name="T17" fmla="*/ 678 w 678"/>
                  <a:gd name="T18" fmla="*/ 222 h 222"/>
                </a:gdLst>
                <a:ahLst/>
                <a:cxnLst>
                  <a:cxn ang="T10">
                    <a:pos x="T0" y="T1"/>
                  </a:cxn>
                  <a:cxn ang="T11">
                    <a:pos x="T2" y="T3"/>
                  </a:cxn>
                  <a:cxn ang="T12">
                    <a:pos x="T4" y="T5"/>
                  </a:cxn>
                  <a:cxn ang="T13">
                    <a:pos x="T6" y="T7"/>
                  </a:cxn>
                  <a:cxn ang="T14">
                    <a:pos x="T8" y="T9"/>
                  </a:cxn>
                </a:cxnLst>
                <a:rect l="T15" t="T16" r="T17" b="T18"/>
                <a:pathLst>
                  <a:path w="678" h="222">
                    <a:moveTo>
                      <a:pt x="179" y="0"/>
                    </a:moveTo>
                    <a:lnTo>
                      <a:pt x="0" y="3"/>
                    </a:lnTo>
                    <a:lnTo>
                      <a:pt x="583" y="222"/>
                    </a:lnTo>
                    <a:lnTo>
                      <a:pt x="678" y="212"/>
                    </a:lnTo>
                    <a:lnTo>
                      <a:pt x="179" y="0"/>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sp>
            <p:nvSpPr>
              <p:cNvPr id="25" name="Freeform 18"/>
              <p:cNvSpPr/>
              <p:nvPr/>
            </p:nvSpPr>
            <p:spPr bwMode="auto">
              <a:xfrm>
                <a:off x="348" y="2318"/>
                <a:ext cx="598" cy="541"/>
              </a:xfrm>
              <a:custGeom>
                <a:avLst/>
                <a:gdLst>
                  <a:gd name="T0" fmla="*/ 1 w 494"/>
                  <a:gd name="T1" fmla="*/ 0 h 417"/>
                  <a:gd name="T2" fmla="*/ 0 w 494"/>
                  <a:gd name="T3" fmla="*/ 302 h 417"/>
                  <a:gd name="T4" fmla="*/ 598 w 494"/>
                  <a:gd name="T5" fmla="*/ 541 h 417"/>
                  <a:gd name="T6" fmla="*/ 598 w 494"/>
                  <a:gd name="T7" fmla="*/ 198 h 417"/>
                  <a:gd name="T8" fmla="*/ 1 w 494"/>
                  <a:gd name="T9" fmla="*/ 0 h 417"/>
                  <a:gd name="T10" fmla="*/ 0 60000 65536"/>
                  <a:gd name="T11" fmla="*/ 0 60000 65536"/>
                  <a:gd name="T12" fmla="*/ 0 60000 65536"/>
                  <a:gd name="T13" fmla="*/ 0 60000 65536"/>
                  <a:gd name="T14" fmla="*/ 0 60000 65536"/>
                  <a:gd name="T15" fmla="*/ 0 w 494"/>
                  <a:gd name="T16" fmla="*/ 0 h 417"/>
                  <a:gd name="T17" fmla="*/ 494 w 494"/>
                  <a:gd name="T18" fmla="*/ 417 h 417"/>
                </a:gdLst>
                <a:ahLst/>
                <a:cxnLst>
                  <a:cxn ang="T10">
                    <a:pos x="T0" y="T1"/>
                  </a:cxn>
                  <a:cxn ang="T11">
                    <a:pos x="T2" y="T3"/>
                  </a:cxn>
                  <a:cxn ang="T12">
                    <a:pos x="T4" y="T5"/>
                  </a:cxn>
                  <a:cxn ang="T13">
                    <a:pos x="T6" y="T7"/>
                  </a:cxn>
                  <a:cxn ang="T14">
                    <a:pos x="T8" y="T9"/>
                  </a:cxn>
                </a:cxnLst>
                <a:rect l="T15" t="T16" r="T17" b="T18"/>
                <a:pathLst>
                  <a:path w="494" h="417">
                    <a:moveTo>
                      <a:pt x="1" y="0"/>
                    </a:moveTo>
                    <a:cubicBezTo>
                      <a:pt x="1" y="0"/>
                      <a:pt x="11" y="74"/>
                      <a:pt x="0" y="233"/>
                    </a:cubicBezTo>
                    <a:cubicBezTo>
                      <a:pt x="494" y="417"/>
                      <a:pt x="494" y="417"/>
                      <a:pt x="494" y="417"/>
                    </a:cubicBezTo>
                    <a:cubicBezTo>
                      <a:pt x="494" y="153"/>
                      <a:pt x="494" y="153"/>
                      <a:pt x="494" y="153"/>
                    </a:cubicBezTo>
                    <a:lnTo>
                      <a:pt x="1" y="0"/>
                    </a:lnTo>
                    <a:close/>
                  </a:path>
                </a:pathLst>
              </a:custGeom>
              <a:gradFill rotWithShape="1">
                <a:gsLst>
                  <a:gs pos="0">
                    <a:srgbClr val="EAEAEA"/>
                  </a:gs>
                  <a:gs pos="100000">
                    <a:srgbClr val="FFFFFF"/>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sp>
            <p:nvSpPr>
              <p:cNvPr id="26" name="Freeform 19"/>
              <p:cNvSpPr/>
              <p:nvPr/>
            </p:nvSpPr>
            <p:spPr bwMode="auto">
              <a:xfrm>
                <a:off x="255" y="2215"/>
                <a:ext cx="3185" cy="291"/>
              </a:xfrm>
              <a:custGeom>
                <a:avLst/>
                <a:gdLst>
                  <a:gd name="T0" fmla="*/ 688 w 2633"/>
                  <a:gd name="T1" fmla="*/ 291 h 224"/>
                  <a:gd name="T2" fmla="*/ 3185 w 2633"/>
                  <a:gd name="T3" fmla="*/ 94 h 224"/>
                  <a:gd name="T4" fmla="*/ 2309 w 2633"/>
                  <a:gd name="T5" fmla="*/ 0 h 224"/>
                  <a:gd name="T6" fmla="*/ 0 w 2633"/>
                  <a:gd name="T7" fmla="*/ 64 h 224"/>
                  <a:gd name="T8" fmla="*/ 0 w 2633"/>
                  <a:gd name="T9" fmla="*/ 65 h 224"/>
                  <a:gd name="T10" fmla="*/ 688 w 2633"/>
                  <a:gd name="T11" fmla="*/ 291 h 224"/>
                  <a:gd name="T12" fmla="*/ 688 w 2633"/>
                  <a:gd name="T13" fmla="*/ 291 h 224"/>
                  <a:gd name="T14" fmla="*/ 0 60000 65536"/>
                  <a:gd name="T15" fmla="*/ 0 60000 65536"/>
                  <a:gd name="T16" fmla="*/ 0 60000 65536"/>
                  <a:gd name="T17" fmla="*/ 0 60000 65536"/>
                  <a:gd name="T18" fmla="*/ 0 60000 65536"/>
                  <a:gd name="T19" fmla="*/ 0 60000 65536"/>
                  <a:gd name="T20" fmla="*/ 0 60000 65536"/>
                  <a:gd name="T21" fmla="*/ 0 w 2633"/>
                  <a:gd name="T22" fmla="*/ 0 h 224"/>
                  <a:gd name="T23" fmla="*/ 2633 w 2633"/>
                  <a:gd name="T24" fmla="*/ 224 h 2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33" h="224">
                    <a:moveTo>
                      <a:pt x="569" y="224"/>
                    </a:moveTo>
                    <a:cubicBezTo>
                      <a:pt x="2633" y="72"/>
                      <a:pt x="2633" y="72"/>
                      <a:pt x="2633" y="72"/>
                    </a:cubicBezTo>
                    <a:cubicBezTo>
                      <a:pt x="1909" y="0"/>
                      <a:pt x="1909" y="0"/>
                      <a:pt x="1909" y="0"/>
                    </a:cubicBezTo>
                    <a:cubicBezTo>
                      <a:pt x="0" y="49"/>
                      <a:pt x="0" y="49"/>
                      <a:pt x="0" y="49"/>
                    </a:cubicBezTo>
                    <a:cubicBezTo>
                      <a:pt x="0" y="50"/>
                      <a:pt x="0" y="50"/>
                      <a:pt x="0" y="50"/>
                    </a:cubicBezTo>
                    <a:cubicBezTo>
                      <a:pt x="569" y="224"/>
                      <a:pt x="569" y="224"/>
                      <a:pt x="569" y="224"/>
                    </a:cubicBezTo>
                    <a:cubicBezTo>
                      <a:pt x="569" y="224"/>
                      <a:pt x="569" y="224"/>
                      <a:pt x="569" y="224"/>
                    </a:cubicBezTo>
                    <a:close/>
                  </a:path>
                </a:pathLst>
              </a:cu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16200000" scaled="1"/>
                <a:tileRect/>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sp>
            <p:nvSpPr>
              <p:cNvPr id="27" name="Freeform 20"/>
              <p:cNvSpPr/>
              <p:nvPr/>
            </p:nvSpPr>
            <p:spPr bwMode="auto">
              <a:xfrm>
                <a:off x="267" y="2292"/>
                <a:ext cx="736" cy="618"/>
              </a:xfrm>
              <a:custGeom>
                <a:avLst/>
                <a:gdLst>
                  <a:gd name="T0" fmla="*/ 695 w 608"/>
                  <a:gd name="T1" fmla="*/ 225 h 477"/>
                  <a:gd name="T2" fmla="*/ 695 w 608"/>
                  <a:gd name="T3" fmla="*/ 225 h 477"/>
                  <a:gd name="T4" fmla="*/ 695 w 608"/>
                  <a:gd name="T5" fmla="*/ 225 h 477"/>
                  <a:gd name="T6" fmla="*/ 6 w 608"/>
                  <a:gd name="T7" fmla="*/ 0 h 477"/>
                  <a:gd name="T8" fmla="*/ 6 w 608"/>
                  <a:gd name="T9" fmla="*/ 16 h 477"/>
                  <a:gd name="T10" fmla="*/ 684 w 608"/>
                  <a:gd name="T11" fmla="*/ 241 h 477"/>
                  <a:gd name="T12" fmla="*/ 668 w 608"/>
                  <a:gd name="T13" fmla="*/ 597 h 477"/>
                  <a:gd name="T14" fmla="*/ 0 w 608"/>
                  <a:gd name="T15" fmla="*/ 329 h 477"/>
                  <a:gd name="T16" fmla="*/ 0 w 608"/>
                  <a:gd name="T17" fmla="*/ 352 h 477"/>
                  <a:gd name="T18" fmla="*/ 666 w 608"/>
                  <a:gd name="T19" fmla="*/ 618 h 477"/>
                  <a:gd name="T20" fmla="*/ 677 w 608"/>
                  <a:gd name="T21" fmla="*/ 617 h 477"/>
                  <a:gd name="T22" fmla="*/ 695 w 608"/>
                  <a:gd name="T23" fmla="*/ 225 h 47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08"/>
                  <a:gd name="T37" fmla="*/ 0 h 477"/>
                  <a:gd name="T38" fmla="*/ 608 w 608"/>
                  <a:gd name="T39" fmla="*/ 477 h 47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08" h="477">
                    <a:moveTo>
                      <a:pt x="574" y="174"/>
                    </a:moveTo>
                    <a:cubicBezTo>
                      <a:pt x="574" y="174"/>
                      <a:pt x="574" y="174"/>
                      <a:pt x="574" y="174"/>
                    </a:cubicBezTo>
                    <a:cubicBezTo>
                      <a:pt x="574" y="174"/>
                      <a:pt x="574" y="174"/>
                      <a:pt x="574" y="174"/>
                    </a:cubicBezTo>
                    <a:cubicBezTo>
                      <a:pt x="5" y="0"/>
                      <a:pt x="5" y="0"/>
                      <a:pt x="5" y="0"/>
                    </a:cubicBezTo>
                    <a:cubicBezTo>
                      <a:pt x="5" y="12"/>
                      <a:pt x="5" y="12"/>
                      <a:pt x="5" y="12"/>
                    </a:cubicBezTo>
                    <a:cubicBezTo>
                      <a:pt x="565" y="186"/>
                      <a:pt x="565" y="186"/>
                      <a:pt x="565" y="186"/>
                    </a:cubicBezTo>
                    <a:cubicBezTo>
                      <a:pt x="565" y="186"/>
                      <a:pt x="594" y="324"/>
                      <a:pt x="552" y="461"/>
                    </a:cubicBezTo>
                    <a:cubicBezTo>
                      <a:pt x="0" y="254"/>
                      <a:pt x="0" y="254"/>
                      <a:pt x="0" y="254"/>
                    </a:cubicBezTo>
                    <a:cubicBezTo>
                      <a:pt x="0" y="272"/>
                      <a:pt x="0" y="272"/>
                      <a:pt x="0" y="272"/>
                    </a:cubicBezTo>
                    <a:cubicBezTo>
                      <a:pt x="550" y="477"/>
                      <a:pt x="550" y="477"/>
                      <a:pt x="550" y="477"/>
                    </a:cubicBezTo>
                    <a:cubicBezTo>
                      <a:pt x="559" y="476"/>
                      <a:pt x="559" y="476"/>
                      <a:pt x="559" y="476"/>
                    </a:cubicBezTo>
                    <a:cubicBezTo>
                      <a:pt x="608" y="346"/>
                      <a:pt x="574" y="177"/>
                      <a:pt x="574" y="174"/>
                    </a:cubicBezTo>
                    <a:close/>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sp>
            <p:nvSpPr>
              <p:cNvPr id="28" name="Freeform 21"/>
              <p:cNvSpPr/>
              <p:nvPr/>
            </p:nvSpPr>
            <p:spPr bwMode="auto">
              <a:xfrm>
                <a:off x="924" y="2308"/>
                <a:ext cx="2564" cy="587"/>
              </a:xfrm>
              <a:custGeom>
                <a:avLst/>
                <a:gdLst/>
                <a:ahLst/>
                <a:cxnLst>
                  <a:cxn ang="0">
                    <a:pos x="2077" y="0"/>
                  </a:cxn>
                  <a:cxn ang="0">
                    <a:pos x="15" y="152"/>
                  </a:cxn>
                  <a:cxn ang="0">
                    <a:pos x="0" y="454"/>
                  </a:cxn>
                  <a:cxn ang="0">
                    <a:pos x="2100" y="242"/>
                  </a:cxn>
                  <a:cxn ang="0">
                    <a:pos x="2077" y="0"/>
                  </a:cxn>
                </a:cxnLst>
                <a:rect l="0" t="0" r="r" b="b"/>
                <a:pathLst>
                  <a:path w="2119" h="454">
                    <a:moveTo>
                      <a:pt x="2077" y="0"/>
                    </a:moveTo>
                    <a:cubicBezTo>
                      <a:pt x="15" y="152"/>
                      <a:pt x="15" y="152"/>
                      <a:pt x="15" y="152"/>
                    </a:cubicBezTo>
                    <a:cubicBezTo>
                      <a:pt x="15" y="155"/>
                      <a:pt x="49" y="324"/>
                      <a:pt x="0" y="454"/>
                    </a:cubicBezTo>
                    <a:cubicBezTo>
                      <a:pt x="2100" y="242"/>
                      <a:pt x="2100" y="242"/>
                      <a:pt x="2100" y="242"/>
                    </a:cubicBezTo>
                    <a:cubicBezTo>
                      <a:pt x="2100" y="242"/>
                      <a:pt x="2119" y="52"/>
                      <a:pt x="2077" y="0"/>
                    </a:cubicBezTo>
                    <a:close/>
                  </a:path>
                </a:pathLst>
              </a:cu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16200000" scaled="1"/>
                <a:tileRect/>
              </a:gradFill>
              <a:ln w="9525">
                <a:noFill/>
                <a:round/>
              </a:ln>
            </p:spPr>
            <p:txBody>
              <a:bodyPr/>
              <a:lstStyle/>
              <a:p>
                <a:pP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grpSp>
        <p:sp>
          <p:nvSpPr>
            <p:cNvPr id="23" name="WordArt 35"/>
            <p:cNvSpPr>
              <a:spLocks noChangeArrowheads="1" noChangeShapeType="1" noTextEdit="1"/>
            </p:cNvSpPr>
            <p:nvPr/>
          </p:nvSpPr>
          <p:spPr bwMode="auto">
            <a:xfrm rot="21269671">
              <a:off x="2083133" y="2569053"/>
              <a:ext cx="2101850" cy="188913"/>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defRPr/>
              </a:pPr>
              <a:r>
                <a:rPr lang="zh-CN" altLang="en-US" sz="4800" kern="10" dirty="0">
                  <a:solidFill>
                    <a:srgbClr val="FFFFFF"/>
                  </a:solidFill>
                  <a:latin typeface="微软雅黑" panose="020B0503020204020204" pitchFamily="34" charset="-122"/>
                  <a:ea typeface="微软雅黑" panose="020B0503020204020204" pitchFamily="34" charset="-122"/>
                </a:rPr>
                <a:t>双击此处添加文字内容</a:t>
              </a:r>
              <a:endParaRPr lang="zh-CN" altLang="en-US" sz="4800" kern="10" dirty="0">
                <a:solidFill>
                  <a:srgbClr val="FFFFFF"/>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1631045" y="2365230"/>
            <a:ext cx="4871932" cy="1045875"/>
            <a:chOff x="995695" y="1662591"/>
            <a:chExt cx="3654425" cy="784225"/>
          </a:xfrm>
        </p:grpSpPr>
        <p:grpSp>
          <p:nvGrpSpPr>
            <p:cNvPr id="30" name="Group 22"/>
            <p:cNvGrpSpPr/>
            <p:nvPr/>
          </p:nvGrpSpPr>
          <p:grpSpPr bwMode="auto">
            <a:xfrm>
              <a:off x="995695" y="1662591"/>
              <a:ext cx="3654425" cy="784225"/>
              <a:chOff x="503" y="1705"/>
              <a:chExt cx="2870" cy="715"/>
            </a:xfrm>
          </p:grpSpPr>
          <p:sp>
            <p:nvSpPr>
              <p:cNvPr id="32" name="Freeform 23"/>
              <p:cNvSpPr/>
              <p:nvPr/>
            </p:nvSpPr>
            <p:spPr bwMode="auto">
              <a:xfrm>
                <a:off x="505" y="2215"/>
                <a:ext cx="699" cy="191"/>
              </a:xfrm>
              <a:custGeom>
                <a:avLst/>
                <a:gdLst>
                  <a:gd name="T0" fmla="*/ 223 w 610"/>
                  <a:gd name="T1" fmla="*/ 0 h 156"/>
                  <a:gd name="T2" fmla="*/ 0 w 610"/>
                  <a:gd name="T3" fmla="*/ 17 h 156"/>
                  <a:gd name="T4" fmla="*/ 567 w 610"/>
                  <a:gd name="T5" fmla="*/ 191 h 156"/>
                  <a:gd name="T6" fmla="*/ 699 w 610"/>
                  <a:gd name="T7" fmla="*/ 186 h 156"/>
                  <a:gd name="T8" fmla="*/ 223 w 610"/>
                  <a:gd name="T9" fmla="*/ 0 h 156"/>
                  <a:gd name="T10" fmla="*/ 0 60000 65536"/>
                  <a:gd name="T11" fmla="*/ 0 60000 65536"/>
                  <a:gd name="T12" fmla="*/ 0 60000 65536"/>
                  <a:gd name="T13" fmla="*/ 0 60000 65536"/>
                  <a:gd name="T14" fmla="*/ 0 60000 65536"/>
                  <a:gd name="T15" fmla="*/ 0 w 610"/>
                  <a:gd name="T16" fmla="*/ 0 h 156"/>
                  <a:gd name="T17" fmla="*/ 610 w 610"/>
                  <a:gd name="T18" fmla="*/ 156 h 156"/>
                </a:gdLst>
                <a:ahLst/>
                <a:cxnLst>
                  <a:cxn ang="T10">
                    <a:pos x="T0" y="T1"/>
                  </a:cxn>
                  <a:cxn ang="T11">
                    <a:pos x="T2" y="T3"/>
                  </a:cxn>
                  <a:cxn ang="T12">
                    <a:pos x="T4" y="T5"/>
                  </a:cxn>
                  <a:cxn ang="T13">
                    <a:pos x="T6" y="T7"/>
                  </a:cxn>
                  <a:cxn ang="T14">
                    <a:pos x="T8" y="T9"/>
                  </a:cxn>
                </a:cxnLst>
                <a:rect l="T15" t="T16" r="T17" b="T18"/>
                <a:pathLst>
                  <a:path w="610" h="156">
                    <a:moveTo>
                      <a:pt x="195" y="0"/>
                    </a:moveTo>
                    <a:lnTo>
                      <a:pt x="0" y="14"/>
                    </a:lnTo>
                    <a:lnTo>
                      <a:pt x="495" y="156"/>
                    </a:lnTo>
                    <a:lnTo>
                      <a:pt x="610" y="152"/>
                    </a:lnTo>
                    <a:lnTo>
                      <a:pt x="195" y="0"/>
                    </a:lnTo>
                    <a:close/>
                  </a:path>
                </a:pathLst>
              </a:custGeom>
              <a:gradFill rotWithShape="1">
                <a:gsLst>
                  <a:gs pos="0">
                    <a:srgbClr val="4D4D4D"/>
                  </a:gs>
                  <a:gs pos="100000">
                    <a:srgbClr val="242424"/>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sp>
            <p:nvSpPr>
              <p:cNvPr id="33" name="Freeform 24"/>
              <p:cNvSpPr/>
              <p:nvPr/>
            </p:nvSpPr>
            <p:spPr bwMode="auto">
              <a:xfrm>
                <a:off x="592" y="1757"/>
                <a:ext cx="503" cy="637"/>
              </a:xfrm>
              <a:custGeom>
                <a:avLst/>
                <a:gdLst>
                  <a:gd name="T0" fmla="*/ 7 w 416"/>
                  <a:gd name="T1" fmla="*/ 0 h 491"/>
                  <a:gd name="T2" fmla="*/ 0 w 416"/>
                  <a:gd name="T3" fmla="*/ 477 h 491"/>
                  <a:gd name="T4" fmla="*/ 503 w 416"/>
                  <a:gd name="T5" fmla="*/ 637 h 491"/>
                  <a:gd name="T6" fmla="*/ 503 w 416"/>
                  <a:gd name="T7" fmla="*/ 123 h 491"/>
                  <a:gd name="T8" fmla="*/ 7 w 416"/>
                  <a:gd name="T9" fmla="*/ 0 h 491"/>
                  <a:gd name="T10" fmla="*/ 0 60000 65536"/>
                  <a:gd name="T11" fmla="*/ 0 60000 65536"/>
                  <a:gd name="T12" fmla="*/ 0 60000 65536"/>
                  <a:gd name="T13" fmla="*/ 0 60000 65536"/>
                  <a:gd name="T14" fmla="*/ 0 60000 65536"/>
                  <a:gd name="T15" fmla="*/ 0 w 416"/>
                  <a:gd name="T16" fmla="*/ 0 h 491"/>
                  <a:gd name="T17" fmla="*/ 416 w 416"/>
                  <a:gd name="T18" fmla="*/ 491 h 491"/>
                </a:gdLst>
                <a:ahLst/>
                <a:cxnLst>
                  <a:cxn ang="T10">
                    <a:pos x="T0" y="T1"/>
                  </a:cxn>
                  <a:cxn ang="T11">
                    <a:pos x="T2" y="T3"/>
                  </a:cxn>
                  <a:cxn ang="T12">
                    <a:pos x="T4" y="T5"/>
                  </a:cxn>
                  <a:cxn ang="T13">
                    <a:pos x="T6" y="T7"/>
                  </a:cxn>
                  <a:cxn ang="T14">
                    <a:pos x="T8" y="T9"/>
                  </a:cxn>
                </a:cxnLst>
                <a:rect l="T15" t="T16" r="T17" b="T18"/>
                <a:pathLst>
                  <a:path w="416" h="491">
                    <a:moveTo>
                      <a:pt x="6" y="0"/>
                    </a:moveTo>
                    <a:cubicBezTo>
                      <a:pt x="6" y="0"/>
                      <a:pt x="28" y="138"/>
                      <a:pt x="0" y="368"/>
                    </a:cubicBezTo>
                    <a:cubicBezTo>
                      <a:pt x="416" y="491"/>
                      <a:pt x="416" y="491"/>
                      <a:pt x="416" y="491"/>
                    </a:cubicBezTo>
                    <a:cubicBezTo>
                      <a:pt x="416" y="95"/>
                      <a:pt x="416" y="95"/>
                      <a:pt x="416" y="95"/>
                    </a:cubicBezTo>
                    <a:lnTo>
                      <a:pt x="6" y="0"/>
                    </a:lnTo>
                    <a:close/>
                  </a:path>
                </a:pathLst>
              </a:custGeom>
              <a:gradFill rotWithShape="1">
                <a:gsLst>
                  <a:gs pos="0">
                    <a:srgbClr val="C0C0C0"/>
                  </a:gs>
                  <a:gs pos="100000">
                    <a:srgbClr val="FFFFFF"/>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sp>
            <p:nvSpPr>
              <p:cNvPr id="34" name="Freeform 25"/>
              <p:cNvSpPr/>
              <p:nvPr/>
            </p:nvSpPr>
            <p:spPr bwMode="auto">
              <a:xfrm>
                <a:off x="503" y="1726"/>
                <a:ext cx="595" cy="694"/>
              </a:xfrm>
              <a:custGeom>
                <a:avLst/>
                <a:gdLst>
                  <a:gd name="T0" fmla="*/ 573 w 492"/>
                  <a:gd name="T1" fmla="*/ 141 h 536"/>
                  <a:gd name="T2" fmla="*/ 1 w 492"/>
                  <a:gd name="T3" fmla="*/ 0 h 536"/>
                  <a:gd name="T4" fmla="*/ 1 w 492"/>
                  <a:gd name="T5" fmla="*/ 26 h 536"/>
                  <a:gd name="T6" fmla="*/ 555 w 492"/>
                  <a:gd name="T7" fmla="*/ 158 h 536"/>
                  <a:gd name="T8" fmla="*/ 567 w 492"/>
                  <a:gd name="T9" fmla="*/ 673 h 536"/>
                  <a:gd name="T10" fmla="*/ 0 w 492"/>
                  <a:gd name="T11" fmla="*/ 505 h 536"/>
                  <a:gd name="T12" fmla="*/ 1 w 492"/>
                  <a:gd name="T13" fmla="*/ 523 h 536"/>
                  <a:gd name="T14" fmla="*/ 567 w 492"/>
                  <a:gd name="T15" fmla="*/ 694 h 536"/>
                  <a:gd name="T16" fmla="*/ 583 w 492"/>
                  <a:gd name="T17" fmla="*/ 694 h 536"/>
                  <a:gd name="T18" fmla="*/ 573 w 492"/>
                  <a:gd name="T19" fmla="*/ 141 h 5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92"/>
                  <a:gd name="T31" fmla="*/ 0 h 536"/>
                  <a:gd name="T32" fmla="*/ 492 w 492"/>
                  <a:gd name="T33" fmla="*/ 536 h 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92" h="536">
                    <a:moveTo>
                      <a:pt x="474" y="109"/>
                    </a:moveTo>
                    <a:cubicBezTo>
                      <a:pt x="1" y="0"/>
                      <a:pt x="1" y="0"/>
                      <a:pt x="1" y="0"/>
                    </a:cubicBezTo>
                    <a:cubicBezTo>
                      <a:pt x="1" y="20"/>
                      <a:pt x="1" y="20"/>
                      <a:pt x="1" y="20"/>
                    </a:cubicBezTo>
                    <a:cubicBezTo>
                      <a:pt x="459" y="122"/>
                      <a:pt x="459" y="122"/>
                      <a:pt x="459" y="122"/>
                    </a:cubicBezTo>
                    <a:cubicBezTo>
                      <a:pt x="459" y="122"/>
                      <a:pt x="478" y="207"/>
                      <a:pt x="469" y="520"/>
                    </a:cubicBezTo>
                    <a:cubicBezTo>
                      <a:pt x="0" y="390"/>
                      <a:pt x="0" y="390"/>
                      <a:pt x="0" y="390"/>
                    </a:cubicBezTo>
                    <a:cubicBezTo>
                      <a:pt x="1" y="404"/>
                      <a:pt x="1" y="404"/>
                      <a:pt x="1" y="404"/>
                    </a:cubicBezTo>
                    <a:cubicBezTo>
                      <a:pt x="469" y="536"/>
                      <a:pt x="469" y="536"/>
                      <a:pt x="469" y="536"/>
                    </a:cubicBezTo>
                    <a:cubicBezTo>
                      <a:pt x="482" y="536"/>
                      <a:pt x="482" y="536"/>
                      <a:pt x="482" y="536"/>
                    </a:cubicBezTo>
                    <a:cubicBezTo>
                      <a:pt x="492" y="243"/>
                      <a:pt x="474" y="109"/>
                      <a:pt x="474" y="109"/>
                    </a:cubicBezTo>
                    <a:close/>
                  </a:path>
                </a:pathLst>
              </a:custGeom>
              <a:gradFill rotWithShape="1">
                <a:gsLst>
                  <a:gs pos="0">
                    <a:srgbClr val="EAEAEA"/>
                  </a:gs>
                  <a:gs pos="100000">
                    <a:srgbClr val="B7B8B8"/>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sp>
            <p:nvSpPr>
              <p:cNvPr id="35" name="Freeform 26"/>
              <p:cNvSpPr/>
              <p:nvPr/>
            </p:nvSpPr>
            <p:spPr bwMode="auto">
              <a:xfrm>
                <a:off x="505" y="1705"/>
                <a:ext cx="2778" cy="160"/>
              </a:xfrm>
              <a:custGeom>
                <a:avLst/>
                <a:gdLst>
                  <a:gd name="T0" fmla="*/ 2778 w 2424"/>
                  <a:gd name="T1" fmla="*/ 112 h 131"/>
                  <a:gd name="T2" fmla="*/ 2402 w 2424"/>
                  <a:gd name="T3" fmla="*/ 0 h 131"/>
                  <a:gd name="T4" fmla="*/ 0 w 2424"/>
                  <a:gd name="T5" fmla="*/ 21 h 131"/>
                  <a:gd name="T6" fmla="*/ 570 w 2424"/>
                  <a:gd name="T7" fmla="*/ 160 h 131"/>
                  <a:gd name="T8" fmla="*/ 578 w 2424"/>
                  <a:gd name="T9" fmla="*/ 150 h 131"/>
                  <a:gd name="T10" fmla="*/ 2778 w 2424"/>
                  <a:gd name="T11" fmla="*/ 112 h 131"/>
                  <a:gd name="T12" fmla="*/ 0 60000 65536"/>
                  <a:gd name="T13" fmla="*/ 0 60000 65536"/>
                  <a:gd name="T14" fmla="*/ 0 60000 65536"/>
                  <a:gd name="T15" fmla="*/ 0 60000 65536"/>
                  <a:gd name="T16" fmla="*/ 0 60000 65536"/>
                  <a:gd name="T17" fmla="*/ 0 60000 65536"/>
                  <a:gd name="T18" fmla="*/ 0 w 2424"/>
                  <a:gd name="T19" fmla="*/ 0 h 131"/>
                  <a:gd name="T20" fmla="*/ 2424 w 2424"/>
                  <a:gd name="T21" fmla="*/ 131 h 131"/>
                </a:gdLst>
                <a:ahLst/>
                <a:cxnLst>
                  <a:cxn ang="T12">
                    <a:pos x="T0" y="T1"/>
                  </a:cxn>
                  <a:cxn ang="T13">
                    <a:pos x="T2" y="T3"/>
                  </a:cxn>
                  <a:cxn ang="T14">
                    <a:pos x="T4" y="T5"/>
                  </a:cxn>
                  <a:cxn ang="T15">
                    <a:pos x="T6" y="T7"/>
                  </a:cxn>
                  <a:cxn ang="T16">
                    <a:pos x="T8" y="T9"/>
                  </a:cxn>
                  <a:cxn ang="T17">
                    <a:pos x="T10" y="T11"/>
                  </a:cxn>
                </a:cxnLst>
                <a:rect l="T18" t="T19" r="T20" b="T21"/>
                <a:pathLst>
                  <a:path w="2424" h="131">
                    <a:moveTo>
                      <a:pt x="2424" y="92"/>
                    </a:moveTo>
                    <a:lnTo>
                      <a:pt x="2096" y="0"/>
                    </a:lnTo>
                    <a:lnTo>
                      <a:pt x="0" y="17"/>
                    </a:lnTo>
                    <a:lnTo>
                      <a:pt x="497" y="131"/>
                    </a:lnTo>
                    <a:lnTo>
                      <a:pt x="504" y="123"/>
                    </a:lnTo>
                    <a:lnTo>
                      <a:pt x="2424" y="92"/>
                    </a:lnTo>
                    <a:close/>
                  </a:path>
                </a:pathLst>
              </a:custGeom>
              <a:gradFill rotWithShape="1">
                <a:gsLst>
                  <a:gs pos="0">
                    <a:srgbClr val="5F5F5F"/>
                  </a:gs>
                  <a:gs pos="100000">
                    <a:srgbClr val="969696"/>
                  </a:gs>
                </a:gsLst>
                <a:lin ang="189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sp>
            <p:nvSpPr>
              <p:cNvPr id="36" name="Freeform 27"/>
              <p:cNvSpPr/>
              <p:nvPr/>
            </p:nvSpPr>
            <p:spPr bwMode="auto">
              <a:xfrm>
                <a:off x="1074" y="1818"/>
                <a:ext cx="2299" cy="602"/>
              </a:xfrm>
              <a:custGeom>
                <a:avLst/>
                <a:gdLst>
                  <a:gd name="T0" fmla="*/ 2208 w 1901"/>
                  <a:gd name="T1" fmla="*/ 0 h 465"/>
                  <a:gd name="T2" fmla="*/ 8 w 1901"/>
                  <a:gd name="T3" fmla="*/ 39 h 465"/>
                  <a:gd name="T4" fmla="*/ 0 w 1901"/>
                  <a:gd name="T5" fmla="*/ 48 h 465"/>
                  <a:gd name="T6" fmla="*/ 12 w 1901"/>
                  <a:gd name="T7" fmla="*/ 602 h 465"/>
                  <a:gd name="T8" fmla="*/ 2235 w 1901"/>
                  <a:gd name="T9" fmla="*/ 495 h 465"/>
                  <a:gd name="T10" fmla="*/ 2226 w 1901"/>
                  <a:gd name="T11" fmla="*/ 6 h 465"/>
                  <a:gd name="T12" fmla="*/ 2208 w 1901"/>
                  <a:gd name="T13" fmla="*/ 0 h 465"/>
                  <a:gd name="T14" fmla="*/ 0 60000 65536"/>
                  <a:gd name="T15" fmla="*/ 0 60000 65536"/>
                  <a:gd name="T16" fmla="*/ 0 60000 65536"/>
                  <a:gd name="T17" fmla="*/ 0 60000 65536"/>
                  <a:gd name="T18" fmla="*/ 0 60000 65536"/>
                  <a:gd name="T19" fmla="*/ 0 60000 65536"/>
                  <a:gd name="T20" fmla="*/ 0 60000 65536"/>
                  <a:gd name="T21" fmla="*/ 0 w 1901"/>
                  <a:gd name="T22" fmla="*/ 0 h 465"/>
                  <a:gd name="T23" fmla="*/ 1901 w 1901"/>
                  <a:gd name="T24" fmla="*/ 465 h 4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01" h="465">
                    <a:moveTo>
                      <a:pt x="1826" y="0"/>
                    </a:moveTo>
                    <a:cubicBezTo>
                      <a:pt x="7" y="30"/>
                      <a:pt x="7" y="30"/>
                      <a:pt x="7" y="30"/>
                    </a:cubicBezTo>
                    <a:cubicBezTo>
                      <a:pt x="0" y="37"/>
                      <a:pt x="0" y="37"/>
                      <a:pt x="0" y="37"/>
                    </a:cubicBezTo>
                    <a:cubicBezTo>
                      <a:pt x="0" y="37"/>
                      <a:pt x="19" y="175"/>
                      <a:pt x="10" y="465"/>
                    </a:cubicBezTo>
                    <a:cubicBezTo>
                      <a:pt x="1848" y="382"/>
                      <a:pt x="1848" y="382"/>
                      <a:pt x="1848" y="382"/>
                    </a:cubicBezTo>
                    <a:cubicBezTo>
                      <a:pt x="1848" y="382"/>
                      <a:pt x="1901" y="194"/>
                      <a:pt x="1841" y="5"/>
                    </a:cubicBezTo>
                    <a:lnTo>
                      <a:pt x="1826" y="0"/>
                    </a:lnTo>
                    <a:close/>
                  </a:path>
                </a:pathLst>
              </a:custGeom>
              <a:gradFill rotWithShape="1">
                <a:gsLst>
                  <a:gs pos="0">
                    <a:srgbClr val="969696"/>
                  </a:gs>
                  <a:gs pos="50000">
                    <a:srgbClr val="EAEAEA"/>
                  </a:gs>
                  <a:gs pos="100000">
                    <a:srgbClr val="969696"/>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grpSp>
        <p:sp>
          <p:nvSpPr>
            <p:cNvPr id="31" name="WordArt 38"/>
            <p:cNvSpPr>
              <a:spLocks noChangeArrowheads="1" noChangeShapeType="1" noTextEdit="1"/>
            </p:cNvSpPr>
            <p:nvPr/>
          </p:nvSpPr>
          <p:spPr bwMode="auto">
            <a:xfrm>
              <a:off x="2097420" y="1992791"/>
              <a:ext cx="2101850" cy="188912"/>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r>
                <a:rPr lang="zh-CN" altLang="en-US" sz="4800" kern="10">
                  <a:solidFill>
                    <a:prstClr val="black"/>
                  </a:solidFill>
                  <a:latin typeface="微软雅黑" panose="020B0503020204020204" pitchFamily="34" charset="-122"/>
                  <a:ea typeface="微软雅黑" panose="020B0503020204020204" pitchFamily="34" charset="-122"/>
                </a:rPr>
                <a:t>双击此处添加文字内容</a:t>
              </a:r>
              <a:endParaRPr lang="zh-CN" altLang="en-US" sz="4800" kern="10">
                <a:solidFill>
                  <a:prstClr val="black"/>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1796122" y="1605169"/>
            <a:ext cx="4825372" cy="940018"/>
            <a:chOff x="1119520" y="1092678"/>
            <a:chExt cx="3619500" cy="704850"/>
          </a:xfrm>
        </p:grpSpPr>
        <p:grpSp>
          <p:nvGrpSpPr>
            <p:cNvPr id="38" name="Group 28"/>
            <p:cNvGrpSpPr/>
            <p:nvPr/>
          </p:nvGrpSpPr>
          <p:grpSpPr bwMode="auto">
            <a:xfrm>
              <a:off x="1119520" y="1092678"/>
              <a:ext cx="3619500" cy="704850"/>
              <a:chOff x="688" y="542"/>
              <a:chExt cx="2841" cy="719"/>
            </a:xfrm>
          </p:grpSpPr>
          <p:sp>
            <p:nvSpPr>
              <p:cNvPr id="40" name="Freeform 29"/>
              <p:cNvSpPr/>
              <p:nvPr/>
            </p:nvSpPr>
            <p:spPr bwMode="auto">
              <a:xfrm>
                <a:off x="688" y="1079"/>
                <a:ext cx="654" cy="182"/>
              </a:xfrm>
              <a:custGeom>
                <a:avLst/>
                <a:gdLst>
                  <a:gd name="T0" fmla="*/ 214 w 571"/>
                  <a:gd name="T1" fmla="*/ 0 h 148"/>
                  <a:gd name="T2" fmla="*/ 0 w 571"/>
                  <a:gd name="T3" fmla="*/ 12 h 148"/>
                  <a:gd name="T4" fmla="*/ 510 w 571"/>
                  <a:gd name="T5" fmla="*/ 182 h 148"/>
                  <a:gd name="T6" fmla="*/ 654 w 571"/>
                  <a:gd name="T7" fmla="*/ 176 h 148"/>
                  <a:gd name="T8" fmla="*/ 214 w 571"/>
                  <a:gd name="T9" fmla="*/ 0 h 148"/>
                  <a:gd name="T10" fmla="*/ 0 60000 65536"/>
                  <a:gd name="T11" fmla="*/ 0 60000 65536"/>
                  <a:gd name="T12" fmla="*/ 0 60000 65536"/>
                  <a:gd name="T13" fmla="*/ 0 60000 65536"/>
                  <a:gd name="T14" fmla="*/ 0 60000 65536"/>
                  <a:gd name="T15" fmla="*/ 0 w 571"/>
                  <a:gd name="T16" fmla="*/ 0 h 148"/>
                  <a:gd name="T17" fmla="*/ 571 w 571"/>
                  <a:gd name="T18" fmla="*/ 148 h 148"/>
                </a:gdLst>
                <a:ahLst/>
                <a:cxnLst>
                  <a:cxn ang="T10">
                    <a:pos x="T0" y="T1"/>
                  </a:cxn>
                  <a:cxn ang="T11">
                    <a:pos x="T2" y="T3"/>
                  </a:cxn>
                  <a:cxn ang="T12">
                    <a:pos x="T4" y="T5"/>
                  </a:cxn>
                  <a:cxn ang="T13">
                    <a:pos x="T6" y="T7"/>
                  </a:cxn>
                  <a:cxn ang="T14">
                    <a:pos x="T8" y="T9"/>
                  </a:cxn>
                </a:cxnLst>
                <a:rect l="T15" t="T16" r="T17" b="T18"/>
                <a:pathLst>
                  <a:path w="571" h="148">
                    <a:moveTo>
                      <a:pt x="187" y="0"/>
                    </a:moveTo>
                    <a:lnTo>
                      <a:pt x="0" y="10"/>
                    </a:lnTo>
                    <a:lnTo>
                      <a:pt x="445" y="148"/>
                    </a:lnTo>
                    <a:lnTo>
                      <a:pt x="571" y="143"/>
                    </a:lnTo>
                    <a:lnTo>
                      <a:pt x="187" y="0"/>
                    </a:lnTo>
                    <a:close/>
                  </a:path>
                </a:pathLst>
              </a:custGeom>
              <a:gradFill rotWithShape="1">
                <a:gsLst>
                  <a:gs pos="0">
                    <a:srgbClr val="4D4D4D"/>
                  </a:gs>
                  <a:gs pos="100000">
                    <a:srgbClr val="242424"/>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sp>
            <p:nvSpPr>
              <p:cNvPr id="41" name="Freeform 30"/>
              <p:cNvSpPr/>
              <p:nvPr/>
            </p:nvSpPr>
            <p:spPr bwMode="auto">
              <a:xfrm>
                <a:off x="813" y="598"/>
                <a:ext cx="393" cy="632"/>
              </a:xfrm>
              <a:custGeom>
                <a:avLst/>
                <a:gdLst>
                  <a:gd name="T0" fmla="*/ 19 w 325"/>
                  <a:gd name="T1" fmla="*/ 0 h 487"/>
                  <a:gd name="T2" fmla="*/ 0 w 325"/>
                  <a:gd name="T3" fmla="*/ 496 h 487"/>
                  <a:gd name="T4" fmla="*/ 393 w 325"/>
                  <a:gd name="T5" fmla="*/ 632 h 487"/>
                  <a:gd name="T6" fmla="*/ 393 w 325"/>
                  <a:gd name="T7" fmla="*/ 117 h 487"/>
                  <a:gd name="T8" fmla="*/ 19 w 325"/>
                  <a:gd name="T9" fmla="*/ 0 h 487"/>
                  <a:gd name="T10" fmla="*/ 0 60000 65536"/>
                  <a:gd name="T11" fmla="*/ 0 60000 65536"/>
                  <a:gd name="T12" fmla="*/ 0 60000 65536"/>
                  <a:gd name="T13" fmla="*/ 0 60000 65536"/>
                  <a:gd name="T14" fmla="*/ 0 60000 65536"/>
                  <a:gd name="T15" fmla="*/ 0 w 325"/>
                  <a:gd name="T16" fmla="*/ 0 h 487"/>
                  <a:gd name="T17" fmla="*/ 325 w 325"/>
                  <a:gd name="T18" fmla="*/ 487 h 487"/>
                </a:gdLst>
                <a:ahLst/>
                <a:cxnLst>
                  <a:cxn ang="T10">
                    <a:pos x="T0" y="T1"/>
                  </a:cxn>
                  <a:cxn ang="T11">
                    <a:pos x="T2" y="T3"/>
                  </a:cxn>
                  <a:cxn ang="T12">
                    <a:pos x="T4" y="T5"/>
                  </a:cxn>
                  <a:cxn ang="T13">
                    <a:pos x="T6" y="T7"/>
                  </a:cxn>
                  <a:cxn ang="T14">
                    <a:pos x="T8" y="T9"/>
                  </a:cxn>
                </a:cxnLst>
                <a:rect l="T15" t="T16" r="T17" b="T18"/>
                <a:pathLst>
                  <a:path w="325" h="487">
                    <a:moveTo>
                      <a:pt x="16" y="0"/>
                    </a:moveTo>
                    <a:cubicBezTo>
                      <a:pt x="16" y="0"/>
                      <a:pt x="37" y="218"/>
                      <a:pt x="0" y="382"/>
                    </a:cubicBezTo>
                    <a:cubicBezTo>
                      <a:pt x="325" y="487"/>
                      <a:pt x="325" y="487"/>
                      <a:pt x="325" y="487"/>
                    </a:cubicBezTo>
                    <a:cubicBezTo>
                      <a:pt x="325" y="90"/>
                      <a:pt x="325" y="90"/>
                      <a:pt x="325" y="90"/>
                    </a:cubicBezTo>
                    <a:lnTo>
                      <a:pt x="16" y="0"/>
                    </a:lnTo>
                    <a:close/>
                  </a:path>
                </a:pathLst>
              </a:custGeom>
              <a:gradFill rotWithShape="1">
                <a:gsLst>
                  <a:gs pos="0">
                    <a:srgbClr val="E9EAEA"/>
                  </a:gs>
                  <a:gs pos="100000">
                    <a:srgbClr val="FFFFFF"/>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sp>
            <p:nvSpPr>
              <p:cNvPr id="42" name="Freeform 31"/>
              <p:cNvSpPr/>
              <p:nvPr/>
            </p:nvSpPr>
            <p:spPr bwMode="auto">
              <a:xfrm>
                <a:off x="688" y="542"/>
                <a:ext cx="533" cy="719"/>
              </a:xfrm>
              <a:custGeom>
                <a:avLst/>
                <a:gdLst>
                  <a:gd name="T0" fmla="*/ 515 w 441"/>
                  <a:gd name="T1" fmla="*/ 174 h 555"/>
                  <a:gd name="T2" fmla="*/ 21 w 441"/>
                  <a:gd name="T3" fmla="*/ 0 h 555"/>
                  <a:gd name="T4" fmla="*/ 17 w 441"/>
                  <a:gd name="T5" fmla="*/ 0 h 555"/>
                  <a:gd name="T6" fmla="*/ 18 w 441"/>
                  <a:gd name="T7" fmla="*/ 21 h 555"/>
                  <a:gd name="T8" fmla="*/ 497 w 441"/>
                  <a:gd name="T9" fmla="*/ 190 h 555"/>
                  <a:gd name="T10" fmla="*/ 498 w 441"/>
                  <a:gd name="T11" fmla="*/ 698 h 555"/>
                  <a:gd name="T12" fmla="*/ 0 w 441"/>
                  <a:gd name="T13" fmla="*/ 549 h 555"/>
                  <a:gd name="T14" fmla="*/ 0 w 441"/>
                  <a:gd name="T15" fmla="*/ 565 h 555"/>
                  <a:gd name="T16" fmla="*/ 498 w 441"/>
                  <a:gd name="T17" fmla="*/ 719 h 555"/>
                  <a:gd name="T18" fmla="*/ 516 w 441"/>
                  <a:gd name="T19" fmla="*/ 719 h 555"/>
                  <a:gd name="T20" fmla="*/ 515 w 441"/>
                  <a:gd name="T21" fmla="*/ 174 h 55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41"/>
                  <a:gd name="T34" fmla="*/ 0 h 555"/>
                  <a:gd name="T35" fmla="*/ 441 w 441"/>
                  <a:gd name="T36" fmla="*/ 555 h 55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41" h="555">
                    <a:moveTo>
                      <a:pt x="426" y="134"/>
                    </a:moveTo>
                    <a:cubicBezTo>
                      <a:pt x="17" y="0"/>
                      <a:pt x="17" y="0"/>
                      <a:pt x="17" y="0"/>
                    </a:cubicBezTo>
                    <a:cubicBezTo>
                      <a:pt x="14" y="0"/>
                      <a:pt x="14" y="0"/>
                      <a:pt x="14" y="0"/>
                    </a:cubicBezTo>
                    <a:cubicBezTo>
                      <a:pt x="15" y="16"/>
                      <a:pt x="15" y="16"/>
                      <a:pt x="15" y="16"/>
                    </a:cubicBezTo>
                    <a:cubicBezTo>
                      <a:pt x="411" y="147"/>
                      <a:pt x="411" y="147"/>
                      <a:pt x="411" y="147"/>
                    </a:cubicBezTo>
                    <a:cubicBezTo>
                      <a:pt x="411" y="147"/>
                      <a:pt x="427" y="235"/>
                      <a:pt x="412" y="539"/>
                    </a:cubicBezTo>
                    <a:cubicBezTo>
                      <a:pt x="0" y="424"/>
                      <a:pt x="0" y="424"/>
                      <a:pt x="0" y="424"/>
                    </a:cubicBezTo>
                    <a:cubicBezTo>
                      <a:pt x="0" y="436"/>
                      <a:pt x="0" y="436"/>
                      <a:pt x="0" y="436"/>
                    </a:cubicBezTo>
                    <a:cubicBezTo>
                      <a:pt x="412" y="555"/>
                      <a:pt x="412" y="555"/>
                      <a:pt x="412" y="555"/>
                    </a:cubicBezTo>
                    <a:cubicBezTo>
                      <a:pt x="427" y="555"/>
                      <a:pt x="427" y="555"/>
                      <a:pt x="427" y="555"/>
                    </a:cubicBezTo>
                    <a:cubicBezTo>
                      <a:pt x="441" y="270"/>
                      <a:pt x="426" y="134"/>
                      <a:pt x="426" y="134"/>
                    </a:cubicBezTo>
                    <a:close/>
                  </a:path>
                </a:pathLst>
              </a:custGeom>
              <a:gradFill rotWithShape="1">
                <a:gsLst>
                  <a:gs pos="0">
                    <a:srgbClr val="C0C0C0"/>
                  </a:gs>
                  <a:gs pos="100000">
                    <a:srgbClr val="B2B2B2"/>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sp>
            <p:nvSpPr>
              <p:cNvPr id="43" name="Freeform 32"/>
              <p:cNvSpPr/>
              <p:nvPr/>
            </p:nvSpPr>
            <p:spPr bwMode="auto">
              <a:xfrm>
                <a:off x="708" y="542"/>
                <a:ext cx="2735" cy="174"/>
              </a:xfrm>
              <a:custGeom>
                <a:avLst/>
                <a:gdLst>
                  <a:gd name="T0" fmla="*/ 2735 w 2386"/>
                  <a:gd name="T1" fmla="*/ 169 h 142"/>
                  <a:gd name="T2" fmla="*/ 2354 w 2386"/>
                  <a:gd name="T3" fmla="*/ 50 h 142"/>
                  <a:gd name="T4" fmla="*/ 0 w 2386"/>
                  <a:gd name="T5" fmla="*/ 0 h 142"/>
                  <a:gd name="T6" fmla="*/ 494 w 2386"/>
                  <a:gd name="T7" fmla="*/ 174 h 142"/>
                  <a:gd name="T8" fmla="*/ 502 w 2386"/>
                  <a:gd name="T9" fmla="*/ 165 h 142"/>
                  <a:gd name="T10" fmla="*/ 2735 w 2386"/>
                  <a:gd name="T11" fmla="*/ 169 h 142"/>
                  <a:gd name="T12" fmla="*/ 0 60000 65536"/>
                  <a:gd name="T13" fmla="*/ 0 60000 65536"/>
                  <a:gd name="T14" fmla="*/ 0 60000 65536"/>
                  <a:gd name="T15" fmla="*/ 0 60000 65536"/>
                  <a:gd name="T16" fmla="*/ 0 60000 65536"/>
                  <a:gd name="T17" fmla="*/ 0 60000 65536"/>
                  <a:gd name="T18" fmla="*/ 0 w 2386"/>
                  <a:gd name="T19" fmla="*/ 0 h 142"/>
                  <a:gd name="T20" fmla="*/ 2386 w 2386"/>
                  <a:gd name="T21" fmla="*/ 142 h 142"/>
                </a:gdLst>
                <a:ahLst/>
                <a:cxnLst>
                  <a:cxn ang="T12">
                    <a:pos x="T0" y="T1"/>
                  </a:cxn>
                  <a:cxn ang="T13">
                    <a:pos x="T2" y="T3"/>
                  </a:cxn>
                  <a:cxn ang="T14">
                    <a:pos x="T4" y="T5"/>
                  </a:cxn>
                  <a:cxn ang="T15">
                    <a:pos x="T6" y="T7"/>
                  </a:cxn>
                  <a:cxn ang="T16">
                    <a:pos x="T8" y="T9"/>
                  </a:cxn>
                  <a:cxn ang="T17">
                    <a:pos x="T10" y="T11"/>
                  </a:cxn>
                </a:cxnLst>
                <a:rect l="T18" t="T19" r="T20" b="T21"/>
                <a:pathLst>
                  <a:path w="2386" h="142">
                    <a:moveTo>
                      <a:pt x="2386" y="138"/>
                    </a:moveTo>
                    <a:lnTo>
                      <a:pt x="2054" y="41"/>
                    </a:lnTo>
                    <a:lnTo>
                      <a:pt x="0" y="0"/>
                    </a:lnTo>
                    <a:lnTo>
                      <a:pt x="431" y="142"/>
                    </a:lnTo>
                    <a:lnTo>
                      <a:pt x="438" y="135"/>
                    </a:lnTo>
                    <a:lnTo>
                      <a:pt x="2386" y="138"/>
                    </a:lnTo>
                    <a:close/>
                  </a:path>
                </a:pathLst>
              </a:custGeom>
              <a:gradFill rotWithShape="1">
                <a:gsLst>
                  <a:gs pos="0">
                    <a:srgbClr val="727172"/>
                  </a:gs>
                  <a:gs pos="100000">
                    <a:srgbClr val="4D4D4D"/>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sp>
            <p:nvSpPr>
              <p:cNvPr id="44" name="Freeform 33"/>
              <p:cNvSpPr/>
              <p:nvPr/>
            </p:nvSpPr>
            <p:spPr bwMode="auto">
              <a:xfrm>
                <a:off x="1202" y="708"/>
                <a:ext cx="2327" cy="553"/>
              </a:xfrm>
              <a:custGeom>
                <a:avLst/>
                <a:gdLst>
                  <a:gd name="T0" fmla="*/ 2241 w 1924"/>
                  <a:gd name="T1" fmla="*/ 4 h 427"/>
                  <a:gd name="T2" fmla="*/ 8 w 1924"/>
                  <a:gd name="T3" fmla="*/ 0 h 427"/>
                  <a:gd name="T4" fmla="*/ 0 w 1924"/>
                  <a:gd name="T5" fmla="*/ 8 h 427"/>
                  <a:gd name="T6" fmla="*/ 2 w 1924"/>
                  <a:gd name="T7" fmla="*/ 553 h 427"/>
                  <a:gd name="T8" fmla="*/ 2258 w 1924"/>
                  <a:gd name="T9" fmla="*/ 490 h 427"/>
                  <a:gd name="T10" fmla="*/ 2258 w 1924"/>
                  <a:gd name="T11" fmla="*/ 9 h 427"/>
                  <a:gd name="T12" fmla="*/ 2241 w 1924"/>
                  <a:gd name="T13" fmla="*/ 4 h 427"/>
                  <a:gd name="T14" fmla="*/ 0 60000 65536"/>
                  <a:gd name="T15" fmla="*/ 0 60000 65536"/>
                  <a:gd name="T16" fmla="*/ 0 60000 65536"/>
                  <a:gd name="T17" fmla="*/ 0 60000 65536"/>
                  <a:gd name="T18" fmla="*/ 0 60000 65536"/>
                  <a:gd name="T19" fmla="*/ 0 60000 65536"/>
                  <a:gd name="T20" fmla="*/ 0 60000 65536"/>
                  <a:gd name="T21" fmla="*/ 0 w 1924"/>
                  <a:gd name="T22" fmla="*/ 0 h 427"/>
                  <a:gd name="T23" fmla="*/ 1924 w 1924"/>
                  <a:gd name="T24" fmla="*/ 427 h 4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24" h="427">
                    <a:moveTo>
                      <a:pt x="1853" y="3"/>
                    </a:moveTo>
                    <a:cubicBezTo>
                      <a:pt x="7" y="0"/>
                      <a:pt x="7" y="0"/>
                      <a:pt x="7" y="0"/>
                    </a:cubicBezTo>
                    <a:cubicBezTo>
                      <a:pt x="0" y="6"/>
                      <a:pt x="0" y="6"/>
                      <a:pt x="0" y="6"/>
                    </a:cubicBezTo>
                    <a:cubicBezTo>
                      <a:pt x="0" y="6"/>
                      <a:pt x="16" y="142"/>
                      <a:pt x="2" y="427"/>
                    </a:cubicBezTo>
                    <a:cubicBezTo>
                      <a:pt x="1867" y="378"/>
                      <a:pt x="1867" y="378"/>
                      <a:pt x="1867" y="378"/>
                    </a:cubicBezTo>
                    <a:cubicBezTo>
                      <a:pt x="1867" y="378"/>
                      <a:pt x="1924" y="194"/>
                      <a:pt x="1867" y="7"/>
                    </a:cubicBezTo>
                    <a:lnTo>
                      <a:pt x="1853" y="3"/>
                    </a:lnTo>
                    <a:close/>
                  </a:path>
                </a:pathLst>
              </a:custGeom>
              <a:gradFill rotWithShape="1">
                <a:gsLst>
                  <a:gs pos="0">
                    <a:srgbClr val="969696"/>
                  </a:gs>
                  <a:gs pos="100000">
                    <a:srgbClr val="4D4D4D"/>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smtClean="0">
                  <a:solidFill>
                    <a:sysClr val="windowText" lastClr="000000"/>
                  </a:solidFill>
                  <a:latin typeface="微软雅黑" panose="020B0503020204020204" pitchFamily="34" charset="-122"/>
                  <a:ea typeface="微软雅黑" panose="020B0503020204020204" pitchFamily="34" charset="-122"/>
                </a:endParaRPr>
              </a:p>
            </p:txBody>
          </p:sp>
        </p:grpSp>
        <p:sp>
          <p:nvSpPr>
            <p:cNvPr id="39" name="WordArt 36"/>
            <p:cNvSpPr>
              <a:spLocks noChangeArrowheads="1" noChangeShapeType="1" noTextEdit="1"/>
            </p:cNvSpPr>
            <p:nvPr/>
          </p:nvSpPr>
          <p:spPr bwMode="auto">
            <a:xfrm>
              <a:off x="2097420" y="1416528"/>
              <a:ext cx="2101850" cy="188913"/>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defRPr/>
              </a:pPr>
              <a:r>
                <a:rPr lang="zh-CN" altLang="en-US" sz="4800" kern="10" dirty="0">
                  <a:solidFill>
                    <a:srgbClr val="FFFFFF"/>
                  </a:solidFill>
                  <a:latin typeface="微软雅黑" panose="020B0503020204020204" pitchFamily="34" charset="-122"/>
                  <a:ea typeface="微软雅黑" panose="020B0503020204020204" pitchFamily="34" charset="-122"/>
                </a:rPr>
                <a:t>双击此处添加文字内容</a:t>
              </a:r>
              <a:endParaRPr lang="zh-CN" altLang="en-US" sz="4800" kern="10" dirty="0">
                <a:solidFill>
                  <a:srgbClr val="FFFFFF"/>
                </a:solidFill>
                <a:latin typeface="微软雅黑" panose="020B0503020204020204" pitchFamily="34" charset="-122"/>
                <a:ea typeface="微软雅黑" panose="020B0503020204020204" pitchFamily="34" charset="-122"/>
              </a:endParaRPr>
            </a:p>
          </p:txBody>
        </p:sp>
      </p:grpSp>
      <p:grpSp>
        <p:nvGrpSpPr>
          <p:cNvPr id="48" name="组合 47"/>
          <p:cNvGrpSpPr/>
          <p:nvPr/>
        </p:nvGrpSpPr>
        <p:grpSpPr>
          <a:xfrm>
            <a:off x="7535180" y="1509136"/>
            <a:ext cx="3311445" cy="4263214"/>
            <a:chOff x="467544" y="1772816"/>
            <a:chExt cx="2088232" cy="2687455"/>
          </a:xfrm>
        </p:grpSpPr>
        <p:sp>
          <p:nvSpPr>
            <p:cNvPr id="49" name="圆角矩形 48"/>
            <p:cNvSpPr/>
            <p:nvPr/>
          </p:nvSpPr>
          <p:spPr>
            <a:xfrm>
              <a:off x="467544" y="1772816"/>
              <a:ext cx="2088232" cy="432048"/>
            </a:xfrm>
            <a:prstGeom prst="roundRect">
              <a:avLst>
                <a:gd name="adj" fmla="val 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300" b="1" dirty="0">
                  <a:latin typeface="微软雅黑" panose="020B0503020204020204" pitchFamily="34" charset="-122"/>
                  <a:ea typeface="微软雅黑" panose="020B0503020204020204" pitchFamily="34" charset="-122"/>
                </a:rPr>
                <a:t>单击此处添加标题</a:t>
              </a:r>
              <a:endParaRPr lang="zh-CN" altLang="en-US" sz="2300" b="1" dirty="0">
                <a:latin typeface="微软雅黑" panose="020B0503020204020204" pitchFamily="34" charset="-122"/>
                <a:ea typeface="微软雅黑" panose="020B0503020204020204" pitchFamily="34" charset="-122"/>
              </a:endParaRPr>
            </a:p>
          </p:txBody>
        </p:sp>
        <p:sp>
          <p:nvSpPr>
            <p:cNvPr id="50" name="矩形 49"/>
            <p:cNvSpPr/>
            <p:nvPr/>
          </p:nvSpPr>
          <p:spPr>
            <a:xfrm>
              <a:off x="467544" y="2204863"/>
              <a:ext cx="2088232" cy="2255408"/>
            </a:xfrm>
            <a:prstGeom prst="rect">
              <a:avLst/>
            </a:prstGeom>
            <a:solidFill>
              <a:schemeClr val="tx1">
                <a:lumMod val="65000"/>
                <a:alpha val="30000"/>
              </a:schemeClr>
            </a:solidFill>
            <a:ln>
              <a:no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dirty="0">
                  <a:solidFill>
                    <a:sysClr val="windowText" lastClr="000000"/>
                  </a:solidFill>
                  <a:latin typeface="微软雅黑" panose="020B0503020204020204" pitchFamily="34" charset="-122"/>
                  <a:ea typeface="微软雅黑" panose="020B0503020204020204" pitchFamily="34" charset="-122"/>
                </a:rPr>
                <a:t>单击此处添加文本</a:t>
              </a:r>
              <a:endParaRPr lang="en-US" altLang="zh-CN" sz="1900" dirty="0">
                <a:solidFill>
                  <a:sysClr val="windowText" lastClr="000000"/>
                </a:solidFill>
                <a:latin typeface="微软雅黑" panose="020B0503020204020204" pitchFamily="34" charset="-122"/>
                <a:ea typeface="微软雅黑" panose="020B0503020204020204" pitchFamily="34" charset="-122"/>
              </a:endParaRPr>
            </a:p>
            <a:p>
              <a:pPr algn="ctr"/>
              <a:r>
                <a:rPr lang="zh-CN" altLang="en-US" sz="1900" dirty="0">
                  <a:solidFill>
                    <a:sysClr val="windowText" lastClr="000000"/>
                  </a:solidFill>
                  <a:latin typeface="微软雅黑" panose="020B0503020204020204" pitchFamily="34" charset="-122"/>
                  <a:ea typeface="微软雅黑" panose="020B0503020204020204" pitchFamily="34" charset="-122"/>
                </a:rPr>
                <a:t>单击此处添加文本</a:t>
              </a:r>
              <a:endParaRPr lang="zh-CN" altLang="en-US" sz="1900" dirty="0">
                <a:solidFill>
                  <a:sysClr val="windowText" lastClr="000000"/>
                </a:solidFill>
                <a:latin typeface="微软雅黑" panose="020B0503020204020204" pitchFamily="34" charset="-122"/>
                <a:ea typeface="微软雅黑" panose="020B0503020204020204" pitchFamily="34" charset="-122"/>
              </a:endParaRPr>
            </a:p>
            <a:p>
              <a:pPr algn="ctr"/>
              <a:r>
                <a:rPr lang="zh-CN" altLang="en-US" sz="1900" dirty="0">
                  <a:solidFill>
                    <a:sysClr val="windowText" lastClr="000000"/>
                  </a:solidFill>
                  <a:latin typeface="微软雅黑" panose="020B0503020204020204" pitchFamily="34" charset="-122"/>
                  <a:ea typeface="微软雅黑" panose="020B0503020204020204" pitchFamily="34" charset="-122"/>
                </a:rPr>
                <a:t>单击此处添加文本</a:t>
              </a:r>
              <a:endParaRPr lang="zh-CN" altLang="en-US" sz="1900" dirty="0">
                <a:solidFill>
                  <a:sysClr val="windowText" lastClr="000000"/>
                </a:solidFill>
                <a:latin typeface="微软雅黑" panose="020B0503020204020204" pitchFamily="34" charset="-122"/>
                <a:ea typeface="微软雅黑" panose="020B0503020204020204" pitchFamily="34" charset="-122"/>
              </a:endParaRPr>
            </a:p>
            <a:p>
              <a:pPr algn="ctr"/>
              <a:r>
                <a:rPr lang="zh-CN" altLang="en-US" sz="1900" dirty="0">
                  <a:solidFill>
                    <a:sysClr val="windowText" lastClr="000000"/>
                  </a:solidFill>
                  <a:latin typeface="微软雅黑" panose="020B0503020204020204" pitchFamily="34" charset="-122"/>
                  <a:ea typeface="微软雅黑" panose="020B0503020204020204" pitchFamily="34" charset="-122"/>
                </a:rPr>
                <a:t>单击此处添加文本</a:t>
              </a:r>
              <a:endParaRPr lang="zh-CN" altLang="en-US" sz="1900" dirty="0">
                <a:solidFill>
                  <a:sysClr val="windowText" lastClr="000000"/>
                </a:solidFill>
                <a:latin typeface="微软雅黑" panose="020B0503020204020204" pitchFamily="34" charset="-122"/>
                <a:ea typeface="微软雅黑" panose="020B0503020204020204" pitchFamily="34" charset="-122"/>
              </a:endParaRPr>
            </a:p>
            <a:p>
              <a:pPr algn="ctr"/>
              <a:r>
                <a:rPr lang="zh-CN" altLang="en-US" sz="1900" dirty="0">
                  <a:solidFill>
                    <a:sysClr val="windowText" lastClr="000000"/>
                  </a:solidFill>
                  <a:latin typeface="微软雅黑" panose="020B0503020204020204" pitchFamily="34" charset="-122"/>
                  <a:ea typeface="微软雅黑" panose="020B0503020204020204" pitchFamily="34" charset="-122"/>
                </a:rPr>
                <a:t>单击此处添加文本</a:t>
              </a:r>
              <a:endParaRPr lang="zh-CN" altLang="en-US" sz="1900" dirty="0">
                <a:solidFill>
                  <a:sysClr val="windowText" lastClr="000000"/>
                </a:solidFill>
                <a:latin typeface="微软雅黑" panose="020B0503020204020204" pitchFamily="34" charset="-122"/>
                <a:ea typeface="微软雅黑" panose="020B0503020204020204" pitchFamily="34" charset="-122"/>
              </a:endParaRPr>
            </a:p>
            <a:p>
              <a:pPr algn="ctr"/>
              <a:r>
                <a:rPr lang="zh-CN" altLang="en-US" sz="1900" dirty="0">
                  <a:solidFill>
                    <a:sysClr val="windowText" lastClr="000000"/>
                  </a:solidFill>
                  <a:latin typeface="微软雅黑" panose="020B0503020204020204" pitchFamily="34" charset="-122"/>
                  <a:ea typeface="微软雅黑" panose="020B0503020204020204" pitchFamily="34" charset="-122"/>
                </a:rPr>
                <a:t>单击此处添加文本</a:t>
              </a:r>
              <a:endParaRPr lang="en-US" altLang="zh-CN" sz="1900" dirty="0">
                <a:solidFill>
                  <a:sysClr val="windowText" lastClr="000000"/>
                </a:solidFill>
                <a:latin typeface="微软雅黑" panose="020B0503020204020204" pitchFamily="34" charset="-122"/>
                <a:ea typeface="微软雅黑" panose="020B0503020204020204" pitchFamily="34" charset="-122"/>
              </a:endParaRPr>
            </a:p>
            <a:p>
              <a:pPr algn="ctr"/>
              <a:r>
                <a:rPr lang="zh-CN" altLang="en-US" sz="1900" dirty="0">
                  <a:solidFill>
                    <a:sysClr val="windowText" lastClr="000000"/>
                  </a:solidFill>
                  <a:latin typeface="微软雅黑" panose="020B0503020204020204" pitchFamily="34" charset="-122"/>
                  <a:ea typeface="微软雅黑" panose="020B0503020204020204" pitchFamily="34" charset="-122"/>
                </a:rPr>
                <a:t>单击此处添加文本</a:t>
              </a:r>
              <a:endParaRPr lang="en-US" altLang="zh-CN" sz="1900" dirty="0">
                <a:solidFill>
                  <a:sysClr val="windowText" lastClr="000000"/>
                </a:solidFill>
                <a:latin typeface="微软雅黑" panose="020B0503020204020204" pitchFamily="34" charset="-122"/>
                <a:ea typeface="微软雅黑" panose="020B0503020204020204" pitchFamily="34" charset="-122"/>
              </a:endParaRPr>
            </a:p>
            <a:p>
              <a:pPr algn="ctr"/>
              <a:r>
                <a:rPr lang="zh-CN" altLang="en-US" sz="1900" dirty="0">
                  <a:solidFill>
                    <a:sysClr val="windowText" lastClr="000000"/>
                  </a:solidFill>
                  <a:latin typeface="微软雅黑" panose="020B0503020204020204" pitchFamily="34" charset="-122"/>
                  <a:ea typeface="微软雅黑" panose="020B0503020204020204" pitchFamily="34" charset="-122"/>
                </a:rPr>
                <a:t>单击此处添加文本</a:t>
              </a:r>
              <a:endParaRPr lang="en-US" altLang="zh-CN" sz="1900" dirty="0">
                <a:solidFill>
                  <a:sysClr val="windowText" lastClr="000000"/>
                </a:solidFill>
                <a:latin typeface="微软雅黑" panose="020B0503020204020204" pitchFamily="34" charset="-122"/>
                <a:ea typeface="微软雅黑" panose="020B0503020204020204" pitchFamily="34" charset="-122"/>
              </a:endParaRPr>
            </a:p>
            <a:p>
              <a:pPr algn="ctr"/>
              <a:r>
                <a:rPr lang="zh-CN" altLang="en-US" sz="1900" dirty="0">
                  <a:solidFill>
                    <a:sysClr val="windowText" lastClr="000000"/>
                  </a:solidFill>
                  <a:latin typeface="微软雅黑" panose="020B0503020204020204" pitchFamily="34" charset="-122"/>
                  <a:ea typeface="微软雅黑" panose="020B0503020204020204" pitchFamily="34" charset="-122"/>
                </a:rPr>
                <a:t>单击此处添加文本</a:t>
              </a:r>
              <a:endParaRPr lang="en-US" altLang="zh-CN" sz="1900" dirty="0">
                <a:solidFill>
                  <a:sysClr val="windowText" lastClr="000000"/>
                </a:solidFill>
                <a:latin typeface="微软雅黑" panose="020B0503020204020204" pitchFamily="34" charset="-122"/>
                <a:ea typeface="微软雅黑" panose="020B0503020204020204" pitchFamily="34" charset="-122"/>
              </a:endParaRPr>
            </a:p>
            <a:p>
              <a:pPr algn="ctr"/>
              <a:r>
                <a:rPr lang="zh-CN" altLang="en-US" sz="1900" dirty="0">
                  <a:solidFill>
                    <a:sysClr val="windowText" lastClr="000000"/>
                  </a:solidFill>
                  <a:latin typeface="微软雅黑" panose="020B0503020204020204" pitchFamily="34" charset="-122"/>
                  <a:ea typeface="微软雅黑" panose="020B0503020204020204" pitchFamily="34" charset="-122"/>
                </a:rPr>
                <a:t>单击此处添加文本</a:t>
              </a:r>
              <a:endParaRPr lang="zh-CN" altLang="en-US" sz="1900" dirty="0">
                <a:solidFill>
                  <a:sysClr val="windowText" lastClr="000000"/>
                </a:solidFill>
                <a:latin typeface="微软雅黑" panose="020B0503020204020204" pitchFamily="34" charset="-122"/>
                <a:ea typeface="微软雅黑" panose="020B0503020204020204" pitchFamily="34" charset="-122"/>
              </a:endParaRPr>
            </a:p>
          </p:txBody>
        </p:sp>
      </p:grpSp>
      <p:sp>
        <p:nvSpPr>
          <p:cNvPr id="51" name="TextBox 50"/>
          <p:cNvSpPr txBox="1"/>
          <p:nvPr/>
        </p:nvSpPr>
        <p:spPr>
          <a:xfrm>
            <a:off x="13007076" y="7258718"/>
            <a:ext cx="1169398" cy="492557"/>
          </a:xfrm>
          <a:prstGeom prst="rect">
            <a:avLst/>
          </a:prstGeom>
          <a:noFill/>
        </p:spPr>
        <p:txBody>
          <a:bodyPr wrap="none" lIns="121917" tIns="60958" rIns="121917" bIns="60958"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10" presetClass="entr" presetSubtype="0"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par>
                              <p:cTn id="29" fill="hold">
                                <p:stCondLst>
                                  <p:cond delay="2000"/>
                                </p:stCondLst>
                                <p:childTnLst>
                                  <p:par>
                                    <p:cTn id="30" presetID="10" presetClass="entr" presetSubtype="0"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par>
                              <p:cTn id="33" fill="hold">
                                <p:stCondLst>
                                  <p:cond delay="2500"/>
                                </p:stCondLst>
                                <p:childTnLst>
                                  <p:par>
                                    <p:cTn id="34" presetID="10" presetClass="entr" presetSubtype="0" fill="hold"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00"/>
                                            <p:tgtEl>
                                              <p:spTgt spid="21"/>
                                            </p:tgtEl>
                                          </p:cBhvr>
                                        </p:animEffect>
                                      </p:childTnLst>
                                    </p:cTn>
                                  </p:par>
                                </p:childTnLst>
                              </p:cTn>
                            </p:par>
                            <p:par>
                              <p:cTn id="37" fill="hold">
                                <p:stCondLst>
                                  <p:cond delay="3000"/>
                                </p:stCondLst>
                                <p:childTnLst>
                                  <p:par>
                                    <p:cTn id="38" presetID="10" presetClass="entr" presetSubtype="0" fill="hold" nodeType="after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fade">
                                          <p:cBhvr>
                                            <p:cTn id="40" dur="500"/>
                                            <p:tgtEl>
                                              <p:spTgt spid="29"/>
                                            </p:tgtEl>
                                          </p:cBhvr>
                                        </p:animEffect>
                                      </p:childTnLst>
                                    </p:cTn>
                                  </p:par>
                                </p:childTnLst>
                              </p:cTn>
                            </p:par>
                            <p:par>
                              <p:cTn id="41" fill="hold">
                                <p:stCondLst>
                                  <p:cond delay="3500"/>
                                </p:stCondLst>
                                <p:childTnLst>
                                  <p:par>
                                    <p:cTn id="42" presetID="10" presetClass="entr" presetSubtype="0" fill="hold" nodeType="after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fade">
                                          <p:cBhvr>
                                            <p:cTn id="44" dur="500"/>
                                            <p:tgtEl>
                                              <p:spTgt spid="37"/>
                                            </p:tgtEl>
                                          </p:cBhvr>
                                        </p:animEffect>
                                      </p:childTnLst>
                                    </p:cTn>
                                  </p:par>
                                </p:childTnLst>
                              </p:cTn>
                            </p:par>
                            <p:par>
                              <p:cTn id="45" fill="hold">
                                <p:stCondLst>
                                  <p:cond delay="4000"/>
                                </p:stCondLst>
                                <p:childTnLst>
                                  <p:par>
                                    <p:cTn id="46" presetID="2" presetClass="entr" presetSubtype="2" fill="hold" nodeType="afterEffect" p14:presetBounceEnd="48000">
                                      <p:stCondLst>
                                        <p:cond delay="0"/>
                                      </p:stCondLst>
                                      <p:childTnLst>
                                        <p:set>
                                          <p:cBhvr>
                                            <p:cTn id="47" dur="1" fill="hold">
                                              <p:stCondLst>
                                                <p:cond delay="0"/>
                                              </p:stCondLst>
                                            </p:cTn>
                                            <p:tgtEl>
                                              <p:spTgt spid="48"/>
                                            </p:tgtEl>
                                            <p:attrNameLst>
                                              <p:attrName>style.visibility</p:attrName>
                                            </p:attrNameLst>
                                          </p:cBhvr>
                                          <p:to>
                                            <p:strVal val="visible"/>
                                          </p:to>
                                        </p:set>
                                        <p:anim calcmode="lin" valueType="num" p14:bounceEnd="48000">
                                          <p:cBhvr additive="base">
                                            <p:cTn id="48" dur="500" fill="hold"/>
                                            <p:tgtEl>
                                              <p:spTgt spid="48"/>
                                            </p:tgtEl>
                                            <p:attrNameLst>
                                              <p:attrName>ppt_x</p:attrName>
                                            </p:attrNameLst>
                                          </p:cBhvr>
                                          <p:tavLst>
                                            <p:tav tm="0">
                                              <p:val>
                                                <p:strVal val="1+#ppt_w/2"/>
                                              </p:val>
                                            </p:tav>
                                            <p:tav tm="100000">
                                              <p:val>
                                                <p:strVal val="#ppt_x"/>
                                              </p:val>
                                            </p:tav>
                                          </p:tavLst>
                                        </p:anim>
                                        <p:anim calcmode="lin" valueType="num" p14:bounceEnd="48000">
                                          <p:cBhvr additive="base">
                                            <p:cTn id="49" dur="500" fill="hold"/>
                                            <p:tgtEl>
                                              <p:spTgt spid="48"/>
                                            </p:tgtEl>
                                            <p:attrNameLst>
                                              <p:attrName>ppt_y</p:attrName>
                                            </p:attrNameLst>
                                          </p:cBhvr>
                                          <p:tavLst>
                                            <p:tav tm="0">
                                              <p:val>
                                                <p:strVal val="#ppt_y"/>
                                              </p:val>
                                            </p:tav>
                                            <p:tav tm="100000">
                                              <p:val>
                                                <p:strVal val="#ppt_y"/>
                                              </p:val>
                                            </p:tav>
                                          </p:tavLst>
                                        </p:anim>
                                      </p:childTnLst>
                                    </p:cTn>
                                  </p:par>
                                </p:childTnLst>
                              </p:cTn>
                            </p:par>
                            <p:par>
                              <p:cTn id="50" fill="hold">
                                <p:stCondLst>
                                  <p:cond delay="4500"/>
                                </p:stCondLst>
                                <p:childTnLst>
                                  <p:par>
                                    <p:cTn id="51" presetID="10" presetClass="entr" presetSubtype="0" fill="hold" grpId="0" nodeType="afterEffect">
                                      <p:stCondLst>
                                        <p:cond delay="0"/>
                                      </p:stCondLst>
                                      <p:childTnLst>
                                        <p:set>
                                          <p:cBhvr>
                                            <p:cTn id="52" dur="1" fill="hold">
                                              <p:stCondLst>
                                                <p:cond delay="0"/>
                                              </p:stCondLst>
                                            </p:cTn>
                                            <p:tgtEl>
                                              <p:spTgt spid="51"/>
                                            </p:tgtEl>
                                            <p:attrNameLst>
                                              <p:attrName>style.visibility</p:attrName>
                                            </p:attrNameLst>
                                          </p:cBhvr>
                                          <p:to>
                                            <p:strVal val="visible"/>
                                          </p:to>
                                        </p:set>
                                        <p:animEffect transition="in" filter="fade">
                                          <p:cBhvr>
                                            <p:cTn id="53" dur="20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51"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10" presetClass="entr" presetSubtype="0"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par>
                              <p:cTn id="29" fill="hold">
                                <p:stCondLst>
                                  <p:cond delay="2000"/>
                                </p:stCondLst>
                                <p:childTnLst>
                                  <p:par>
                                    <p:cTn id="30" presetID="10" presetClass="entr" presetSubtype="0"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par>
                              <p:cTn id="33" fill="hold">
                                <p:stCondLst>
                                  <p:cond delay="2500"/>
                                </p:stCondLst>
                                <p:childTnLst>
                                  <p:par>
                                    <p:cTn id="34" presetID="10" presetClass="entr" presetSubtype="0" fill="hold"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00"/>
                                            <p:tgtEl>
                                              <p:spTgt spid="21"/>
                                            </p:tgtEl>
                                          </p:cBhvr>
                                        </p:animEffect>
                                      </p:childTnLst>
                                    </p:cTn>
                                  </p:par>
                                </p:childTnLst>
                              </p:cTn>
                            </p:par>
                            <p:par>
                              <p:cTn id="37" fill="hold">
                                <p:stCondLst>
                                  <p:cond delay="3000"/>
                                </p:stCondLst>
                                <p:childTnLst>
                                  <p:par>
                                    <p:cTn id="38" presetID="10" presetClass="entr" presetSubtype="0" fill="hold" nodeType="after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fade">
                                          <p:cBhvr>
                                            <p:cTn id="40" dur="500"/>
                                            <p:tgtEl>
                                              <p:spTgt spid="29"/>
                                            </p:tgtEl>
                                          </p:cBhvr>
                                        </p:animEffect>
                                      </p:childTnLst>
                                    </p:cTn>
                                  </p:par>
                                </p:childTnLst>
                              </p:cTn>
                            </p:par>
                            <p:par>
                              <p:cTn id="41" fill="hold">
                                <p:stCondLst>
                                  <p:cond delay="3500"/>
                                </p:stCondLst>
                                <p:childTnLst>
                                  <p:par>
                                    <p:cTn id="42" presetID="10" presetClass="entr" presetSubtype="0" fill="hold" nodeType="after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fade">
                                          <p:cBhvr>
                                            <p:cTn id="44" dur="500"/>
                                            <p:tgtEl>
                                              <p:spTgt spid="37"/>
                                            </p:tgtEl>
                                          </p:cBhvr>
                                        </p:animEffect>
                                      </p:childTnLst>
                                    </p:cTn>
                                  </p:par>
                                </p:childTnLst>
                              </p:cTn>
                            </p:par>
                            <p:par>
                              <p:cTn id="45" fill="hold">
                                <p:stCondLst>
                                  <p:cond delay="4000"/>
                                </p:stCondLst>
                                <p:childTnLst>
                                  <p:par>
                                    <p:cTn id="46" presetID="2" presetClass="entr" presetSubtype="2" fill="hold" nodeType="afterEffect">
                                      <p:stCondLst>
                                        <p:cond delay="0"/>
                                      </p:stCondLst>
                                      <p:childTnLst>
                                        <p:set>
                                          <p:cBhvr>
                                            <p:cTn id="47" dur="1" fill="hold">
                                              <p:stCondLst>
                                                <p:cond delay="0"/>
                                              </p:stCondLst>
                                            </p:cTn>
                                            <p:tgtEl>
                                              <p:spTgt spid="48"/>
                                            </p:tgtEl>
                                            <p:attrNameLst>
                                              <p:attrName>style.visibility</p:attrName>
                                            </p:attrNameLst>
                                          </p:cBhvr>
                                          <p:to>
                                            <p:strVal val="visible"/>
                                          </p:to>
                                        </p:set>
                                        <p:anim calcmode="lin" valueType="num">
                                          <p:cBhvr additive="base">
                                            <p:cTn id="48" dur="500" fill="hold"/>
                                            <p:tgtEl>
                                              <p:spTgt spid="48"/>
                                            </p:tgtEl>
                                            <p:attrNameLst>
                                              <p:attrName>ppt_x</p:attrName>
                                            </p:attrNameLst>
                                          </p:cBhvr>
                                          <p:tavLst>
                                            <p:tav tm="0">
                                              <p:val>
                                                <p:strVal val="1+#ppt_w/2"/>
                                              </p:val>
                                            </p:tav>
                                            <p:tav tm="100000">
                                              <p:val>
                                                <p:strVal val="#ppt_x"/>
                                              </p:val>
                                            </p:tav>
                                          </p:tavLst>
                                        </p:anim>
                                        <p:anim calcmode="lin" valueType="num">
                                          <p:cBhvr additive="base">
                                            <p:cTn id="49" dur="500" fill="hold"/>
                                            <p:tgtEl>
                                              <p:spTgt spid="48"/>
                                            </p:tgtEl>
                                            <p:attrNameLst>
                                              <p:attrName>ppt_y</p:attrName>
                                            </p:attrNameLst>
                                          </p:cBhvr>
                                          <p:tavLst>
                                            <p:tav tm="0">
                                              <p:val>
                                                <p:strVal val="#ppt_y"/>
                                              </p:val>
                                            </p:tav>
                                            <p:tav tm="100000">
                                              <p:val>
                                                <p:strVal val="#ppt_y"/>
                                              </p:val>
                                            </p:tav>
                                          </p:tavLst>
                                        </p:anim>
                                      </p:childTnLst>
                                    </p:cTn>
                                  </p:par>
                                </p:childTnLst>
                              </p:cTn>
                            </p:par>
                            <p:par>
                              <p:cTn id="50" fill="hold">
                                <p:stCondLst>
                                  <p:cond delay="4500"/>
                                </p:stCondLst>
                                <p:childTnLst>
                                  <p:par>
                                    <p:cTn id="51" presetID="10" presetClass="entr" presetSubtype="0" fill="hold" grpId="0" nodeType="afterEffect">
                                      <p:stCondLst>
                                        <p:cond delay="0"/>
                                      </p:stCondLst>
                                      <p:childTnLst>
                                        <p:set>
                                          <p:cBhvr>
                                            <p:cTn id="52" dur="1" fill="hold">
                                              <p:stCondLst>
                                                <p:cond delay="0"/>
                                              </p:stCondLst>
                                            </p:cTn>
                                            <p:tgtEl>
                                              <p:spTgt spid="51"/>
                                            </p:tgtEl>
                                            <p:attrNameLst>
                                              <p:attrName>style.visibility</p:attrName>
                                            </p:attrNameLst>
                                          </p:cBhvr>
                                          <p:to>
                                            <p:strVal val="visible"/>
                                          </p:to>
                                        </p:set>
                                        <p:animEffect transition="in" filter="fade">
                                          <p:cBhvr>
                                            <p:cTn id="53" dur="20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51"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2063286" y="3909958"/>
            <a:ext cx="8351839" cy="746661"/>
            <a:chOff x="2195736" y="1500982"/>
            <a:chExt cx="6264695" cy="559866"/>
          </a:xfrm>
        </p:grpSpPr>
        <p:grpSp>
          <p:nvGrpSpPr>
            <p:cNvPr id="24" name="组合 23"/>
            <p:cNvGrpSpPr/>
            <p:nvPr/>
          </p:nvGrpSpPr>
          <p:grpSpPr>
            <a:xfrm>
              <a:off x="2865325" y="1500982"/>
              <a:ext cx="5595106" cy="559866"/>
              <a:chOff x="3203848" y="1257430"/>
              <a:chExt cx="4123615" cy="412624"/>
            </a:xfrm>
          </p:grpSpPr>
          <p:sp>
            <p:nvSpPr>
              <p:cNvPr id="26" name="圆角矩形 25"/>
              <p:cNvSpPr/>
              <p:nvPr/>
            </p:nvSpPr>
            <p:spPr>
              <a:xfrm>
                <a:off x="3203848" y="1257430"/>
                <a:ext cx="4123615" cy="412624"/>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00" b="1" dirty="0">
                  <a:effectLst>
                    <a:outerShdw blurRad="38100" dist="38100" dir="2700000" algn="tl">
                      <a:srgbClr val="000000">
                        <a:alpha val="43137"/>
                      </a:srgbClr>
                    </a:outerShdw>
                  </a:effectLst>
                </a:endParaRPr>
              </a:p>
            </p:txBody>
          </p:sp>
          <p:sp>
            <p:nvSpPr>
              <p:cNvPr id="27" name="矩形 26"/>
              <p:cNvSpPr/>
              <p:nvPr/>
            </p:nvSpPr>
            <p:spPr>
              <a:xfrm>
                <a:off x="4112076" y="1326728"/>
                <a:ext cx="1824822" cy="280640"/>
              </a:xfrm>
              <a:prstGeom prst="rect">
                <a:avLst/>
              </a:prstGeom>
            </p:spPr>
            <p:txBody>
              <a:bodyPr wrap="none">
                <a:spAutoFit/>
              </a:bodyPr>
              <a:lstStyle/>
              <a:p>
                <a:r>
                  <a:rPr lang="zh-CN" altLang="en-US" sz="2700" b="1" dirty="0">
                    <a:latin typeface="微软雅黑" panose="020B0503020204020204" pitchFamily="34" charset="-122"/>
                    <a:ea typeface="微软雅黑" panose="020B0503020204020204" pitchFamily="34" charset="-122"/>
                  </a:rPr>
                  <a:t>单击填加文本或标题</a:t>
                </a:r>
                <a:endParaRPr lang="zh-CN" altLang="en-US" sz="2700" b="1" dirty="0">
                  <a:latin typeface="微软雅黑" panose="020B0503020204020204" pitchFamily="34" charset="-122"/>
                  <a:ea typeface="微软雅黑" panose="020B0503020204020204" pitchFamily="34" charset="-122"/>
                </a:endParaRPr>
              </a:p>
            </p:txBody>
          </p:sp>
        </p:grpSp>
        <p:sp>
          <p:nvSpPr>
            <p:cNvPr id="25" name="圆角矩形 10"/>
            <p:cNvSpPr/>
            <p:nvPr/>
          </p:nvSpPr>
          <p:spPr>
            <a:xfrm>
              <a:off x="2195736" y="1500982"/>
              <a:ext cx="1031891" cy="559866"/>
            </a:xfrm>
            <a:custGeom>
              <a:avLst/>
              <a:gdLst/>
              <a:ahLst/>
              <a:cxnLst/>
              <a:rect l="l" t="t" r="r" b="b"/>
              <a:pathLst>
                <a:path w="760508" h="412624">
                  <a:moveTo>
                    <a:pt x="68772" y="0"/>
                  </a:moveTo>
                  <a:lnTo>
                    <a:pt x="322746" y="0"/>
                  </a:lnTo>
                  <a:lnTo>
                    <a:pt x="397990" y="0"/>
                  </a:lnTo>
                  <a:lnTo>
                    <a:pt x="554196" y="0"/>
                  </a:lnTo>
                  <a:lnTo>
                    <a:pt x="760508" y="206312"/>
                  </a:lnTo>
                  <a:lnTo>
                    <a:pt x="554196" y="412624"/>
                  </a:lnTo>
                  <a:lnTo>
                    <a:pt x="397990" y="412624"/>
                  </a:lnTo>
                  <a:lnTo>
                    <a:pt x="322746" y="412624"/>
                  </a:lnTo>
                  <a:lnTo>
                    <a:pt x="68772" y="412624"/>
                  </a:lnTo>
                  <a:cubicBezTo>
                    <a:pt x="30790" y="412624"/>
                    <a:pt x="0" y="381834"/>
                    <a:pt x="0" y="343852"/>
                  </a:cubicBezTo>
                  <a:lnTo>
                    <a:pt x="0" y="68772"/>
                  </a:lnTo>
                  <a:cubicBezTo>
                    <a:pt x="0" y="30790"/>
                    <a:pt x="30790" y="0"/>
                    <a:pt x="68772" y="0"/>
                  </a:cubicBezTo>
                  <a:close/>
                </a:path>
              </a:pathLst>
            </a:custGeom>
            <a:solidFill>
              <a:srgbClr val="0070BC"/>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00" b="1" dirty="0"/>
                <a:t>3.</a:t>
              </a:r>
              <a:endParaRPr lang="zh-CN" altLang="en-US" sz="2700" b="1" dirty="0"/>
            </a:p>
          </p:txBody>
        </p:sp>
      </p:grpSp>
      <p:grpSp>
        <p:nvGrpSpPr>
          <p:cNvPr id="28" name="组合 27"/>
          <p:cNvGrpSpPr/>
          <p:nvPr/>
        </p:nvGrpSpPr>
        <p:grpSpPr>
          <a:xfrm>
            <a:off x="2955954" y="1626771"/>
            <a:ext cx="7459170" cy="746662"/>
            <a:chOff x="3203848" y="1942036"/>
            <a:chExt cx="4123615" cy="412624"/>
          </a:xfrm>
          <a:solidFill>
            <a:schemeClr val="accent1"/>
          </a:solidFill>
        </p:grpSpPr>
        <p:sp>
          <p:nvSpPr>
            <p:cNvPr id="29" name="圆角矩形 28"/>
            <p:cNvSpPr/>
            <p:nvPr/>
          </p:nvSpPr>
          <p:spPr>
            <a:xfrm>
              <a:off x="3203848" y="1942036"/>
              <a:ext cx="4123615" cy="412624"/>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00" b="1" dirty="0">
                <a:effectLst>
                  <a:outerShdw blurRad="38100" dist="38100" dir="2700000" algn="tl">
                    <a:srgbClr val="000000">
                      <a:alpha val="43137"/>
                    </a:srgbClr>
                  </a:outerShdw>
                </a:effectLst>
              </a:endParaRPr>
            </a:p>
          </p:txBody>
        </p:sp>
        <p:sp>
          <p:nvSpPr>
            <p:cNvPr id="30" name="矩形 29"/>
            <p:cNvSpPr/>
            <p:nvPr/>
          </p:nvSpPr>
          <p:spPr>
            <a:xfrm>
              <a:off x="4119059" y="2012303"/>
              <a:ext cx="1824822" cy="280640"/>
            </a:xfrm>
            <a:prstGeom prst="rect">
              <a:avLst/>
            </a:prstGeom>
            <a:noFill/>
          </p:spPr>
          <p:txBody>
            <a:bodyPr wrap="none">
              <a:spAutoFit/>
            </a:bodyPr>
            <a:lstStyle/>
            <a:p>
              <a:r>
                <a:rPr lang="zh-CN" altLang="en-US" sz="2700" b="1" dirty="0">
                  <a:latin typeface="微软雅黑" panose="020B0503020204020204" pitchFamily="34" charset="-122"/>
                  <a:ea typeface="微软雅黑" panose="020B0503020204020204" pitchFamily="34" charset="-122"/>
                </a:rPr>
                <a:t>单击填加文本或标题</a:t>
              </a:r>
              <a:endParaRPr lang="zh-CN" altLang="en-US" sz="2700" b="1" dirty="0">
                <a:latin typeface="微软雅黑" panose="020B0503020204020204" pitchFamily="34" charset="-122"/>
                <a:ea typeface="微软雅黑" panose="020B0503020204020204" pitchFamily="34" charset="-122"/>
              </a:endParaRPr>
            </a:p>
          </p:txBody>
        </p:sp>
      </p:grpSp>
      <p:sp>
        <p:nvSpPr>
          <p:cNvPr id="31" name="圆角矩形 10"/>
          <p:cNvSpPr/>
          <p:nvPr/>
        </p:nvSpPr>
        <p:spPr>
          <a:xfrm>
            <a:off x="2063285" y="1626767"/>
            <a:ext cx="1375676" cy="746661"/>
          </a:xfrm>
          <a:custGeom>
            <a:avLst/>
            <a:gdLst/>
            <a:ahLst/>
            <a:cxnLst/>
            <a:rect l="l" t="t" r="r" b="b"/>
            <a:pathLst>
              <a:path w="760508" h="412624">
                <a:moveTo>
                  <a:pt x="68772" y="0"/>
                </a:moveTo>
                <a:lnTo>
                  <a:pt x="322746" y="0"/>
                </a:lnTo>
                <a:lnTo>
                  <a:pt x="397990" y="0"/>
                </a:lnTo>
                <a:lnTo>
                  <a:pt x="554196" y="0"/>
                </a:lnTo>
                <a:lnTo>
                  <a:pt x="760508" y="206312"/>
                </a:lnTo>
                <a:lnTo>
                  <a:pt x="554196" y="412624"/>
                </a:lnTo>
                <a:lnTo>
                  <a:pt x="397990" y="412624"/>
                </a:lnTo>
                <a:lnTo>
                  <a:pt x="322746" y="412624"/>
                </a:lnTo>
                <a:lnTo>
                  <a:pt x="68772" y="412624"/>
                </a:lnTo>
                <a:cubicBezTo>
                  <a:pt x="30790" y="412624"/>
                  <a:pt x="0" y="381834"/>
                  <a:pt x="0" y="343852"/>
                </a:cubicBezTo>
                <a:lnTo>
                  <a:pt x="0" y="68772"/>
                </a:lnTo>
                <a:cubicBezTo>
                  <a:pt x="0" y="30790"/>
                  <a:pt x="30790" y="0"/>
                  <a:pt x="68772" y="0"/>
                </a:cubicBezTo>
                <a:close/>
              </a:path>
            </a:pathLst>
          </a:custGeom>
          <a:solidFill>
            <a:srgbClr val="0070BC"/>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sz="2700" b="1" dirty="0"/>
              <a:t>1.</a:t>
            </a:r>
            <a:endParaRPr lang="zh-CN" altLang="en-US" sz="2700" b="1" dirty="0"/>
          </a:p>
        </p:txBody>
      </p:sp>
      <p:sp>
        <p:nvSpPr>
          <p:cNvPr id="8" name="五边形 7"/>
          <p:cNvSpPr/>
          <p:nvPr/>
        </p:nvSpPr>
        <p:spPr>
          <a:xfrm>
            <a:off x="0" y="452774"/>
            <a:ext cx="1871287" cy="480164"/>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91" name="标题 1"/>
          <p:cNvSpPr txBox="1"/>
          <p:nvPr/>
        </p:nvSpPr>
        <p:spPr>
          <a:xfrm>
            <a:off x="307737" y="404758"/>
            <a:ext cx="1440403"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过渡页</a:t>
            </a:r>
            <a:endParaRPr lang="zh-CN" altLang="en-US" sz="2700" dirty="0"/>
          </a:p>
        </p:txBody>
      </p:sp>
      <p:sp>
        <p:nvSpPr>
          <p:cNvPr id="10" name="燕尾形 9"/>
          <p:cNvSpPr/>
          <p:nvPr/>
        </p:nvSpPr>
        <p:spPr>
          <a:xfrm>
            <a:off x="1748140"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endParaRPr>
          </a:p>
        </p:txBody>
      </p:sp>
      <p:sp>
        <p:nvSpPr>
          <p:cNvPr id="94" name="燕尾形 93"/>
          <p:cNvSpPr/>
          <p:nvPr/>
        </p:nvSpPr>
        <p:spPr>
          <a:xfrm>
            <a:off x="2036134"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endParaRPr>
          </a:p>
        </p:txBody>
      </p:sp>
      <p:grpSp>
        <p:nvGrpSpPr>
          <p:cNvPr id="42" name="组合 41"/>
          <p:cNvGrpSpPr/>
          <p:nvPr/>
        </p:nvGrpSpPr>
        <p:grpSpPr>
          <a:xfrm>
            <a:off x="2955954" y="5062353"/>
            <a:ext cx="7459170" cy="746656"/>
            <a:chOff x="3203848" y="3311254"/>
            <a:chExt cx="4123615" cy="412621"/>
          </a:xfrm>
          <a:solidFill>
            <a:schemeClr val="accent1"/>
          </a:solidFill>
        </p:grpSpPr>
        <p:sp>
          <p:nvSpPr>
            <p:cNvPr id="43" name="圆角矩形 42"/>
            <p:cNvSpPr/>
            <p:nvPr/>
          </p:nvSpPr>
          <p:spPr>
            <a:xfrm>
              <a:off x="3203848" y="3311254"/>
              <a:ext cx="4123615" cy="412621"/>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00" b="1" dirty="0">
                <a:effectLst>
                  <a:outerShdw blurRad="38100" dist="38100" dir="2700000" algn="tl">
                    <a:srgbClr val="000000">
                      <a:alpha val="43137"/>
                    </a:srgbClr>
                  </a:outerShdw>
                </a:effectLst>
              </a:endParaRPr>
            </a:p>
          </p:txBody>
        </p:sp>
        <p:sp>
          <p:nvSpPr>
            <p:cNvPr id="44" name="矩形 43"/>
            <p:cNvSpPr/>
            <p:nvPr/>
          </p:nvSpPr>
          <p:spPr>
            <a:xfrm>
              <a:off x="4112076" y="3381519"/>
              <a:ext cx="1824822" cy="280640"/>
            </a:xfrm>
            <a:prstGeom prst="rect">
              <a:avLst/>
            </a:prstGeom>
            <a:noFill/>
          </p:spPr>
          <p:txBody>
            <a:bodyPr wrap="none">
              <a:spAutoFit/>
            </a:bodyPr>
            <a:lstStyle/>
            <a:p>
              <a:r>
                <a:rPr lang="zh-CN" altLang="en-US" sz="2700" b="1" dirty="0">
                  <a:latin typeface="微软雅黑" panose="020B0503020204020204" pitchFamily="34" charset="-122"/>
                  <a:ea typeface="微软雅黑" panose="020B0503020204020204" pitchFamily="34" charset="-122"/>
                </a:rPr>
                <a:t>单击填加文本或标题</a:t>
              </a:r>
              <a:endParaRPr lang="zh-CN" altLang="en-US" sz="2700" b="1" dirty="0">
                <a:latin typeface="微软雅黑" panose="020B0503020204020204" pitchFamily="34" charset="-122"/>
                <a:ea typeface="微软雅黑" panose="020B0503020204020204" pitchFamily="34" charset="-122"/>
              </a:endParaRPr>
            </a:p>
          </p:txBody>
        </p:sp>
      </p:grpSp>
      <p:grpSp>
        <p:nvGrpSpPr>
          <p:cNvPr id="45" name="组合 44"/>
          <p:cNvGrpSpPr/>
          <p:nvPr/>
        </p:nvGrpSpPr>
        <p:grpSpPr>
          <a:xfrm>
            <a:off x="2955954" y="2757564"/>
            <a:ext cx="7459170" cy="746657"/>
            <a:chOff x="3203848" y="2626644"/>
            <a:chExt cx="4123615" cy="412621"/>
          </a:xfrm>
          <a:solidFill>
            <a:schemeClr val="bg1">
              <a:lumMod val="65000"/>
            </a:schemeClr>
          </a:solidFill>
        </p:grpSpPr>
        <p:sp>
          <p:nvSpPr>
            <p:cNvPr id="46" name="圆角矩形 45"/>
            <p:cNvSpPr/>
            <p:nvPr/>
          </p:nvSpPr>
          <p:spPr>
            <a:xfrm>
              <a:off x="3203848" y="2626644"/>
              <a:ext cx="4123615" cy="412621"/>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00" b="1" dirty="0">
                <a:effectLst>
                  <a:outerShdw blurRad="38100" dist="38100" dir="2700000" algn="tl">
                    <a:srgbClr val="000000">
                      <a:alpha val="43137"/>
                    </a:srgbClr>
                  </a:outerShdw>
                </a:effectLst>
              </a:endParaRPr>
            </a:p>
          </p:txBody>
        </p:sp>
        <p:sp>
          <p:nvSpPr>
            <p:cNvPr id="47" name="矩形 46"/>
            <p:cNvSpPr/>
            <p:nvPr/>
          </p:nvSpPr>
          <p:spPr>
            <a:xfrm>
              <a:off x="4119059" y="2696911"/>
              <a:ext cx="1824822" cy="280640"/>
            </a:xfrm>
            <a:prstGeom prst="rect">
              <a:avLst/>
            </a:prstGeom>
            <a:grpFill/>
          </p:spPr>
          <p:txBody>
            <a:bodyPr wrap="none">
              <a:spAutoFit/>
            </a:bodyPr>
            <a:lstStyle/>
            <a:p>
              <a:r>
                <a:rPr lang="zh-CN" altLang="en-US" sz="2700" b="1" dirty="0">
                  <a:latin typeface="微软雅黑" panose="020B0503020204020204" pitchFamily="34" charset="-122"/>
                  <a:ea typeface="微软雅黑" panose="020B0503020204020204" pitchFamily="34" charset="-122"/>
                </a:rPr>
                <a:t>单击填加文本或标题</a:t>
              </a:r>
              <a:endParaRPr lang="zh-CN" altLang="en-US" sz="2700" b="1" dirty="0">
                <a:latin typeface="微软雅黑" panose="020B0503020204020204" pitchFamily="34" charset="-122"/>
                <a:ea typeface="微软雅黑" panose="020B0503020204020204" pitchFamily="34" charset="-122"/>
              </a:endParaRPr>
            </a:p>
          </p:txBody>
        </p:sp>
      </p:grpSp>
      <p:sp>
        <p:nvSpPr>
          <p:cNvPr id="55" name="圆角矩形 10"/>
          <p:cNvSpPr/>
          <p:nvPr/>
        </p:nvSpPr>
        <p:spPr>
          <a:xfrm>
            <a:off x="2063285" y="5062353"/>
            <a:ext cx="1375676" cy="746661"/>
          </a:xfrm>
          <a:custGeom>
            <a:avLst/>
            <a:gdLst/>
            <a:ahLst/>
            <a:cxnLst/>
            <a:rect l="l" t="t" r="r" b="b"/>
            <a:pathLst>
              <a:path w="760508" h="412624">
                <a:moveTo>
                  <a:pt x="68772" y="0"/>
                </a:moveTo>
                <a:lnTo>
                  <a:pt x="322746" y="0"/>
                </a:lnTo>
                <a:lnTo>
                  <a:pt x="397990" y="0"/>
                </a:lnTo>
                <a:lnTo>
                  <a:pt x="554196" y="0"/>
                </a:lnTo>
                <a:lnTo>
                  <a:pt x="760508" y="206312"/>
                </a:lnTo>
                <a:lnTo>
                  <a:pt x="554196" y="412624"/>
                </a:lnTo>
                <a:lnTo>
                  <a:pt x="397990" y="412624"/>
                </a:lnTo>
                <a:lnTo>
                  <a:pt x="322746" y="412624"/>
                </a:lnTo>
                <a:lnTo>
                  <a:pt x="68772" y="412624"/>
                </a:lnTo>
                <a:cubicBezTo>
                  <a:pt x="30790" y="412624"/>
                  <a:pt x="0" y="381834"/>
                  <a:pt x="0" y="343852"/>
                </a:cubicBezTo>
                <a:lnTo>
                  <a:pt x="0" y="68772"/>
                </a:lnTo>
                <a:cubicBezTo>
                  <a:pt x="0" y="30790"/>
                  <a:pt x="30790" y="0"/>
                  <a:pt x="68772" y="0"/>
                </a:cubicBezTo>
                <a:close/>
              </a:path>
            </a:pathLst>
          </a:custGeom>
          <a:solidFill>
            <a:srgbClr val="0070BC"/>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sz="2700" b="1" dirty="0"/>
              <a:t>4.</a:t>
            </a:r>
            <a:endParaRPr lang="zh-CN" altLang="en-US" sz="2700" b="1" dirty="0"/>
          </a:p>
        </p:txBody>
      </p:sp>
      <p:sp>
        <p:nvSpPr>
          <p:cNvPr id="56" name="圆角矩形 10"/>
          <p:cNvSpPr/>
          <p:nvPr/>
        </p:nvSpPr>
        <p:spPr>
          <a:xfrm>
            <a:off x="2063285" y="2757560"/>
            <a:ext cx="1375676" cy="746661"/>
          </a:xfrm>
          <a:custGeom>
            <a:avLst/>
            <a:gdLst/>
            <a:ahLst/>
            <a:cxnLst/>
            <a:rect l="l" t="t" r="r" b="b"/>
            <a:pathLst>
              <a:path w="760508" h="412624">
                <a:moveTo>
                  <a:pt x="68772" y="0"/>
                </a:moveTo>
                <a:lnTo>
                  <a:pt x="322746" y="0"/>
                </a:lnTo>
                <a:lnTo>
                  <a:pt x="397990" y="0"/>
                </a:lnTo>
                <a:lnTo>
                  <a:pt x="554196" y="0"/>
                </a:lnTo>
                <a:lnTo>
                  <a:pt x="760508" y="206312"/>
                </a:lnTo>
                <a:lnTo>
                  <a:pt x="554196" y="412624"/>
                </a:lnTo>
                <a:lnTo>
                  <a:pt x="397990" y="412624"/>
                </a:lnTo>
                <a:lnTo>
                  <a:pt x="322746" y="412624"/>
                </a:lnTo>
                <a:lnTo>
                  <a:pt x="68772" y="412624"/>
                </a:lnTo>
                <a:cubicBezTo>
                  <a:pt x="30790" y="412624"/>
                  <a:pt x="0" y="381834"/>
                  <a:pt x="0" y="343852"/>
                </a:cubicBezTo>
                <a:lnTo>
                  <a:pt x="0" y="68772"/>
                </a:lnTo>
                <a:cubicBezTo>
                  <a:pt x="0" y="30790"/>
                  <a:pt x="30790" y="0"/>
                  <a:pt x="68772" y="0"/>
                </a:cubicBezTo>
                <a:close/>
              </a:path>
            </a:pathLst>
          </a:custGeom>
          <a:solidFill>
            <a:srgbClr val="0070BC"/>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sz="2700" b="1" dirty="0"/>
              <a:t>2.</a:t>
            </a:r>
            <a:endParaRPr lang="zh-CN" altLang="en-US" sz="2700" b="1" dirty="0"/>
          </a:p>
        </p:txBody>
      </p:sp>
      <p:sp>
        <p:nvSpPr>
          <p:cNvPr id="32" name="TextBox 31"/>
          <p:cNvSpPr txBox="1"/>
          <p:nvPr/>
        </p:nvSpPr>
        <p:spPr>
          <a:xfrm>
            <a:off x="13007076" y="7258718"/>
            <a:ext cx="1169398" cy="492557"/>
          </a:xfrm>
          <a:prstGeom prst="rect">
            <a:avLst/>
          </a:prstGeom>
          <a:noFill/>
        </p:spPr>
        <p:txBody>
          <a:bodyPr wrap="none" lIns="121917" tIns="60958" rIns="121917" bIns="60958"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 calcmode="lin" valueType="num">
                                      <p:cBhvr additive="base">
                                        <p:cTn id="7" dur="500" fill="hold"/>
                                        <p:tgtEl>
                                          <p:spTgt spid="91"/>
                                        </p:tgtEl>
                                        <p:attrNameLst>
                                          <p:attrName>ppt_x</p:attrName>
                                        </p:attrNameLst>
                                      </p:cBhvr>
                                      <p:tavLst>
                                        <p:tav tm="0">
                                          <p:val>
                                            <p:strVal val="0-#ppt_w/2"/>
                                          </p:val>
                                        </p:tav>
                                        <p:tav tm="100000">
                                          <p:val>
                                            <p:strVal val="#ppt_x"/>
                                          </p:val>
                                        </p:tav>
                                      </p:tavLst>
                                    </p:anim>
                                    <p:anim calcmode="lin" valueType="num">
                                      <p:cBhvr additive="base">
                                        <p:cTn id="8" dur="500" fill="hold"/>
                                        <p:tgtEl>
                                          <p:spTgt spid="9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63" presetClass="path" presetSubtype="0" accel="50000" decel="50000" fill="hold" grpId="0" nodeType="afterEffect">
                                  <p:stCondLst>
                                    <p:cond delay="0"/>
                                  </p:stCondLst>
                                  <p:childTnLst>
                                    <p:animMotion origin="layout" path="M -4.44444E-6 -1.384E-6 L 0.62865 -1.384E-6 " pathEditMode="relative" rAng="0" ptsTypes="AA">
                                      <p:cBhvr>
                                        <p:cTn id="11" dur="1000" fill="hold"/>
                                        <p:tgtEl>
                                          <p:spTgt spid="56"/>
                                        </p:tgtEl>
                                        <p:attrNameLst>
                                          <p:attrName>ppt_x</p:attrName>
                                          <p:attrName>ppt_y</p:attrName>
                                        </p:attrNameLst>
                                      </p:cBhvr>
                                      <p:rCtr x="31424" y="0"/>
                                    </p:animMotion>
                                  </p:childTnLst>
                                </p:cTn>
                              </p:par>
                              <p:par>
                                <p:cTn id="12" presetID="63" presetClass="path" presetSubtype="0" accel="50000" decel="50000" fill="hold" grpId="0" nodeType="withEffect">
                                  <p:stCondLst>
                                    <p:cond delay="0"/>
                                  </p:stCondLst>
                                  <p:childTnLst>
                                    <p:animMotion origin="layout" path="M -4.44444E-6 1.77325E-6 L 0.62865 1.77325E-6 " pathEditMode="relative" rAng="0" ptsTypes="AA">
                                      <p:cBhvr>
                                        <p:cTn id="13" dur="1000" fill="hold"/>
                                        <p:tgtEl>
                                          <p:spTgt spid="55"/>
                                        </p:tgtEl>
                                        <p:attrNameLst>
                                          <p:attrName>ppt_x</p:attrName>
                                          <p:attrName>ppt_y</p:attrName>
                                        </p:attrNameLst>
                                      </p:cBhvr>
                                      <p:rCtr x="31424" y="0"/>
                                    </p:animMotion>
                                  </p:childTnLst>
                                </p:cTn>
                              </p:par>
                              <p:par>
                                <p:cTn id="14" presetID="63" presetClass="path" presetSubtype="0" accel="50000" decel="50000" fill="hold" grpId="0" nodeType="withEffect">
                                  <p:stCondLst>
                                    <p:cond delay="0"/>
                                  </p:stCondLst>
                                  <p:childTnLst>
                                    <p:animMotion origin="layout" path="M -4.44444E-6 -9.57677E-7 L 0.62865 -9.57677E-7 " pathEditMode="relative" rAng="0" ptsTypes="AA">
                                      <p:cBhvr>
                                        <p:cTn id="15" dur="1000" fill="hold"/>
                                        <p:tgtEl>
                                          <p:spTgt spid="31"/>
                                        </p:tgtEl>
                                        <p:attrNameLst>
                                          <p:attrName>ppt_x</p:attrName>
                                          <p:attrName>ppt_y</p:attrName>
                                        </p:attrNameLst>
                                      </p:cBhvr>
                                      <p:rCtr x="31424" y="0"/>
                                    </p:animMotion>
                                  </p:childTnLst>
                                </p:cTn>
                              </p:par>
                              <p:par>
                                <p:cTn id="16" presetID="2" presetClass="exit" presetSubtype="2" fill="hold" grpId="1" nodeType="withEffect">
                                  <p:stCondLst>
                                    <p:cond delay="0"/>
                                  </p:stCondLst>
                                  <p:childTnLst>
                                    <p:anim calcmode="lin" valueType="num">
                                      <p:cBhvr additive="base">
                                        <p:cTn id="17" dur="500"/>
                                        <p:tgtEl>
                                          <p:spTgt spid="31"/>
                                        </p:tgtEl>
                                        <p:attrNameLst>
                                          <p:attrName>ppt_x</p:attrName>
                                        </p:attrNameLst>
                                      </p:cBhvr>
                                      <p:tavLst>
                                        <p:tav tm="0">
                                          <p:val>
                                            <p:strVal val="ppt_x"/>
                                          </p:val>
                                        </p:tav>
                                        <p:tav tm="100000">
                                          <p:val>
                                            <p:strVal val="1+ppt_w/2"/>
                                          </p:val>
                                        </p:tav>
                                      </p:tavLst>
                                    </p:anim>
                                    <p:anim calcmode="lin" valueType="num">
                                      <p:cBhvr additive="base">
                                        <p:cTn id="18" dur="500"/>
                                        <p:tgtEl>
                                          <p:spTgt spid="31"/>
                                        </p:tgtEl>
                                        <p:attrNameLst>
                                          <p:attrName>ppt_y</p:attrName>
                                        </p:attrNameLst>
                                      </p:cBhvr>
                                      <p:tavLst>
                                        <p:tav tm="0">
                                          <p:val>
                                            <p:strVal val="ppt_y"/>
                                          </p:val>
                                        </p:tav>
                                        <p:tav tm="100000">
                                          <p:val>
                                            <p:strVal val="ppt_y"/>
                                          </p:val>
                                        </p:tav>
                                      </p:tavLst>
                                    </p:anim>
                                    <p:set>
                                      <p:cBhvr>
                                        <p:cTn id="19" dur="1" fill="hold">
                                          <p:stCondLst>
                                            <p:cond delay="499"/>
                                          </p:stCondLst>
                                        </p:cTn>
                                        <p:tgtEl>
                                          <p:spTgt spid="31"/>
                                        </p:tgtEl>
                                        <p:attrNameLst>
                                          <p:attrName>style.visibility</p:attrName>
                                        </p:attrNameLst>
                                      </p:cBhvr>
                                      <p:to>
                                        <p:strVal val="hidden"/>
                                      </p:to>
                                    </p:set>
                                  </p:childTnLst>
                                </p:cTn>
                              </p:par>
                              <p:par>
                                <p:cTn id="20" presetID="2" presetClass="exit" presetSubtype="2" fill="hold" grpId="1" nodeType="withEffect">
                                  <p:stCondLst>
                                    <p:cond delay="0"/>
                                  </p:stCondLst>
                                  <p:childTnLst>
                                    <p:anim calcmode="lin" valueType="num">
                                      <p:cBhvr additive="base">
                                        <p:cTn id="21" dur="500"/>
                                        <p:tgtEl>
                                          <p:spTgt spid="56"/>
                                        </p:tgtEl>
                                        <p:attrNameLst>
                                          <p:attrName>ppt_x</p:attrName>
                                        </p:attrNameLst>
                                      </p:cBhvr>
                                      <p:tavLst>
                                        <p:tav tm="0">
                                          <p:val>
                                            <p:strVal val="ppt_x"/>
                                          </p:val>
                                        </p:tav>
                                        <p:tav tm="100000">
                                          <p:val>
                                            <p:strVal val="1+ppt_w/2"/>
                                          </p:val>
                                        </p:tav>
                                      </p:tavLst>
                                    </p:anim>
                                    <p:anim calcmode="lin" valueType="num">
                                      <p:cBhvr additive="base">
                                        <p:cTn id="22" dur="500"/>
                                        <p:tgtEl>
                                          <p:spTgt spid="56"/>
                                        </p:tgtEl>
                                        <p:attrNameLst>
                                          <p:attrName>ppt_y</p:attrName>
                                        </p:attrNameLst>
                                      </p:cBhvr>
                                      <p:tavLst>
                                        <p:tav tm="0">
                                          <p:val>
                                            <p:strVal val="ppt_y"/>
                                          </p:val>
                                        </p:tav>
                                        <p:tav tm="100000">
                                          <p:val>
                                            <p:strVal val="ppt_y"/>
                                          </p:val>
                                        </p:tav>
                                      </p:tavLst>
                                    </p:anim>
                                    <p:set>
                                      <p:cBhvr>
                                        <p:cTn id="23" dur="1" fill="hold">
                                          <p:stCondLst>
                                            <p:cond delay="499"/>
                                          </p:stCondLst>
                                        </p:cTn>
                                        <p:tgtEl>
                                          <p:spTgt spid="56"/>
                                        </p:tgtEl>
                                        <p:attrNameLst>
                                          <p:attrName>style.visibility</p:attrName>
                                        </p:attrNameLst>
                                      </p:cBhvr>
                                      <p:to>
                                        <p:strVal val="hidden"/>
                                      </p:to>
                                    </p:set>
                                  </p:childTnLst>
                                </p:cTn>
                              </p:par>
                              <p:par>
                                <p:cTn id="24" presetID="2" presetClass="exit" presetSubtype="2" fill="hold" nodeType="withEffect">
                                  <p:stCondLst>
                                    <p:cond delay="0"/>
                                  </p:stCondLst>
                                  <p:childTnLst>
                                    <p:anim calcmode="lin" valueType="num">
                                      <p:cBhvr additive="base">
                                        <p:cTn id="25" dur="500"/>
                                        <p:tgtEl>
                                          <p:spTgt spid="45"/>
                                        </p:tgtEl>
                                        <p:attrNameLst>
                                          <p:attrName>ppt_x</p:attrName>
                                        </p:attrNameLst>
                                      </p:cBhvr>
                                      <p:tavLst>
                                        <p:tav tm="0">
                                          <p:val>
                                            <p:strVal val="ppt_x"/>
                                          </p:val>
                                        </p:tav>
                                        <p:tav tm="100000">
                                          <p:val>
                                            <p:strVal val="1+ppt_w/2"/>
                                          </p:val>
                                        </p:tav>
                                      </p:tavLst>
                                    </p:anim>
                                    <p:anim calcmode="lin" valueType="num">
                                      <p:cBhvr additive="base">
                                        <p:cTn id="26" dur="500"/>
                                        <p:tgtEl>
                                          <p:spTgt spid="45"/>
                                        </p:tgtEl>
                                        <p:attrNameLst>
                                          <p:attrName>ppt_y</p:attrName>
                                        </p:attrNameLst>
                                      </p:cBhvr>
                                      <p:tavLst>
                                        <p:tav tm="0">
                                          <p:val>
                                            <p:strVal val="ppt_y"/>
                                          </p:val>
                                        </p:tav>
                                        <p:tav tm="100000">
                                          <p:val>
                                            <p:strVal val="ppt_y"/>
                                          </p:val>
                                        </p:tav>
                                      </p:tavLst>
                                    </p:anim>
                                    <p:set>
                                      <p:cBhvr>
                                        <p:cTn id="27" dur="1" fill="hold">
                                          <p:stCondLst>
                                            <p:cond delay="499"/>
                                          </p:stCondLst>
                                        </p:cTn>
                                        <p:tgtEl>
                                          <p:spTgt spid="45"/>
                                        </p:tgtEl>
                                        <p:attrNameLst>
                                          <p:attrName>style.visibility</p:attrName>
                                        </p:attrNameLst>
                                      </p:cBhvr>
                                      <p:to>
                                        <p:strVal val="hidden"/>
                                      </p:to>
                                    </p:set>
                                  </p:childTnLst>
                                </p:cTn>
                              </p:par>
                              <p:par>
                                <p:cTn id="28" presetID="2" presetClass="exit" presetSubtype="2" fill="hold" grpId="1" nodeType="withEffect">
                                  <p:stCondLst>
                                    <p:cond delay="0"/>
                                  </p:stCondLst>
                                  <p:childTnLst>
                                    <p:anim calcmode="lin" valueType="num">
                                      <p:cBhvr additive="base">
                                        <p:cTn id="29" dur="500"/>
                                        <p:tgtEl>
                                          <p:spTgt spid="55"/>
                                        </p:tgtEl>
                                        <p:attrNameLst>
                                          <p:attrName>ppt_x</p:attrName>
                                        </p:attrNameLst>
                                      </p:cBhvr>
                                      <p:tavLst>
                                        <p:tav tm="0">
                                          <p:val>
                                            <p:strVal val="ppt_x"/>
                                          </p:val>
                                        </p:tav>
                                        <p:tav tm="100000">
                                          <p:val>
                                            <p:strVal val="1+ppt_w/2"/>
                                          </p:val>
                                        </p:tav>
                                      </p:tavLst>
                                    </p:anim>
                                    <p:anim calcmode="lin" valueType="num">
                                      <p:cBhvr additive="base">
                                        <p:cTn id="30" dur="500"/>
                                        <p:tgtEl>
                                          <p:spTgt spid="55"/>
                                        </p:tgtEl>
                                        <p:attrNameLst>
                                          <p:attrName>ppt_y</p:attrName>
                                        </p:attrNameLst>
                                      </p:cBhvr>
                                      <p:tavLst>
                                        <p:tav tm="0">
                                          <p:val>
                                            <p:strVal val="ppt_y"/>
                                          </p:val>
                                        </p:tav>
                                        <p:tav tm="100000">
                                          <p:val>
                                            <p:strVal val="ppt_y"/>
                                          </p:val>
                                        </p:tav>
                                      </p:tavLst>
                                    </p:anim>
                                    <p:set>
                                      <p:cBhvr>
                                        <p:cTn id="31" dur="1" fill="hold">
                                          <p:stCondLst>
                                            <p:cond delay="499"/>
                                          </p:stCondLst>
                                        </p:cTn>
                                        <p:tgtEl>
                                          <p:spTgt spid="55"/>
                                        </p:tgtEl>
                                        <p:attrNameLst>
                                          <p:attrName>style.visibility</p:attrName>
                                        </p:attrNameLst>
                                      </p:cBhvr>
                                      <p:to>
                                        <p:strVal val="hidden"/>
                                      </p:to>
                                    </p:set>
                                  </p:childTnLst>
                                </p:cTn>
                              </p:par>
                              <p:par>
                                <p:cTn id="32" presetID="2" presetClass="exit" presetSubtype="2" fill="hold" nodeType="withEffect">
                                  <p:stCondLst>
                                    <p:cond delay="0"/>
                                  </p:stCondLst>
                                  <p:childTnLst>
                                    <p:anim calcmode="lin" valueType="num">
                                      <p:cBhvr additive="base">
                                        <p:cTn id="33" dur="500"/>
                                        <p:tgtEl>
                                          <p:spTgt spid="28"/>
                                        </p:tgtEl>
                                        <p:attrNameLst>
                                          <p:attrName>ppt_x</p:attrName>
                                        </p:attrNameLst>
                                      </p:cBhvr>
                                      <p:tavLst>
                                        <p:tav tm="0">
                                          <p:val>
                                            <p:strVal val="ppt_x"/>
                                          </p:val>
                                        </p:tav>
                                        <p:tav tm="100000">
                                          <p:val>
                                            <p:strVal val="1+ppt_w/2"/>
                                          </p:val>
                                        </p:tav>
                                      </p:tavLst>
                                    </p:anim>
                                    <p:anim calcmode="lin" valueType="num">
                                      <p:cBhvr additive="base">
                                        <p:cTn id="34" dur="500"/>
                                        <p:tgtEl>
                                          <p:spTgt spid="28"/>
                                        </p:tgtEl>
                                        <p:attrNameLst>
                                          <p:attrName>ppt_y</p:attrName>
                                        </p:attrNameLst>
                                      </p:cBhvr>
                                      <p:tavLst>
                                        <p:tav tm="0">
                                          <p:val>
                                            <p:strVal val="ppt_y"/>
                                          </p:val>
                                        </p:tav>
                                        <p:tav tm="100000">
                                          <p:val>
                                            <p:strVal val="ppt_y"/>
                                          </p:val>
                                        </p:tav>
                                      </p:tavLst>
                                    </p:anim>
                                    <p:set>
                                      <p:cBhvr>
                                        <p:cTn id="35" dur="1" fill="hold">
                                          <p:stCondLst>
                                            <p:cond delay="499"/>
                                          </p:stCondLst>
                                        </p:cTn>
                                        <p:tgtEl>
                                          <p:spTgt spid="28"/>
                                        </p:tgtEl>
                                        <p:attrNameLst>
                                          <p:attrName>style.visibility</p:attrName>
                                        </p:attrNameLst>
                                      </p:cBhvr>
                                      <p:to>
                                        <p:strVal val="hidden"/>
                                      </p:to>
                                    </p:set>
                                  </p:childTnLst>
                                </p:cTn>
                              </p:par>
                              <p:par>
                                <p:cTn id="36" presetID="2" presetClass="exit" presetSubtype="2" fill="hold" nodeType="withEffect">
                                  <p:stCondLst>
                                    <p:cond delay="0"/>
                                  </p:stCondLst>
                                  <p:childTnLst>
                                    <p:anim calcmode="lin" valueType="num">
                                      <p:cBhvr additive="base">
                                        <p:cTn id="37" dur="500"/>
                                        <p:tgtEl>
                                          <p:spTgt spid="42"/>
                                        </p:tgtEl>
                                        <p:attrNameLst>
                                          <p:attrName>ppt_x</p:attrName>
                                        </p:attrNameLst>
                                      </p:cBhvr>
                                      <p:tavLst>
                                        <p:tav tm="0">
                                          <p:val>
                                            <p:strVal val="ppt_x"/>
                                          </p:val>
                                        </p:tav>
                                        <p:tav tm="100000">
                                          <p:val>
                                            <p:strVal val="1+ppt_w/2"/>
                                          </p:val>
                                        </p:tav>
                                      </p:tavLst>
                                    </p:anim>
                                    <p:anim calcmode="lin" valueType="num">
                                      <p:cBhvr additive="base">
                                        <p:cTn id="38" dur="500"/>
                                        <p:tgtEl>
                                          <p:spTgt spid="42"/>
                                        </p:tgtEl>
                                        <p:attrNameLst>
                                          <p:attrName>ppt_y</p:attrName>
                                        </p:attrNameLst>
                                      </p:cBhvr>
                                      <p:tavLst>
                                        <p:tav tm="0">
                                          <p:val>
                                            <p:strVal val="ppt_y"/>
                                          </p:val>
                                        </p:tav>
                                        <p:tav tm="100000">
                                          <p:val>
                                            <p:strVal val="ppt_y"/>
                                          </p:val>
                                        </p:tav>
                                      </p:tavLst>
                                    </p:anim>
                                    <p:set>
                                      <p:cBhvr>
                                        <p:cTn id="39" dur="1" fill="hold">
                                          <p:stCondLst>
                                            <p:cond delay="499"/>
                                          </p:stCondLst>
                                        </p:cTn>
                                        <p:tgtEl>
                                          <p:spTgt spid="42"/>
                                        </p:tgtEl>
                                        <p:attrNameLst>
                                          <p:attrName>style.visibility</p:attrName>
                                        </p:attrNameLst>
                                      </p:cBhvr>
                                      <p:to>
                                        <p:strVal val="hidden"/>
                                      </p:to>
                                    </p:set>
                                  </p:childTnLst>
                                </p:cTn>
                              </p:par>
                            </p:childTnLst>
                          </p:cTn>
                        </p:par>
                        <p:par>
                          <p:cTn id="40" fill="hold">
                            <p:stCondLst>
                              <p:cond delay="1500"/>
                            </p:stCondLst>
                            <p:childTnLst>
                              <p:par>
                                <p:cTn id="41" presetID="42" presetClass="path" presetSubtype="0" accel="50000" decel="50000" fill="hold" nodeType="afterEffect">
                                  <p:stCondLst>
                                    <p:cond delay="0"/>
                                  </p:stCondLst>
                                  <p:childTnLst>
                                    <p:animMotion origin="layout" path="M 4.44444E-6 -2.71605E-6 L 4.44444E-6 -0.12438 " pathEditMode="relative" rAng="0" ptsTypes="AA">
                                      <p:cBhvr>
                                        <p:cTn id="42" dur="500" fill="hold"/>
                                        <p:tgtEl>
                                          <p:spTgt spid="23"/>
                                        </p:tgtEl>
                                        <p:attrNameLst>
                                          <p:attrName>ppt_x</p:attrName>
                                          <p:attrName>ppt_y</p:attrName>
                                        </p:attrNameLst>
                                      </p:cBhvr>
                                      <p:rCtr x="0" y="-6235"/>
                                    </p:animMotion>
                                  </p:childTnLst>
                                </p:cTn>
                              </p:par>
                            </p:childTnLst>
                          </p:cTn>
                        </p:par>
                        <p:par>
                          <p:cTn id="43" fill="hold">
                            <p:stCondLst>
                              <p:cond delay="2000"/>
                            </p:stCondLst>
                            <p:childTnLst>
                              <p:par>
                                <p:cTn id="44" presetID="10" presetClass="entr" presetSubtype="0" fill="hold" grpId="0" nodeType="after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2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1" grpId="1" animBg="1"/>
      <p:bldP spid="91" grpId="0"/>
      <p:bldP spid="55" grpId="0" animBg="1"/>
      <p:bldP spid="55" grpId="1" animBg="1"/>
      <p:bldP spid="56" grpId="0" animBg="1"/>
      <p:bldP spid="56" grpId="1" animBg="1"/>
      <p:bldP spid="3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1" y="452774"/>
            <a:ext cx="4079246" cy="480164"/>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 name="标题 1"/>
          <p:cNvSpPr txBox="1"/>
          <p:nvPr/>
        </p:nvSpPr>
        <p:spPr>
          <a:xfrm>
            <a:off x="527313" y="404758"/>
            <a:ext cx="3291518"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单击此处添加标题</a:t>
            </a:r>
            <a:endParaRPr lang="zh-CN" altLang="en-US" sz="2700" dirty="0"/>
          </a:p>
        </p:txBody>
      </p:sp>
      <p:sp>
        <p:nvSpPr>
          <p:cNvPr id="4" name="燕尾形 3"/>
          <p:cNvSpPr/>
          <p:nvPr/>
        </p:nvSpPr>
        <p:spPr>
          <a:xfrm>
            <a:off x="3956098"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 name="燕尾形 4"/>
          <p:cNvSpPr/>
          <p:nvPr/>
        </p:nvSpPr>
        <p:spPr>
          <a:xfrm>
            <a:off x="4244092"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26" name="任意多边形 100"/>
          <p:cNvSpPr/>
          <p:nvPr/>
        </p:nvSpPr>
        <p:spPr bwMode="auto">
          <a:xfrm>
            <a:off x="7959725" y="3171825"/>
            <a:ext cx="2549525" cy="287338"/>
          </a:xfrm>
          <a:custGeom>
            <a:avLst/>
            <a:gdLst>
              <a:gd name="connsiteX0" fmla="*/ 0 w 1600200"/>
              <a:gd name="connsiteY0" fmla="*/ 552450 h 552450"/>
              <a:gd name="connsiteX1" fmla="*/ 171450 w 1600200"/>
              <a:gd name="connsiteY1" fmla="*/ 0 h 552450"/>
              <a:gd name="connsiteX2" fmla="*/ 1600200 w 1600200"/>
              <a:gd name="connsiteY2" fmla="*/ 0 h 552450"/>
            </a:gdLst>
            <a:ahLst/>
            <a:cxnLst>
              <a:cxn ang="0">
                <a:pos x="connsiteX0" y="connsiteY0"/>
              </a:cxn>
              <a:cxn ang="0">
                <a:pos x="connsiteX1" y="connsiteY1"/>
              </a:cxn>
              <a:cxn ang="0">
                <a:pos x="connsiteX2" y="connsiteY2"/>
              </a:cxn>
            </a:cxnLst>
            <a:rect l="l" t="t" r="r" b="b"/>
            <a:pathLst>
              <a:path w="1600200" h="552450">
                <a:moveTo>
                  <a:pt x="0" y="552450"/>
                </a:moveTo>
                <a:lnTo>
                  <a:pt x="171450" y="0"/>
                </a:lnTo>
                <a:lnTo>
                  <a:pt x="1600200" y="0"/>
                </a:lnTo>
              </a:path>
            </a:pathLst>
          </a:custGeom>
          <a:noFill/>
          <a:ln w="12700" cap="flat" cmpd="sng" algn="ctr">
            <a:solidFill>
              <a:srgbClr val="ADBACA"/>
            </a:solidFill>
            <a:prstDash val="solid"/>
            <a:headEnd type="oval" w="med" len="med"/>
            <a:tailEnd type="stealth" w="med" len="me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00"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任意多边形 108"/>
          <p:cNvSpPr/>
          <p:nvPr/>
        </p:nvSpPr>
        <p:spPr bwMode="auto">
          <a:xfrm flipH="1">
            <a:off x="1712913" y="3479800"/>
            <a:ext cx="2551112" cy="287338"/>
          </a:xfrm>
          <a:custGeom>
            <a:avLst/>
            <a:gdLst>
              <a:gd name="connsiteX0" fmla="*/ 0 w 1600200"/>
              <a:gd name="connsiteY0" fmla="*/ 552450 h 552450"/>
              <a:gd name="connsiteX1" fmla="*/ 171450 w 1600200"/>
              <a:gd name="connsiteY1" fmla="*/ 0 h 552450"/>
              <a:gd name="connsiteX2" fmla="*/ 1600200 w 1600200"/>
              <a:gd name="connsiteY2" fmla="*/ 0 h 552450"/>
            </a:gdLst>
            <a:ahLst/>
            <a:cxnLst>
              <a:cxn ang="0">
                <a:pos x="connsiteX0" y="connsiteY0"/>
              </a:cxn>
              <a:cxn ang="0">
                <a:pos x="connsiteX1" y="connsiteY1"/>
              </a:cxn>
              <a:cxn ang="0">
                <a:pos x="connsiteX2" y="connsiteY2"/>
              </a:cxn>
            </a:cxnLst>
            <a:rect l="l" t="t" r="r" b="b"/>
            <a:pathLst>
              <a:path w="1600200" h="552450">
                <a:moveTo>
                  <a:pt x="0" y="552450"/>
                </a:moveTo>
                <a:lnTo>
                  <a:pt x="171450" y="0"/>
                </a:lnTo>
                <a:lnTo>
                  <a:pt x="1600200" y="0"/>
                </a:lnTo>
              </a:path>
            </a:pathLst>
          </a:custGeom>
          <a:noFill/>
          <a:ln w="12700" cap="flat" cmpd="sng" algn="ctr">
            <a:solidFill>
              <a:srgbClr val="ADBACA"/>
            </a:solidFill>
            <a:prstDash val="solid"/>
            <a:headEnd type="oval" w="med" len="med"/>
            <a:tailEnd type="stealth" w="med" len="me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00"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任意多边形 112"/>
          <p:cNvSpPr/>
          <p:nvPr/>
        </p:nvSpPr>
        <p:spPr>
          <a:xfrm>
            <a:off x="6367463" y="2471738"/>
            <a:ext cx="673100" cy="1001712"/>
          </a:xfrm>
          <a:custGeom>
            <a:avLst/>
            <a:gdLst>
              <a:gd name="connsiteX0" fmla="*/ 0 w 647700"/>
              <a:gd name="connsiteY0" fmla="*/ 965200 h 965200"/>
              <a:gd name="connsiteX1" fmla="*/ 152400 w 647700"/>
              <a:gd name="connsiteY1" fmla="*/ 508000 h 965200"/>
              <a:gd name="connsiteX2" fmla="*/ 647700 w 647700"/>
              <a:gd name="connsiteY2" fmla="*/ 0 h 965200"/>
              <a:gd name="connsiteX0-1" fmla="*/ 0 w 647700"/>
              <a:gd name="connsiteY0-2" fmla="*/ 965200 h 965200"/>
              <a:gd name="connsiteX1-3" fmla="*/ 101600 w 647700"/>
              <a:gd name="connsiteY1-4" fmla="*/ 520700 h 965200"/>
              <a:gd name="connsiteX2-5" fmla="*/ 647700 w 647700"/>
              <a:gd name="connsiteY2-6" fmla="*/ 0 h 965200"/>
            </a:gdLst>
            <a:ahLst/>
            <a:cxnLst>
              <a:cxn ang="0">
                <a:pos x="connsiteX0-1" y="connsiteY0-2"/>
              </a:cxn>
              <a:cxn ang="0">
                <a:pos x="connsiteX1-3" y="connsiteY1-4"/>
              </a:cxn>
              <a:cxn ang="0">
                <a:pos x="connsiteX2-5" y="connsiteY2-6"/>
              </a:cxn>
            </a:cxnLst>
            <a:rect l="l" t="t" r="r" b="b"/>
            <a:pathLst>
              <a:path w="647700" h="965200">
                <a:moveTo>
                  <a:pt x="0" y="965200"/>
                </a:moveTo>
                <a:lnTo>
                  <a:pt x="101600" y="520700"/>
                </a:lnTo>
                <a:lnTo>
                  <a:pt x="647700" y="0"/>
                </a:lnTo>
              </a:path>
            </a:pathLst>
          </a:custGeom>
          <a:noFill/>
          <a:ln w="12700" cap="flat" cmpd="sng" algn="ctr">
            <a:solidFill>
              <a:srgbClr val="ADBACA"/>
            </a:solidFill>
            <a:prstDash val="solid"/>
            <a:headEnd type="oval" w="med" len="med"/>
            <a:tailEnd type="stealth" w="med" len="me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00"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任意多边形 113"/>
          <p:cNvSpPr/>
          <p:nvPr/>
        </p:nvSpPr>
        <p:spPr>
          <a:xfrm flipH="1">
            <a:off x="4654550" y="2463800"/>
            <a:ext cx="673100" cy="1003300"/>
          </a:xfrm>
          <a:custGeom>
            <a:avLst/>
            <a:gdLst>
              <a:gd name="connsiteX0" fmla="*/ 0 w 647700"/>
              <a:gd name="connsiteY0" fmla="*/ 965200 h 965200"/>
              <a:gd name="connsiteX1" fmla="*/ 152400 w 647700"/>
              <a:gd name="connsiteY1" fmla="*/ 508000 h 965200"/>
              <a:gd name="connsiteX2" fmla="*/ 647700 w 647700"/>
              <a:gd name="connsiteY2" fmla="*/ 0 h 965200"/>
              <a:gd name="connsiteX0-1" fmla="*/ 0 w 647700"/>
              <a:gd name="connsiteY0-2" fmla="*/ 965200 h 965200"/>
              <a:gd name="connsiteX1-3" fmla="*/ 101600 w 647700"/>
              <a:gd name="connsiteY1-4" fmla="*/ 520700 h 965200"/>
              <a:gd name="connsiteX2-5" fmla="*/ 647700 w 647700"/>
              <a:gd name="connsiteY2-6" fmla="*/ 0 h 965200"/>
            </a:gdLst>
            <a:ahLst/>
            <a:cxnLst>
              <a:cxn ang="0">
                <a:pos x="connsiteX0-1" y="connsiteY0-2"/>
              </a:cxn>
              <a:cxn ang="0">
                <a:pos x="connsiteX1-3" y="connsiteY1-4"/>
              </a:cxn>
              <a:cxn ang="0">
                <a:pos x="connsiteX2-5" y="connsiteY2-6"/>
              </a:cxn>
            </a:cxnLst>
            <a:rect l="l" t="t" r="r" b="b"/>
            <a:pathLst>
              <a:path w="647700" h="965200">
                <a:moveTo>
                  <a:pt x="0" y="965200"/>
                </a:moveTo>
                <a:lnTo>
                  <a:pt x="101600" y="520700"/>
                </a:lnTo>
                <a:lnTo>
                  <a:pt x="647700" y="0"/>
                </a:lnTo>
              </a:path>
            </a:pathLst>
          </a:custGeom>
          <a:noFill/>
          <a:ln w="12700" cap="flat" cmpd="sng" algn="ctr">
            <a:solidFill>
              <a:srgbClr val="ADBACA"/>
            </a:solidFill>
            <a:prstDash val="solid"/>
            <a:headEnd type="oval" w="med" len="med"/>
            <a:tailEnd type="stealth" w="med" len="me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00"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0" name="组合 29"/>
          <p:cNvGrpSpPr/>
          <p:nvPr/>
        </p:nvGrpSpPr>
        <p:grpSpPr>
          <a:xfrm>
            <a:off x="3984625" y="3254375"/>
            <a:ext cx="1028700" cy="1041400"/>
            <a:chOff x="3984625" y="3254375"/>
            <a:chExt cx="1028700" cy="1041400"/>
          </a:xfrm>
        </p:grpSpPr>
        <p:sp>
          <p:nvSpPr>
            <p:cNvPr id="31" name="Freeform 19"/>
            <p:cNvSpPr/>
            <p:nvPr/>
          </p:nvSpPr>
          <p:spPr bwMode="auto">
            <a:xfrm>
              <a:off x="3984625" y="3254375"/>
              <a:ext cx="1028700" cy="1041400"/>
            </a:xfrm>
            <a:custGeom>
              <a:avLst/>
              <a:gdLst>
                <a:gd name="T0" fmla="*/ 15 w 101"/>
                <a:gd name="T1" fmla="*/ 31 h 102"/>
                <a:gd name="T2" fmla="*/ 21 w 101"/>
                <a:gd name="T3" fmla="*/ 5 h 102"/>
                <a:gd name="T4" fmla="*/ 26 w 101"/>
                <a:gd name="T5" fmla="*/ 1 h 102"/>
                <a:gd name="T6" fmla="*/ 32 w 101"/>
                <a:gd name="T7" fmla="*/ 2 h 102"/>
                <a:gd name="T8" fmla="*/ 95 w 101"/>
                <a:gd name="T9" fmla="*/ 41 h 102"/>
                <a:gd name="T10" fmla="*/ 101 w 101"/>
                <a:gd name="T11" fmla="*/ 51 h 102"/>
                <a:gd name="T12" fmla="*/ 94 w 101"/>
                <a:gd name="T13" fmla="*/ 63 h 102"/>
                <a:gd name="T14" fmla="*/ 6 w 101"/>
                <a:gd name="T15" fmla="*/ 102 h 102"/>
                <a:gd name="T16" fmla="*/ 2 w 101"/>
                <a:gd name="T17" fmla="*/ 101 h 102"/>
                <a:gd name="T18" fmla="*/ 0 w 101"/>
                <a:gd name="T19" fmla="*/ 97 h 102"/>
                <a:gd name="T20" fmla="*/ 5 w 101"/>
                <a:gd name="T21" fmla="*/ 77 h 102"/>
                <a:gd name="T22" fmla="*/ 15 w 101"/>
                <a:gd name="T23" fmla="*/ 3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102">
                  <a:moveTo>
                    <a:pt x="15" y="31"/>
                  </a:moveTo>
                  <a:cubicBezTo>
                    <a:pt x="21" y="5"/>
                    <a:pt x="21" y="5"/>
                    <a:pt x="21" y="5"/>
                  </a:cubicBezTo>
                  <a:cubicBezTo>
                    <a:pt x="21" y="5"/>
                    <a:pt x="22" y="2"/>
                    <a:pt x="26" y="1"/>
                  </a:cubicBezTo>
                  <a:cubicBezTo>
                    <a:pt x="29" y="0"/>
                    <a:pt x="32" y="2"/>
                    <a:pt x="32" y="2"/>
                  </a:cubicBezTo>
                  <a:cubicBezTo>
                    <a:pt x="95" y="41"/>
                    <a:pt x="95" y="41"/>
                    <a:pt x="95" y="41"/>
                  </a:cubicBezTo>
                  <a:cubicBezTo>
                    <a:pt x="95" y="41"/>
                    <a:pt x="101" y="46"/>
                    <a:pt x="101" y="51"/>
                  </a:cubicBezTo>
                  <a:cubicBezTo>
                    <a:pt x="101" y="60"/>
                    <a:pt x="94" y="63"/>
                    <a:pt x="94" y="63"/>
                  </a:cubicBezTo>
                  <a:cubicBezTo>
                    <a:pt x="6" y="102"/>
                    <a:pt x="6" y="102"/>
                    <a:pt x="6" y="102"/>
                  </a:cubicBezTo>
                  <a:cubicBezTo>
                    <a:pt x="6" y="102"/>
                    <a:pt x="3" y="102"/>
                    <a:pt x="2" y="101"/>
                  </a:cubicBezTo>
                  <a:cubicBezTo>
                    <a:pt x="0" y="99"/>
                    <a:pt x="0" y="97"/>
                    <a:pt x="0" y="97"/>
                  </a:cubicBezTo>
                  <a:cubicBezTo>
                    <a:pt x="5" y="77"/>
                    <a:pt x="5" y="77"/>
                    <a:pt x="5" y="77"/>
                  </a:cubicBezTo>
                  <a:lnTo>
                    <a:pt x="15" y="31"/>
                  </a:lnTo>
                  <a:close/>
                </a:path>
              </a:pathLst>
            </a:custGeom>
            <a:solidFill>
              <a:srgbClr val="0070C0"/>
            </a:solidFill>
            <a:ln w="3175"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00"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6"/>
            <p:cNvSpPr>
              <a:spLocks noChangeAspect="1" noEditPoints="1"/>
            </p:cNvSpPr>
            <p:nvPr/>
          </p:nvSpPr>
          <p:spPr bwMode="auto">
            <a:xfrm>
              <a:off x="4429125" y="3636963"/>
              <a:ext cx="225425" cy="241300"/>
            </a:xfrm>
            <a:custGeom>
              <a:avLst/>
              <a:gdLst>
                <a:gd name="T0" fmla="*/ 67 w 376"/>
                <a:gd name="T1" fmla="*/ 3 h 401"/>
                <a:gd name="T2" fmla="*/ 62 w 376"/>
                <a:gd name="T3" fmla="*/ 3 h 401"/>
                <a:gd name="T4" fmla="*/ 0 w 376"/>
                <a:gd name="T5" fmla="*/ 159 h 401"/>
                <a:gd name="T6" fmla="*/ 65 w 376"/>
                <a:gd name="T7" fmla="*/ 223 h 401"/>
                <a:gd name="T8" fmla="*/ 129 w 376"/>
                <a:gd name="T9" fmla="*/ 159 h 401"/>
                <a:gd name="T10" fmla="*/ 67 w 376"/>
                <a:gd name="T11" fmla="*/ 3 h 401"/>
                <a:gd name="T12" fmla="*/ 313 w 376"/>
                <a:gd name="T13" fmla="*/ 3 h 401"/>
                <a:gd name="T14" fmla="*/ 309 w 376"/>
                <a:gd name="T15" fmla="*/ 3 h 401"/>
                <a:gd name="T16" fmla="*/ 246 w 376"/>
                <a:gd name="T17" fmla="*/ 159 h 401"/>
                <a:gd name="T18" fmla="*/ 311 w 376"/>
                <a:gd name="T19" fmla="*/ 223 h 401"/>
                <a:gd name="T20" fmla="*/ 376 w 376"/>
                <a:gd name="T21" fmla="*/ 159 h 401"/>
                <a:gd name="T22" fmla="*/ 313 w 376"/>
                <a:gd name="T23" fmla="*/ 3 h 401"/>
                <a:gd name="T24" fmla="*/ 185 w 376"/>
                <a:gd name="T25" fmla="*/ 180 h 401"/>
                <a:gd name="T26" fmla="*/ 123 w 376"/>
                <a:gd name="T27" fmla="*/ 337 h 401"/>
                <a:gd name="T28" fmla="*/ 188 w 376"/>
                <a:gd name="T29" fmla="*/ 401 h 401"/>
                <a:gd name="T30" fmla="*/ 253 w 376"/>
                <a:gd name="T31" fmla="*/ 337 h 401"/>
                <a:gd name="T32" fmla="*/ 190 w 376"/>
                <a:gd name="T33" fmla="*/ 180 h 401"/>
                <a:gd name="T34" fmla="*/ 185 w 376"/>
                <a:gd name="T35" fmla="*/ 18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6" h="401">
                  <a:moveTo>
                    <a:pt x="67" y="3"/>
                  </a:moveTo>
                  <a:cubicBezTo>
                    <a:pt x="67" y="0"/>
                    <a:pt x="62" y="0"/>
                    <a:pt x="62" y="3"/>
                  </a:cubicBezTo>
                  <a:cubicBezTo>
                    <a:pt x="52" y="85"/>
                    <a:pt x="0" y="102"/>
                    <a:pt x="0" y="159"/>
                  </a:cubicBezTo>
                  <a:cubicBezTo>
                    <a:pt x="0" y="195"/>
                    <a:pt x="29" y="223"/>
                    <a:pt x="65" y="223"/>
                  </a:cubicBezTo>
                  <a:cubicBezTo>
                    <a:pt x="100" y="223"/>
                    <a:pt x="129" y="195"/>
                    <a:pt x="129" y="159"/>
                  </a:cubicBezTo>
                  <a:cubicBezTo>
                    <a:pt x="129" y="102"/>
                    <a:pt x="77" y="85"/>
                    <a:pt x="67" y="3"/>
                  </a:cubicBezTo>
                  <a:close/>
                  <a:moveTo>
                    <a:pt x="313" y="3"/>
                  </a:moveTo>
                  <a:cubicBezTo>
                    <a:pt x="313" y="0"/>
                    <a:pt x="309" y="0"/>
                    <a:pt x="309" y="3"/>
                  </a:cubicBezTo>
                  <a:cubicBezTo>
                    <a:pt x="298" y="85"/>
                    <a:pt x="246" y="102"/>
                    <a:pt x="246" y="159"/>
                  </a:cubicBezTo>
                  <a:cubicBezTo>
                    <a:pt x="246" y="195"/>
                    <a:pt x="276" y="223"/>
                    <a:pt x="311" y="223"/>
                  </a:cubicBezTo>
                  <a:cubicBezTo>
                    <a:pt x="346" y="223"/>
                    <a:pt x="376" y="195"/>
                    <a:pt x="376" y="159"/>
                  </a:cubicBezTo>
                  <a:cubicBezTo>
                    <a:pt x="376" y="102"/>
                    <a:pt x="324" y="85"/>
                    <a:pt x="313" y="3"/>
                  </a:cubicBezTo>
                  <a:close/>
                  <a:moveTo>
                    <a:pt x="185" y="180"/>
                  </a:moveTo>
                  <a:cubicBezTo>
                    <a:pt x="175" y="263"/>
                    <a:pt x="123" y="280"/>
                    <a:pt x="123" y="337"/>
                  </a:cubicBezTo>
                  <a:cubicBezTo>
                    <a:pt x="123" y="372"/>
                    <a:pt x="153" y="401"/>
                    <a:pt x="188" y="401"/>
                  </a:cubicBezTo>
                  <a:cubicBezTo>
                    <a:pt x="223" y="401"/>
                    <a:pt x="253" y="372"/>
                    <a:pt x="253" y="337"/>
                  </a:cubicBezTo>
                  <a:cubicBezTo>
                    <a:pt x="253" y="280"/>
                    <a:pt x="200" y="263"/>
                    <a:pt x="190" y="180"/>
                  </a:cubicBezTo>
                  <a:cubicBezTo>
                    <a:pt x="190" y="178"/>
                    <a:pt x="186" y="178"/>
                    <a:pt x="185" y="180"/>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dirty="0" smtClean="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组合 32"/>
          <p:cNvGrpSpPr/>
          <p:nvPr/>
        </p:nvGrpSpPr>
        <p:grpSpPr>
          <a:xfrm>
            <a:off x="6624638" y="2768600"/>
            <a:ext cx="1938337" cy="1908175"/>
            <a:chOff x="6624638" y="2768600"/>
            <a:chExt cx="1938337" cy="1908175"/>
          </a:xfrm>
        </p:grpSpPr>
        <p:sp>
          <p:nvSpPr>
            <p:cNvPr id="34" name="Freeform 17"/>
            <p:cNvSpPr>
              <a:spLocks noChangeAspect="1"/>
            </p:cNvSpPr>
            <p:nvPr/>
          </p:nvSpPr>
          <p:spPr bwMode="auto">
            <a:xfrm>
              <a:off x="6624638" y="2768600"/>
              <a:ext cx="1938337" cy="1908175"/>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rgbClr val="0070C0"/>
            </a:solidFill>
            <a:ln w="3175"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00"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26"/>
            <p:cNvSpPr>
              <a:spLocks noChangeAspect="1"/>
            </p:cNvSpPr>
            <p:nvPr/>
          </p:nvSpPr>
          <p:spPr bwMode="auto">
            <a:xfrm>
              <a:off x="7621588" y="3638550"/>
              <a:ext cx="242887" cy="25082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dirty="0" smtClean="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组合 35"/>
          <p:cNvGrpSpPr/>
          <p:nvPr/>
        </p:nvGrpSpPr>
        <p:grpSpPr>
          <a:xfrm>
            <a:off x="4706938" y="3127375"/>
            <a:ext cx="1295400" cy="1265238"/>
            <a:chOff x="4706938" y="3127375"/>
            <a:chExt cx="1295400" cy="1265238"/>
          </a:xfrm>
        </p:grpSpPr>
        <p:grpSp>
          <p:nvGrpSpPr>
            <p:cNvPr id="37" name="组合 36"/>
            <p:cNvGrpSpPr/>
            <p:nvPr/>
          </p:nvGrpSpPr>
          <p:grpSpPr>
            <a:xfrm>
              <a:off x="4706938" y="3127375"/>
              <a:ext cx="1295400" cy="1265238"/>
              <a:chOff x="4706938" y="3127375"/>
              <a:chExt cx="1295400" cy="1265238"/>
            </a:xfrm>
          </p:grpSpPr>
          <p:grpSp>
            <p:nvGrpSpPr>
              <p:cNvPr id="62" name="组合 61"/>
              <p:cNvGrpSpPr/>
              <p:nvPr/>
            </p:nvGrpSpPr>
            <p:grpSpPr>
              <a:xfrm>
                <a:off x="4706938" y="3127375"/>
                <a:ext cx="1295400" cy="1265238"/>
                <a:chOff x="4706938" y="3127375"/>
                <a:chExt cx="1295400" cy="1265238"/>
              </a:xfrm>
            </p:grpSpPr>
            <p:sp>
              <p:nvSpPr>
                <p:cNvPr id="64" name="Freeform 18"/>
                <p:cNvSpPr/>
                <p:nvPr/>
              </p:nvSpPr>
              <p:spPr bwMode="auto">
                <a:xfrm>
                  <a:off x="4706938" y="3127375"/>
                  <a:ext cx="1295400" cy="1265238"/>
                </a:xfrm>
                <a:custGeom>
                  <a:avLst/>
                  <a:gdLst>
                    <a:gd name="T0" fmla="*/ 127 w 127"/>
                    <a:gd name="T1" fmla="*/ 64 h 124"/>
                    <a:gd name="T2" fmla="*/ 117 w 127"/>
                    <a:gd name="T3" fmla="*/ 76 h 124"/>
                    <a:gd name="T4" fmla="*/ 8 w 127"/>
                    <a:gd name="T5" fmla="*/ 124 h 124"/>
                    <a:gd name="T6" fmla="*/ 2 w 127"/>
                    <a:gd name="T7" fmla="*/ 123 h 124"/>
                    <a:gd name="T8" fmla="*/ 1 w 127"/>
                    <a:gd name="T9" fmla="*/ 118 h 124"/>
                    <a:gd name="T10" fmla="*/ 6 w 127"/>
                    <a:gd name="T11" fmla="*/ 94 h 124"/>
                    <a:gd name="T12" fmla="*/ 39 w 127"/>
                    <a:gd name="T13" fmla="*/ 62 h 124"/>
                    <a:gd name="T14" fmla="*/ 19 w 127"/>
                    <a:gd name="T15" fmla="*/ 38 h 124"/>
                    <a:gd name="T16" fmla="*/ 26 w 127"/>
                    <a:gd name="T17" fmla="*/ 6 h 124"/>
                    <a:gd name="T18" fmla="*/ 32 w 127"/>
                    <a:gd name="T19" fmla="*/ 1 h 124"/>
                    <a:gd name="T20" fmla="*/ 39 w 127"/>
                    <a:gd name="T21" fmla="*/ 2 h 124"/>
                    <a:gd name="T22" fmla="*/ 121 w 127"/>
                    <a:gd name="T23" fmla="*/ 52 h 124"/>
                    <a:gd name="T24" fmla="*/ 127 w 127"/>
                    <a:gd name="T25"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 h="124">
                      <a:moveTo>
                        <a:pt x="127" y="64"/>
                      </a:moveTo>
                      <a:cubicBezTo>
                        <a:pt x="127" y="71"/>
                        <a:pt x="117" y="76"/>
                        <a:pt x="117" y="76"/>
                      </a:cubicBezTo>
                      <a:cubicBezTo>
                        <a:pt x="8" y="124"/>
                        <a:pt x="8" y="124"/>
                        <a:pt x="8" y="124"/>
                      </a:cubicBezTo>
                      <a:cubicBezTo>
                        <a:pt x="8" y="124"/>
                        <a:pt x="4" y="124"/>
                        <a:pt x="2" y="123"/>
                      </a:cubicBezTo>
                      <a:cubicBezTo>
                        <a:pt x="0" y="121"/>
                        <a:pt x="1" y="118"/>
                        <a:pt x="1" y="118"/>
                      </a:cubicBezTo>
                      <a:cubicBezTo>
                        <a:pt x="6" y="94"/>
                        <a:pt x="6" y="94"/>
                        <a:pt x="6" y="94"/>
                      </a:cubicBezTo>
                      <a:cubicBezTo>
                        <a:pt x="6" y="94"/>
                        <a:pt x="39" y="81"/>
                        <a:pt x="39" y="62"/>
                      </a:cubicBezTo>
                      <a:cubicBezTo>
                        <a:pt x="40" y="48"/>
                        <a:pt x="19" y="38"/>
                        <a:pt x="19" y="38"/>
                      </a:cubicBezTo>
                      <a:cubicBezTo>
                        <a:pt x="26" y="6"/>
                        <a:pt x="26" y="6"/>
                        <a:pt x="26" y="6"/>
                      </a:cubicBezTo>
                      <a:cubicBezTo>
                        <a:pt x="26" y="6"/>
                        <a:pt x="28" y="2"/>
                        <a:pt x="32" y="1"/>
                      </a:cubicBezTo>
                      <a:cubicBezTo>
                        <a:pt x="36" y="0"/>
                        <a:pt x="39" y="2"/>
                        <a:pt x="39" y="2"/>
                      </a:cubicBezTo>
                      <a:cubicBezTo>
                        <a:pt x="121" y="52"/>
                        <a:pt x="121" y="52"/>
                        <a:pt x="121" y="52"/>
                      </a:cubicBezTo>
                      <a:cubicBezTo>
                        <a:pt x="121" y="52"/>
                        <a:pt x="127" y="57"/>
                        <a:pt x="127" y="64"/>
                      </a:cubicBezTo>
                      <a:close/>
                    </a:path>
                  </a:pathLst>
                </a:custGeom>
                <a:solidFill>
                  <a:srgbClr val="5B9BD5"/>
                </a:solidFill>
                <a:ln w="3175"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00"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Freeform 442"/>
                <p:cNvSpPr>
                  <a:spLocks noEditPoints="1"/>
                </p:cNvSpPr>
                <p:nvPr/>
              </p:nvSpPr>
              <p:spPr bwMode="auto">
                <a:xfrm>
                  <a:off x="5276850" y="3656013"/>
                  <a:ext cx="258763" cy="222250"/>
                </a:xfrm>
                <a:custGeom>
                  <a:avLst/>
                  <a:gdLst>
                    <a:gd name="T0" fmla="*/ 278 w 288"/>
                    <a:gd name="T1" fmla="*/ 0 h 246"/>
                    <a:gd name="T2" fmla="*/ 52 w 288"/>
                    <a:gd name="T3" fmla="*/ 0 h 246"/>
                    <a:gd name="T4" fmla="*/ 42 w 288"/>
                    <a:gd name="T5" fmla="*/ 10 h 246"/>
                    <a:gd name="T6" fmla="*/ 42 w 288"/>
                    <a:gd name="T7" fmla="*/ 43 h 246"/>
                    <a:gd name="T8" fmla="*/ 10 w 288"/>
                    <a:gd name="T9" fmla="*/ 43 h 246"/>
                    <a:gd name="T10" fmla="*/ 0 w 288"/>
                    <a:gd name="T11" fmla="*/ 53 h 246"/>
                    <a:gd name="T12" fmla="*/ 0 w 288"/>
                    <a:gd name="T13" fmla="*/ 219 h 246"/>
                    <a:gd name="T14" fmla="*/ 27 w 288"/>
                    <a:gd name="T15" fmla="*/ 246 h 246"/>
                    <a:gd name="T16" fmla="*/ 52 w 288"/>
                    <a:gd name="T17" fmla="*/ 246 h 246"/>
                    <a:gd name="T18" fmla="*/ 241 w 288"/>
                    <a:gd name="T19" fmla="*/ 246 h 246"/>
                    <a:gd name="T20" fmla="*/ 278 w 288"/>
                    <a:gd name="T21" fmla="*/ 246 h 246"/>
                    <a:gd name="T22" fmla="*/ 288 w 288"/>
                    <a:gd name="T23" fmla="*/ 236 h 246"/>
                    <a:gd name="T24" fmla="*/ 288 w 288"/>
                    <a:gd name="T25" fmla="*/ 10 h 246"/>
                    <a:gd name="T26" fmla="*/ 278 w 288"/>
                    <a:gd name="T27" fmla="*/ 0 h 246"/>
                    <a:gd name="T28" fmla="*/ 271 w 288"/>
                    <a:gd name="T29" fmla="*/ 229 h 246"/>
                    <a:gd name="T30" fmla="*/ 241 w 288"/>
                    <a:gd name="T31" fmla="*/ 229 h 246"/>
                    <a:gd name="T32" fmla="*/ 52 w 288"/>
                    <a:gd name="T33" fmla="*/ 229 h 246"/>
                    <a:gd name="T34" fmla="*/ 27 w 288"/>
                    <a:gd name="T35" fmla="*/ 229 h 246"/>
                    <a:gd name="T36" fmla="*/ 17 w 288"/>
                    <a:gd name="T37" fmla="*/ 219 h 246"/>
                    <a:gd name="T38" fmla="*/ 17 w 288"/>
                    <a:gd name="T39" fmla="*/ 60 h 246"/>
                    <a:gd name="T40" fmla="*/ 42 w 288"/>
                    <a:gd name="T41" fmla="*/ 60 h 246"/>
                    <a:gd name="T42" fmla="*/ 42 w 288"/>
                    <a:gd name="T43" fmla="*/ 214 h 246"/>
                    <a:gd name="T44" fmla="*/ 59 w 288"/>
                    <a:gd name="T45" fmla="*/ 214 h 246"/>
                    <a:gd name="T46" fmla="*/ 59 w 288"/>
                    <a:gd name="T47" fmla="*/ 60 h 246"/>
                    <a:gd name="T48" fmla="*/ 59 w 288"/>
                    <a:gd name="T49" fmla="*/ 60 h 246"/>
                    <a:gd name="T50" fmla="*/ 59 w 288"/>
                    <a:gd name="T51" fmla="*/ 43 h 246"/>
                    <a:gd name="T52" fmla="*/ 59 w 288"/>
                    <a:gd name="T53" fmla="*/ 17 h 246"/>
                    <a:gd name="T54" fmla="*/ 271 w 288"/>
                    <a:gd name="T55" fmla="*/ 17 h 246"/>
                    <a:gd name="T56" fmla="*/ 271 w 288"/>
                    <a:gd name="T57" fmla="*/ 229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8" h="246">
                      <a:moveTo>
                        <a:pt x="278" y="0"/>
                      </a:moveTo>
                      <a:cubicBezTo>
                        <a:pt x="52" y="0"/>
                        <a:pt x="52" y="0"/>
                        <a:pt x="52" y="0"/>
                      </a:cubicBezTo>
                      <a:cubicBezTo>
                        <a:pt x="44" y="0"/>
                        <a:pt x="42" y="2"/>
                        <a:pt x="42" y="10"/>
                      </a:cubicBezTo>
                      <a:cubicBezTo>
                        <a:pt x="42" y="43"/>
                        <a:pt x="42" y="43"/>
                        <a:pt x="42" y="43"/>
                      </a:cubicBezTo>
                      <a:cubicBezTo>
                        <a:pt x="10" y="43"/>
                        <a:pt x="10" y="43"/>
                        <a:pt x="10" y="43"/>
                      </a:cubicBezTo>
                      <a:cubicBezTo>
                        <a:pt x="2" y="43"/>
                        <a:pt x="0" y="45"/>
                        <a:pt x="0" y="53"/>
                      </a:cubicBezTo>
                      <a:cubicBezTo>
                        <a:pt x="0" y="219"/>
                        <a:pt x="0" y="219"/>
                        <a:pt x="0" y="219"/>
                      </a:cubicBezTo>
                      <a:cubicBezTo>
                        <a:pt x="0" y="231"/>
                        <a:pt x="14" y="246"/>
                        <a:pt x="27" y="246"/>
                      </a:cubicBezTo>
                      <a:cubicBezTo>
                        <a:pt x="52" y="246"/>
                        <a:pt x="52" y="246"/>
                        <a:pt x="52" y="246"/>
                      </a:cubicBezTo>
                      <a:cubicBezTo>
                        <a:pt x="241" y="246"/>
                        <a:pt x="241" y="246"/>
                        <a:pt x="241" y="246"/>
                      </a:cubicBezTo>
                      <a:cubicBezTo>
                        <a:pt x="278" y="246"/>
                        <a:pt x="278" y="246"/>
                        <a:pt x="278" y="246"/>
                      </a:cubicBezTo>
                      <a:cubicBezTo>
                        <a:pt x="286" y="246"/>
                        <a:pt x="288" y="244"/>
                        <a:pt x="288" y="236"/>
                      </a:cubicBezTo>
                      <a:cubicBezTo>
                        <a:pt x="288" y="10"/>
                        <a:pt x="288" y="10"/>
                        <a:pt x="288" y="10"/>
                      </a:cubicBezTo>
                      <a:cubicBezTo>
                        <a:pt x="288" y="2"/>
                        <a:pt x="286" y="0"/>
                        <a:pt x="278" y="0"/>
                      </a:cubicBezTo>
                      <a:close/>
                      <a:moveTo>
                        <a:pt x="271" y="229"/>
                      </a:moveTo>
                      <a:cubicBezTo>
                        <a:pt x="241" y="229"/>
                        <a:pt x="241" y="229"/>
                        <a:pt x="241" y="229"/>
                      </a:cubicBezTo>
                      <a:cubicBezTo>
                        <a:pt x="52" y="229"/>
                        <a:pt x="52" y="229"/>
                        <a:pt x="52" y="229"/>
                      </a:cubicBezTo>
                      <a:cubicBezTo>
                        <a:pt x="27" y="229"/>
                        <a:pt x="27" y="229"/>
                        <a:pt x="27" y="229"/>
                      </a:cubicBezTo>
                      <a:cubicBezTo>
                        <a:pt x="24" y="229"/>
                        <a:pt x="17" y="222"/>
                        <a:pt x="17" y="219"/>
                      </a:cubicBezTo>
                      <a:cubicBezTo>
                        <a:pt x="17" y="60"/>
                        <a:pt x="17" y="60"/>
                        <a:pt x="17" y="60"/>
                      </a:cubicBezTo>
                      <a:cubicBezTo>
                        <a:pt x="42" y="60"/>
                        <a:pt x="42" y="60"/>
                        <a:pt x="42" y="60"/>
                      </a:cubicBezTo>
                      <a:cubicBezTo>
                        <a:pt x="42" y="214"/>
                        <a:pt x="42" y="214"/>
                        <a:pt x="42" y="214"/>
                      </a:cubicBezTo>
                      <a:cubicBezTo>
                        <a:pt x="59" y="214"/>
                        <a:pt x="59" y="214"/>
                        <a:pt x="59" y="214"/>
                      </a:cubicBezTo>
                      <a:cubicBezTo>
                        <a:pt x="59" y="60"/>
                        <a:pt x="59" y="60"/>
                        <a:pt x="59" y="60"/>
                      </a:cubicBezTo>
                      <a:cubicBezTo>
                        <a:pt x="59" y="60"/>
                        <a:pt x="59" y="60"/>
                        <a:pt x="59" y="60"/>
                      </a:cubicBezTo>
                      <a:cubicBezTo>
                        <a:pt x="59" y="43"/>
                        <a:pt x="59" y="43"/>
                        <a:pt x="59" y="43"/>
                      </a:cubicBezTo>
                      <a:cubicBezTo>
                        <a:pt x="59" y="17"/>
                        <a:pt x="59" y="17"/>
                        <a:pt x="59" y="17"/>
                      </a:cubicBezTo>
                      <a:cubicBezTo>
                        <a:pt x="271" y="17"/>
                        <a:pt x="271" y="17"/>
                        <a:pt x="271" y="17"/>
                      </a:cubicBezTo>
                      <a:lnTo>
                        <a:pt x="271" y="22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3" name="Rectangle 443"/>
              <p:cNvSpPr>
                <a:spLocks noChangeArrowheads="1"/>
              </p:cNvSpPr>
              <p:nvPr/>
            </p:nvSpPr>
            <p:spPr bwMode="auto">
              <a:xfrm>
                <a:off x="5349875" y="3692525"/>
                <a:ext cx="68263" cy="682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grpSp>
        <p:sp>
          <p:nvSpPr>
            <p:cNvPr id="58" name="Rectangle 444"/>
            <p:cNvSpPr>
              <a:spLocks noChangeArrowheads="1"/>
            </p:cNvSpPr>
            <p:nvPr/>
          </p:nvSpPr>
          <p:spPr bwMode="auto">
            <a:xfrm>
              <a:off x="5440363" y="3702050"/>
              <a:ext cx="57150" cy="111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59" name="Rectangle 445"/>
            <p:cNvSpPr>
              <a:spLocks noChangeArrowheads="1"/>
            </p:cNvSpPr>
            <p:nvPr/>
          </p:nvSpPr>
          <p:spPr bwMode="auto">
            <a:xfrm>
              <a:off x="5440363" y="3736975"/>
              <a:ext cx="57150" cy="111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60" name="Rectangle 446"/>
            <p:cNvSpPr>
              <a:spLocks noChangeArrowheads="1"/>
            </p:cNvSpPr>
            <p:nvPr/>
          </p:nvSpPr>
          <p:spPr bwMode="auto">
            <a:xfrm>
              <a:off x="5349875" y="3784600"/>
              <a:ext cx="147638" cy="111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61" name="Rectangle 447"/>
            <p:cNvSpPr>
              <a:spLocks noChangeArrowheads="1"/>
            </p:cNvSpPr>
            <p:nvPr/>
          </p:nvSpPr>
          <p:spPr bwMode="auto">
            <a:xfrm>
              <a:off x="5349875" y="3821113"/>
              <a:ext cx="147638" cy="111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grpSp>
      <p:grpSp>
        <p:nvGrpSpPr>
          <p:cNvPr id="66" name="组合 65"/>
          <p:cNvGrpSpPr/>
          <p:nvPr/>
        </p:nvGrpSpPr>
        <p:grpSpPr>
          <a:xfrm>
            <a:off x="5626100" y="3008313"/>
            <a:ext cx="1481138" cy="1458912"/>
            <a:chOff x="5626100" y="3008313"/>
            <a:chExt cx="1481138" cy="1458912"/>
          </a:xfrm>
        </p:grpSpPr>
        <p:grpSp>
          <p:nvGrpSpPr>
            <p:cNvPr id="67" name="组合 66"/>
            <p:cNvGrpSpPr/>
            <p:nvPr/>
          </p:nvGrpSpPr>
          <p:grpSpPr>
            <a:xfrm>
              <a:off x="5626100" y="3008313"/>
              <a:ext cx="1481138" cy="1458912"/>
              <a:chOff x="5626100" y="3008313"/>
              <a:chExt cx="1481138" cy="1458912"/>
            </a:xfrm>
          </p:grpSpPr>
          <p:sp>
            <p:nvSpPr>
              <p:cNvPr id="73" name="Freeform 17"/>
              <p:cNvSpPr/>
              <p:nvPr/>
            </p:nvSpPr>
            <p:spPr bwMode="auto">
              <a:xfrm>
                <a:off x="5626100" y="3008313"/>
                <a:ext cx="1481138" cy="1458912"/>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rgbClr val="64A0DC"/>
              </a:solidFill>
              <a:ln w="3175" cap="flat" cmpd="sng" algn="ctr">
                <a:no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00"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Oval 56"/>
              <p:cNvSpPr>
                <a:spLocks noChangeArrowheads="1"/>
              </p:cNvSpPr>
              <p:nvPr/>
            </p:nvSpPr>
            <p:spPr bwMode="auto">
              <a:xfrm>
                <a:off x="6367463" y="3616325"/>
                <a:ext cx="301625" cy="300038"/>
              </a:xfrm>
              <a:prstGeom prst="ellipse">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80296" tIns="40148" rIns="80296" bIns="40148"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grpSp>
        <p:grpSp>
          <p:nvGrpSpPr>
            <p:cNvPr id="68" name="组合 67"/>
            <p:cNvGrpSpPr/>
            <p:nvPr/>
          </p:nvGrpSpPr>
          <p:grpSpPr>
            <a:xfrm>
              <a:off x="6413500" y="3622675"/>
              <a:ext cx="250825" cy="280988"/>
              <a:chOff x="6413500" y="3622675"/>
              <a:chExt cx="250825" cy="280988"/>
            </a:xfrm>
          </p:grpSpPr>
          <p:grpSp>
            <p:nvGrpSpPr>
              <p:cNvPr id="69" name="组合 68"/>
              <p:cNvGrpSpPr/>
              <p:nvPr/>
            </p:nvGrpSpPr>
            <p:grpSpPr>
              <a:xfrm>
                <a:off x="6413500" y="3656013"/>
                <a:ext cx="201613" cy="247650"/>
                <a:chOff x="6413500" y="3656013"/>
                <a:chExt cx="201613" cy="247650"/>
              </a:xfrm>
            </p:grpSpPr>
            <p:sp>
              <p:nvSpPr>
                <p:cNvPr id="71" name="Freeform 57"/>
                <p:cNvSpPr/>
                <p:nvPr/>
              </p:nvSpPr>
              <p:spPr bwMode="auto">
                <a:xfrm>
                  <a:off x="6413500" y="3656013"/>
                  <a:ext cx="155575" cy="141287"/>
                </a:xfrm>
                <a:custGeom>
                  <a:avLst/>
                  <a:gdLst>
                    <a:gd name="T0" fmla="*/ 8 w 95"/>
                    <a:gd name="T1" fmla="*/ 33 h 87"/>
                    <a:gd name="T2" fmla="*/ 29 w 95"/>
                    <a:gd name="T3" fmla="*/ 74 h 87"/>
                    <a:gd name="T4" fmla="*/ 57 w 95"/>
                    <a:gd name="T5" fmla="*/ 85 h 87"/>
                    <a:gd name="T6" fmla="*/ 54 w 95"/>
                    <a:gd name="T7" fmla="*/ 81 h 87"/>
                    <a:gd name="T8" fmla="*/ 48 w 95"/>
                    <a:gd name="T9" fmla="*/ 76 h 87"/>
                    <a:gd name="T10" fmla="*/ 45 w 95"/>
                    <a:gd name="T11" fmla="*/ 67 h 87"/>
                    <a:gd name="T12" fmla="*/ 36 w 95"/>
                    <a:gd name="T13" fmla="*/ 64 h 87"/>
                    <a:gd name="T14" fmla="*/ 45 w 95"/>
                    <a:gd name="T15" fmla="*/ 52 h 87"/>
                    <a:gd name="T16" fmla="*/ 71 w 95"/>
                    <a:gd name="T17" fmla="*/ 33 h 87"/>
                    <a:gd name="T18" fmla="*/ 43 w 95"/>
                    <a:gd name="T19" fmla="*/ 3 h 87"/>
                    <a:gd name="T20" fmla="*/ 6 w 95"/>
                    <a:gd name="T21" fmla="*/ 14 h 87"/>
                    <a:gd name="T22" fmla="*/ 8 w 95"/>
                    <a:gd name="T23" fmla="*/ 3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5" h="87">
                      <a:moveTo>
                        <a:pt x="8" y="33"/>
                      </a:moveTo>
                      <a:cubicBezTo>
                        <a:pt x="4" y="44"/>
                        <a:pt x="7" y="61"/>
                        <a:pt x="29" y="74"/>
                      </a:cubicBezTo>
                      <a:cubicBezTo>
                        <a:pt x="51" y="86"/>
                        <a:pt x="55" y="83"/>
                        <a:pt x="57" y="85"/>
                      </a:cubicBezTo>
                      <a:cubicBezTo>
                        <a:pt x="59" y="87"/>
                        <a:pt x="53" y="87"/>
                        <a:pt x="54" y="81"/>
                      </a:cubicBezTo>
                      <a:cubicBezTo>
                        <a:pt x="55" y="75"/>
                        <a:pt x="51" y="76"/>
                        <a:pt x="48" y="76"/>
                      </a:cubicBezTo>
                      <a:cubicBezTo>
                        <a:pt x="45" y="76"/>
                        <a:pt x="44" y="70"/>
                        <a:pt x="45" y="67"/>
                      </a:cubicBezTo>
                      <a:cubicBezTo>
                        <a:pt x="46" y="63"/>
                        <a:pt x="41" y="71"/>
                        <a:pt x="36" y="64"/>
                      </a:cubicBezTo>
                      <a:cubicBezTo>
                        <a:pt x="32" y="56"/>
                        <a:pt x="39" y="50"/>
                        <a:pt x="45" y="52"/>
                      </a:cubicBezTo>
                      <a:cubicBezTo>
                        <a:pt x="61" y="57"/>
                        <a:pt x="59" y="43"/>
                        <a:pt x="71" y="33"/>
                      </a:cubicBezTo>
                      <a:cubicBezTo>
                        <a:pt x="95" y="15"/>
                        <a:pt x="60" y="5"/>
                        <a:pt x="43" y="3"/>
                      </a:cubicBezTo>
                      <a:cubicBezTo>
                        <a:pt x="25" y="0"/>
                        <a:pt x="0" y="7"/>
                        <a:pt x="6" y="14"/>
                      </a:cubicBezTo>
                      <a:cubicBezTo>
                        <a:pt x="12" y="20"/>
                        <a:pt x="9" y="30"/>
                        <a:pt x="8" y="33"/>
                      </a:cubicBezTo>
                      <a:close/>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Freeform 58"/>
                <p:cNvSpPr/>
                <p:nvPr/>
              </p:nvSpPr>
              <p:spPr bwMode="auto">
                <a:xfrm>
                  <a:off x="6497638" y="3765550"/>
                  <a:ext cx="117475" cy="138113"/>
                </a:xfrm>
                <a:custGeom>
                  <a:avLst/>
                  <a:gdLst>
                    <a:gd name="T0" fmla="*/ 12 w 73"/>
                    <a:gd name="T1" fmla="*/ 32 h 85"/>
                    <a:gd name="T2" fmla="*/ 12 w 73"/>
                    <a:gd name="T3" fmla="*/ 45 h 85"/>
                    <a:gd name="T4" fmla="*/ 25 w 73"/>
                    <a:gd name="T5" fmla="*/ 58 h 85"/>
                    <a:gd name="T6" fmla="*/ 19 w 73"/>
                    <a:gd name="T7" fmla="*/ 80 h 85"/>
                    <a:gd name="T8" fmla="*/ 45 w 73"/>
                    <a:gd name="T9" fmla="*/ 66 h 85"/>
                    <a:gd name="T10" fmla="*/ 66 w 73"/>
                    <a:gd name="T11" fmla="*/ 37 h 85"/>
                    <a:gd name="T12" fmla="*/ 54 w 73"/>
                    <a:gd name="T13" fmla="*/ 24 h 85"/>
                    <a:gd name="T14" fmla="*/ 24 w 73"/>
                    <a:gd name="T15" fmla="*/ 11 h 85"/>
                    <a:gd name="T16" fmla="*/ 12 w 73"/>
                    <a:gd name="T17" fmla="*/ 32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85">
                      <a:moveTo>
                        <a:pt x="12" y="32"/>
                      </a:moveTo>
                      <a:cubicBezTo>
                        <a:pt x="10" y="43"/>
                        <a:pt x="0" y="34"/>
                        <a:pt x="12" y="45"/>
                      </a:cubicBezTo>
                      <a:cubicBezTo>
                        <a:pt x="23" y="56"/>
                        <a:pt x="26" y="33"/>
                        <a:pt x="25" y="58"/>
                      </a:cubicBezTo>
                      <a:cubicBezTo>
                        <a:pt x="23" y="83"/>
                        <a:pt x="2" y="85"/>
                        <a:pt x="19" y="80"/>
                      </a:cubicBezTo>
                      <a:cubicBezTo>
                        <a:pt x="36" y="74"/>
                        <a:pt x="33" y="79"/>
                        <a:pt x="45" y="66"/>
                      </a:cubicBezTo>
                      <a:cubicBezTo>
                        <a:pt x="58" y="54"/>
                        <a:pt x="60" y="47"/>
                        <a:pt x="66" y="37"/>
                      </a:cubicBezTo>
                      <a:cubicBezTo>
                        <a:pt x="73" y="27"/>
                        <a:pt x="62" y="31"/>
                        <a:pt x="54" y="24"/>
                      </a:cubicBezTo>
                      <a:cubicBezTo>
                        <a:pt x="47" y="17"/>
                        <a:pt x="34" y="0"/>
                        <a:pt x="24" y="11"/>
                      </a:cubicBezTo>
                      <a:cubicBezTo>
                        <a:pt x="14" y="21"/>
                        <a:pt x="12" y="32"/>
                        <a:pt x="12" y="32"/>
                      </a:cubicBezTo>
                      <a:close/>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0" name="Freeform 59"/>
              <p:cNvSpPr/>
              <p:nvPr/>
            </p:nvSpPr>
            <p:spPr bwMode="auto">
              <a:xfrm>
                <a:off x="6561138" y="3622675"/>
                <a:ext cx="103187" cy="193675"/>
              </a:xfrm>
              <a:custGeom>
                <a:avLst/>
                <a:gdLst>
                  <a:gd name="T0" fmla="*/ 0 w 63"/>
                  <a:gd name="T1" fmla="*/ 0 h 119"/>
                  <a:gd name="T2" fmla="*/ 11 w 63"/>
                  <a:gd name="T3" fmla="*/ 30 h 119"/>
                  <a:gd name="T4" fmla="*/ 46 w 63"/>
                  <a:gd name="T5" fmla="*/ 54 h 119"/>
                  <a:gd name="T6" fmla="*/ 54 w 63"/>
                  <a:gd name="T7" fmla="*/ 81 h 119"/>
                  <a:gd name="T8" fmla="*/ 52 w 63"/>
                  <a:gd name="T9" fmla="*/ 111 h 119"/>
                  <a:gd name="T10" fmla="*/ 63 w 63"/>
                  <a:gd name="T11" fmla="*/ 113 h 119"/>
                </a:gdLst>
                <a:ahLst/>
                <a:cxnLst>
                  <a:cxn ang="0">
                    <a:pos x="T0" y="T1"/>
                  </a:cxn>
                  <a:cxn ang="0">
                    <a:pos x="T2" y="T3"/>
                  </a:cxn>
                  <a:cxn ang="0">
                    <a:pos x="T4" y="T5"/>
                  </a:cxn>
                  <a:cxn ang="0">
                    <a:pos x="T6" y="T7"/>
                  </a:cxn>
                  <a:cxn ang="0">
                    <a:pos x="T8" y="T9"/>
                  </a:cxn>
                  <a:cxn ang="0">
                    <a:pos x="T10" y="T11"/>
                  </a:cxn>
                </a:cxnLst>
                <a:rect l="0" t="0" r="r" b="b"/>
                <a:pathLst>
                  <a:path w="63" h="119">
                    <a:moveTo>
                      <a:pt x="0" y="0"/>
                    </a:moveTo>
                    <a:cubicBezTo>
                      <a:pt x="0" y="6"/>
                      <a:pt x="3" y="22"/>
                      <a:pt x="11" y="30"/>
                    </a:cubicBezTo>
                    <a:cubicBezTo>
                      <a:pt x="19" y="37"/>
                      <a:pt x="45" y="44"/>
                      <a:pt x="46" y="54"/>
                    </a:cubicBezTo>
                    <a:cubicBezTo>
                      <a:pt x="47" y="64"/>
                      <a:pt x="58" y="71"/>
                      <a:pt x="54" y="81"/>
                    </a:cubicBezTo>
                    <a:cubicBezTo>
                      <a:pt x="50" y="90"/>
                      <a:pt x="42" y="103"/>
                      <a:pt x="52" y="111"/>
                    </a:cubicBezTo>
                    <a:cubicBezTo>
                      <a:pt x="61" y="119"/>
                      <a:pt x="63" y="113"/>
                      <a:pt x="63" y="113"/>
                    </a:cubicBez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75" name="组合 74"/>
          <p:cNvGrpSpPr/>
          <p:nvPr/>
        </p:nvGrpSpPr>
        <p:grpSpPr>
          <a:xfrm>
            <a:off x="3846513" y="1792288"/>
            <a:ext cx="1571625" cy="469900"/>
            <a:chOff x="3846513" y="1792288"/>
            <a:chExt cx="1571625" cy="469900"/>
          </a:xfrm>
        </p:grpSpPr>
        <p:sp>
          <p:nvSpPr>
            <p:cNvPr id="76" name="TextBox 13"/>
            <p:cNvSpPr txBox="1"/>
            <p:nvPr/>
          </p:nvSpPr>
          <p:spPr>
            <a:xfrm>
              <a:off x="3846513" y="1792288"/>
              <a:ext cx="1473200" cy="246062"/>
            </a:xfrm>
            <a:prstGeom prst="rect">
              <a:avLst/>
            </a:prstGeom>
            <a:noFill/>
          </p:spPr>
          <p:txBody>
            <a:bodyPr vert="horz" wrap="squar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600" b="1" i="0" u="none" strike="noStrike" cap="none" normalizeH="0" baseline="0" dirty="0" smtClean="0">
                  <a:ln>
                    <a:noFill/>
                  </a:ln>
                  <a:solidFill>
                    <a:srgbClr val="445469"/>
                  </a:solidFill>
                  <a:effectLst/>
                  <a:latin typeface="Arial" panose="020B0604020202020204" pitchFamily="34" charset="0"/>
                  <a:ea typeface="微软雅黑" panose="020B0503020204020204" pitchFamily="34" charset="-122"/>
                  <a:cs typeface="宋体" panose="02010600030101010101" pitchFamily="2" charset="-122"/>
                </a:rPr>
                <a:t>单击编辑标题</a:t>
              </a:r>
              <a:endParaRPr kumimoji="0" lang="zh-CN"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77" name="TextBox 13"/>
            <p:cNvSpPr txBox="1"/>
            <p:nvPr/>
          </p:nvSpPr>
          <p:spPr>
            <a:xfrm>
              <a:off x="3851275" y="2078038"/>
              <a:ext cx="1566863" cy="184150"/>
            </a:xfrm>
            <a:prstGeom prst="rect">
              <a:avLst/>
            </a:prstGeom>
            <a:noFill/>
          </p:spPr>
          <p:txBody>
            <a:bodyPr vert="horz" wrap="squar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200" b="0" i="0" u="none" strike="noStrike" cap="none" normalizeH="0" baseline="0" smtClean="0">
                  <a:ln>
                    <a:noFill/>
                  </a:ln>
                  <a:solidFill>
                    <a:srgbClr val="445469"/>
                  </a:solidFill>
                  <a:effectLst/>
                  <a:latin typeface="Arial" panose="020B0604020202020204" pitchFamily="34" charset="0"/>
                  <a:ea typeface="微软雅黑" panose="020B0503020204020204" pitchFamily="34" charset="-122"/>
                  <a:cs typeface="宋体" panose="02010600030101010101" pitchFamily="2" charset="-122"/>
                </a:rPr>
                <a:t>单击此处可编辑内容</a:t>
              </a: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grpSp>
      <p:grpSp>
        <p:nvGrpSpPr>
          <p:cNvPr id="78" name="组合 77"/>
          <p:cNvGrpSpPr/>
          <p:nvPr/>
        </p:nvGrpSpPr>
        <p:grpSpPr>
          <a:xfrm>
            <a:off x="6486525" y="1792288"/>
            <a:ext cx="1571625" cy="469900"/>
            <a:chOff x="6486525" y="1792288"/>
            <a:chExt cx="1571625" cy="469900"/>
          </a:xfrm>
        </p:grpSpPr>
        <p:sp>
          <p:nvSpPr>
            <p:cNvPr id="79" name="TextBox 13"/>
            <p:cNvSpPr txBox="1"/>
            <p:nvPr/>
          </p:nvSpPr>
          <p:spPr>
            <a:xfrm>
              <a:off x="6486525" y="1792288"/>
              <a:ext cx="1473200" cy="246062"/>
            </a:xfrm>
            <a:prstGeom prst="rect">
              <a:avLst/>
            </a:prstGeom>
            <a:noFill/>
          </p:spPr>
          <p:txBody>
            <a:bodyPr vert="horz" wrap="squar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600" b="1" i="0" u="none" strike="noStrike" cap="none" normalizeH="0" baseline="0" dirty="0" smtClean="0">
                  <a:ln>
                    <a:noFill/>
                  </a:ln>
                  <a:solidFill>
                    <a:srgbClr val="445469"/>
                  </a:solidFill>
                  <a:effectLst/>
                  <a:latin typeface="Arial" panose="020B0604020202020204" pitchFamily="34" charset="0"/>
                  <a:ea typeface="微软雅黑" panose="020B0503020204020204" pitchFamily="34" charset="-122"/>
                  <a:cs typeface="宋体" panose="02010600030101010101" pitchFamily="2" charset="-122"/>
                </a:rPr>
                <a:t>单击编辑标题</a:t>
              </a:r>
              <a:endParaRPr kumimoji="0" lang="zh-CN"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80" name="TextBox 13"/>
            <p:cNvSpPr txBox="1"/>
            <p:nvPr/>
          </p:nvSpPr>
          <p:spPr>
            <a:xfrm>
              <a:off x="6491288" y="2078038"/>
              <a:ext cx="1566862" cy="184150"/>
            </a:xfrm>
            <a:prstGeom prst="rect">
              <a:avLst/>
            </a:prstGeom>
            <a:noFill/>
          </p:spPr>
          <p:txBody>
            <a:bodyPr vert="horz" wrap="squar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200" b="0" i="0" u="none" strike="noStrike" cap="none" normalizeH="0" baseline="0" dirty="0" smtClean="0">
                  <a:ln>
                    <a:noFill/>
                  </a:ln>
                  <a:solidFill>
                    <a:srgbClr val="445469"/>
                  </a:solidFill>
                  <a:effectLst/>
                  <a:latin typeface="Arial" panose="020B0604020202020204" pitchFamily="34" charset="0"/>
                  <a:ea typeface="微软雅黑" panose="020B0503020204020204" pitchFamily="34" charset="-122"/>
                  <a:cs typeface="宋体" panose="02010600030101010101" pitchFamily="2" charset="-122"/>
                </a:rPr>
                <a:t>单击此处可编辑内容</a:t>
              </a:r>
              <a:endParaRPr kumimoji="0" lang="zh-CN"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grpSp>
      <p:grpSp>
        <p:nvGrpSpPr>
          <p:cNvPr id="81" name="组合 80"/>
          <p:cNvGrpSpPr/>
          <p:nvPr/>
        </p:nvGrpSpPr>
        <p:grpSpPr>
          <a:xfrm>
            <a:off x="9186863" y="3411538"/>
            <a:ext cx="1571625" cy="469900"/>
            <a:chOff x="9186863" y="3411538"/>
            <a:chExt cx="1571625" cy="469900"/>
          </a:xfrm>
        </p:grpSpPr>
        <p:sp>
          <p:nvSpPr>
            <p:cNvPr id="82" name="TextBox 13"/>
            <p:cNvSpPr txBox="1"/>
            <p:nvPr/>
          </p:nvSpPr>
          <p:spPr>
            <a:xfrm>
              <a:off x="9186863" y="3411538"/>
              <a:ext cx="1473200" cy="246062"/>
            </a:xfrm>
            <a:prstGeom prst="rect">
              <a:avLst/>
            </a:prstGeom>
            <a:noFill/>
          </p:spPr>
          <p:txBody>
            <a:bodyPr vert="horz" wrap="squar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600" b="1" i="0" u="none" strike="noStrike" cap="none" normalizeH="0" baseline="0" smtClean="0">
                  <a:ln>
                    <a:noFill/>
                  </a:ln>
                  <a:solidFill>
                    <a:srgbClr val="445469"/>
                  </a:solidFill>
                  <a:effectLst/>
                  <a:latin typeface="Arial" panose="020B0604020202020204" pitchFamily="34" charset="0"/>
                  <a:ea typeface="微软雅黑" panose="020B0503020204020204" pitchFamily="34" charset="-122"/>
                  <a:cs typeface="宋体" panose="02010600030101010101" pitchFamily="2" charset="-122"/>
                </a:rPr>
                <a:t>单击编辑标题</a:t>
              </a: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83" name="TextBox 13"/>
            <p:cNvSpPr txBox="1"/>
            <p:nvPr/>
          </p:nvSpPr>
          <p:spPr>
            <a:xfrm>
              <a:off x="9191625" y="3697288"/>
              <a:ext cx="1566863" cy="184150"/>
            </a:xfrm>
            <a:prstGeom prst="rect">
              <a:avLst/>
            </a:prstGeom>
            <a:noFill/>
          </p:spPr>
          <p:txBody>
            <a:bodyPr vert="horz" wrap="squar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200" b="0" i="0" u="none" strike="noStrike" cap="none" normalizeH="0" baseline="0" smtClean="0">
                  <a:ln>
                    <a:noFill/>
                  </a:ln>
                  <a:solidFill>
                    <a:srgbClr val="445469"/>
                  </a:solidFill>
                  <a:effectLst/>
                  <a:latin typeface="Arial" panose="020B0604020202020204" pitchFamily="34" charset="0"/>
                  <a:ea typeface="微软雅黑" panose="020B0503020204020204" pitchFamily="34" charset="-122"/>
                  <a:cs typeface="宋体" panose="02010600030101010101" pitchFamily="2" charset="-122"/>
                </a:rPr>
                <a:t>单击此处可编辑内容</a:t>
              </a: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grpSp>
      <p:grpSp>
        <p:nvGrpSpPr>
          <p:cNvPr id="84" name="组合 83"/>
          <p:cNvGrpSpPr/>
          <p:nvPr/>
        </p:nvGrpSpPr>
        <p:grpSpPr>
          <a:xfrm>
            <a:off x="854075" y="3613150"/>
            <a:ext cx="1571625" cy="471488"/>
            <a:chOff x="854075" y="3613150"/>
            <a:chExt cx="1571625" cy="471488"/>
          </a:xfrm>
        </p:grpSpPr>
        <p:sp>
          <p:nvSpPr>
            <p:cNvPr id="85" name="TextBox 13"/>
            <p:cNvSpPr txBox="1"/>
            <p:nvPr/>
          </p:nvSpPr>
          <p:spPr>
            <a:xfrm>
              <a:off x="854075" y="3613150"/>
              <a:ext cx="1473200" cy="246063"/>
            </a:xfrm>
            <a:prstGeom prst="rect">
              <a:avLst/>
            </a:prstGeom>
            <a:noFill/>
          </p:spPr>
          <p:txBody>
            <a:bodyPr vert="horz" wrap="squar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600" b="1" i="0" u="none" strike="noStrike" cap="none" normalizeH="0" baseline="0" dirty="0" smtClean="0">
                  <a:ln>
                    <a:noFill/>
                  </a:ln>
                  <a:solidFill>
                    <a:srgbClr val="445469"/>
                  </a:solidFill>
                  <a:effectLst/>
                  <a:latin typeface="Arial" panose="020B0604020202020204" pitchFamily="34" charset="0"/>
                  <a:ea typeface="微软雅黑" panose="020B0503020204020204" pitchFamily="34" charset="-122"/>
                  <a:cs typeface="宋体" panose="02010600030101010101" pitchFamily="2" charset="-122"/>
                </a:rPr>
                <a:t>单击编辑标题</a:t>
              </a:r>
              <a:endParaRPr kumimoji="0" lang="zh-CN"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86" name="TextBox 13"/>
            <p:cNvSpPr txBox="1"/>
            <p:nvPr/>
          </p:nvSpPr>
          <p:spPr>
            <a:xfrm>
              <a:off x="858838" y="3898900"/>
              <a:ext cx="1566862" cy="185738"/>
            </a:xfrm>
            <a:prstGeom prst="rect">
              <a:avLst/>
            </a:prstGeom>
            <a:noFill/>
          </p:spPr>
          <p:txBody>
            <a:bodyPr vert="horz" wrap="squar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200" b="0" i="0" u="none" strike="noStrike" cap="none" normalizeH="0" baseline="0" smtClean="0">
                  <a:ln>
                    <a:noFill/>
                  </a:ln>
                  <a:solidFill>
                    <a:srgbClr val="445469"/>
                  </a:solidFill>
                  <a:effectLst/>
                  <a:latin typeface="Arial" panose="020B0604020202020204" pitchFamily="34" charset="0"/>
                  <a:ea typeface="微软雅黑" panose="020B0503020204020204" pitchFamily="34" charset="-122"/>
                  <a:cs typeface="宋体" panose="02010600030101010101" pitchFamily="2" charset="-122"/>
                </a:rPr>
                <a:t>单击此处可编辑内容</a:t>
              </a: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grpSp>
      <p:sp>
        <p:nvSpPr>
          <p:cNvPr id="87" name="矩形 86"/>
          <p:cNvSpPr/>
          <p:nvPr/>
        </p:nvSpPr>
        <p:spPr>
          <a:xfrm>
            <a:off x="1411288" y="5402263"/>
            <a:ext cx="9529762" cy="570926"/>
          </a:xfrm>
          <a:prstGeom prst="rect">
            <a:avLst/>
          </a:prstGeom>
          <a:noFill/>
        </p:spPr>
        <p:txBody>
          <a:bodyPr vert="horz" wrap="square" lIns="0" tIns="0" rIns="0" bIns="0" numCol="1" anchor="t" anchorCtr="0" compatLnSpc="1">
            <a:spAutoFit/>
          </a:bodyPr>
          <a:lstStyle/>
          <a:p>
            <a:pPr>
              <a:lnSpc>
                <a:spcPct val="130000"/>
              </a:lnSpc>
              <a:spcBef>
                <a:spcPct val="0"/>
              </a:spcBef>
            </a:pPr>
            <a:r>
              <a:rPr lang="zh-CN" altLang="en-US" sz="150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在此录入上述图表的描述说明，在此录入上述图表的描述说明，在此录入上述图表的综合描述说明</a:t>
            </a:r>
            <a:r>
              <a:rPr lang="zh-CN" altLang="en-US" sz="1500" dirty="0" smtClean="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50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在此录入上述图表的描述说明，在此录入上述图表的描述说明，在此录入上述图表的综合描述说明</a:t>
            </a:r>
            <a:r>
              <a:rPr lang="zh-CN" altLang="en-US" sz="1500" dirty="0" smtClean="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150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 presetClass="entr" presetSubtype="4" fill="hold" nodeType="afterEffect">
                                  <p:stCondLst>
                                    <p:cond delay="0"/>
                                  </p:stCondLst>
                                  <p:childTnLst>
                                    <p:set>
                                      <p:cBhvr>
                                        <p:cTn id="27" dur="1" fill="hold">
                                          <p:stCondLst>
                                            <p:cond delay="0"/>
                                          </p:stCondLst>
                                        </p:cTn>
                                        <p:tgtEl>
                                          <p:spTgt spid="30"/>
                                        </p:tgtEl>
                                        <p:attrNameLst>
                                          <p:attrName>style.visibility</p:attrName>
                                        </p:attrNameLst>
                                      </p:cBhvr>
                                      <p:to>
                                        <p:strVal val="visible"/>
                                      </p:to>
                                    </p:set>
                                    <p:anim calcmode="lin" valueType="num">
                                      <p:cBhvr additive="base">
                                        <p:cTn id="28" dur="500" fill="hold"/>
                                        <p:tgtEl>
                                          <p:spTgt spid="30"/>
                                        </p:tgtEl>
                                        <p:attrNameLst>
                                          <p:attrName>ppt_x</p:attrName>
                                        </p:attrNameLst>
                                      </p:cBhvr>
                                      <p:tavLst>
                                        <p:tav tm="0">
                                          <p:val>
                                            <p:strVal val="#ppt_x"/>
                                          </p:val>
                                        </p:tav>
                                        <p:tav tm="100000">
                                          <p:val>
                                            <p:strVal val="#ppt_x"/>
                                          </p:val>
                                        </p:tav>
                                      </p:tavLst>
                                    </p:anim>
                                    <p:anim calcmode="lin" valueType="num">
                                      <p:cBhvr additive="base">
                                        <p:cTn id="29" dur="500" fill="hold"/>
                                        <p:tgtEl>
                                          <p:spTgt spid="30"/>
                                        </p:tgtEl>
                                        <p:attrNameLst>
                                          <p:attrName>ppt_y</p:attrName>
                                        </p:attrNameLst>
                                      </p:cBhvr>
                                      <p:tavLst>
                                        <p:tav tm="0">
                                          <p:val>
                                            <p:strVal val="1+#ppt_h/2"/>
                                          </p:val>
                                        </p:tav>
                                        <p:tav tm="100000">
                                          <p:val>
                                            <p:strVal val="#ppt_y"/>
                                          </p:val>
                                        </p:tav>
                                      </p:tavLst>
                                    </p:anim>
                                  </p:childTnLst>
                                </p:cTn>
                              </p:par>
                            </p:childTnLst>
                          </p:cTn>
                        </p:par>
                        <p:par>
                          <p:cTn id="30" fill="hold">
                            <p:stCondLst>
                              <p:cond delay="2000"/>
                            </p:stCondLst>
                            <p:childTnLst>
                              <p:par>
                                <p:cTn id="31" presetID="2" presetClass="entr" presetSubtype="1" fill="hold" nodeType="afterEffect">
                                  <p:stCondLst>
                                    <p:cond delay="0"/>
                                  </p:stCondLst>
                                  <p:childTnLst>
                                    <p:set>
                                      <p:cBhvr>
                                        <p:cTn id="32" dur="1" fill="hold">
                                          <p:stCondLst>
                                            <p:cond delay="0"/>
                                          </p:stCondLst>
                                        </p:cTn>
                                        <p:tgtEl>
                                          <p:spTgt spid="36"/>
                                        </p:tgtEl>
                                        <p:attrNameLst>
                                          <p:attrName>style.visibility</p:attrName>
                                        </p:attrNameLst>
                                      </p:cBhvr>
                                      <p:to>
                                        <p:strVal val="visible"/>
                                      </p:to>
                                    </p:set>
                                    <p:anim calcmode="lin" valueType="num">
                                      <p:cBhvr additive="base">
                                        <p:cTn id="33" dur="500" fill="hold"/>
                                        <p:tgtEl>
                                          <p:spTgt spid="36"/>
                                        </p:tgtEl>
                                        <p:attrNameLst>
                                          <p:attrName>ppt_x</p:attrName>
                                        </p:attrNameLst>
                                      </p:cBhvr>
                                      <p:tavLst>
                                        <p:tav tm="0">
                                          <p:val>
                                            <p:strVal val="#ppt_x"/>
                                          </p:val>
                                        </p:tav>
                                        <p:tav tm="100000">
                                          <p:val>
                                            <p:strVal val="#ppt_x"/>
                                          </p:val>
                                        </p:tav>
                                      </p:tavLst>
                                    </p:anim>
                                    <p:anim calcmode="lin" valueType="num">
                                      <p:cBhvr additive="base">
                                        <p:cTn id="34" dur="500" fill="hold"/>
                                        <p:tgtEl>
                                          <p:spTgt spid="36"/>
                                        </p:tgtEl>
                                        <p:attrNameLst>
                                          <p:attrName>ppt_y</p:attrName>
                                        </p:attrNameLst>
                                      </p:cBhvr>
                                      <p:tavLst>
                                        <p:tav tm="0">
                                          <p:val>
                                            <p:strVal val="0-#ppt_h/2"/>
                                          </p:val>
                                        </p:tav>
                                        <p:tav tm="100000">
                                          <p:val>
                                            <p:strVal val="#ppt_y"/>
                                          </p:val>
                                        </p:tav>
                                      </p:tavLst>
                                    </p:anim>
                                  </p:childTnLst>
                                </p:cTn>
                              </p:par>
                            </p:childTnLst>
                          </p:cTn>
                        </p:par>
                        <p:par>
                          <p:cTn id="35" fill="hold">
                            <p:stCondLst>
                              <p:cond delay="2500"/>
                            </p:stCondLst>
                            <p:childTnLst>
                              <p:par>
                                <p:cTn id="36" presetID="2" presetClass="entr" presetSubtype="4" fill="hold" nodeType="afterEffect">
                                  <p:stCondLst>
                                    <p:cond delay="0"/>
                                  </p:stCondLst>
                                  <p:childTnLst>
                                    <p:set>
                                      <p:cBhvr>
                                        <p:cTn id="37" dur="1" fill="hold">
                                          <p:stCondLst>
                                            <p:cond delay="0"/>
                                          </p:stCondLst>
                                        </p:cTn>
                                        <p:tgtEl>
                                          <p:spTgt spid="66"/>
                                        </p:tgtEl>
                                        <p:attrNameLst>
                                          <p:attrName>style.visibility</p:attrName>
                                        </p:attrNameLst>
                                      </p:cBhvr>
                                      <p:to>
                                        <p:strVal val="visible"/>
                                      </p:to>
                                    </p:set>
                                    <p:anim calcmode="lin" valueType="num">
                                      <p:cBhvr additive="base">
                                        <p:cTn id="38" dur="500" fill="hold"/>
                                        <p:tgtEl>
                                          <p:spTgt spid="66"/>
                                        </p:tgtEl>
                                        <p:attrNameLst>
                                          <p:attrName>ppt_x</p:attrName>
                                        </p:attrNameLst>
                                      </p:cBhvr>
                                      <p:tavLst>
                                        <p:tav tm="0">
                                          <p:val>
                                            <p:strVal val="#ppt_x"/>
                                          </p:val>
                                        </p:tav>
                                        <p:tav tm="100000">
                                          <p:val>
                                            <p:strVal val="#ppt_x"/>
                                          </p:val>
                                        </p:tav>
                                      </p:tavLst>
                                    </p:anim>
                                    <p:anim calcmode="lin" valueType="num">
                                      <p:cBhvr additive="base">
                                        <p:cTn id="39" dur="500" fill="hold"/>
                                        <p:tgtEl>
                                          <p:spTgt spid="66"/>
                                        </p:tgtEl>
                                        <p:attrNameLst>
                                          <p:attrName>ppt_y</p:attrName>
                                        </p:attrNameLst>
                                      </p:cBhvr>
                                      <p:tavLst>
                                        <p:tav tm="0">
                                          <p:val>
                                            <p:strVal val="1+#ppt_h/2"/>
                                          </p:val>
                                        </p:tav>
                                        <p:tav tm="100000">
                                          <p:val>
                                            <p:strVal val="#ppt_y"/>
                                          </p:val>
                                        </p:tav>
                                      </p:tavLst>
                                    </p:anim>
                                  </p:childTnLst>
                                </p:cTn>
                              </p:par>
                            </p:childTnLst>
                          </p:cTn>
                        </p:par>
                        <p:par>
                          <p:cTn id="40" fill="hold">
                            <p:stCondLst>
                              <p:cond delay="3000"/>
                            </p:stCondLst>
                            <p:childTnLst>
                              <p:par>
                                <p:cTn id="41" presetID="2" presetClass="entr" presetSubtype="1" fill="hold" nodeType="afterEffect">
                                  <p:stCondLst>
                                    <p:cond delay="0"/>
                                  </p:stCondLst>
                                  <p:childTnLst>
                                    <p:set>
                                      <p:cBhvr>
                                        <p:cTn id="42" dur="1" fill="hold">
                                          <p:stCondLst>
                                            <p:cond delay="0"/>
                                          </p:stCondLst>
                                        </p:cTn>
                                        <p:tgtEl>
                                          <p:spTgt spid="33"/>
                                        </p:tgtEl>
                                        <p:attrNameLst>
                                          <p:attrName>style.visibility</p:attrName>
                                        </p:attrNameLst>
                                      </p:cBhvr>
                                      <p:to>
                                        <p:strVal val="visible"/>
                                      </p:to>
                                    </p:set>
                                    <p:anim calcmode="lin" valueType="num">
                                      <p:cBhvr additive="base">
                                        <p:cTn id="43" dur="500" fill="hold"/>
                                        <p:tgtEl>
                                          <p:spTgt spid="33"/>
                                        </p:tgtEl>
                                        <p:attrNameLst>
                                          <p:attrName>ppt_x</p:attrName>
                                        </p:attrNameLst>
                                      </p:cBhvr>
                                      <p:tavLst>
                                        <p:tav tm="0">
                                          <p:val>
                                            <p:strVal val="#ppt_x"/>
                                          </p:val>
                                        </p:tav>
                                        <p:tav tm="100000">
                                          <p:val>
                                            <p:strVal val="#ppt_x"/>
                                          </p:val>
                                        </p:tav>
                                      </p:tavLst>
                                    </p:anim>
                                    <p:anim calcmode="lin" valueType="num">
                                      <p:cBhvr additive="base">
                                        <p:cTn id="44" dur="500" fill="hold"/>
                                        <p:tgtEl>
                                          <p:spTgt spid="33"/>
                                        </p:tgtEl>
                                        <p:attrNameLst>
                                          <p:attrName>ppt_y</p:attrName>
                                        </p:attrNameLst>
                                      </p:cBhvr>
                                      <p:tavLst>
                                        <p:tav tm="0">
                                          <p:val>
                                            <p:strVal val="0-#ppt_h/2"/>
                                          </p:val>
                                        </p:tav>
                                        <p:tav tm="100000">
                                          <p:val>
                                            <p:strVal val="#ppt_y"/>
                                          </p:val>
                                        </p:tav>
                                      </p:tavLst>
                                    </p:anim>
                                  </p:childTnLst>
                                </p:cTn>
                              </p:par>
                            </p:childTnLst>
                          </p:cTn>
                        </p:par>
                        <p:par>
                          <p:cTn id="45" fill="hold">
                            <p:stCondLst>
                              <p:cond delay="3500"/>
                            </p:stCondLst>
                            <p:childTnLst>
                              <p:par>
                                <p:cTn id="46" presetID="22" presetClass="entr" presetSubtype="4" fill="hold" grpId="0" nodeType="after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wipe(down)">
                                      <p:cBhvr>
                                        <p:cTn id="48" dur="500"/>
                                        <p:tgtEl>
                                          <p:spTgt spid="27"/>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ipe(down)">
                                      <p:cBhvr>
                                        <p:cTn id="51" dur="500"/>
                                        <p:tgtEl>
                                          <p:spTgt spid="29"/>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wipe(down)">
                                      <p:cBhvr>
                                        <p:cTn id="54" dur="500"/>
                                        <p:tgtEl>
                                          <p:spTgt spid="28"/>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wipe(down)">
                                      <p:cBhvr>
                                        <p:cTn id="57" dur="500"/>
                                        <p:tgtEl>
                                          <p:spTgt spid="26"/>
                                        </p:tgtEl>
                                      </p:cBhvr>
                                    </p:animEffect>
                                  </p:childTnLst>
                                </p:cTn>
                              </p:par>
                            </p:childTnLst>
                          </p:cTn>
                        </p:par>
                        <p:par>
                          <p:cTn id="58" fill="hold">
                            <p:stCondLst>
                              <p:cond delay="4000"/>
                            </p:stCondLst>
                            <p:childTnLst>
                              <p:par>
                                <p:cTn id="59" presetID="49" presetClass="entr" presetSubtype="0" decel="100000" fill="hold" nodeType="afterEffect">
                                  <p:stCondLst>
                                    <p:cond delay="0"/>
                                  </p:stCondLst>
                                  <p:childTnLst>
                                    <p:set>
                                      <p:cBhvr>
                                        <p:cTn id="60" dur="1" fill="hold">
                                          <p:stCondLst>
                                            <p:cond delay="0"/>
                                          </p:stCondLst>
                                        </p:cTn>
                                        <p:tgtEl>
                                          <p:spTgt spid="84"/>
                                        </p:tgtEl>
                                        <p:attrNameLst>
                                          <p:attrName>style.visibility</p:attrName>
                                        </p:attrNameLst>
                                      </p:cBhvr>
                                      <p:to>
                                        <p:strVal val="visible"/>
                                      </p:to>
                                    </p:set>
                                    <p:anim calcmode="lin" valueType="num">
                                      <p:cBhvr>
                                        <p:cTn id="61" dur="500" fill="hold"/>
                                        <p:tgtEl>
                                          <p:spTgt spid="84"/>
                                        </p:tgtEl>
                                        <p:attrNameLst>
                                          <p:attrName>ppt_w</p:attrName>
                                        </p:attrNameLst>
                                      </p:cBhvr>
                                      <p:tavLst>
                                        <p:tav tm="0">
                                          <p:val>
                                            <p:fltVal val="0"/>
                                          </p:val>
                                        </p:tav>
                                        <p:tav tm="100000">
                                          <p:val>
                                            <p:strVal val="#ppt_w"/>
                                          </p:val>
                                        </p:tav>
                                      </p:tavLst>
                                    </p:anim>
                                    <p:anim calcmode="lin" valueType="num">
                                      <p:cBhvr>
                                        <p:cTn id="62" dur="500" fill="hold"/>
                                        <p:tgtEl>
                                          <p:spTgt spid="84"/>
                                        </p:tgtEl>
                                        <p:attrNameLst>
                                          <p:attrName>ppt_h</p:attrName>
                                        </p:attrNameLst>
                                      </p:cBhvr>
                                      <p:tavLst>
                                        <p:tav tm="0">
                                          <p:val>
                                            <p:fltVal val="0"/>
                                          </p:val>
                                        </p:tav>
                                        <p:tav tm="100000">
                                          <p:val>
                                            <p:strVal val="#ppt_h"/>
                                          </p:val>
                                        </p:tav>
                                      </p:tavLst>
                                    </p:anim>
                                    <p:anim calcmode="lin" valueType="num">
                                      <p:cBhvr>
                                        <p:cTn id="63" dur="500" fill="hold"/>
                                        <p:tgtEl>
                                          <p:spTgt spid="84"/>
                                        </p:tgtEl>
                                        <p:attrNameLst>
                                          <p:attrName>style.rotation</p:attrName>
                                        </p:attrNameLst>
                                      </p:cBhvr>
                                      <p:tavLst>
                                        <p:tav tm="0">
                                          <p:val>
                                            <p:fltVal val="360"/>
                                          </p:val>
                                        </p:tav>
                                        <p:tav tm="100000">
                                          <p:val>
                                            <p:fltVal val="0"/>
                                          </p:val>
                                        </p:tav>
                                      </p:tavLst>
                                    </p:anim>
                                    <p:animEffect transition="in" filter="fade">
                                      <p:cBhvr>
                                        <p:cTn id="64" dur="500"/>
                                        <p:tgtEl>
                                          <p:spTgt spid="84"/>
                                        </p:tgtEl>
                                      </p:cBhvr>
                                    </p:animEffect>
                                  </p:childTnLst>
                                </p:cTn>
                              </p:par>
                              <p:par>
                                <p:cTn id="65" presetID="49" presetClass="entr" presetSubtype="0" decel="100000" fill="hold" nodeType="withEffect">
                                  <p:stCondLst>
                                    <p:cond delay="0"/>
                                  </p:stCondLst>
                                  <p:childTnLst>
                                    <p:set>
                                      <p:cBhvr>
                                        <p:cTn id="66" dur="1" fill="hold">
                                          <p:stCondLst>
                                            <p:cond delay="0"/>
                                          </p:stCondLst>
                                        </p:cTn>
                                        <p:tgtEl>
                                          <p:spTgt spid="75"/>
                                        </p:tgtEl>
                                        <p:attrNameLst>
                                          <p:attrName>style.visibility</p:attrName>
                                        </p:attrNameLst>
                                      </p:cBhvr>
                                      <p:to>
                                        <p:strVal val="visible"/>
                                      </p:to>
                                    </p:set>
                                    <p:anim calcmode="lin" valueType="num">
                                      <p:cBhvr>
                                        <p:cTn id="67" dur="500" fill="hold"/>
                                        <p:tgtEl>
                                          <p:spTgt spid="75"/>
                                        </p:tgtEl>
                                        <p:attrNameLst>
                                          <p:attrName>ppt_w</p:attrName>
                                        </p:attrNameLst>
                                      </p:cBhvr>
                                      <p:tavLst>
                                        <p:tav tm="0">
                                          <p:val>
                                            <p:fltVal val="0"/>
                                          </p:val>
                                        </p:tav>
                                        <p:tav tm="100000">
                                          <p:val>
                                            <p:strVal val="#ppt_w"/>
                                          </p:val>
                                        </p:tav>
                                      </p:tavLst>
                                    </p:anim>
                                    <p:anim calcmode="lin" valueType="num">
                                      <p:cBhvr>
                                        <p:cTn id="68" dur="500" fill="hold"/>
                                        <p:tgtEl>
                                          <p:spTgt spid="75"/>
                                        </p:tgtEl>
                                        <p:attrNameLst>
                                          <p:attrName>ppt_h</p:attrName>
                                        </p:attrNameLst>
                                      </p:cBhvr>
                                      <p:tavLst>
                                        <p:tav tm="0">
                                          <p:val>
                                            <p:fltVal val="0"/>
                                          </p:val>
                                        </p:tav>
                                        <p:tav tm="100000">
                                          <p:val>
                                            <p:strVal val="#ppt_h"/>
                                          </p:val>
                                        </p:tav>
                                      </p:tavLst>
                                    </p:anim>
                                    <p:anim calcmode="lin" valueType="num">
                                      <p:cBhvr>
                                        <p:cTn id="69" dur="500" fill="hold"/>
                                        <p:tgtEl>
                                          <p:spTgt spid="75"/>
                                        </p:tgtEl>
                                        <p:attrNameLst>
                                          <p:attrName>style.rotation</p:attrName>
                                        </p:attrNameLst>
                                      </p:cBhvr>
                                      <p:tavLst>
                                        <p:tav tm="0">
                                          <p:val>
                                            <p:fltVal val="360"/>
                                          </p:val>
                                        </p:tav>
                                        <p:tav tm="100000">
                                          <p:val>
                                            <p:fltVal val="0"/>
                                          </p:val>
                                        </p:tav>
                                      </p:tavLst>
                                    </p:anim>
                                    <p:animEffect transition="in" filter="fade">
                                      <p:cBhvr>
                                        <p:cTn id="70" dur="500"/>
                                        <p:tgtEl>
                                          <p:spTgt spid="75"/>
                                        </p:tgtEl>
                                      </p:cBhvr>
                                    </p:animEffect>
                                  </p:childTnLst>
                                </p:cTn>
                              </p:par>
                              <p:par>
                                <p:cTn id="71" presetID="49" presetClass="entr" presetSubtype="0" decel="100000" fill="hold" nodeType="withEffect">
                                  <p:stCondLst>
                                    <p:cond delay="0"/>
                                  </p:stCondLst>
                                  <p:childTnLst>
                                    <p:set>
                                      <p:cBhvr>
                                        <p:cTn id="72" dur="1" fill="hold">
                                          <p:stCondLst>
                                            <p:cond delay="0"/>
                                          </p:stCondLst>
                                        </p:cTn>
                                        <p:tgtEl>
                                          <p:spTgt spid="78"/>
                                        </p:tgtEl>
                                        <p:attrNameLst>
                                          <p:attrName>style.visibility</p:attrName>
                                        </p:attrNameLst>
                                      </p:cBhvr>
                                      <p:to>
                                        <p:strVal val="visible"/>
                                      </p:to>
                                    </p:set>
                                    <p:anim calcmode="lin" valueType="num">
                                      <p:cBhvr>
                                        <p:cTn id="73" dur="500" fill="hold"/>
                                        <p:tgtEl>
                                          <p:spTgt spid="78"/>
                                        </p:tgtEl>
                                        <p:attrNameLst>
                                          <p:attrName>ppt_w</p:attrName>
                                        </p:attrNameLst>
                                      </p:cBhvr>
                                      <p:tavLst>
                                        <p:tav tm="0">
                                          <p:val>
                                            <p:fltVal val="0"/>
                                          </p:val>
                                        </p:tav>
                                        <p:tav tm="100000">
                                          <p:val>
                                            <p:strVal val="#ppt_w"/>
                                          </p:val>
                                        </p:tav>
                                      </p:tavLst>
                                    </p:anim>
                                    <p:anim calcmode="lin" valueType="num">
                                      <p:cBhvr>
                                        <p:cTn id="74" dur="500" fill="hold"/>
                                        <p:tgtEl>
                                          <p:spTgt spid="78"/>
                                        </p:tgtEl>
                                        <p:attrNameLst>
                                          <p:attrName>ppt_h</p:attrName>
                                        </p:attrNameLst>
                                      </p:cBhvr>
                                      <p:tavLst>
                                        <p:tav tm="0">
                                          <p:val>
                                            <p:fltVal val="0"/>
                                          </p:val>
                                        </p:tav>
                                        <p:tav tm="100000">
                                          <p:val>
                                            <p:strVal val="#ppt_h"/>
                                          </p:val>
                                        </p:tav>
                                      </p:tavLst>
                                    </p:anim>
                                    <p:anim calcmode="lin" valueType="num">
                                      <p:cBhvr>
                                        <p:cTn id="75" dur="500" fill="hold"/>
                                        <p:tgtEl>
                                          <p:spTgt spid="78"/>
                                        </p:tgtEl>
                                        <p:attrNameLst>
                                          <p:attrName>style.rotation</p:attrName>
                                        </p:attrNameLst>
                                      </p:cBhvr>
                                      <p:tavLst>
                                        <p:tav tm="0">
                                          <p:val>
                                            <p:fltVal val="360"/>
                                          </p:val>
                                        </p:tav>
                                        <p:tav tm="100000">
                                          <p:val>
                                            <p:fltVal val="0"/>
                                          </p:val>
                                        </p:tav>
                                      </p:tavLst>
                                    </p:anim>
                                    <p:animEffect transition="in" filter="fade">
                                      <p:cBhvr>
                                        <p:cTn id="76" dur="500"/>
                                        <p:tgtEl>
                                          <p:spTgt spid="78"/>
                                        </p:tgtEl>
                                      </p:cBhvr>
                                    </p:animEffect>
                                  </p:childTnLst>
                                </p:cTn>
                              </p:par>
                              <p:par>
                                <p:cTn id="77" presetID="49" presetClass="entr" presetSubtype="0" decel="100000" fill="hold" nodeType="withEffect">
                                  <p:stCondLst>
                                    <p:cond delay="0"/>
                                  </p:stCondLst>
                                  <p:childTnLst>
                                    <p:set>
                                      <p:cBhvr>
                                        <p:cTn id="78" dur="1" fill="hold">
                                          <p:stCondLst>
                                            <p:cond delay="0"/>
                                          </p:stCondLst>
                                        </p:cTn>
                                        <p:tgtEl>
                                          <p:spTgt spid="81"/>
                                        </p:tgtEl>
                                        <p:attrNameLst>
                                          <p:attrName>style.visibility</p:attrName>
                                        </p:attrNameLst>
                                      </p:cBhvr>
                                      <p:to>
                                        <p:strVal val="visible"/>
                                      </p:to>
                                    </p:set>
                                    <p:anim calcmode="lin" valueType="num">
                                      <p:cBhvr>
                                        <p:cTn id="79" dur="500" fill="hold"/>
                                        <p:tgtEl>
                                          <p:spTgt spid="81"/>
                                        </p:tgtEl>
                                        <p:attrNameLst>
                                          <p:attrName>ppt_w</p:attrName>
                                        </p:attrNameLst>
                                      </p:cBhvr>
                                      <p:tavLst>
                                        <p:tav tm="0">
                                          <p:val>
                                            <p:fltVal val="0"/>
                                          </p:val>
                                        </p:tav>
                                        <p:tav tm="100000">
                                          <p:val>
                                            <p:strVal val="#ppt_w"/>
                                          </p:val>
                                        </p:tav>
                                      </p:tavLst>
                                    </p:anim>
                                    <p:anim calcmode="lin" valueType="num">
                                      <p:cBhvr>
                                        <p:cTn id="80" dur="500" fill="hold"/>
                                        <p:tgtEl>
                                          <p:spTgt spid="81"/>
                                        </p:tgtEl>
                                        <p:attrNameLst>
                                          <p:attrName>ppt_h</p:attrName>
                                        </p:attrNameLst>
                                      </p:cBhvr>
                                      <p:tavLst>
                                        <p:tav tm="0">
                                          <p:val>
                                            <p:fltVal val="0"/>
                                          </p:val>
                                        </p:tav>
                                        <p:tav tm="100000">
                                          <p:val>
                                            <p:strVal val="#ppt_h"/>
                                          </p:val>
                                        </p:tav>
                                      </p:tavLst>
                                    </p:anim>
                                    <p:anim calcmode="lin" valueType="num">
                                      <p:cBhvr>
                                        <p:cTn id="81" dur="500" fill="hold"/>
                                        <p:tgtEl>
                                          <p:spTgt spid="81"/>
                                        </p:tgtEl>
                                        <p:attrNameLst>
                                          <p:attrName>style.rotation</p:attrName>
                                        </p:attrNameLst>
                                      </p:cBhvr>
                                      <p:tavLst>
                                        <p:tav tm="0">
                                          <p:val>
                                            <p:fltVal val="360"/>
                                          </p:val>
                                        </p:tav>
                                        <p:tav tm="100000">
                                          <p:val>
                                            <p:fltVal val="0"/>
                                          </p:val>
                                        </p:tav>
                                      </p:tavLst>
                                    </p:anim>
                                    <p:animEffect transition="in" filter="fade">
                                      <p:cBhvr>
                                        <p:cTn id="82" dur="500"/>
                                        <p:tgtEl>
                                          <p:spTgt spid="81"/>
                                        </p:tgtEl>
                                      </p:cBhvr>
                                    </p:animEffect>
                                  </p:childTnLst>
                                </p:cTn>
                              </p:par>
                            </p:childTnLst>
                          </p:cTn>
                        </p:par>
                        <p:par>
                          <p:cTn id="83" fill="hold">
                            <p:stCondLst>
                              <p:cond delay="4500"/>
                            </p:stCondLst>
                            <p:childTnLst>
                              <p:par>
                                <p:cTn id="84" presetID="16" presetClass="entr" presetSubtype="42" fill="hold" grpId="0" nodeType="afterEffect">
                                  <p:stCondLst>
                                    <p:cond delay="0"/>
                                  </p:stCondLst>
                                  <p:childTnLst>
                                    <p:set>
                                      <p:cBhvr>
                                        <p:cTn id="85" dur="1" fill="hold">
                                          <p:stCondLst>
                                            <p:cond delay="0"/>
                                          </p:stCondLst>
                                        </p:cTn>
                                        <p:tgtEl>
                                          <p:spTgt spid="87"/>
                                        </p:tgtEl>
                                        <p:attrNameLst>
                                          <p:attrName>style.visibility</p:attrName>
                                        </p:attrNameLst>
                                      </p:cBhvr>
                                      <p:to>
                                        <p:strVal val="visible"/>
                                      </p:to>
                                    </p:set>
                                    <p:animEffect transition="in" filter="barn(outHorizontal)">
                                      <p:cBhvr>
                                        <p:cTn id="86"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26" grpId="0" animBg="1"/>
      <p:bldP spid="27" grpId="0" animBg="1"/>
      <p:bldP spid="28" grpId="0" animBg="1"/>
      <p:bldP spid="29" grpId="0" animBg="1"/>
      <p:bldP spid="8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1" y="452774"/>
            <a:ext cx="4079246" cy="480164"/>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 name="标题 1"/>
          <p:cNvSpPr txBox="1"/>
          <p:nvPr/>
        </p:nvSpPr>
        <p:spPr>
          <a:xfrm>
            <a:off x="527313" y="404758"/>
            <a:ext cx="3291518"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单击此处添加标题</a:t>
            </a:r>
            <a:endParaRPr lang="zh-CN" altLang="en-US" sz="2700" dirty="0"/>
          </a:p>
        </p:txBody>
      </p:sp>
      <p:sp>
        <p:nvSpPr>
          <p:cNvPr id="4" name="燕尾形 3"/>
          <p:cNvSpPr/>
          <p:nvPr/>
        </p:nvSpPr>
        <p:spPr>
          <a:xfrm>
            <a:off x="3956098"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 name="燕尾形 4"/>
          <p:cNvSpPr/>
          <p:nvPr/>
        </p:nvSpPr>
        <p:spPr>
          <a:xfrm>
            <a:off x="4244092"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6" name="Oval 12"/>
          <p:cNvSpPr>
            <a:spLocks noChangeArrowheads="1"/>
          </p:cNvSpPr>
          <p:nvPr/>
        </p:nvSpPr>
        <p:spPr bwMode="auto">
          <a:xfrm>
            <a:off x="2851963" y="2378259"/>
            <a:ext cx="2866611" cy="2869623"/>
          </a:xfrm>
          <a:prstGeom prst="ellipse">
            <a:avLst/>
          </a:prstGeom>
          <a:solidFill>
            <a:schemeClr val="accent2"/>
          </a:solidFill>
          <a:ln>
            <a:noFill/>
          </a:ln>
          <a:effectLst/>
        </p:spPr>
        <p:txBody>
          <a:bodyPr wrap="none" lIns="121917" tIns="60958" rIns="121917" bIns="60958" anchor="ctr"/>
          <a:lstStyle/>
          <a:p>
            <a:endParaRPr lang="zh-CN" altLang="en-US"/>
          </a:p>
        </p:txBody>
      </p:sp>
      <p:sp>
        <p:nvSpPr>
          <p:cNvPr id="7" name="Text Box 16"/>
          <p:cNvSpPr txBox="1">
            <a:spLocks noChangeArrowheads="1"/>
          </p:cNvSpPr>
          <p:nvPr/>
        </p:nvSpPr>
        <p:spPr bwMode="auto">
          <a:xfrm>
            <a:off x="3215262" y="3500269"/>
            <a:ext cx="2160995" cy="697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1917" tIns="60958" rIns="121917" bIns="60958">
            <a:spAutoFit/>
          </a:bodyPr>
          <a:lstStyle/>
          <a:p>
            <a:pPr algn="r"/>
            <a:r>
              <a:rPr lang="zh-CN" altLang="en-US" sz="3700" b="1" dirty="0">
                <a:latin typeface="微软雅黑" panose="020B0503020204020204" pitchFamily="34" charset="-122"/>
                <a:ea typeface="微软雅黑" panose="020B0503020204020204" pitchFamily="34" charset="-122"/>
              </a:rPr>
              <a:t>填加标题</a:t>
            </a:r>
            <a:endParaRPr lang="en-US" altLang="ko-KR" sz="3700" b="1" dirty="0">
              <a:latin typeface="微软雅黑" panose="020B0503020204020204" pitchFamily="34" charset="-122"/>
              <a:ea typeface="微软雅黑" panose="020B0503020204020204" pitchFamily="34" charset="-122"/>
            </a:endParaRPr>
          </a:p>
        </p:txBody>
      </p:sp>
      <p:grpSp>
        <p:nvGrpSpPr>
          <p:cNvPr id="8" name="组合 7"/>
          <p:cNvGrpSpPr/>
          <p:nvPr/>
        </p:nvGrpSpPr>
        <p:grpSpPr>
          <a:xfrm>
            <a:off x="1595475" y="1125269"/>
            <a:ext cx="5377609" cy="5377578"/>
            <a:chOff x="1196762" y="843756"/>
            <a:chExt cx="4033732" cy="4032250"/>
          </a:xfrm>
        </p:grpSpPr>
        <p:sp>
          <p:nvSpPr>
            <p:cNvPr id="9" name="Freeform 4"/>
            <p:cNvSpPr/>
            <p:nvPr/>
          </p:nvSpPr>
          <p:spPr bwMode="auto">
            <a:xfrm>
              <a:off x="3298096" y="843756"/>
              <a:ext cx="1280362" cy="1004728"/>
            </a:xfrm>
            <a:custGeom>
              <a:avLst/>
              <a:gdLst>
                <a:gd name="T0" fmla="*/ 864 w 864"/>
                <a:gd name="T1" fmla="*/ 357 h 678"/>
                <a:gd name="T2" fmla="*/ 864 w 864"/>
                <a:gd name="T3" fmla="*/ 357 h 678"/>
                <a:gd name="T4" fmla="*/ 817 w 864"/>
                <a:gd name="T5" fmla="*/ 317 h 678"/>
                <a:gd name="T6" fmla="*/ 770 w 864"/>
                <a:gd name="T7" fmla="*/ 277 h 678"/>
                <a:gd name="T8" fmla="*/ 720 w 864"/>
                <a:gd name="T9" fmla="*/ 240 h 678"/>
                <a:gd name="T10" fmla="*/ 670 w 864"/>
                <a:gd name="T11" fmla="*/ 207 h 678"/>
                <a:gd name="T12" fmla="*/ 617 w 864"/>
                <a:gd name="T13" fmla="*/ 177 h 678"/>
                <a:gd name="T14" fmla="*/ 567 w 864"/>
                <a:gd name="T15" fmla="*/ 147 h 678"/>
                <a:gd name="T16" fmla="*/ 510 w 864"/>
                <a:gd name="T17" fmla="*/ 124 h 678"/>
                <a:gd name="T18" fmla="*/ 457 w 864"/>
                <a:gd name="T19" fmla="*/ 97 h 678"/>
                <a:gd name="T20" fmla="*/ 400 w 864"/>
                <a:gd name="T21" fmla="*/ 77 h 678"/>
                <a:gd name="T22" fmla="*/ 347 w 864"/>
                <a:gd name="T23" fmla="*/ 60 h 678"/>
                <a:gd name="T24" fmla="*/ 290 w 864"/>
                <a:gd name="T25" fmla="*/ 43 h 678"/>
                <a:gd name="T26" fmla="*/ 233 w 864"/>
                <a:gd name="T27" fmla="*/ 30 h 678"/>
                <a:gd name="T28" fmla="*/ 173 w 864"/>
                <a:gd name="T29" fmla="*/ 17 h 678"/>
                <a:gd name="T30" fmla="*/ 116 w 864"/>
                <a:gd name="T31" fmla="*/ 10 h 678"/>
                <a:gd name="T32" fmla="*/ 56 w 864"/>
                <a:gd name="T33" fmla="*/ 3 h 678"/>
                <a:gd name="T34" fmla="*/ 0 w 864"/>
                <a:gd name="T35" fmla="*/ 0 h 678"/>
                <a:gd name="T36" fmla="*/ 0 w 864"/>
                <a:gd name="T37" fmla="*/ 454 h 678"/>
                <a:gd name="T38" fmla="*/ 0 w 864"/>
                <a:gd name="T39" fmla="*/ 454 h 678"/>
                <a:gd name="T40" fmla="*/ 73 w 864"/>
                <a:gd name="T41" fmla="*/ 461 h 678"/>
                <a:gd name="T42" fmla="*/ 146 w 864"/>
                <a:gd name="T43" fmla="*/ 474 h 678"/>
                <a:gd name="T44" fmla="*/ 217 w 864"/>
                <a:gd name="T45" fmla="*/ 494 h 678"/>
                <a:gd name="T46" fmla="*/ 287 w 864"/>
                <a:gd name="T47" fmla="*/ 521 h 678"/>
                <a:gd name="T48" fmla="*/ 353 w 864"/>
                <a:gd name="T49" fmla="*/ 551 h 678"/>
                <a:gd name="T50" fmla="*/ 420 w 864"/>
                <a:gd name="T51" fmla="*/ 588 h 678"/>
                <a:gd name="T52" fmla="*/ 483 w 864"/>
                <a:gd name="T53" fmla="*/ 631 h 678"/>
                <a:gd name="T54" fmla="*/ 543 w 864"/>
                <a:gd name="T55" fmla="*/ 678 h 678"/>
                <a:gd name="T56" fmla="*/ 864 w 864"/>
                <a:gd name="T57" fmla="*/ 357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64" h="678">
                  <a:moveTo>
                    <a:pt x="864" y="357"/>
                  </a:moveTo>
                  <a:lnTo>
                    <a:pt x="864" y="357"/>
                  </a:lnTo>
                  <a:lnTo>
                    <a:pt x="817" y="317"/>
                  </a:lnTo>
                  <a:lnTo>
                    <a:pt x="770" y="277"/>
                  </a:lnTo>
                  <a:lnTo>
                    <a:pt x="720" y="240"/>
                  </a:lnTo>
                  <a:lnTo>
                    <a:pt x="670" y="207"/>
                  </a:lnTo>
                  <a:lnTo>
                    <a:pt x="617" y="177"/>
                  </a:lnTo>
                  <a:lnTo>
                    <a:pt x="567" y="147"/>
                  </a:lnTo>
                  <a:lnTo>
                    <a:pt x="510" y="124"/>
                  </a:lnTo>
                  <a:lnTo>
                    <a:pt x="457" y="97"/>
                  </a:lnTo>
                  <a:lnTo>
                    <a:pt x="400" y="77"/>
                  </a:lnTo>
                  <a:lnTo>
                    <a:pt x="347" y="60"/>
                  </a:lnTo>
                  <a:lnTo>
                    <a:pt x="290" y="43"/>
                  </a:lnTo>
                  <a:lnTo>
                    <a:pt x="233" y="30"/>
                  </a:lnTo>
                  <a:lnTo>
                    <a:pt x="173" y="17"/>
                  </a:lnTo>
                  <a:lnTo>
                    <a:pt x="116" y="10"/>
                  </a:lnTo>
                  <a:lnTo>
                    <a:pt x="56" y="3"/>
                  </a:lnTo>
                  <a:lnTo>
                    <a:pt x="0" y="0"/>
                  </a:lnTo>
                  <a:lnTo>
                    <a:pt x="0" y="454"/>
                  </a:lnTo>
                  <a:lnTo>
                    <a:pt x="0" y="454"/>
                  </a:lnTo>
                  <a:lnTo>
                    <a:pt x="73" y="461"/>
                  </a:lnTo>
                  <a:lnTo>
                    <a:pt x="146" y="474"/>
                  </a:lnTo>
                  <a:lnTo>
                    <a:pt x="217" y="494"/>
                  </a:lnTo>
                  <a:lnTo>
                    <a:pt x="287" y="521"/>
                  </a:lnTo>
                  <a:lnTo>
                    <a:pt x="353" y="551"/>
                  </a:lnTo>
                  <a:lnTo>
                    <a:pt x="420" y="588"/>
                  </a:lnTo>
                  <a:lnTo>
                    <a:pt x="483" y="631"/>
                  </a:lnTo>
                  <a:lnTo>
                    <a:pt x="543" y="678"/>
                  </a:lnTo>
                  <a:lnTo>
                    <a:pt x="864" y="357"/>
                  </a:lnTo>
                  <a:close/>
                </a:path>
              </a:pathLst>
            </a:custGeom>
            <a:solidFill>
              <a:srgbClr val="9E9E9E"/>
            </a:solidFill>
            <a:ln>
              <a:noFill/>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 name="Freeform 5"/>
            <p:cNvSpPr/>
            <p:nvPr/>
          </p:nvSpPr>
          <p:spPr bwMode="auto">
            <a:xfrm>
              <a:off x="4222802" y="1491346"/>
              <a:ext cx="1007692" cy="1281844"/>
            </a:xfrm>
            <a:custGeom>
              <a:avLst/>
              <a:gdLst>
                <a:gd name="T0" fmla="*/ 0 w 680"/>
                <a:gd name="T1" fmla="*/ 321 h 865"/>
                <a:gd name="T2" fmla="*/ 0 w 680"/>
                <a:gd name="T3" fmla="*/ 321 h 865"/>
                <a:gd name="T4" fmla="*/ 50 w 680"/>
                <a:gd name="T5" fmla="*/ 384 h 865"/>
                <a:gd name="T6" fmla="*/ 90 w 680"/>
                <a:gd name="T7" fmla="*/ 444 h 865"/>
                <a:gd name="T8" fmla="*/ 130 w 680"/>
                <a:gd name="T9" fmla="*/ 511 h 865"/>
                <a:gd name="T10" fmla="*/ 160 w 680"/>
                <a:gd name="T11" fmla="*/ 581 h 865"/>
                <a:gd name="T12" fmla="*/ 183 w 680"/>
                <a:gd name="T13" fmla="*/ 651 h 865"/>
                <a:gd name="T14" fmla="*/ 203 w 680"/>
                <a:gd name="T15" fmla="*/ 722 h 865"/>
                <a:gd name="T16" fmla="*/ 216 w 680"/>
                <a:gd name="T17" fmla="*/ 795 h 865"/>
                <a:gd name="T18" fmla="*/ 223 w 680"/>
                <a:gd name="T19" fmla="*/ 865 h 865"/>
                <a:gd name="T20" fmla="*/ 680 w 680"/>
                <a:gd name="T21" fmla="*/ 865 h 865"/>
                <a:gd name="T22" fmla="*/ 680 w 680"/>
                <a:gd name="T23" fmla="*/ 865 h 865"/>
                <a:gd name="T24" fmla="*/ 677 w 680"/>
                <a:gd name="T25" fmla="*/ 808 h 865"/>
                <a:gd name="T26" fmla="*/ 670 w 680"/>
                <a:gd name="T27" fmla="*/ 752 h 865"/>
                <a:gd name="T28" fmla="*/ 660 w 680"/>
                <a:gd name="T29" fmla="*/ 691 h 865"/>
                <a:gd name="T30" fmla="*/ 650 w 680"/>
                <a:gd name="T31" fmla="*/ 635 h 865"/>
                <a:gd name="T32" fmla="*/ 637 w 680"/>
                <a:gd name="T33" fmla="*/ 578 h 865"/>
                <a:gd name="T34" fmla="*/ 620 w 680"/>
                <a:gd name="T35" fmla="*/ 521 h 865"/>
                <a:gd name="T36" fmla="*/ 600 w 680"/>
                <a:gd name="T37" fmla="*/ 464 h 865"/>
                <a:gd name="T38" fmla="*/ 580 w 680"/>
                <a:gd name="T39" fmla="*/ 408 h 865"/>
                <a:gd name="T40" fmla="*/ 557 w 680"/>
                <a:gd name="T41" fmla="*/ 354 h 865"/>
                <a:gd name="T42" fmla="*/ 530 w 680"/>
                <a:gd name="T43" fmla="*/ 301 h 865"/>
                <a:gd name="T44" fmla="*/ 500 w 680"/>
                <a:gd name="T45" fmla="*/ 247 h 865"/>
                <a:gd name="T46" fmla="*/ 470 w 680"/>
                <a:gd name="T47" fmla="*/ 197 h 865"/>
                <a:gd name="T48" fmla="*/ 436 w 680"/>
                <a:gd name="T49" fmla="*/ 144 h 865"/>
                <a:gd name="T50" fmla="*/ 400 w 680"/>
                <a:gd name="T51" fmla="*/ 97 h 865"/>
                <a:gd name="T52" fmla="*/ 363 w 680"/>
                <a:gd name="T53" fmla="*/ 47 h 865"/>
                <a:gd name="T54" fmla="*/ 320 w 680"/>
                <a:gd name="T55" fmla="*/ 0 h 865"/>
                <a:gd name="T56" fmla="*/ 0 w 680"/>
                <a:gd name="T57" fmla="*/ 321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80" h="865">
                  <a:moveTo>
                    <a:pt x="0" y="321"/>
                  </a:moveTo>
                  <a:lnTo>
                    <a:pt x="0" y="321"/>
                  </a:lnTo>
                  <a:lnTo>
                    <a:pt x="50" y="384"/>
                  </a:lnTo>
                  <a:lnTo>
                    <a:pt x="90" y="444"/>
                  </a:lnTo>
                  <a:lnTo>
                    <a:pt x="130" y="511"/>
                  </a:lnTo>
                  <a:lnTo>
                    <a:pt x="160" y="581"/>
                  </a:lnTo>
                  <a:lnTo>
                    <a:pt x="183" y="651"/>
                  </a:lnTo>
                  <a:lnTo>
                    <a:pt x="203" y="722"/>
                  </a:lnTo>
                  <a:lnTo>
                    <a:pt x="216" y="795"/>
                  </a:lnTo>
                  <a:lnTo>
                    <a:pt x="223" y="865"/>
                  </a:lnTo>
                  <a:lnTo>
                    <a:pt x="680" y="865"/>
                  </a:lnTo>
                  <a:lnTo>
                    <a:pt x="680" y="865"/>
                  </a:lnTo>
                  <a:lnTo>
                    <a:pt x="677" y="808"/>
                  </a:lnTo>
                  <a:lnTo>
                    <a:pt x="670" y="752"/>
                  </a:lnTo>
                  <a:lnTo>
                    <a:pt x="660" y="691"/>
                  </a:lnTo>
                  <a:lnTo>
                    <a:pt x="650" y="635"/>
                  </a:lnTo>
                  <a:lnTo>
                    <a:pt x="637" y="578"/>
                  </a:lnTo>
                  <a:lnTo>
                    <a:pt x="620" y="521"/>
                  </a:lnTo>
                  <a:lnTo>
                    <a:pt x="600" y="464"/>
                  </a:lnTo>
                  <a:lnTo>
                    <a:pt x="580" y="408"/>
                  </a:lnTo>
                  <a:lnTo>
                    <a:pt x="557" y="354"/>
                  </a:lnTo>
                  <a:lnTo>
                    <a:pt x="530" y="301"/>
                  </a:lnTo>
                  <a:lnTo>
                    <a:pt x="500" y="247"/>
                  </a:lnTo>
                  <a:lnTo>
                    <a:pt x="470" y="197"/>
                  </a:lnTo>
                  <a:lnTo>
                    <a:pt x="436" y="144"/>
                  </a:lnTo>
                  <a:lnTo>
                    <a:pt x="400" y="97"/>
                  </a:lnTo>
                  <a:lnTo>
                    <a:pt x="363" y="47"/>
                  </a:lnTo>
                  <a:lnTo>
                    <a:pt x="320" y="0"/>
                  </a:lnTo>
                  <a:lnTo>
                    <a:pt x="0" y="321"/>
                  </a:lnTo>
                  <a:close/>
                </a:path>
              </a:pathLst>
            </a:custGeom>
            <a:solidFill>
              <a:schemeClr val="tx2"/>
            </a:solidFill>
            <a:ln>
              <a:noFill/>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txBody>
            <a:bodyPr wrap="none" anchor="ctr"/>
            <a:lstStyle/>
            <a:p>
              <a:endParaRPr lang="zh-CN" altLang="en-US"/>
            </a:p>
          </p:txBody>
        </p:sp>
        <p:sp>
          <p:nvSpPr>
            <p:cNvPr id="11" name="Freeform 6"/>
            <p:cNvSpPr/>
            <p:nvPr/>
          </p:nvSpPr>
          <p:spPr bwMode="auto">
            <a:xfrm>
              <a:off x="4222802" y="2942127"/>
              <a:ext cx="1007692" cy="1286289"/>
            </a:xfrm>
            <a:custGeom>
              <a:avLst/>
              <a:gdLst>
                <a:gd name="T0" fmla="*/ 223 w 680"/>
                <a:gd name="T1" fmla="*/ 0 h 868"/>
                <a:gd name="T2" fmla="*/ 223 w 680"/>
                <a:gd name="T3" fmla="*/ 0 h 868"/>
                <a:gd name="T4" fmla="*/ 216 w 680"/>
                <a:gd name="T5" fmla="*/ 73 h 868"/>
                <a:gd name="T6" fmla="*/ 203 w 680"/>
                <a:gd name="T7" fmla="*/ 146 h 868"/>
                <a:gd name="T8" fmla="*/ 183 w 680"/>
                <a:gd name="T9" fmla="*/ 217 h 868"/>
                <a:gd name="T10" fmla="*/ 160 w 680"/>
                <a:gd name="T11" fmla="*/ 287 h 868"/>
                <a:gd name="T12" fmla="*/ 130 w 680"/>
                <a:gd name="T13" fmla="*/ 357 h 868"/>
                <a:gd name="T14" fmla="*/ 90 w 680"/>
                <a:gd name="T15" fmla="*/ 420 h 868"/>
                <a:gd name="T16" fmla="*/ 50 w 680"/>
                <a:gd name="T17" fmla="*/ 484 h 868"/>
                <a:gd name="T18" fmla="*/ 0 w 680"/>
                <a:gd name="T19" fmla="*/ 544 h 868"/>
                <a:gd name="T20" fmla="*/ 320 w 680"/>
                <a:gd name="T21" fmla="*/ 868 h 868"/>
                <a:gd name="T22" fmla="*/ 320 w 680"/>
                <a:gd name="T23" fmla="*/ 868 h 868"/>
                <a:gd name="T24" fmla="*/ 363 w 680"/>
                <a:gd name="T25" fmla="*/ 821 h 868"/>
                <a:gd name="T26" fmla="*/ 400 w 680"/>
                <a:gd name="T27" fmla="*/ 771 h 868"/>
                <a:gd name="T28" fmla="*/ 436 w 680"/>
                <a:gd name="T29" fmla="*/ 724 h 868"/>
                <a:gd name="T30" fmla="*/ 470 w 680"/>
                <a:gd name="T31" fmla="*/ 671 h 868"/>
                <a:gd name="T32" fmla="*/ 500 w 680"/>
                <a:gd name="T33" fmla="*/ 621 h 868"/>
                <a:gd name="T34" fmla="*/ 530 w 680"/>
                <a:gd name="T35" fmla="*/ 567 h 868"/>
                <a:gd name="T36" fmla="*/ 557 w 680"/>
                <a:gd name="T37" fmla="*/ 514 h 868"/>
                <a:gd name="T38" fmla="*/ 580 w 680"/>
                <a:gd name="T39" fmla="*/ 460 h 868"/>
                <a:gd name="T40" fmla="*/ 600 w 680"/>
                <a:gd name="T41" fmla="*/ 404 h 868"/>
                <a:gd name="T42" fmla="*/ 620 w 680"/>
                <a:gd name="T43" fmla="*/ 347 h 868"/>
                <a:gd name="T44" fmla="*/ 637 w 680"/>
                <a:gd name="T45" fmla="*/ 290 h 868"/>
                <a:gd name="T46" fmla="*/ 650 w 680"/>
                <a:gd name="T47" fmla="*/ 233 h 868"/>
                <a:gd name="T48" fmla="*/ 660 w 680"/>
                <a:gd name="T49" fmla="*/ 177 h 868"/>
                <a:gd name="T50" fmla="*/ 670 w 680"/>
                <a:gd name="T51" fmla="*/ 116 h 868"/>
                <a:gd name="T52" fmla="*/ 677 w 680"/>
                <a:gd name="T53" fmla="*/ 60 h 868"/>
                <a:gd name="T54" fmla="*/ 680 w 680"/>
                <a:gd name="T55" fmla="*/ 0 h 868"/>
                <a:gd name="T56" fmla="*/ 223 w 680"/>
                <a:gd name="T57"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80" h="868">
                  <a:moveTo>
                    <a:pt x="223" y="0"/>
                  </a:moveTo>
                  <a:lnTo>
                    <a:pt x="223" y="0"/>
                  </a:lnTo>
                  <a:lnTo>
                    <a:pt x="216" y="73"/>
                  </a:lnTo>
                  <a:lnTo>
                    <a:pt x="203" y="146"/>
                  </a:lnTo>
                  <a:lnTo>
                    <a:pt x="183" y="217"/>
                  </a:lnTo>
                  <a:lnTo>
                    <a:pt x="160" y="287"/>
                  </a:lnTo>
                  <a:lnTo>
                    <a:pt x="130" y="357"/>
                  </a:lnTo>
                  <a:lnTo>
                    <a:pt x="90" y="420"/>
                  </a:lnTo>
                  <a:lnTo>
                    <a:pt x="50" y="484"/>
                  </a:lnTo>
                  <a:lnTo>
                    <a:pt x="0" y="544"/>
                  </a:lnTo>
                  <a:lnTo>
                    <a:pt x="320" y="868"/>
                  </a:lnTo>
                  <a:lnTo>
                    <a:pt x="320" y="868"/>
                  </a:lnTo>
                  <a:lnTo>
                    <a:pt x="363" y="821"/>
                  </a:lnTo>
                  <a:lnTo>
                    <a:pt x="400" y="771"/>
                  </a:lnTo>
                  <a:lnTo>
                    <a:pt x="436" y="724"/>
                  </a:lnTo>
                  <a:lnTo>
                    <a:pt x="470" y="671"/>
                  </a:lnTo>
                  <a:lnTo>
                    <a:pt x="500" y="621"/>
                  </a:lnTo>
                  <a:lnTo>
                    <a:pt x="530" y="567"/>
                  </a:lnTo>
                  <a:lnTo>
                    <a:pt x="557" y="514"/>
                  </a:lnTo>
                  <a:lnTo>
                    <a:pt x="580" y="460"/>
                  </a:lnTo>
                  <a:lnTo>
                    <a:pt x="600" y="404"/>
                  </a:lnTo>
                  <a:lnTo>
                    <a:pt x="620" y="347"/>
                  </a:lnTo>
                  <a:lnTo>
                    <a:pt x="637" y="290"/>
                  </a:lnTo>
                  <a:lnTo>
                    <a:pt x="650" y="233"/>
                  </a:lnTo>
                  <a:lnTo>
                    <a:pt x="660" y="177"/>
                  </a:lnTo>
                  <a:lnTo>
                    <a:pt x="670" y="116"/>
                  </a:lnTo>
                  <a:lnTo>
                    <a:pt x="677" y="60"/>
                  </a:lnTo>
                  <a:lnTo>
                    <a:pt x="680" y="0"/>
                  </a:lnTo>
                  <a:lnTo>
                    <a:pt x="223" y="0"/>
                  </a:lnTo>
                  <a:close/>
                </a:path>
              </a:pathLst>
            </a:custGeom>
            <a:solidFill>
              <a:srgbClr val="9E9E9E"/>
            </a:solidFill>
            <a:ln>
              <a:noFill/>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 name="Freeform 7"/>
            <p:cNvSpPr/>
            <p:nvPr/>
          </p:nvSpPr>
          <p:spPr bwMode="auto">
            <a:xfrm>
              <a:off x="3298096" y="3871278"/>
              <a:ext cx="1280362" cy="1004728"/>
            </a:xfrm>
            <a:custGeom>
              <a:avLst/>
              <a:gdLst>
                <a:gd name="T0" fmla="*/ 543 w 864"/>
                <a:gd name="T1" fmla="*/ 0 h 678"/>
                <a:gd name="T2" fmla="*/ 543 w 864"/>
                <a:gd name="T3" fmla="*/ 0 h 678"/>
                <a:gd name="T4" fmla="*/ 483 w 864"/>
                <a:gd name="T5" fmla="*/ 47 h 678"/>
                <a:gd name="T6" fmla="*/ 420 w 864"/>
                <a:gd name="T7" fmla="*/ 90 h 678"/>
                <a:gd name="T8" fmla="*/ 353 w 864"/>
                <a:gd name="T9" fmla="*/ 127 h 678"/>
                <a:gd name="T10" fmla="*/ 287 w 864"/>
                <a:gd name="T11" fmla="*/ 157 h 678"/>
                <a:gd name="T12" fmla="*/ 217 w 864"/>
                <a:gd name="T13" fmla="*/ 184 h 678"/>
                <a:gd name="T14" fmla="*/ 146 w 864"/>
                <a:gd name="T15" fmla="*/ 204 h 678"/>
                <a:gd name="T16" fmla="*/ 73 w 864"/>
                <a:gd name="T17" fmla="*/ 217 h 678"/>
                <a:gd name="T18" fmla="*/ 0 w 864"/>
                <a:gd name="T19" fmla="*/ 224 h 678"/>
                <a:gd name="T20" fmla="*/ 0 w 864"/>
                <a:gd name="T21" fmla="*/ 678 h 678"/>
                <a:gd name="T22" fmla="*/ 0 w 864"/>
                <a:gd name="T23" fmla="*/ 678 h 678"/>
                <a:gd name="T24" fmla="*/ 56 w 864"/>
                <a:gd name="T25" fmla="*/ 675 h 678"/>
                <a:gd name="T26" fmla="*/ 116 w 864"/>
                <a:gd name="T27" fmla="*/ 668 h 678"/>
                <a:gd name="T28" fmla="*/ 173 w 864"/>
                <a:gd name="T29" fmla="*/ 661 h 678"/>
                <a:gd name="T30" fmla="*/ 233 w 864"/>
                <a:gd name="T31" fmla="*/ 648 h 678"/>
                <a:gd name="T32" fmla="*/ 290 w 864"/>
                <a:gd name="T33" fmla="*/ 635 h 678"/>
                <a:gd name="T34" fmla="*/ 347 w 864"/>
                <a:gd name="T35" fmla="*/ 618 h 678"/>
                <a:gd name="T36" fmla="*/ 400 w 864"/>
                <a:gd name="T37" fmla="*/ 601 h 678"/>
                <a:gd name="T38" fmla="*/ 457 w 864"/>
                <a:gd name="T39" fmla="*/ 581 h 678"/>
                <a:gd name="T40" fmla="*/ 510 w 864"/>
                <a:gd name="T41" fmla="*/ 554 h 678"/>
                <a:gd name="T42" fmla="*/ 567 w 864"/>
                <a:gd name="T43" fmla="*/ 531 h 678"/>
                <a:gd name="T44" fmla="*/ 617 w 864"/>
                <a:gd name="T45" fmla="*/ 501 h 678"/>
                <a:gd name="T46" fmla="*/ 670 w 864"/>
                <a:gd name="T47" fmla="*/ 471 h 678"/>
                <a:gd name="T48" fmla="*/ 720 w 864"/>
                <a:gd name="T49" fmla="*/ 438 h 678"/>
                <a:gd name="T50" fmla="*/ 770 w 864"/>
                <a:gd name="T51" fmla="*/ 401 h 678"/>
                <a:gd name="T52" fmla="*/ 817 w 864"/>
                <a:gd name="T53" fmla="*/ 361 h 678"/>
                <a:gd name="T54" fmla="*/ 864 w 864"/>
                <a:gd name="T55" fmla="*/ 321 h 678"/>
                <a:gd name="T56" fmla="*/ 543 w 864"/>
                <a:gd name="T57" fmla="*/ 0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64" h="678">
                  <a:moveTo>
                    <a:pt x="543" y="0"/>
                  </a:moveTo>
                  <a:lnTo>
                    <a:pt x="543" y="0"/>
                  </a:lnTo>
                  <a:lnTo>
                    <a:pt x="483" y="47"/>
                  </a:lnTo>
                  <a:lnTo>
                    <a:pt x="420" y="90"/>
                  </a:lnTo>
                  <a:lnTo>
                    <a:pt x="353" y="127"/>
                  </a:lnTo>
                  <a:lnTo>
                    <a:pt x="287" y="157"/>
                  </a:lnTo>
                  <a:lnTo>
                    <a:pt x="217" y="184"/>
                  </a:lnTo>
                  <a:lnTo>
                    <a:pt x="146" y="204"/>
                  </a:lnTo>
                  <a:lnTo>
                    <a:pt x="73" y="217"/>
                  </a:lnTo>
                  <a:lnTo>
                    <a:pt x="0" y="224"/>
                  </a:lnTo>
                  <a:lnTo>
                    <a:pt x="0" y="678"/>
                  </a:lnTo>
                  <a:lnTo>
                    <a:pt x="0" y="678"/>
                  </a:lnTo>
                  <a:lnTo>
                    <a:pt x="56" y="675"/>
                  </a:lnTo>
                  <a:lnTo>
                    <a:pt x="116" y="668"/>
                  </a:lnTo>
                  <a:lnTo>
                    <a:pt x="173" y="661"/>
                  </a:lnTo>
                  <a:lnTo>
                    <a:pt x="233" y="648"/>
                  </a:lnTo>
                  <a:lnTo>
                    <a:pt x="290" y="635"/>
                  </a:lnTo>
                  <a:lnTo>
                    <a:pt x="347" y="618"/>
                  </a:lnTo>
                  <a:lnTo>
                    <a:pt x="400" y="601"/>
                  </a:lnTo>
                  <a:lnTo>
                    <a:pt x="457" y="581"/>
                  </a:lnTo>
                  <a:lnTo>
                    <a:pt x="510" y="554"/>
                  </a:lnTo>
                  <a:lnTo>
                    <a:pt x="567" y="531"/>
                  </a:lnTo>
                  <a:lnTo>
                    <a:pt x="617" y="501"/>
                  </a:lnTo>
                  <a:lnTo>
                    <a:pt x="670" y="471"/>
                  </a:lnTo>
                  <a:lnTo>
                    <a:pt x="720" y="438"/>
                  </a:lnTo>
                  <a:lnTo>
                    <a:pt x="770" y="401"/>
                  </a:lnTo>
                  <a:lnTo>
                    <a:pt x="817" y="361"/>
                  </a:lnTo>
                  <a:lnTo>
                    <a:pt x="864" y="321"/>
                  </a:lnTo>
                  <a:lnTo>
                    <a:pt x="543" y="0"/>
                  </a:lnTo>
                  <a:close/>
                </a:path>
              </a:pathLst>
            </a:custGeom>
            <a:solidFill>
              <a:schemeClr val="tx1">
                <a:lumMod val="85000"/>
                <a:alpha val="10001"/>
              </a:schemeClr>
            </a:solidFill>
            <a:ln w="19050" cap="rnd" cmpd="sng">
              <a:solidFill>
                <a:srgbClr val="9E9E9E"/>
              </a:solidFill>
              <a:prstDash val="sysDot"/>
              <a:round/>
              <a:headEnd type="none" w="med" len="med"/>
              <a:tailEnd type="none" w="med" len="med"/>
            </a:ln>
            <a:effectLst/>
          </p:spPr>
          <p:txBody>
            <a:bodyPr wrap="none" anchor="ctr"/>
            <a:lstStyle/>
            <a:p>
              <a:endParaRPr lang="zh-CN" altLang="en-US">
                <a:solidFill>
                  <a:sysClr val="windowText" lastClr="000000"/>
                </a:solidFill>
              </a:endParaRPr>
            </a:p>
          </p:txBody>
        </p:sp>
        <p:sp>
          <p:nvSpPr>
            <p:cNvPr id="13" name="Freeform 8"/>
            <p:cNvSpPr/>
            <p:nvPr/>
          </p:nvSpPr>
          <p:spPr bwMode="auto">
            <a:xfrm>
              <a:off x="1848798" y="3871278"/>
              <a:ext cx="1280362" cy="1004728"/>
            </a:xfrm>
            <a:custGeom>
              <a:avLst/>
              <a:gdLst>
                <a:gd name="T0" fmla="*/ 0 w 864"/>
                <a:gd name="T1" fmla="*/ 321 h 678"/>
                <a:gd name="T2" fmla="*/ 0 w 864"/>
                <a:gd name="T3" fmla="*/ 321 h 678"/>
                <a:gd name="T4" fmla="*/ 47 w 864"/>
                <a:gd name="T5" fmla="*/ 361 h 678"/>
                <a:gd name="T6" fmla="*/ 94 w 864"/>
                <a:gd name="T7" fmla="*/ 401 h 678"/>
                <a:gd name="T8" fmla="*/ 144 w 864"/>
                <a:gd name="T9" fmla="*/ 438 h 678"/>
                <a:gd name="T10" fmla="*/ 194 w 864"/>
                <a:gd name="T11" fmla="*/ 471 h 678"/>
                <a:gd name="T12" fmla="*/ 244 w 864"/>
                <a:gd name="T13" fmla="*/ 501 h 678"/>
                <a:gd name="T14" fmla="*/ 297 w 864"/>
                <a:gd name="T15" fmla="*/ 531 h 678"/>
                <a:gd name="T16" fmla="*/ 351 w 864"/>
                <a:gd name="T17" fmla="*/ 554 h 678"/>
                <a:gd name="T18" fmla="*/ 407 w 864"/>
                <a:gd name="T19" fmla="*/ 581 h 678"/>
                <a:gd name="T20" fmla="*/ 461 w 864"/>
                <a:gd name="T21" fmla="*/ 601 h 678"/>
                <a:gd name="T22" fmla="*/ 517 w 864"/>
                <a:gd name="T23" fmla="*/ 618 h 678"/>
                <a:gd name="T24" fmla="*/ 574 w 864"/>
                <a:gd name="T25" fmla="*/ 635 h 678"/>
                <a:gd name="T26" fmla="*/ 631 w 864"/>
                <a:gd name="T27" fmla="*/ 648 h 678"/>
                <a:gd name="T28" fmla="*/ 691 w 864"/>
                <a:gd name="T29" fmla="*/ 661 h 678"/>
                <a:gd name="T30" fmla="*/ 748 w 864"/>
                <a:gd name="T31" fmla="*/ 668 h 678"/>
                <a:gd name="T32" fmla="*/ 804 w 864"/>
                <a:gd name="T33" fmla="*/ 675 h 678"/>
                <a:gd name="T34" fmla="*/ 864 w 864"/>
                <a:gd name="T35" fmla="*/ 678 h 678"/>
                <a:gd name="T36" fmla="*/ 864 w 864"/>
                <a:gd name="T37" fmla="*/ 224 h 678"/>
                <a:gd name="T38" fmla="*/ 864 w 864"/>
                <a:gd name="T39" fmla="*/ 224 h 678"/>
                <a:gd name="T40" fmla="*/ 791 w 864"/>
                <a:gd name="T41" fmla="*/ 217 h 678"/>
                <a:gd name="T42" fmla="*/ 718 w 864"/>
                <a:gd name="T43" fmla="*/ 204 h 678"/>
                <a:gd name="T44" fmla="*/ 647 w 864"/>
                <a:gd name="T45" fmla="*/ 184 h 678"/>
                <a:gd name="T46" fmla="*/ 577 w 864"/>
                <a:gd name="T47" fmla="*/ 157 h 678"/>
                <a:gd name="T48" fmla="*/ 511 w 864"/>
                <a:gd name="T49" fmla="*/ 127 h 678"/>
                <a:gd name="T50" fmla="*/ 444 w 864"/>
                <a:gd name="T51" fmla="*/ 90 h 678"/>
                <a:gd name="T52" fmla="*/ 381 w 864"/>
                <a:gd name="T53" fmla="*/ 47 h 678"/>
                <a:gd name="T54" fmla="*/ 321 w 864"/>
                <a:gd name="T55" fmla="*/ 0 h 678"/>
                <a:gd name="T56" fmla="*/ 0 w 864"/>
                <a:gd name="T57" fmla="*/ 321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64" h="678">
                  <a:moveTo>
                    <a:pt x="0" y="321"/>
                  </a:moveTo>
                  <a:lnTo>
                    <a:pt x="0" y="321"/>
                  </a:lnTo>
                  <a:lnTo>
                    <a:pt x="47" y="361"/>
                  </a:lnTo>
                  <a:lnTo>
                    <a:pt x="94" y="401"/>
                  </a:lnTo>
                  <a:lnTo>
                    <a:pt x="144" y="438"/>
                  </a:lnTo>
                  <a:lnTo>
                    <a:pt x="194" y="471"/>
                  </a:lnTo>
                  <a:lnTo>
                    <a:pt x="244" y="501"/>
                  </a:lnTo>
                  <a:lnTo>
                    <a:pt x="297" y="531"/>
                  </a:lnTo>
                  <a:lnTo>
                    <a:pt x="351" y="554"/>
                  </a:lnTo>
                  <a:lnTo>
                    <a:pt x="407" y="581"/>
                  </a:lnTo>
                  <a:lnTo>
                    <a:pt x="461" y="601"/>
                  </a:lnTo>
                  <a:lnTo>
                    <a:pt x="517" y="618"/>
                  </a:lnTo>
                  <a:lnTo>
                    <a:pt x="574" y="635"/>
                  </a:lnTo>
                  <a:lnTo>
                    <a:pt x="631" y="648"/>
                  </a:lnTo>
                  <a:lnTo>
                    <a:pt x="691" y="661"/>
                  </a:lnTo>
                  <a:lnTo>
                    <a:pt x="748" y="668"/>
                  </a:lnTo>
                  <a:lnTo>
                    <a:pt x="804" y="675"/>
                  </a:lnTo>
                  <a:lnTo>
                    <a:pt x="864" y="678"/>
                  </a:lnTo>
                  <a:lnTo>
                    <a:pt x="864" y="224"/>
                  </a:lnTo>
                  <a:lnTo>
                    <a:pt x="864" y="224"/>
                  </a:lnTo>
                  <a:lnTo>
                    <a:pt x="791" y="217"/>
                  </a:lnTo>
                  <a:lnTo>
                    <a:pt x="718" y="204"/>
                  </a:lnTo>
                  <a:lnTo>
                    <a:pt x="647" y="184"/>
                  </a:lnTo>
                  <a:lnTo>
                    <a:pt x="577" y="157"/>
                  </a:lnTo>
                  <a:lnTo>
                    <a:pt x="511" y="127"/>
                  </a:lnTo>
                  <a:lnTo>
                    <a:pt x="444" y="90"/>
                  </a:lnTo>
                  <a:lnTo>
                    <a:pt x="381" y="47"/>
                  </a:lnTo>
                  <a:lnTo>
                    <a:pt x="321" y="0"/>
                  </a:lnTo>
                  <a:lnTo>
                    <a:pt x="0" y="321"/>
                  </a:lnTo>
                  <a:close/>
                </a:path>
              </a:pathLst>
            </a:custGeom>
            <a:solidFill>
              <a:schemeClr val="tx1">
                <a:lumMod val="85000"/>
                <a:alpha val="10001"/>
              </a:schemeClr>
            </a:solidFill>
            <a:ln w="19050" cap="rnd" cmpd="sng">
              <a:solidFill>
                <a:srgbClr val="9E9E9E"/>
              </a:solidFill>
              <a:prstDash val="sysDot"/>
              <a:round/>
              <a:headEnd type="none" w="med" len="med"/>
              <a:tailEnd type="none" w="med" len="med"/>
            </a:ln>
            <a:effectLst/>
          </p:spPr>
          <p:txBody>
            <a:bodyPr wrap="none" anchor="ctr"/>
            <a:lstStyle/>
            <a:p>
              <a:endParaRPr lang="zh-CN" altLang="en-US">
                <a:solidFill>
                  <a:sysClr val="windowText" lastClr="000000"/>
                </a:solidFill>
              </a:endParaRPr>
            </a:p>
          </p:txBody>
        </p:sp>
        <p:sp>
          <p:nvSpPr>
            <p:cNvPr id="14" name="Freeform 9"/>
            <p:cNvSpPr/>
            <p:nvPr/>
          </p:nvSpPr>
          <p:spPr bwMode="auto">
            <a:xfrm>
              <a:off x="1196762" y="2942127"/>
              <a:ext cx="1009174" cy="1286289"/>
            </a:xfrm>
            <a:custGeom>
              <a:avLst/>
              <a:gdLst>
                <a:gd name="T0" fmla="*/ 454 w 681"/>
                <a:gd name="T1" fmla="*/ 0 h 868"/>
                <a:gd name="T2" fmla="*/ 0 w 681"/>
                <a:gd name="T3" fmla="*/ 0 h 868"/>
                <a:gd name="T4" fmla="*/ 0 w 681"/>
                <a:gd name="T5" fmla="*/ 0 h 868"/>
                <a:gd name="T6" fmla="*/ 3 w 681"/>
                <a:gd name="T7" fmla="*/ 60 h 868"/>
                <a:gd name="T8" fmla="*/ 10 w 681"/>
                <a:gd name="T9" fmla="*/ 116 h 868"/>
                <a:gd name="T10" fmla="*/ 20 w 681"/>
                <a:gd name="T11" fmla="*/ 177 h 868"/>
                <a:gd name="T12" fmla="*/ 30 w 681"/>
                <a:gd name="T13" fmla="*/ 233 h 868"/>
                <a:gd name="T14" fmla="*/ 43 w 681"/>
                <a:gd name="T15" fmla="*/ 290 h 868"/>
                <a:gd name="T16" fmla="*/ 60 w 681"/>
                <a:gd name="T17" fmla="*/ 347 h 868"/>
                <a:gd name="T18" fmla="*/ 80 w 681"/>
                <a:gd name="T19" fmla="*/ 404 h 868"/>
                <a:gd name="T20" fmla="*/ 100 w 681"/>
                <a:gd name="T21" fmla="*/ 460 h 868"/>
                <a:gd name="T22" fmla="*/ 123 w 681"/>
                <a:gd name="T23" fmla="*/ 514 h 868"/>
                <a:gd name="T24" fmla="*/ 150 w 681"/>
                <a:gd name="T25" fmla="*/ 567 h 868"/>
                <a:gd name="T26" fmla="*/ 177 w 681"/>
                <a:gd name="T27" fmla="*/ 621 h 868"/>
                <a:gd name="T28" fmla="*/ 210 w 681"/>
                <a:gd name="T29" fmla="*/ 671 h 868"/>
                <a:gd name="T30" fmla="*/ 244 w 681"/>
                <a:gd name="T31" fmla="*/ 724 h 868"/>
                <a:gd name="T32" fmla="*/ 280 w 681"/>
                <a:gd name="T33" fmla="*/ 771 h 868"/>
                <a:gd name="T34" fmla="*/ 317 w 681"/>
                <a:gd name="T35" fmla="*/ 821 h 868"/>
                <a:gd name="T36" fmla="*/ 360 w 681"/>
                <a:gd name="T37" fmla="*/ 868 h 868"/>
                <a:gd name="T38" fmla="*/ 681 w 681"/>
                <a:gd name="T39" fmla="*/ 544 h 868"/>
                <a:gd name="T40" fmla="*/ 681 w 681"/>
                <a:gd name="T41" fmla="*/ 544 h 868"/>
                <a:gd name="T42" fmla="*/ 630 w 681"/>
                <a:gd name="T43" fmla="*/ 484 h 868"/>
                <a:gd name="T44" fmla="*/ 587 w 681"/>
                <a:gd name="T45" fmla="*/ 420 h 868"/>
                <a:gd name="T46" fmla="*/ 550 w 681"/>
                <a:gd name="T47" fmla="*/ 357 h 868"/>
                <a:gd name="T48" fmla="*/ 520 w 681"/>
                <a:gd name="T49" fmla="*/ 287 h 868"/>
                <a:gd name="T50" fmla="*/ 494 w 681"/>
                <a:gd name="T51" fmla="*/ 217 h 868"/>
                <a:gd name="T52" fmla="*/ 477 w 681"/>
                <a:gd name="T53" fmla="*/ 146 h 868"/>
                <a:gd name="T54" fmla="*/ 464 w 681"/>
                <a:gd name="T55" fmla="*/ 73 h 868"/>
                <a:gd name="T56" fmla="*/ 454 w 681"/>
                <a:gd name="T57" fmla="*/ 0 h 868"/>
                <a:gd name="T58" fmla="*/ 454 w 681"/>
                <a:gd name="T5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81" h="868">
                  <a:moveTo>
                    <a:pt x="454" y="0"/>
                  </a:moveTo>
                  <a:lnTo>
                    <a:pt x="0" y="0"/>
                  </a:lnTo>
                  <a:lnTo>
                    <a:pt x="0" y="0"/>
                  </a:lnTo>
                  <a:lnTo>
                    <a:pt x="3" y="60"/>
                  </a:lnTo>
                  <a:lnTo>
                    <a:pt x="10" y="116"/>
                  </a:lnTo>
                  <a:lnTo>
                    <a:pt x="20" y="177"/>
                  </a:lnTo>
                  <a:lnTo>
                    <a:pt x="30" y="233"/>
                  </a:lnTo>
                  <a:lnTo>
                    <a:pt x="43" y="290"/>
                  </a:lnTo>
                  <a:lnTo>
                    <a:pt x="60" y="347"/>
                  </a:lnTo>
                  <a:lnTo>
                    <a:pt x="80" y="404"/>
                  </a:lnTo>
                  <a:lnTo>
                    <a:pt x="100" y="460"/>
                  </a:lnTo>
                  <a:lnTo>
                    <a:pt x="123" y="514"/>
                  </a:lnTo>
                  <a:lnTo>
                    <a:pt x="150" y="567"/>
                  </a:lnTo>
                  <a:lnTo>
                    <a:pt x="177" y="621"/>
                  </a:lnTo>
                  <a:lnTo>
                    <a:pt x="210" y="671"/>
                  </a:lnTo>
                  <a:lnTo>
                    <a:pt x="244" y="724"/>
                  </a:lnTo>
                  <a:lnTo>
                    <a:pt x="280" y="771"/>
                  </a:lnTo>
                  <a:lnTo>
                    <a:pt x="317" y="821"/>
                  </a:lnTo>
                  <a:lnTo>
                    <a:pt x="360" y="868"/>
                  </a:lnTo>
                  <a:lnTo>
                    <a:pt x="681" y="544"/>
                  </a:lnTo>
                  <a:lnTo>
                    <a:pt x="681" y="544"/>
                  </a:lnTo>
                  <a:lnTo>
                    <a:pt x="630" y="484"/>
                  </a:lnTo>
                  <a:lnTo>
                    <a:pt x="587" y="420"/>
                  </a:lnTo>
                  <a:lnTo>
                    <a:pt x="550" y="357"/>
                  </a:lnTo>
                  <a:lnTo>
                    <a:pt x="520" y="287"/>
                  </a:lnTo>
                  <a:lnTo>
                    <a:pt x="494" y="217"/>
                  </a:lnTo>
                  <a:lnTo>
                    <a:pt x="477" y="146"/>
                  </a:lnTo>
                  <a:lnTo>
                    <a:pt x="464" y="73"/>
                  </a:lnTo>
                  <a:lnTo>
                    <a:pt x="454" y="0"/>
                  </a:lnTo>
                  <a:lnTo>
                    <a:pt x="454" y="0"/>
                  </a:lnTo>
                  <a:close/>
                </a:path>
              </a:pathLst>
            </a:custGeom>
            <a:solidFill>
              <a:schemeClr val="tx1">
                <a:lumMod val="85000"/>
                <a:alpha val="10001"/>
              </a:schemeClr>
            </a:solidFill>
            <a:ln w="19050" cap="rnd" cmpd="sng">
              <a:solidFill>
                <a:srgbClr val="9E9E9E"/>
              </a:solidFill>
              <a:prstDash val="sysDot"/>
              <a:round/>
              <a:headEnd type="none" w="med" len="med"/>
              <a:tailEnd type="none" w="med" len="med"/>
            </a:ln>
            <a:effectLst/>
          </p:spPr>
          <p:txBody>
            <a:bodyPr wrap="none" anchor="ctr"/>
            <a:lstStyle/>
            <a:p>
              <a:endParaRPr lang="zh-CN" altLang="en-US">
                <a:solidFill>
                  <a:sysClr val="windowText" lastClr="000000"/>
                </a:solidFill>
              </a:endParaRPr>
            </a:p>
          </p:txBody>
        </p:sp>
        <p:sp>
          <p:nvSpPr>
            <p:cNvPr id="15" name="Freeform 10"/>
            <p:cNvSpPr/>
            <p:nvPr/>
          </p:nvSpPr>
          <p:spPr bwMode="auto">
            <a:xfrm>
              <a:off x="1196762" y="1491346"/>
              <a:ext cx="1009174" cy="1281844"/>
            </a:xfrm>
            <a:custGeom>
              <a:avLst/>
              <a:gdLst>
                <a:gd name="T0" fmla="*/ 454 w 681"/>
                <a:gd name="T1" fmla="*/ 865 h 865"/>
                <a:gd name="T2" fmla="*/ 454 w 681"/>
                <a:gd name="T3" fmla="*/ 865 h 865"/>
                <a:gd name="T4" fmla="*/ 464 w 681"/>
                <a:gd name="T5" fmla="*/ 795 h 865"/>
                <a:gd name="T6" fmla="*/ 477 w 681"/>
                <a:gd name="T7" fmla="*/ 722 h 865"/>
                <a:gd name="T8" fmla="*/ 494 w 681"/>
                <a:gd name="T9" fmla="*/ 651 h 865"/>
                <a:gd name="T10" fmla="*/ 520 w 681"/>
                <a:gd name="T11" fmla="*/ 581 h 865"/>
                <a:gd name="T12" fmla="*/ 550 w 681"/>
                <a:gd name="T13" fmla="*/ 511 h 865"/>
                <a:gd name="T14" fmla="*/ 587 w 681"/>
                <a:gd name="T15" fmla="*/ 444 h 865"/>
                <a:gd name="T16" fmla="*/ 630 w 681"/>
                <a:gd name="T17" fmla="*/ 384 h 865"/>
                <a:gd name="T18" fmla="*/ 681 w 681"/>
                <a:gd name="T19" fmla="*/ 321 h 865"/>
                <a:gd name="T20" fmla="*/ 360 w 681"/>
                <a:gd name="T21" fmla="*/ 0 h 865"/>
                <a:gd name="T22" fmla="*/ 360 w 681"/>
                <a:gd name="T23" fmla="*/ 0 h 865"/>
                <a:gd name="T24" fmla="*/ 317 w 681"/>
                <a:gd name="T25" fmla="*/ 47 h 865"/>
                <a:gd name="T26" fmla="*/ 280 w 681"/>
                <a:gd name="T27" fmla="*/ 97 h 865"/>
                <a:gd name="T28" fmla="*/ 244 w 681"/>
                <a:gd name="T29" fmla="*/ 144 h 865"/>
                <a:gd name="T30" fmla="*/ 210 w 681"/>
                <a:gd name="T31" fmla="*/ 197 h 865"/>
                <a:gd name="T32" fmla="*/ 177 w 681"/>
                <a:gd name="T33" fmla="*/ 247 h 865"/>
                <a:gd name="T34" fmla="*/ 150 w 681"/>
                <a:gd name="T35" fmla="*/ 301 h 865"/>
                <a:gd name="T36" fmla="*/ 123 w 681"/>
                <a:gd name="T37" fmla="*/ 354 h 865"/>
                <a:gd name="T38" fmla="*/ 100 w 681"/>
                <a:gd name="T39" fmla="*/ 408 h 865"/>
                <a:gd name="T40" fmla="*/ 80 w 681"/>
                <a:gd name="T41" fmla="*/ 464 h 865"/>
                <a:gd name="T42" fmla="*/ 60 w 681"/>
                <a:gd name="T43" fmla="*/ 521 h 865"/>
                <a:gd name="T44" fmla="*/ 43 w 681"/>
                <a:gd name="T45" fmla="*/ 578 h 865"/>
                <a:gd name="T46" fmla="*/ 30 w 681"/>
                <a:gd name="T47" fmla="*/ 635 h 865"/>
                <a:gd name="T48" fmla="*/ 20 w 681"/>
                <a:gd name="T49" fmla="*/ 691 h 865"/>
                <a:gd name="T50" fmla="*/ 10 w 681"/>
                <a:gd name="T51" fmla="*/ 752 h 865"/>
                <a:gd name="T52" fmla="*/ 3 w 681"/>
                <a:gd name="T53" fmla="*/ 808 h 865"/>
                <a:gd name="T54" fmla="*/ 0 w 681"/>
                <a:gd name="T55" fmla="*/ 865 h 865"/>
                <a:gd name="T56" fmla="*/ 454 w 681"/>
                <a:gd name="T57" fmla="*/ 865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81" h="865">
                  <a:moveTo>
                    <a:pt x="454" y="865"/>
                  </a:moveTo>
                  <a:lnTo>
                    <a:pt x="454" y="865"/>
                  </a:lnTo>
                  <a:lnTo>
                    <a:pt x="464" y="795"/>
                  </a:lnTo>
                  <a:lnTo>
                    <a:pt x="477" y="722"/>
                  </a:lnTo>
                  <a:lnTo>
                    <a:pt x="494" y="651"/>
                  </a:lnTo>
                  <a:lnTo>
                    <a:pt x="520" y="581"/>
                  </a:lnTo>
                  <a:lnTo>
                    <a:pt x="550" y="511"/>
                  </a:lnTo>
                  <a:lnTo>
                    <a:pt x="587" y="444"/>
                  </a:lnTo>
                  <a:lnTo>
                    <a:pt x="630" y="384"/>
                  </a:lnTo>
                  <a:lnTo>
                    <a:pt x="681" y="321"/>
                  </a:lnTo>
                  <a:lnTo>
                    <a:pt x="360" y="0"/>
                  </a:lnTo>
                  <a:lnTo>
                    <a:pt x="360" y="0"/>
                  </a:lnTo>
                  <a:lnTo>
                    <a:pt x="317" y="47"/>
                  </a:lnTo>
                  <a:lnTo>
                    <a:pt x="280" y="97"/>
                  </a:lnTo>
                  <a:lnTo>
                    <a:pt x="244" y="144"/>
                  </a:lnTo>
                  <a:lnTo>
                    <a:pt x="210" y="197"/>
                  </a:lnTo>
                  <a:lnTo>
                    <a:pt x="177" y="247"/>
                  </a:lnTo>
                  <a:lnTo>
                    <a:pt x="150" y="301"/>
                  </a:lnTo>
                  <a:lnTo>
                    <a:pt x="123" y="354"/>
                  </a:lnTo>
                  <a:lnTo>
                    <a:pt x="100" y="408"/>
                  </a:lnTo>
                  <a:lnTo>
                    <a:pt x="80" y="464"/>
                  </a:lnTo>
                  <a:lnTo>
                    <a:pt x="60" y="521"/>
                  </a:lnTo>
                  <a:lnTo>
                    <a:pt x="43" y="578"/>
                  </a:lnTo>
                  <a:lnTo>
                    <a:pt x="30" y="635"/>
                  </a:lnTo>
                  <a:lnTo>
                    <a:pt x="20" y="691"/>
                  </a:lnTo>
                  <a:lnTo>
                    <a:pt x="10" y="752"/>
                  </a:lnTo>
                  <a:lnTo>
                    <a:pt x="3" y="808"/>
                  </a:lnTo>
                  <a:lnTo>
                    <a:pt x="0" y="865"/>
                  </a:lnTo>
                  <a:lnTo>
                    <a:pt x="454" y="865"/>
                  </a:lnTo>
                  <a:close/>
                </a:path>
              </a:pathLst>
            </a:custGeom>
            <a:solidFill>
              <a:schemeClr val="tx1">
                <a:lumMod val="85000"/>
                <a:alpha val="10001"/>
              </a:schemeClr>
            </a:solidFill>
            <a:ln w="19050" cap="rnd" cmpd="sng">
              <a:solidFill>
                <a:srgbClr val="9E9E9E"/>
              </a:solidFill>
              <a:prstDash val="sysDot"/>
              <a:round/>
              <a:headEnd type="none" w="med" len="med"/>
              <a:tailEnd type="none" w="med" len="med"/>
            </a:ln>
            <a:effectLst/>
          </p:spPr>
          <p:txBody>
            <a:bodyPr wrap="none" anchor="ctr"/>
            <a:lstStyle/>
            <a:p>
              <a:endParaRPr lang="zh-CN" altLang="en-US">
                <a:solidFill>
                  <a:sysClr val="windowText" lastClr="000000"/>
                </a:solidFill>
              </a:endParaRPr>
            </a:p>
          </p:txBody>
        </p:sp>
        <p:sp>
          <p:nvSpPr>
            <p:cNvPr id="16" name="Freeform 11"/>
            <p:cNvSpPr/>
            <p:nvPr/>
          </p:nvSpPr>
          <p:spPr bwMode="auto">
            <a:xfrm>
              <a:off x="1848798" y="843756"/>
              <a:ext cx="1280362" cy="1004728"/>
            </a:xfrm>
            <a:custGeom>
              <a:avLst/>
              <a:gdLst>
                <a:gd name="T0" fmla="*/ 321 w 864"/>
                <a:gd name="T1" fmla="*/ 678 h 678"/>
                <a:gd name="T2" fmla="*/ 321 w 864"/>
                <a:gd name="T3" fmla="*/ 678 h 678"/>
                <a:gd name="T4" fmla="*/ 381 w 864"/>
                <a:gd name="T5" fmla="*/ 631 h 678"/>
                <a:gd name="T6" fmla="*/ 444 w 864"/>
                <a:gd name="T7" fmla="*/ 588 h 678"/>
                <a:gd name="T8" fmla="*/ 511 w 864"/>
                <a:gd name="T9" fmla="*/ 551 h 678"/>
                <a:gd name="T10" fmla="*/ 577 w 864"/>
                <a:gd name="T11" fmla="*/ 521 h 678"/>
                <a:gd name="T12" fmla="*/ 647 w 864"/>
                <a:gd name="T13" fmla="*/ 494 h 678"/>
                <a:gd name="T14" fmla="*/ 718 w 864"/>
                <a:gd name="T15" fmla="*/ 474 h 678"/>
                <a:gd name="T16" fmla="*/ 791 w 864"/>
                <a:gd name="T17" fmla="*/ 461 h 678"/>
                <a:gd name="T18" fmla="*/ 864 w 864"/>
                <a:gd name="T19" fmla="*/ 454 h 678"/>
                <a:gd name="T20" fmla="*/ 864 w 864"/>
                <a:gd name="T21" fmla="*/ 0 h 678"/>
                <a:gd name="T22" fmla="*/ 864 w 864"/>
                <a:gd name="T23" fmla="*/ 0 h 678"/>
                <a:gd name="T24" fmla="*/ 804 w 864"/>
                <a:gd name="T25" fmla="*/ 3 h 678"/>
                <a:gd name="T26" fmla="*/ 748 w 864"/>
                <a:gd name="T27" fmla="*/ 10 h 678"/>
                <a:gd name="T28" fmla="*/ 691 w 864"/>
                <a:gd name="T29" fmla="*/ 17 h 678"/>
                <a:gd name="T30" fmla="*/ 631 w 864"/>
                <a:gd name="T31" fmla="*/ 30 h 678"/>
                <a:gd name="T32" fmla="*/ 574 w 864"/>
                <a:gd name="T33" fmla="*/ 43 h 678"/>
                <a:gd name="T34" fmla="*/ 517 w 864"/>
                <a:gd name="T35" fmla="*/ 60 h 678"/>
                <a:gd name="T36" fmla="*/ 461 w 864"/>
                <a:gd name="T37" fmla="*/ 77 h 678"/>
                <a:gd name="T38" fmla="*/ 407 w 864"/>
                <a:gd name="T39" fmla="*/ 97 h 678"/>
                <a:gd name="T40" fmla="*/ 351 w 864"/>
                <a:gd name="T41" fmla="*/ 124 h 678"/>
                <a:gd name="T42" fmla="*/ 297 w 864"/>
                <a:gd name="T43" fmla="*/ 147 h 678"/>
                <a:gd name="T44" fmla="*/ 244 w 864"/>
                <a:gd name="T45" fmla="*/ 177 h 678"/>
                <a:gd name="T46" fmla="*/ 194 w 864"/>
                <a:gd name="T47" fmla="*/ 207 h 678"/>
                <a:gd name="T48" fmla="*/ 144 w 864"/>
                <a:gd name="T49" fmla="*/ 240 h 678"/>
                <a:gd name="T50" fmla="*/ 94 w 864"/>
                <a:gd name="T51" fmla="*/ 277 h 678"/>
                <a:gd name="T52" fmla="*/ 47 w 864"/>
                <a:gd name="T53" fmla="*/ 317 h 678"/>
                <a:gd name="T54" fmla="*/ 0 w 864"/>
                <a:gd name="T55" fmla="*/ 357 h 678"/>
                <a:gd name="T56" fmla="*/ 321 w 864"/>
                <a:gd name="T57" fmla="*/ 678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64" h="678">
                  <a:moveTo>
                    <a:pt x="321" y="678"/>
                  </a:moveTo>
                  <a:lnTo>
                    <a:pt x="321" y="678"/>
                  </a:lnTo>
                  <a:lnTo>
                    <a:pt x="381" y="631"/>
                  </a:lnTo>
                  <a:lnTo>
                    <a:pt x="444" y="588"/>
                  </a:lnTo>
                  <a:lnTo>
                    <a:pt x="511" y="551"/>
                  </a:lnTo>
                  <a:lnTo>
                    <a:pt x="577" y="521"/>
                  </a:lnTo>
                  <a:lnTo>
                    <a:pt x="647" y="494"/>
                  </a:lnTo>
                  <a:lnTo>
                    <a:pt x="718" y="474"/>
                  </a:lnTo>
                  <a:lnTo>
                    <a:pt x="791" y="461"/>
                  </a:lnTo>
                  <a:lnTo>
                    <a:pt x="864" y="454"/>
                  </a:lnTo>
                  <a:lnTo>
                    <a:pt x="864" y="0"/>
                  </a:lnTo>
                  <a:lnTo>
                    <a:pt x="864" y="0"/>
                  </a:lnTo>
                  <a:lnTo>
                    <a:pt x="804" y="3"/>
                  </a:lnTo>
                  <a:lnTo>
                    <a:pt x="748" y="10"/>
                  </a:lnTo>
                  <a:lnTo>
                    <a:pt x="691" y="17"/>
                  </a:lnTo>
                  <a:lnTo>
                    <a:pt x="631" y="30"/>
                  </a:lnTo>
                  <a:lnTo>
                    <a:pt x="574" y="43"/>
                  </a:lnTo>
                  <a:lnTo>
                    <a:pt x="517" y="60"/>
                  </a:lnTo>
                  <a:lnTo>
                    <a:pt x="461" y="77"/>
                  </a:lnTo>
                  <a:lnTo>
                    <a:pt x="407" y="97"/>
                  </a:lnTo>
                  <a:lnTo>
                    <a:pt x="351" y="124"/>
                  </a:lnTo>
                  <a:lnTo>
                    <a:pt x="297" y="147"/>
                  </a:lnTo>
                  <a:lnTo>
                    <a:pt x="244" y="177"/>
                  </a:lnTo>
                  <a:lnTo>
                    <a:pt x="194" y="207"/>
                  </a:lnTo>
                  <a:lnTo>
                    <a:pt x="144" y="240"/>
                  </a:lnTo>
                  <a:lnTo>
                    <a:pt x="94" y="277"/>
                  </a:lnTo>
                  <a:lnTo>
                    <a:pt x="47" y="317"/>
                  </a:lnTo>
                  <a:lnTo>
                    <a:pt x="0" y="357"/>
                  </a:lnTo>
                  <a:lnTo>
                    <a:pt x="321" y="678"/>
                  </a:lnTo>
                  <a:close/>
                </a:path>
              </a:pathLst>
            </a:custGeom>
            <a:solidFill>
              <a:schemeClr val="tx1">
                <a:lumMod val="85000"/>
                <a:alpha val="10001"/>
              </a:schemeClr>
            </a:solidFill>
            <a:ln w="19050" cap="rnd" cmpd="sng">
              <a:solidFill>
                <a:srgbClr val="9E9E9E"/>
              </a:solidFill>
              <a:prstDash val="sysDot"/>
              <a:round/>
              <a:headEnd type="none" w="med" len="med"/>
              <a:tailEnd type="none" w="med" len="med"/>
            </a:ln>
            <a:effectLst/>
          </p:spPr>
          <p:txBody>
            <a:bodyPr wrap="none" anchor="ctr"/>
            <a:lstStyle/>
            <a:p>
              <a:endParaRPr lang="zh-CN" altLang="en-US">
                <a:solidFill>
                  <a:sysClr val="windowText" lastClr="000000"/>
                </a:solidFill>
              </a:endParaRPr>
            </a:p>
          </p:txBody>
        </p:sp>
        <p:sp>
          <p:nvSpPr>
            <p:cNvPr id="17" name="Text Box 17"/>
            <p:cNvSpPr txBox="1">
              <a:spLocks noChangeArrowheads="1"/>
            </p:cNvSpPr>
            <p:nvPr/>
          </p:nvSpPr>
          <p:spPr bwMode="auto">
            <a:xfrm>
              <a:off x="3550788" y="4299942"/>
              <a:ext cx="638719" cy="219240"/>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en-US" sz="1300" b="1" dirty="0">
                  <a:solidFill>
                    <a:sysClr val="windowText" lastClr="000000"/>
                  </a:solidFill>
                  <a:latin typeface="微软雅黑" panose="020B0503020204020204" pitchFamily="34" charset="-122"/>
                  <a:ea typeface="微软雅黑" panose="020B0503020204020204" pitchFamily="34" charset="-122"/>
                </a:rPr>
                <a:t>填加标题</a:t>
              </a:r>
              <a:endParaRPr lang="en-US" altLang="ko-KR" sz="1300" b="1" dirty="0">
                <a:solidFill>
                  <a:sysClr val="windowText" lastClr="000000"/>
                </a:solidFill>
                <a:latin typeface="微软雅黑" panose="020B0503020204020204" pitchFamily="34" charset="-122"/>
                <a:ea typeface="微软雅黑" panose="020B0503020204020204" pitchFamily="34" charset="-122"/>
              </a:endParaRPr>
            </a:p>
          </p:txBody>
        </p:sp>
        <p:sp>
          <p:nvSpPr>
            <p:cNvPr id="18" name="Text Box 18"/>
            <p:cNvSpPr txBox="1">
              <a:spLocks noChangeArrowheads="1"/>
            </p:cNvSpPr>
            <p:nvPr/>
          </p:nvSpPr>
          <p:spPr bwMode="auto">
            <a:xfrm>
              <a:off x="2254644" y="4269745"/>
              <a:ext cx="638719" cy="219240"/>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en-US" sz="1300" b="1" dirty="0">
                  <a:solidFill>
                    <a:sysClr val="windowText" lastClr="000000"/>
                  </a:solidFill>
                  <a:latin typeface="微软雅黑" panose="020B0503020204020204" pitchFamily="34" charset="-122"/>
                  <a:ea typeface="微软雅黑" panose="020B0503020204020204" pitchFamily="34" charset="-122"/>
                </a:rPr>
                <a:t>填加标题</a:t>
              </a:r>
              <a:endParaRPr lang="en-US" altLang="ko-KR" sz="1300" b="1" dirty="0">
                <a:solidFill>
                  <a:sysClr val="windowText" lastClr="000000"/>
                </a:solidFill>
                <a:latin typeface="微软雅黑" panose="020B0503020204020204" pitchFamily="34" charset="-122"/>
                <a:ea typeface="微软雅黑" panose="020B0503020204020204" pitchFamily="34" charset="-122"/>
              </a:endParaRPr>
            </a:p>
          </p:txBody>
        </p:sp>
        <p:sp>
          <p:nvSpPr>
            <p:cNvPr id="19" name="Text Box 19"/>
            <p:cNvSpPr txBox="1">
              <a:spLocks noChangeArrowheads="1"/>
            </p:cNvSpPr>
            <p:nvPr/>
          </p:nvSpPr>
          <p:spPr bwMode="auto">
            <a:xfrm>
              <a:off x="1340992" y="3363838"/>
              <a:ext cx="638719" cy="219240"/>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en-US" sz="1300" b="1" dirty="0">
                  <a:solidFill>
                    <a:sysClr val="windowText" lastClr="000000"/>
                  </a:solidFill>
                  <a:latin typeface="微软雅黑" panose="020B0503020204020204" pitchFamily="34" charset="-122"/>
                  <a:ea typeface="微软雅黑" panose="020B0503020204020204" pitchFamily="34" charset="-122"/>
                </a:rPr>
                <a:t>填加标题</a:t>
              </a:r>
              <a:endParaRPr lang="en-US" altLang="ko-KR" sz="1300" b="1" dirty="0">
                <a:solidFill>
                  <a:sysClr val="windowText" lastClr="000000"/>
                </a:solidFill>
                <a:latin typeface="微软雅黑" panose="020B0503020204020204" pitchFamily="34" charset="-122"/>
                <a:ea typeface="微软雅黑" panose="020B0503020204020204" pitchFamily="34" charset="-122"/>
              </a:endParaRPr>
            </a:p>
          </p:txBody>
        </p:sp>
        <p:sp>
          <p:nvSpPr>
            <p:cNvPr id="20" name="Text Box 20"/>
            <p:cNvSpPr txBox="1">
              <a:spLocks noChangeArrowheads="1"/>
            </p:cNvSpPr>
            <p:nvPr/>
          </p:nvSpPr>
          <p:spPr bwMode="auto">
            <a:xfrm>
              <a:off x="1390547" y="2109505"/>
              <a:ext cx="638719" cy="219240"/>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en-US" sz="1300" b="1" dirty="0">
                  <a:solidFill>
                    <a:sysClr val="windowText" lastClr="000000"/>
                  </a:solidFill>
                  <a:latin typeface="微软雅黑" panose="020B0503020204020204" pitchFamily="34" charset="-122"/>
                  <a:ea typeface="微软雅黑" panose="020B0503020204020204" pitchFamily="34" charset="-122"/>
                </a:rPr>
                <a:t>填加标题</a:t>
              </a:r>
              <a:endParaRPr lang="en-US" altLang="ko-KR" sz="1300" b="1" dirty="0">
                <a:solidFill>
                  <a:sysClr val="windowText" lastClr="000000"/>
                </a:solidFill>
                <a:latin typeface="微软雅黑" panose="020B0503020204020204" pitchFamily="34" charset="-122"/>
                <a:ea typeface="微软雅黑" panose="020B0503020204020204" pitchFamily="34" charset="-122"/>
              </a:endParaRPr>
            </a:p>
          </p:txBody>
        </p:sp>
        <p:sp>
          <p:nvSpPr>
            <p:cNvPr id="21" name="Text Box 21"/>
            <p:cNvSpPr txBox="1">
              <a:spLocks noChangeArrowheads="1"/>
            </p:cNvSpPr>
            <p:nvPr/>
          </p:nvSpPr>
          <p:spPr bwMode="auto">
            <a:xfrm>
              <a:off x="4443585" y="3405649"/>
              <a:ext cx="638719" cy="219240"/>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en-US" sz="1300" b="1" dirty="0">
                  <a:latin typeface="微软雅黑" panose="020B0503020204020204" pitchFamily="34" charset="-122"/>
                  <a:ea typeface="微软雅黑" panose="020B0503020204020204" pitchFamily="34" charset="-122"/>
                </a:rPr>
                <a:t>填加标题</a:t>
              </a:r>
              <a:endParaRPr lang="en-US" altLang="ko-KR" sz="1300" b="1" dirty="0">
                <a:latin typeface="微软雅黑" panose="020B0503020204020204" pitchFamily="34" charset="-122"/>
                <a:ea typeface="微软雅黑" panose="020B0503020204020204" pitchFamily="34" charset="-122"/>
              </a:endParaRPr>
            </a:p>
          </p:txBody>
        </p:sp>
        <p:sp>
          <p:nvSpPr>
            <p:cNvPr id="22" name="Text Box 22"/>
            <p:cNvSpPr txBox="1">
              <a:spLocks noChangeArrowheads="1"/>
            </p:cNvSpPr>
            <p:nvPr/>
          </p:nvSpPr>
          <p:spPr bwMode="auto">
            <a:xfrm>
              <a:off x="3550788" y="1203598"/>
              <a:ext cx="638719" cy="219240"/>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en-US" sz="1300" b="1" dirty="0">
                  <a:latin typeface="微软雅黑" panose="020B0503020204020204" pitchFamily="34" charset="-122"/>
                  <a:ea typeface="微软雅黑" panose="020B0503020204020204" pitchFamily="34" charset="-122"/>
                </a:rPr>
                <a:t>填加标题</a:t>
              </a:r>
              <a:endParaRPr lang="en-US" altLang="ko-KR" sz="1300" b="1" dirty="0">
                <a:latin typeface="微软雅黑" panose="020B0503020204020204" pitchFamily="34" charset="-122"/>
                <a:ea typeface="微软雅黑" panose="020B0503020204020204" pitchFamily="34" charset="-122"/>
              </a:endParaRPr>
            </a:p>
          </p:txBody>
        </p:sp>
        <p:sp>
          <p:nvSpPr>
            <p:cNvPr id="23" name="Text Box 23"/>
            <p:cNvSpPr txBox="1">
              <a:spLocks noChangeArrowheads="1"/>
            </p:cNvSpPr>
            <p:nvPr/>
          </p:nvSpPr>
          <p:spPr bwMode="auto">
            <a:xfrm>
              <a:off x="4509344" y="2109505"/>
              <a:ext cx="638719" cy="219240"/>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en-US" sz="1300" b="1" dirty="0">
                  <a:latin typeface="微软雅黑" panose="020B0503020204020204" pitchFamily="34" charset="-122"/>
                  <a:ea typeface="微软雅黑" panose="020B0503020204020204" pitchFamily="34" charset="-122"/>
                </a:rPr>
                <a:t>填加标题</a:t>
              </a:r>
              <a:endParaRPr lang="en-US" altLang="ko-KR" sz="1300" b="1" dirty="0">
                <a:latin typeface="微软雅黑" panose="020B0503020204020204" pitchFamily="34" charset="-122"/>
                <a:ea typeface="微软雅黑" panose="020B0503020204020204" pitchFamily="34" charset="-122"/>
              </a:endParaRPr>
            </a:p>
          </p:txBody>
        </p:sp>
        <p:sp>
          <p:nvSpPr>
            <p:cNvPr id="24" name="Text Box 24"/>
            <p:cNvSpPr txBox="1">
              <a:spLocks noChangeArrowheads="1"/>
            </p:cNvSpPr>
            <p:nvPr/>
          </p:nvSpPr>
          <p:spPr bwMode="auto">
            <a:xfrm>
              <a:off x="2326651" y="1173401"/>
              <a:ext cx="638719" cy="219240"/>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en-US" sz="1300" b="1" dirty="0">
                  <a:solidFill>
                    <a:sysClr val="windowText" lastClr="000000"/>
                  </a:solidFill>
                  <a:latin typeface="微软雅黑" panose="020B0503020204020204" pitchFamily="34" charset="-122"/>
                  <a:ea typeface="微软雅黑" panose="020B0503020204020204" pitchFamily="34" charset="-122"/>
                </a:rPr>
                <a:t>填加标题</a:t>
              </a:r>
              <a:endParaRPr lang="en-US" altLang="ko-KR" sz="1300" b="1" dirty="0">
                <a:solidFill>
                  <a:sysClr val="windowText" lastClr="000000"/>
                </a:solidFill>
                <a:latin typeface="微软雅黑" panose="020B0503020204020204" pitchFamily="34" charset="-122"/>
                <a:ea typeface="微软雅黑" panose="020B0503020204020204" pitchFamily="34" charset="-122"/>
              </a:endParaRPr>
            </a:p>
          </p:txBody>
        </p:sp>
      </p:grpSp>
      <p:sp>
        <p:nvSpPr>
          <p:cNvPr id="25" name="Freeform 25"/>
          <p:cNvSpPr/>
          <p:nvPr/>
        </p:nvSpPr>
        <p:spPr bwMode="auto">
          <a:xfrm>
            <a:off x="6973084" y="2423713"/>
            <a:ext cx="3763537" cy="268780"/>
          </a:xfrm>
          <a:custGeom>
            <a:avLst/>
            <a:gdLst>
              <a:gd name="T0" fmla="*/ 0 w 1905"/>
              <a:gd name="T1" fmla="*/ 136 h 136"/>
              <a:gd name="T2" fmla="*/ 317 w 1905"/>
              <a:gd name="T3" fmla="*/ 0 h 136"/>
              <a:gd name="T4" fmla="*/ 1905 w 1905"/>
              <a:gd name="T5" fmla="*/ 0 h 136"/>
            </a:gdLst>
            <a:ahLst/>
            <a:cxnLst>
              <a:cxn ang="0">
                <a:pos x="T0" y="T1"/>
              </a:cxn>
              <a:cxn ang="0">
                <a:pos x="T2" y="T3"/>
              </a:cxn>
              <a:cxn ang="0">
                <a:pos x="T4" y="T5"/>
              </a:cxn>
            </a:cxnLst>
            <a:rect l="0" t="0" r="r" b="b"/>
            <a:pathLst>
              <a:path w="1905" h="136">
                <a:moveTo>
                  <a:pt x="0" y="136"/>
                </a:moveTo>
                <a:lnTo>
                  <a:pt x="317" y="0"/>
                </a:lnTo>
                <a:lnTo>
                  <a:pt x="1905" y="0"/>
                </a:lnTo>
              </a:path>
            </a:pathLst>
          </a:custGeom>
          <a:noFill/>
          <a:ln w="25400" cap="rnd" cmpd="sng">
            <a:solidFill>
              <a:srgbClr val="9E9E9E"/>
            </a:solidFill>
            <a:prstDash val="sysDot"/>
            <a:round/>
            <a:headEnd type="none" w="med" len="med"/>
            <a:tailEnd type="none" w="med" len="med"/>
          </a:ln>
          <a:effectLst/>
          <a:extLst>
            <a:ext uri="{909E8E84-426E-40DD-AFC4-6F175D3DCCD1}">
              <a14:hiddenFill xmlns:a14="http://schemas.microsoft.com/office/drawing/2010/main">
                <a:solidFill>
                  <a:srgbClr val="FFC800"/>
                </a:solidFill>
              </a14:hiddenFill>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none" lIns="121917" tIns="60958" rIns="121917" bIns="60958" anchor="ctr"/>
          <a:lstStyle/>
          <a:p>
            <a:endParaRPr lang="zh-CN" altLang="en-US"/>
          </a:p>
        </p:txBody>
      </p:sp>
      <p:sp>
        <p:nvSpPr>
          <p:cNvPr id="26" name="Text Box 45"/>
          <p:cNvSpPr txBox="1">
            <a:spLocks noChangeArrowheads="1"/>
          </p:cNvSpPr>
          <p:nvPr/>
        </p:nvSpPr>
        <p:spPr bwMode="auto">
          <a:xfrm>
            <a:off x="7919172" y="2757564"/>
            <a:ext cx="2688247" cy="877159"/>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21917" tIns="60958" rIns="121917" bIns="60958">
            <a:spAutoFit/>
          </a:bodyPr>
          <a:lstStyle/>
          <a:p>
            <a:r>
              <a:rPr lang="zh-CN" altLang="en-US" sz="1900" b="1" dirty="0">
                <a:solidFill>
                  <a:sysClr val="windowText" lastClr="000000"/>
                </a:solidFill>
                <a:latin typeface="微软雅黑" panose="020B0503020204020204" pitchFamily="34" charset="-122"/>
                <a:ea typeface="微软雅黑" panose="020B0503020204020204" pitchFamily="34" charset="-122"/>
              </a:rPr>
              <a:t>单击填加标题</a:t>
            </a:r>
            <a:endParaRPr lang="en-US" altLang="ko-KR" sz="1900" b="1" dirty="0">
              <a:solidFill>
                <a:sysClr val="windowText" lastClr="000000"/>
              </a:solidFill>
              <a:latin typeface="微软雅黑" panose="020B0503020204020204" pitchFamily="34" charset="-122"/>
              <a:ea typeface="微软雅黑" panose="020B0503020204020204" pitchFamily="34" charset="-122"/>
            </a:endParaRPr>
          </a:p>
          <a:p>
            <a:pPr marL="0" lvl="2" defTabSz="1216660" eaLnBrk="0" hangingPunct="0">
              <a:buClr>
                <a:srgbClr val="0070C0"/>
              </a:buClr>
              <a:buSzPct val="80000"/>
              <a:tabLst>
                <a:tab pos="181610" algn="l"/>
              </a:tabLst>
              <a:defRPr/>
            </a:pPr>
            <a:r>
              <a:rPr lang="zh-CN" altLang="en-US" sz="1500" spc="67" dirty="0">
                <a:ln w="11430"/>
                <a:solidFill>
                  <a:sysClr val="windowText" lastClr="000000"/>
                </a:solidFill>
                <a:latin typeface="微软雅黑" panose="020B0503020204020204" pitchFamily="34" charset="-122"/>
                <a:ea typeface="微软雅黑" panose="020B0503020204020204" pitchFamily="34" charset="-122"/>
              </a:rPr>
              <a:t>点击添加文本点击添加文本</a:t>
            </a:r>
            <a:endParaRPr lang="en-US" altLang="zh-CN" sz="1500" spc="67" dirty="0">
              <a:ln w="11430"/>
              <a:solidFill>
                <a:sysClr val="windowText" lastClr="000000"/>
              </a:solidFill>
              <a:latin typeface="微软雅黑" panose="020B0503020204020204" pitchFamily="34" charset="-122"/>
              <a:ea typeface="微软雅黑" panose="020B0503020204020204" pitchFamily="34" charset="-122"/>
            </a:endParaRPr>
          </a:p>
          <a:p>
            <a:pPr marL="0" lvl="2" defTabSz="1216660" eaLnBrk="0" hangingPunct="0">
              <a:buClr>
                <a:srgbClr val="0070C0"/>
              </a:buClr>
              <a:buSzPct val="80000"/>
              <a:tabLst>
                <a:tab pos="181610" algn="l"/>
              </a:tabLst>
              <a:defRPr/>
            </a:pPr>
            <a:r>
              <a:rPr lang="zh-CN" altLang="en-US" sz="1500" spc="67" dirty="0">
                <a:ln w="11430"/>
                <a:solidFill>
                  <a:sysClr val="windowText" lastClr="000000"/>
                </a:solidFill>
                <a:latin typeface="微软雅黑" panose="020B0503020204020204" pitchFamily="34" charset="-122"/>
                <a:ea typeface="微软雅黑" panose="020B0503020204020204" pitchFamily="34" charset="-122"/>
              </a:rPr>
              <a:t>点击添加文本点击添加文本</a:t>
            </a:r>
            <a:endParaRPr lang="en-US" altLang="zh-CN" sz="1500" spc="67" dirty="0">
              <a:ln w="11430"/>
              <a:solidFill>
                <a:sysClr val="windowText" lastClr="000000"/>
              </a:solidFill>
              <a:latin typeface="微软雅黑" panose="020B0503020204020204" pitchFamily="34" charset="-122"/>
              <a:ea typeface="微软雅黑" panose="020B0503020204020204" pitchFamily="34" charset="-122"/>
            </a:endParaRPr>
          </a:p>
        </p:txBody>
      </p:sp>
      <p:sp>
        <p:nvSpPr>
          <p:cNvPr id="27" name="Text Box 45"/>
          <p:cNvSpPr txBox="1">
            <a:spLocks noChangeArrowheads="1"/>
          </p:cNvSpPr>
          <p:nvPr/>
        </p:nvSpPr>
        <p:spPr bwMode="auto">
          <a:xfrm>
            <a:off x="7919172" y="3955234"/>
            <a:ext cx="2688247" cy="877159"/>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21917" tIns="60958" rIns="121917" bIns="60958">
            <a:spAutoFit/>
          </a:bodyPr>
          <a:lstStyle/>
          <a:p>
            <a:r>
              <a:rPr lang="zh-CN" altLang="en-US" sz="1900" b="1" dirty="0">
                <a:solidFill>
                  <a:sysClr val="windowText" lastClr="000000"/>
                </a:solidFill>
                <a:latin typeface="微软雅黑" panose="020B0503020204020204" pitchFamily="34" charset="-122"/>
                <a:ea typeface="微软雅黑" panose="020B0503020204020204" pitchFamily="34" charset="-122"/>
              </a:rPr>
              <a:t>单击填加标题</a:t>
            </a:r>
            <a:endParaRPr lang="en-US" altLang="ko-KR" sz="1900" b="1" dirty="0">
              <a:solidFill>
                <a:sysClr val="windowText" lastClr="000000"/>
              </a:solidFill>
              <a:latin typeface="微软雅黑" panose="020B0503020204020204" pitchFamily="34" charset="-122"/>
              <a:ea typeface="微软雅黑" panose="020B0503020204020204" pitchFamily="34" charset="-122"/>
            </a:endParaRPr>
          </a:p>
          <a:p>
            <a:pPr marL="0" lvl="2" defTabSz="1216660" eaLnBrk="0" hangingPunct="0">
              <a:buClr>
                <a:srgbClr val="0070C0"/>
              </a:buClr>
              <a:buSzPct val="80000"/>
              <a:tabLst>
                <a:tab pos="181610" algn="l"/>
              </a:tabLst>
              <a:defRPr/>
            </a:pPr>
            <a:r>
              <a:rPr lang="zh-CN" altLang="en-US" sz="1500" spc="67" dirty="0">
                <a:ln w="11430"/>
                <a:solidFill>
                  <a:sysClr val="windowText" lastClr="000000"/>
                </a:solidFill>
                <a:latin typeface="微软雅黑" panose="020B0503020204020204" pitchFamily="34" charset="-122"/>
                <a:ea typeface="微软雅黑" panose="020B0503020204020204" pitchFamily="34" charset="-122"/>
              </a:rPr>
              <a:t>点击添加文本点击添加文本</a:t>
            </a:r>
            <a:endParaRPr lang="en-US" altLang="zh-CN" sz="1500" spc="67" dirty="0">
              <a:ln w="11430"/>
              <a:solidFill>
                <a:sysClr val="windowText" lastClr="000000"/>
              </a:solidFill>
              <a:latin typeface="微软雅黑" panose="020B0503020204020204" pitchFamily="34" charset="-122"/>
              <a:ea typeface="微软雅黑" panose="020B0503020204020204" pitchFamily="34" charset="-122"/>
            </a:endParaRPr>
          </a:p>
          <a:p>
            <a:pPr marL="0" lvl="2" defTabSz="1216660" eaLnBrk="0" hangingPunct="0">
              <a:buClr>
                <a:srgbClr val="0070C0"/>
              </a:buClr>
              <a:buSzPct val="80000"/>
              <a:tabLst>
                <a:tab pos="181610" algn="l"/>
              </a:tabLst>
              <a:defRPr/>
            </a:pPr>
            <a:r>
              <a:rPr lang="zh-CN" altLang="en-US" sz="1500" spc="67" dirty="0">
                <a:ln w="11430"/>
                <a:solidFill>
                  <a:sysClr val="windowText" lastClr="000000"/>
                </a:solidFill>
                <a:latin typeface="微软雅黑" panose="020B0503020204020204" pitchFamily="34" charset="-122"/>
                <a:ea typeface="微软雅黑" panose="020B0503020204020204" pitchFamily="34" charset="-122"/>
              </a:rPr>
              <a:t>点击添加文本点击添加文本</a:t>
            </a:r>
            <a:endParaRPr lang="en-US" altLang="zh-CN" sz="1500" spc="67" dirty="0">
              <a:ln w="11430"/>
              <a:solidFill>
                <a:sysClr val="windowText" lastClr="000000"/>
              </a:solidFill>
              <a:latin typeface="微软雅黑" panose="020B0503020204020204" pitchFamily="34" charset="-122"/>
              <a:ea typeface="微软雅黑" panose="020B0503020204020204" pitchFamily="34" charset="-122"/>
            </a:endParaRPr>
          </a:p>
        </p:txBody>
      </p:sp>
      <p:sp>
        <p:nvSpPr>
          <p:cNvPr id="28" name="Text Box 45"/>
          <p:cNvSpPr txBox="1">
            <a:spLocks noChangeArrowheads="1"/>
          </p:cNvSpPr>
          <p:nvPr/>
        </p:nvSpPr>
        <p:spPr bwMode="auto">
          <a:xfrm>
            <a:off x="7919172" y="5107629"/>
            <a:ext cx="2688247" cy="877159"/>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21917" tIns="60958" rIns="121917" bIns="60958">
            <a:spAutoFit/>
          </a:bodyPr>
          <a:lstStyle/>
          <a:p>
            <a:r>
              <a:rPr lang="zh-CN" altLang="en-US" sz="1900" b="1" dirty="0">
                <a:solidFill>
                  <a:sysClr val="windowText" lastClr="000000"/>
                </a:solidFill>
                <a:latin typeface="微软雅黑" panose="020B0503020204020204" pitchFamily="34" charset="-122"/>
                <a:ea typeface="微软雅黑" panose="020B0503020204020204" pitchFamily="34" charset="-122"/>
              </a:rPr>
              <a:t>单击填加标题</a:t>
            </a:r>
            <a:endParaRPr lang="en-US" altLang="ko-KR" sz="1900" b="1" dirty="0">
              <a:solidFill>
                <a:sysClr val="windowText" lastClr="000000"/>
              </a:solidFill>
              <a:latin typeface="微软雅黑" panose="020B0503020204020204" pitchFamily="34" charset="-122"/>
              <a:ea typeface="微软雅黑" panose="020B0503020204020204" pitchFamily="34" charset="-122"/>
            </a:endParaRPr>
          </a:p>
          <a:p>
            <a:pPr marL="0" lvl="2" defTabSz="1216660" eaLnBrk="0" hangingPunct="0">
              <a:buClr>
                <a:srgbClr val="0070C0"/>
              </a:buClr>
              <a:buSzPct val="80000"/>
              <a:tabLst>
                <a:tab pos="181610" algn="l"/>
              </a:tabLst>
              <a:defRPr/>
            </a:pPr>
            <a:r>
              <a:rPr lang="zh-CN" altLang="en-US" sz="1500" spc="67" dirty="0">
                <a:ln w="11430"/>
                <a:solidFill>
                  <a:sysClr val="windowText" lastClr="000000"/>
                </a:solidFill>
                <a:latin typeface="微软雅黑" panose="020B0503020204020204" pitchFamily="34" charset="-122"/>
                <a:ea typeface="微软雅黑" panose="020B0503020204020204" pitchFamily="34" charset="-122"/>
              </a:rPr>
              <a:t>点击添加文本点击添加文本</a:t>
            </a:r>
            <a:endParaRPr lang="en-US" altLang="zh-CN" sz="1500" spc="67" dirty="0">
              <a:ln w="11430"/>
              <a:solidFill>
                <a:sysClr val="windowText" lastClr="000000"/>
              </a:solidFill>
              <a:latin typeface="微软雅黑" panose="020B0503020204020204" pitchFamily="34" charset="-122"/>
              <a:ea typeface="微软雅黑" panose="020B0503020204020204" pitchFamily="34" charset="-122"/>
            </a:endParaRPr>
          </a:p>
          <a:p>
            <a:pPr marL="0" lvl="2" defTabSz="1216660" eaLnBrk="0" hangingPunct="0">
              <a:buClr>
                <a:srgbClr val="0070C0"/>
              </a:buClr>
              <a:buSzPct val="80000"/>
              <a:tabLst>
                <a:tab pos="181610" algn="l"/>
              </a:tabLst>
              <a:defRPr/>
            </a:pPr>
            <a:r>
              <a:rPr lang="zh-CN" altLang="en-US" sz="1500" spc="67" dirty="0">
                <a:ln w="11430"/>
                <a:solidFill>
                  <a:sysClr val="windowText" lastClr="000000"/>
                </a:solidFill>
                <a:latin typeface="微软雅黑" panose="020B0503020204020204" pitchFamily="34" charset="-122"/>
                <a:ea typeface="微软雅黑" panose="020B0503020204020204" pitchFamily="34" charset="-122"/>
              </a:rPr>
              <a:t>点击添加文本点击添加文本</a:t>
            </a:r>
            <a:endParaRPr lang="en-US" altLang="zh-CN" sz="1500" spc="67" dirty="0">
              <a:ln w="11430"/>
              <a:solidFill>
                <a:sysClr val="windowText" lastClr="000000"/>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13007076" y="7258718"/>
            <a:ext cx="1169398" cy="492557"/>
          </a:xfrm>
          <a:prstGeom prst="rect">
            <a:avLst/>
          </a:prstGeom>
          <a:noFill/>
        </p:spPr>
        <p:txBody>
          <a:bodyPr wrap="none" lIns="121917" tIns="60958" rIns="121917" bIns="60958"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750" fill="hold"/>
                                        <p:tgtEl>
                                          <p:spTgt spid="6"/>
                                        </p:tgtEl>
                                        <p:attrNameLst>
                                          <p:attrName>ppt_w</p:attrName>
                                        </p:attrNameLst>
                                      </p:cBhvr>
                                      <p:tavLst>
                                        <p:tav tm="0">
                                          <p:val>
                                            <p:fltVal val="0"/>
                                          </p:val>
                                        </p:tav>
                                        <p:tav tm="100000">
                                          <p:val>
                                            <p:strVal val="#ppt_w"/>
                                          </p:val>
                                        </p:tav>
                                      </p:tavLst>
                                    </p:anim>
                                    <p:anim calcmode="lin" valueType="num">
                                      <p:cBhvr>
                                        <p:cTn id="29" dur="750" fill="hold"/>
                                        <p:tgtEl>
                                          <p:spTgt spid="6"/>
                                        </p:tgtEl>
                                        <p:attrNameLst>
                                          <p:attrName>ppt_h</p:attrName>
                                        </p:attrNameLst>
                                      </p:cBhvr>
                                      <p:tavLst>
                                        <p:tav tm="0">
                                          <p:val>
                                            <p:fltVal val="0"/>
                                          </p:val>
                                        </p:tav>
                                        <p:tav tm="100000">
                                          <p:val>
                                            <p:strVal val="#ppt_h"/>
                                          </p:val>
                                        </p:tav>
                                      </p:tavLst>
                                    </p:anim>
                                    <p:animEffect transition="in" filter="fade">
                                      <p:cBhvr>
                                        <p:cTn id="30" dur="750"/>
                                        <p:tgtEl>
                                          <p:spTgt spid="6"/>
                                        </p:tgtEl>
                                      </p:cBhvr>
                                    </p:animEffect>
                                  </p:childTnLst>
                                </p:cTn>
                              </p:par>
                            </p:childTnLst>
                          </p:cTn>
                        </p:par>
                        <p:par>
                          <p:cTn id="31" fill="hold">
                            <p:stCondLst>
                              <p:cond delay="2500"/>
                            </p:stCondLst>
                            <p:childTnLst>
                              <p:par>
                                <p:cTn id="32" presetID="49" presetClass="entr" presetSubtype="0" decel="100000"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p:cTn id="34" dur="750" fill="hold"/>
                                        <p:tgtEl>
                                          <p:spTgt spid="7"/>
                                        </p:tgtEl>
                                        <p:attrNameLst>
                                          <p:attrName>ppt_w</p:attrName>
                                        </p:attrNameLst>
                                      </p:cBhvr>
                                      <p:tavLst>
                                        <p:tav tm="0">
                                          <p:val>
                                            <p:fltVal val="0"/>
                                          </p:val>
                                        </p:tav>
                                        <p:tav tm="100000">
                                          <p:val>
                                            <p:strVal val="#ppt_w"/>
                                          </p:val>
                                        </p:tav>
                                      </p:tavLst>
                                    </p:anim>
                                    <p:anim calcmode="lin" valueType="num">
                                      <p:cBhvr>
                                        <p:cTn id="35" dur="750" fill="hold"/>
                                        <p:tgtEl>
                                          <p:spTgt spid="7"/>
                                        </p:tgtEl>
                                        <p:attrNameLst>
                                          <p:attrName>ppt_h</p:attrName>
                                        </p:attrNameLst>
                                      </p:cBhvr>
                                      <p:tavLst>
                                        <p:tav tm="0">
                                          <p:val>
                                            <p:fltVal val="0"/>
                                          </p:val>
                                        </p:tav>
                                        <p:tav tm="100000">
                                          <p:val>
                                            <p:strVal val="#ppt_h"/>
                                          </p:val>
                                        </p:tav>
                                      </p:tavLst>
                                    </p:anim>
                                    <p:anim calcmode="lin" valueType="num">
                                      <p:cBhvr>
                                        <p:cTn id="36" dur="750" fill="hold"/>
                                        <p:tgtEl>
                                          <p:spTgt spid="7"/>
                                        </p:tgtEl>
                                        <p:attrNameLst>
                                          <p:attrName>style.rotation</p:attrName>
                                        </p:attrNameLst>
                                      </p:cBhvr>
                                      <p:tavLst>
                                        <p:tav tm="0">
                                          <p:val>
                                            <p:fltVal val="360"/>
                                          </p:val>
                                        </p:tav>
                                        <p:tav tm="100000">
                                          <p:val>
                                            <p:fltVal val="0"/>
                                          </p:val>
                                        </p:tav>
                                      </p:tavLst>
                                    </p:anim>
                                    <p:animEffect transition="in" filter="fade">
                                      <p:cBhvr>
                                        <p:cTn id="37" dur="750"/>
                                        <p:tgtEl>
                                          <p:spTgt spid="7"/>
                                        </p:tgtEl>
                                      </p:cBhvr>
                                    </p:animEffect>
                                  </p:childTnLst>
                                </p:cTn>
                              </p:par>
                            </p:childTnLst>
                          </p:cTn>
                        </p:par>
                        <p:par>
                          <p:cTn id="38" fill="hold">
                            <p:stCondLst>
                              <p:cond delay="3500"/>
                            </p:stCondLst>
                            <p:childTnLst>
                              <p:par>
                                <p:cTn id="39" presetID="21" presetClass="entr" presetSubtype="1" fill="hold"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heel(1)">
                                      <p:cBhvr>
                                        <p:cTn id="41" dur="2000"/>
                                        <p:tgtEl>
                                          <p:spTgt spid="8"/>
                                        </p:tgtEl>
                                      </p:cBhvr>
                                    </p:animEffect>
                                  </p:childTnLst>
                                </p:cTn>
                              </p:par>
                            </p:childTnLst>
                          </p:cTn>
                        </p:par>
                        <p:par>
                          <p:cTn id="42" fill="hold">
                            <p:stCondLst>
                              <p:cond delay="5500"/>
                            </p:stCondLst>
                            <p:childTnLst>
                              <p:par>
                                <p:cTn id="43" presetID="22" presetClass="entr" presetSubtype="8" fill="hold" grpId="0" nodeType="after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wipe(left)">
                                      <p:cBhvr>
                                        <p:cTn id="45" dur="750"/>
                                        <p:tgtEl>
                                          <p:spTgt spid="25"/>
                                        </p:tgtEl>
                                      </p:cBhvr>
                                    </p:animEffect>
                                  </p:childTnLst>
                                </p:cTn>
                              </p:par>
                            </p:childTnLst>
                          </p:cTn>
                        </p:par>
                        <p:par>
                          <p:cTn id="46" fill="hold">
                            <p:stCondLst>
                              <p:cond delay="6500"/>
                            </p:stCondLst>
                            <p:childTnLst>
                              <p:par>
                                <p:cTn id="47" presetID="42" presetClass="entr" presetSubtype="0" fill="hold" grpId="0"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500"/>
                                        <p:tgtEl>
                                          <p:spTgt spid="26"/>
                                        </p:tgtEl>
                                      </p:cBhvr>
                                    </p:animEffect>
                                    <p:anim calcmode="lin" valueType="num">
                                      <p:cBhvr>
                                        <p:cTn id="50" dur="500" fill="hold"/>
                                        <p:tgtEl>
                                          <p:spTgt spid="26"/>
                                        </p:tgtEl>
                                        <p:attrNameLst>
                                          <p:attrName>ppt_x</p:attrName>
                                        </p:attrNameLst>
                                      </p:cBhvr>
                                      <p:tavLst>
                                        <p:tav tm="0">
                                          <p:val>
                                            <p:strVal val="#ppt_x"/>
                                          </p:val>
                                        </p:tav>
                                        <p:tav tm="100000">
                                          <p:val>
                                            <p:strVal val="#ppt_x"/>
                                          </p:val>
                                        </p:tav>
                                      </p:tavLst>
                                    </p:anim>
                                    <p:anim calcmode="lin" valueType="num">
                                      <p:cBhvr>
                                        <p:cTn id="51" dur="500" fill="hold"/>
                                        <p:tgtEl>
                                          <p:spTgt spid="26"/>
                                        </p:tgtEl>
                                        <p:attrNameLst>
                                          <p:attrName>ppt_y</p:attrName>
                                        </p:attrNameLst>
                                      </p:cBhvr>
                                      <p:tavLst>
                                        <p:tav tm="0">
                                          <p:val>
                                            <p:strVal val="#ppt_y+.1"/>
                                          </p:val>
                                        </p:tav>
                                        <p:tav tm="100000">
                                          <p:val>
                                            <p:strVal val="#ppt_y"/>
                                          </p:val>
                                        </p:tav>
                                      </p:tavLst>
                                    </p:anim>
                                  </p:childTnLst>
                                </p:cTn>
                              </p:par>
                            </p:childTnLst>
                          </p:cTn>
                        </p:par>
                        <p:par>
                          <p:cTn id="52" fill="hold">
                            <p:stCondLst>
                              <p:cond delay="7000"/>
                            </p:stCondLst>
                            <p:childTnLst>
                              <p:par>
                                <p:cTn id="53" presetID="42" presetClass="entr" presetSubtype="0" fill="hold" grpId="0" nodeType="after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500"/>
                                        <p:tgtEl>
                                          <p:spTgt spid="27"/>
                                        </p:tgtEl>
                                      </p:cBhvr>
                                    </p:animEffect>
                                    <p:anim calcmode="lin" valueType="num">
                                      <p:cBhvr>
                                        <p:cTn id="56" dur="500" fill="hold"/>
                                        <p:tgtEl>
                                          <p:spTgt spid="27"/>
                                        </p:tgtEl>
                                        <p:attrNameLst>
                                          <p:attrName>ppt_x</p:attrName>
                                        </p:attrNameLst>
                                      </p:cBhvr>
                                      <p:tavLst>
                                        <p:tav tm="0">
                                          <p:val>
                                            <p:strVal val="#ppt_x"/>
                                          </p:val>
                                        </p:tav>
                                        <p:tav tm="100000">
                                          <p:val>
                                            <p:strVal val="#ppt_x"/>
                                          </p:val>
                                        </p:tav>
                                      </p:tavLst>
                                    </p:anim>
                                    <p:anim calcmode="lin" valueType="num">
                                      <p:cBhvr>
                                        <p:cTn id="57" dur="500" fill="hold"/>
                                        <p:tgtEl>
                                          <p:spTgt spid="27"/>
                                        </p:tgtEl>
                                        <p:attrNameLst>
                                          <p:attrName>ppt_y</p:attrName>
                                        </p:attrNameLst>
                                      </p:cBhvr>
                                      <p:tavLst>
                                        <p:tav tm="0">
                                          <p:val>
                                            <p:strVal val="#ppt_y+.1"/>
                                          </p:val>
                                        </p:tav>
                                        <p:tav tm="100000">
                                          <p:val>
                                            <p:strVal val="#ppt_y"/>
                                          </p:val>
                                        </p:tav>
                                      </p:tavLst>
                                    </p:anim>
                                  </p:childTnLst>
                                </p:cTn>
                              </p:par>
                            </p:childTnLst>
                          </p:cTn>
                        </p:par>
                        <p:par>
                          <p:cTn id="58" fill="hold">
                            <p:stCondLst>
                              <p:cond delay="7500"/>
                            </p:stCondLst>
                            <p:childTnLst>
                              <p:par>
                                <p:cTn id="59" presetID="42" presetClass="entr" presetSubtype="0" fill="hold" grpId="0" nodeType="afterEffect">
                                  <p:stCondLst>
                                    <p:cond delay="0"/>
                                  </p:stCondLst>
                                  <p:childTnLst>
                                    <p:set>
                                      <p:cBhvr>
                                        <p:cTn id="60" dur="1" fill="hold">
                                          <p:stCondLst>
                                            <p:cond delay="0"/>
                                          </p:stCondLst>
                                        </p:cTn>
                                        <p:tgtEl>
                                          <p:spTgt spid="28"/>
                                        </p:tgtEl>
                                        <p:attrNameLst>
                                          <p:attrName>style.visibility</p:attrName>
                                        </p:attrNameLst>
                                      </p:cBhvr>
                                      <p:to>
                                        <p:strVal val="visible"/>
                                      </p:to>
                                    </p:set>
                                    <p:animEffect transition="in" filter="fade">
                                      <p:cBhvr>
                                        <p:cTn id="61" dur="500"/>
                                        <p:tgtEl>
                                          <p:spTgt spid="28"/>
                                        </p:tgtEl>
                                      </p:cBhvr>
                                    </p:animEffect>
                                    <p:anim calcmode="lin" valueType="num">
                                      <p:cBhvr>
                                        <p:cTn id="62" dur="500" fill="hold"/>
                                        <p:tgtEl>
                                          <p:spTgt spid="28"/>
                                        </p:tgtEl>
                                        <p:attrNameLst>
                                          <p:attrName>ppt_x</p:attrName>
                                        </p:attrNameLst>
                                      </p:cBhvr>
                                      <p:tavLst>
                                        <p:tav tm="0">
                                          <p:val>
                                            <p:strVal val="#ppt_x"/>
                                          </p:val>
                                        </p:tav>
                                        <p:tav tm="100000">
                                          <p:val>
                                            <p:strVal val="#ppt_x"/>
                                          </p:val>
                                        </p:tav>
                                      </p:tavLst>
                                    </p:anim>
                                    <p:anim calcmode="lin" valueType="num">
                                      <p:cBhvr>
                                        <p:cTn id="63" dur="500" fill="hold"/>
                                        <p:tgtEl>
                                          <p:spTgt spid="28"/>
                                        </p:tgtEl>
                                        <p:attrNameLst>
                                          <p:attrName>ppt_y</p:attrName>
                                        </p:attrNameLst>
                                      </p:cBhvr>
                                      <p:tavLst>
                                        <p:tav tm="0">
                                          <p:val>
                                            <p:strVal val="#ppt_y+.1"/>
                                          </p:val>
                                        </p:tav>
                                        <p:tav tm="100000">
                                          <p:val>
                                            <p:strVal val="#ppt_y"/>
                                          </p:val>
                                        </p:tav>
                                      </p:tavLst>
                                    </p:anim>
                                  </p:childTnLst>
                                </p:cTn>
                              </p:par>
                            </p:childTnLst>
                          </p:cTn>
                        </p:par>
                        <p:par>
                          <p:cTn id="64" fill="hold">
                            <p:stCondLst>
                              <p:cond delay="8000"/>
                            </p:stCondLst>
                            <p:childTnLst>
                              <p:par>
                                <p:cTn id="65" presetID="10" presetClass="entr" presetSubtype="0" fill="hold" grpId="0" nodeType="after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fade">
                                      <p:cBhvr>
                                        <p:cTn id="67" dur="2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6" grpId="0" animBg="1"/>
      <p:bldP spid="7" grpId="0"/>
      <p:bldP spid="25" grpId="0" animBg="1"/>
      <p:bldP spid="26" grpId="0"/>
      <p:bldP spid="27" grpId="0"/>
      <p:bldP spid="28" grpId="0"/>
      <p:bldP spid="2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1" y="452774"/>
            <a:ext cx="4079246" cy="480164"/>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 name="标题 1"/>
          <p:cNvSpPr txBox="1"/>
          <p:nvPr/>
        </p:nvSpPr>
        <p:spPr>
          <a:xfrm>
            <a:off x="527313" y="404758"/>
            <a:ext cx="3291518"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单击此处添加标题</a:t>
            </a:r>
            <a:endParaRPr lang="zh-CN" altLang="en-US" sz="2700" dirty="0"/>
          </a:p>
        </p:txBody>
      </p:sp>
      <p:sp>
        <p:nvSpPr>
          <p:cNvPr id="4" name="燕尾形 3"/>
          <p:cNvSpPr/>
          <p:nvPr/>
        </p:nvSpPr>
        <p:spPr>
          <a:xfrm>
            <a:off x="3956098"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 name="燕尾形 4"/>
          <p:cNvSpPr/>
          <p:nvPr/>
        </p:nvSpPr>
        <p:spPr>
          <a:xfrm>
            <a:off x="4244092"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22" name="Rectangle 18"/>
          <p:cNvSpPr>
            <a:spLocks noChangeArrowheads="1"/>
          </p:cNvSpPr>
          <p:nvPr/>
        </p:nvSpPr>
        <p:spPr bwMode="auto">
          <a:xfrm>
            <a:off x="7327405" y="1533829"/>
            <a:ext cx="3776023" cy="4822304"/>
          </a:xfrm>
          <a:prstGeom prst="rect">
            <a:avLst/>
          </a:prstGeom>
          <a:blipFill dpi="0" rotWithShape="1">
            <a:blip r:embed="rId1"/>
            <a:srcRect/>
            <a:stretch>
              <a:fillRect/>
            </a:stretch>
          </a:blipFill>
          <a:ln>
            <a:noFill/>
          </a:ln>
        </p:spPr>
        <p:txBody>
          <a:bodyPr/>
          <a:lstStyle/>
          <a:p>
            <a:pPr defTabSz="914400" fontAlgn="base">
              <a:spcBef>
                <a:spcPct val="0"/>
              </a:spcBef>
              <a:spcAft>
                <a:spcPct val="0"/>
              </a:spcAft>
              <a:buFont typeface="Arial" panose="020B0604020202020204" pitchFamily="34" charset="0"/>
              <a:buNone/>
            </a:pPr>
            <a:endParaRPr lang="zh-CN" altLang="en-US" sz="1800" smtClean="0">
              <a:solidFill>
                <a:srgbClr val="2F5A6F"/>
              </a:solidFill>
              <a:latin typeface="Arial" panose="020B0604020202020204" pitchFamily="34" charset="0"/>
            </a:endParaRPr>
          </a:p>
        </p:txBody>
      </p:sp>
      <p:sp>
        <p:nvSpPr>
          <p:cNvPr id="26" name="Freeform 6"/>
          <p:cNvSpPr>
            <a:spLocks noChangeArrowheads="1"/>
          </p:cNvSpPr>
          <p:nvPr/>
        </p:nvSpPr>
        <p:spPr bwMode="auto">
          <a:xfrm>
            <a:off x="841375" y="3188150"/>
            <a:ext cx="82550" cy="544513"/>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rgbClr val="484849"/>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2F5A6F"/>
              </a:solidFill>
              <a:effectLst/>
              <a:uLnTx/>
              <a:uFillTx/>
              <a:latin typeface="Arial" panose="020B0604020202020204" pitchFamily="34" charset="0"/>
            </a:endParaRPr>
          </a:p>
        </p:txBody>
      </p:sp>
      <p:sp>
        <p:nvSpPr>
          <p:cNvPr id="27" name="Freeform 7"/>
          <p:cNvSpPr>
            <a:spLocks noChangeArrowheads="1"/>
          </p:cNvSpPr>
          <p:nvPr/>
        </p:nvSpPr>
        <p:spPr bwMode="auto">
          <a:xfrm>
            <a:off x="841375" y="1246075"/>
            <a:ext cx="82550" cy="547688"/>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rgbClr val="484849"/>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2F5A6F"/>
              </a:solidFill>
              <a:effectLst/>
              <a:uLnTx/>
              <a:uFillTx/>
              <a:latin typeface="Arial" panose="020B0604020202020204" pitchFamily="34" charset="0"/>
            </a:endParaRPr>
          </a:p>
        </p:txBody>
      </p:sp>
      <p:sp>
        <p:nvSpPr>
          <p:cNvPr id="28" name="Freeform 9"/>
          <p:cNvSpPr>
            <a:spLocks noChangeArrowheads="1"/>
          </p:cNvSpPr>
          <p:nvPr/>
        </p:nvSpPr>
        <p:spPr bwMode="auto">
          <a:xfrm>
            <a:off x="841375" y="1334788"/>
            <a:ext cx="2843213" cy="423862"/>
          </a:xfrm>
          <a:custGeom>
            <a:avLst/>
            <a:gdLst>
              <a:gd name="T0" fmla="*/ 0 w 2547"/>
              <a:gd name="T1" fmla="*/ 0 h 366"/>
              <a:gd name="T2" fmla="*/ 2547 w 2547"/>
              <a:gd name="T3" fmla="*/ 0 h 366"/>
              <a:gd name="T4" fmla="*/ 2400 w 2547"/>
              <a:gd name="T5" fmla="*/ 185 h 366"/>
              <a:gd name="T6" fmla="*/ 2547 w 2547"/>
              <a:gd name="T7" fmla="*/ 366 h 366"/>
              <a:gd name="T8" fmla="*/ 0 w 2547"/>
              <a:gd name="T9" fmla="*/ 366 h 366"/>
              <a:gd name="T10" fmla="*/ 0 w 2547"/>
              <a:gd name="T11" fmla="*/ 0 h 366"/>
            </a:gdLst>
            <a:ahLst/>
            <a:cxnLst>
              <a:cxn ang="0">
                <a:pos x="T0" y="T1"/>
              </a:cxn>
              <a:cxn ang="0">
                <a:pos x="T2" y="T3"/>
              </a:cxn>
              <a:cxn ang="0">
                <a:pos x="T4" y="T5"/>
              </a:cxn>
              <a:cxn ang="0">
                <a:pos x="T6" y="T7"/>
              </a:cxn>
              <a:cxn ang="0">
                <a:pos x="T8" y="T9"/>
              </a:cxn>
              <a:cxn ang="0">
                <a:pos x="T10" y="T11"/>
              </a:cxn>
            </a:cxnLst>
            <a:rect l="0" t="0" r="r" b="b"/>
            <a:pathLst>
              <a:path w="2547" h="366">
                <a:moveTo>
                  <a:pt x="0" y="0"/>
                </a:moveTo>
                <a:lnTo>
                  <a:pt x="2547" y="0"/>
                </a:lnTo>
                <a:lnTo>
                  <a:pt x="2400" y="185"/>
                </a:lnTo>
                <a:lnTo>
                  <a:pt x="2547" y="366"/>
                </a:lnTo>
                <a:lnTo>
                  <a:pt x="0" y="366"/>
                </a:lnTo>
                <a:lnTo>
                  <a:pt x="0" y="0"/>
                </a:lnTo>
                <a:close/>
              </a:path>
            </a:pathLst>
          </a:custGeom>
          <a:solidFill>
            <a:srgbClr val="629DD1"/>
          </a:solidFill>
          <a:ln>
            <a:noFill/>
          </a:ln>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2F5A6F"/>
              </a:solidFill>
              <a:effectLst/>
              <a:uLnTx/>
              <a:uFillTx/>
              <a:latin typeface="Arial" panose="020B0604020202020204" pitchFamily="34" charset="0"/>
            </a:endParaRPr>
          </a:p>
        </p:txBody>
      </p:sp>
      <p:sp>
        <p:nvSpPr>
          <p:cNvPr id="29" name="Freeform 12"/>
          <p:cNvSpPr/>
          <p:nvPr/>
        </p:nvSpPr>
        <p:spPr bwMode="auto">
          <a:xfrm>
            <a:off x="841375" y="3229363"/>
            <a:ext cx="2957513" cy="420687"/>
          </a:xfrm>
          <a:custGeom>
            <a:avLst/>
            <a:gdLst>
              <a:gd name="T0" fmla="*/ 0 w 2649"/>
              <a:gd name="T1" fmla="*/ 0 h 366"/>
              <a:gd name="T2" fmla="*/ 2649 w 2649"/>
              <a:gd name="T3" fmla="*/ 0 h 366"/>
              <a:gd name="T4" fmla="*/ 2502 w 2649"/>
              <a:gd name="T5" fmla="*/ 186 h 366"/>
              <a:gd name="T6" fmla="*/ 2649 w 2649"/>
              <a:gd name="T7" fmla="*/ 366 h 366"/>
              <a:gd name="T8" fmla="*/ 0 w 2649"/>
              <a:gd name="T9" fmla="*/ 366 h 366"/>
              <a:gd name="T10" fmla="*/ 0 w 2649"/>
              <a:gd name="T11" fmla="*/ 0 h 366"/>
            </a:gdLst>
            <a:ahLst/>
            <a:cxnLst>
              <a:cxn ang="0">
                <a:pos x="T0" y="T1"/>
              </a:cxn>
              <a:cxn ang="0">
                <a:pos x="T2" y="T3"/>
              </a:cxn>
              <a:cxn ang="0">
                <a:pos x="T4" y="T5"/>
              </a:cxn>
              <a:cxn ang="0">
                <a:pos x="T6" y="T7"/>
              </a:cxn>
              <a:cxn ang="0">
                <a:pos x="T8" y="T9"/>
              </a:cxn>
              <a:cxn ang="0">
                <a:pos x="T10" y="T11"/>
              </a:cxn>
            </a:cxnLst>
            <a:rect l="0" t="0" r="r" b="b"/>
            <a:pathLst>
              <a:path w="2649" h="366">
                <a:moveTo>
                  <a:pt x="0" y="0"/>
                </a:moveTo>
                <a:lnTo>
                  <a:pt x="2649" y="0"/>
                </a:lnTo>
                <a:lnTo>
                  <a:pt x="2502" y="186"/>
                </a:lnTo>
                <a:lnTo>
                  <a:pt x="2649" y="366"/>
                </a:lnTo>
                <a:lnTo>
                  <a:pt x="0" y="366"/>
                </a:lnTo>
                <a:lnTo>
                  <a:pt x="0" y="0"/>
                </a:lnTo>
                <a:close/>
              </a:path>
            </a:pathLst>
          </a:custGeom>
          <a:solidFill>
            <a:srgbClr val="0070C0"/>
          </a:solidFill>
          <a:ln>
            <a:noFill/>
          </a:ln>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2F5A6F"/>
              </a:solidFill>
              <a:effectLst/>
              <a:uLnTx/>
              <a:uFillTx/>
              <a:latin typeface="Arial" panose="020B0604020202020204" pitchFamily="34" charset="0"/>
            </a:endParaRPr>
          </a:p>
        </p:txBody>
      </p:sp>
      <p:sp>
        <p:nvSpPr>
          <p:cNvPr id="30" name="Freeform 14"/>
          <p:cNvSpPr>
            <a:spLocks noChangeArrowheads="1"/>
          </p:cNvSpPr>
          <p:nvPr/>
        </p:nvSpPr>
        <p:spPr bwMode="auto">
          <a:xfrm>
            <a:off x="841375" y="5086800"/>
            <a:ext cx="82550" cy="544513"/>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rgbClr val="484849"/>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2F5A6F"/>
              </a:solidFill>
              <a:effectLst/>
              <a:uLnTx/>
              <a:uFillTx/>
              <a:latin typeface="Arial" panose="020B0604020202020204" pitchFamily="34" charset="0"/>
            </a:endParaRPr>
          </a:p>
        </p:txBody>
      </p:sp>
      <p:sp>
        <p:nvSpPr>
          <p:cNvPr id="31" name="Freeform 16"/>
          <p:cNvSpPr>
            <a:spLocks noChangeArrowheads="1"/>
          </p:cNvSpPr>
          <p:nvPr/>
        </p:nvSpPr>
        <p:spPr bwMode="auto">
          <a:xfrm>
            <a:off x="841375" y="4961763"/>
            <a:ext cx="2957513" cy="420687"/>
          </a:xfrm>
          <a:custGeom>
            <a:avLst/>
            <a:gdLst>
              <a:gd name="T0" fmla="*/ 0 w 2649"/>
              <a:gd name="T1" fmla="*/ 0 h 366"/>
              <a:gd name="T2" fmla="*/ 2649 w 2649"/>
              <a:gd name="T3" fmla="*/ 0 h 366"/>
              <a:gd name="T4" fmla="*/ 2502 w 2649"/>
              <a:gd name="T5" fmla="*/ 186 h 366"/>
              <a:gd name="T6" fmla="*/ 2649 w 2649"/>
              <a:gd name="T7" fmla="*/ 366 h 366"/>
              <a:gd name="T8" fmla="*/ 0 w 2649"/>
              <a:gd name="T9" fmla="*/ 366 h 366"/>
              <a:gd name="T10" fmla="*/ 0 w 2649"/>
              <a:gd name="T11" fmla="*/ 0 h 366"/>
            </a:gdLst>
            <a:ahLst/>
            <a:cxnLst>
              <a:cxn ang="0">
                <a:pos x="T0" y="T1"/>
              </a:cxn>
              <a:cxn ang="0">
                <a:pos x="T2" y="T3"/>
              </a:cxn>
              <a:cxn ang="0">
                <a:pos x="T4" y="T5"/>
              </a:cxn>
              <a:cxn ang="0">
                <a:pos x="T6" y="T7"/>
              </a:cxn>
              <a:cxn ang="0">
                <a:pos x="T8" y="T9"/>
              </a:cxn>
              <a:cxn ang="0">
                <a:pos x="T10" y="T11"/>
              </a:cxn>
            </a:cxnLst>
            <a:rect l="0" t="0" r="r" b="b"/>
            <a:pathLst>
              <a:path w="2649" h="366">
                <a:moveTo>
                  <a:pt x="0" y="0"/>
                </a:moveTo>
                <a:lnTo>
                  <a:pt x="2649" y="0"/>
                </a:lnTo>
                <a:lnTo>
                  <a:pt x="2502" y="186"/>
                </a:lnTo>
                <a:lnTo>
                  <a:pt x="2649" y="366"/>
                </a:lnTo>
                <a:lnTo>
                  <a:pt x="0" y="366"/>
                </a:lnTo>
                <a:lnTo>
                  <a:pt x="0" y="0"/>
                </a:lnTo>
                <a:close/>
              </a:path>
            </a:pathLst>
          </a:custGeom>
          <a:solidFill>
            <a:srgbClr val="629DD1"/>
          </a:solidFill>
          <a:ln>
            <a:noFill/>
          </a:ln>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2F5A6F"/>
              </a:solidFill>
              <a:effectLst/>
              <a:uLnTx/>
              <a:uFillTx/>
              <a:latin typeface="Arial" panose="020B0604020202020204" pitchFamily="34" charset="0"/>
            </a:endParaRPr>
          </a:p>
        </p:txBody>
      </p:sp>
      <p:sp>
        <p:nvSpPr>
          <p:cNvPr id="45" name="TextBox 44"/>
          <p:cNvSpPr txBox="1"/>
          <p:nvPr/>
        </p:nvSpPr>
        <p:spPr>
          <a:xfrm>
            <a:off x="923925" y="1324500"/>
            <a:ext cx="1466850" cy="400050"/>
          </a:xfrm>
          <a:prstGeom prst="rect">
            <a:avLst/>
          </a:prstGeom>
          <a:noFill/>
        </p:spPr>
        <p:txBody>
          <a:bodyPr wrap="none">
            <a:spAutoFit/>
          </a:bodyPr>
          <a:lstStyle/>
          <a:p>
            <a:pPr defTabSz="914400" fontAlgn="base">
              <a:spcBef>
                <a:spcPct val="0"/>
              </a:spcBef>
              <a:spcAft>
                <a:spcPct val="0"/>
              </a:spcAft>
              <a:buFont typeface="Arial" panose="020B0604020202020204" pitchFamily="34" charset="0"/>
              <a:buNone/>
              <a:defRPr/>
            </a:pPr>
            <a:r>
              <a:rPr lang="zh-CN" altLang="en-US" sz="2000" b="1" dirty="0">
                <a:solidFill>
                  <a:srgbClr val="FFFFFF"/>
                </a:solidFill>
                <a:latin typeface="微软雅黑" panose="020B0503020204020204" pitchFamily="34" charset="-122"/>
                <a:ea typeface="微软雅黑" panose="020B0503020204020204" pitchFamily="34" charset="-122"/>
              </a:rPr>
              <a:t>有经济效益</a:t>
            </a:r>
            <a:endParaRPr lang="zh-CN" altLang="en-US" sz="2000" b="1" dirty="0">
              <a:solidFill>
                <a:srgbClr val="FFFFFF"/>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923925" y="3227075"/>
            <a:ext cx="1466850" cy="400050"/>
          </a:xfrm>
          <a:prstGeom prst="rect">
            <a:avLst/>
          </a:prstGeom>
          <a:noFill/>
        </p:spPr>
        <p:txBody>
          <a:bodyPr wrap="none">
            <a:spAutoFit/>
          </a:bodyPr>
          <a:lstStyle/>
          <a:p>
            <a:pPr defTabSz="914400" fontAlgn="base">
              <a:spcBef>
                <a:spcPct val="0"/>
              </a:spcBef>
              <a:spcAft>
                <a:spcPct val="0"/>
              </a:spcAft>
              <a:buFont typeface="Arial" panose="020B0604020202020204" pitchFamily="34" charset="0"/>
              <a:buNone/>
              <a:defRPr/>
            </a:pPr>
            <a:r>
              <a:rPr lang="zh-CN" altLang="en-US" sz="2000" b="1" dirty="0">
                <a:solidFill>
                  <a:srgbClr val="FFFFFF"/>
                </a:solidFill>
                <a:latin typeface="微软雅黑" panose="020B0503020204020204" pitchFamily="34" charset="-122"/>
                <a:ea typeface="微软雅黑" panose="020B0503020204020204" pitchFamily="34" charset="-122"/>
              </a:rPr>
              <a:t>有利于群众</a:t>
            </a:r>
            <a:endParaRPr lang="zh-CN" altLang="en-US" sz="2000" b="1" dirty="0">
              <a:solidFill>
                <a:srgbClr val="FFFFFF"/>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923925" y="4982400"/>
            <a:ext cx="2492375" cy="400050"/>
          </a:xfrm>
          <a:prstGeom prst="rect">
            <a:avLst/>
          </a:prstGeom>
          <a:noFill/>
        </p:spPr>
        <p:txBody>
          <a:bodyPr wrap="none">
            <a:spAutoFit/>
          </a:bodyPr>
          <a:lstStyle/>
          <a:p>
            <a:pPr defTabSz="914400" fontAlgn="base">
              <a:spcBef>
                <a:spcPct val="0"/>
              </a:spcBef>
              <a:spcAft>
                <a:spcPct val="0"/>
              </a:spcAft>
              <a:buFont typeface="Arial" panose="020B0604020202020204" pitchFamily="34" charset="0"/>
              <a:buNone/>
              <a:defRPr/>
            </a:pPr>
            <a:r>
              <a:rPr lang="zh-CN" altLang="en-US" sz="2000" b="1" dirty="0">
                <a:solidFill>
                  <a:srgbClr val="FFFFFF"/>
                </a:solidFill>
                <a:latin typeface="微软雅黑" panose="020B0503020204020204" pitchFamily="34" charset="-122"/>
                <a:ea typeface="微软雅黑" panose="020B0503020204020204" pitchFamily="34" charset="-122"/>
              </a:rPr>
              <a:t>有利于提升政府形象</a:t>
            </a:r>
            <a:endParaRPr lang="zh-CN" altLang="en-US" sz="2000" b="1" dirty="0">
              <a:solidFill>
                <a:srgbClr val="FFFFFF"/>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1244600" y="1865013"/>
            <a:ext cx="5576888" cy="757130"/>
          </a:xfrm>
          <a:prstGeom prst="rect">
            <a:avLst/>
          </a:prstGeom>
          <a:noFill/>
        </p:spPr>
        <p:txBody>
          <a:bodyPr>
            <a:spAutoFit/>
          </a:bodyPr>
          <a:lstStyle/>
          <a:p>
            <a:pPr>
              <a:lnSpc>
                <a:spcPct val="120000"/>
              </a:lnSpc>
              <a:spcBef>
                <a:spcPct val="0"/>
              </a:spcBef>
            </a:pPr>
            <a:r>
              <a:rPr lang="zh-CN" altLang="en-US" sz="1800"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a:t>
            </a:r>
            <a:r>
              <a:rPr lang="zh-CN" altLang="en-US" sz="1800" dirty="0" smtClean="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800"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a:t>
            </a:r>
            <a:r>
              <a:rPr lang="zh-CN" altLang="en-US" sz="1800" dirty="0" smtClean="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rPr>
              <a:t>说明</a:t>
            </a:r>
            <a:r>
              <a:rPr lang="zh-CN" altLang="en-US" sz="1800"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1800"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TextBox 48"/>
          <p:cNvSpPr txBox="1"/>
          <p:nvPr/>
        </p:nvSpPr>
        <p:spPr>
          <a:xfrm>
            <a:off x="1244600" y="3727900"/>
            <a:ext cx="5576888" cy="757130"/>
          </a:xfrm>
          <a:prstGeom prst="rect">
            <a:avLst/>
          </a:prstGeom>
          <a:noFill/>
        </p:spPr>
        <p:txBody>
          <a:bodyPr>
            <a:spAutoFit/>
          </a:bodyPr>
          <a:lstStyle/>
          <a:p>
            <a:pPr>
              <a:lnSpc>
                <a:spcPct val="120000"/>
              </a:lnSpc>
              <a:spcBef>
                <a:spcPct val="0"/>
              </a:spcBef>
            </a:pPr>
            <a:r>
              <a:rPr lang="zh-CN" altLang="en-US" sz="1800"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a:t>
            </a:r>
            <a:endParaRPr lang="zh-CN" altLang="en-US" sz="1800"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TextBox 49"/>
          <p:cNvSpPr txBox="1"/>
          <p:nvPr/>
        </p:nvSpPr>
        <p:spPr>
          <a:xfrm>
            <a:off x="1244600" y="5586925"/>
            <a:ext cx="5576888" cy="757130"/>
          </a:xfrm>
          <a:prstGeom prst="rect">
            <a:avLst/>
          </a:prstGeom>
          <a:noFill/>
        </p:spPr>
        <p:txBody>
          <a:bodyPr>
            <a:spAutoFit/>
          </a:bodyPr>
          <a:lstStyle/>
          <a:p>
            <a:pPr>
              <a:lnSpc>
                <a:spcPct val="120000"/>
              </a:lnSpc>
              <a:spcBef>
                <a:spcPct val="0"/>
              </a:spcBef>
            </a:pPr>
            <a:r>
              <a:rPr lang="zh-CN" altLang="en-US" sz="1800"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a:t>
            </a:r>
            <a:endParaRPr lang="zh-CN" altLang="en-US" sz="1800"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42" presetClass="entr" presetSubtype="0"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1000"/>
                                        <p:tgtEl>
                                          <p:spTgt spid="22"/>
                                        </p:tgtEl>
                                      </p:cBhvr>
                                    </p:animEffect>
                                    <p:anim calcmode="lin" valueType="num">
                                      <p:cBhvr>
                                        <p:cTn id="29" dur="1000" fill="hold"/>
                                        <p:tgtEl>
                                          <p:spTgt spid="22"/>
                                        </p:tgtEl>
                                        <p:attrNameLst>
                                          <p:attrName>ppt_x</p:attrName>
                                        </p:attrNameLst>
                                      </p:cBhvr>
                                      <p:tavLst>
                                        <p:tav tm="0">
                                          <p:val>
                                            <p:strVal val="#ppt_x"/>
                                          </p:val>
                                        </p:tav>
                                        <p:tav tm="100000">
                                          <p:val>
                                            <p:strVal val="#ppt_x"/>
                                          </p:val>
                                        </p:tav>
                                      </p:tavLst>
                                    </p:anim>
                                    <p:anim calcmode="lin" valueType="num">
                                      <p:cBhvr>
                                        <p:cTn id="30" dur="1000" fill="hold"/>
                                        <p:tgtEl>
                                          <p:spTgt spid="22"/>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2" presetClass="entr" presetSubtype="2" fill="hold" nodeType="after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wipe(right)">
                                      <p:cBhvr>
                                        <p:cTn id="34" dur="300"/>
                                        <p:tgtEl>
                                          <p:spTgt spid="26"/>
                                        </p:tgtEl>
                                      </p:cBhvr>
                                    </p:animEffect>
                                  </p:childTnLst>
                                </p:cTn>
                              </p:par>
                              <p:par>
                                <p:cTn id="35" presetID="22" presetClass="entr" presetSubtype="2" fill="hold" nodeType="with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right)">
                                      <p:cBhvr>
                                        <p:cTn id="37" dur="300"/>
                                        <p:tgtEl>
                                          <p:spTgt spid="27"/>
                                        </p:tgtEl>
                                      </p:cBhvr>
                                    </p:animEffect>
                                  </p:childTnLst>
                                </p:cTn>
                              </p:par>
                              <p:par>
                                <p:cTn id="38" presetID="22" presetClass="entr" presetSubtype="2" fill="hold" nodeType="withEffect">
                                  <p:stCondLst>
                                    <p:cond delay="0"/>
                                  </p:stCondLst>
                                  <p:childTnLst>
                                    <p:set>
                                      <p:cBhvr>
                                        <p:cTn id="39" dur="1" fill="hold">
                                          <p:stCondLst>
                                            <p:cond delay="0"/>
                                          </p:stCondLst>
                                        </p:cTn>
                                        <p:tgtEl>
                                          <p:spTgt spid="30"/>
                                        </p:tgtEl>
                                        <p:attrNameLst>
                                          <p:attrName>style.visibility</p:attrName>
                                        </p:attrNameLst>
                                      </p:cBhvr>
                                      <p:to>
                                        <p:strVal val="visible"/>
                                      </p:to>
                                    </p:set>
                                    <p:animEffect transition="in" filter="wipe(right)">
                                      <p:cBhvr>
                                        <p:cTn id="40" dur="300"/>
                                        <p:tgtEl>
                                          <p:spTgt spid="30"/>
                                        </p:tgtEl>
                                      </p:cBhvr>
                                    </p:animEffect>
                                  </p:childTnLst>
                                </p:cTn>
                              </p:par>
                            </p:childTnLst>
                          </p:cTn>
                        </p:par>
                        <p:par>
                          <p:cTn id="41" fill="hold">
                            <p:stCondLst>
                              <p:cond delay="3000"/>
                            </p:stCondLst>
                            <p:childTnLst>
                              <p:par>
                                <p:cTn id="42" presetID="22" presetClass="entr" presetSubtype="8" fill="hold" nodeType="after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wipe(left)">
                                      <p:cBhvr>
                                        <p:cTn id="44" dur="500"/>
                                        <p:tgtEl>
                                          <p:spTgt spid="28"/>
                                        </p:tgtEl>
                                      </p:cBhvr>
                                    </p:animEffect>
                                  </p:childTnLst>
                                </p:cTn>
                              </p:par>
                              <p:par>
                                <p:cTn id="45" presetID="22" presetClass="entr" presetSubtype="8" fill="hold" nodeType="with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wipe(left)">
                                      <p:cBhvr>
                                        <p:cTn id="47" dur="500"/>
                                        <p:tgtEl>
                                          <p:spTgt spid="29"/>
                                        </p:tgtEl>
                                      </p:cBhvr>
                                    </p:animEffect>
                                  </p:childTnLst>
                                </p:cTn>
                              </p:par>
                              <p:par>
                                <p:cTn id="48" presetID="22" presetClass="entr" presetSubtype="8" fill="hold" nodeType="with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wipe(left)">
                                      <p:cBhvr>
                                        <p:cTn id="50" dur="500"/>
                                        <p:tgtEl>
                                          <p:spTgt spid="31"/>
                                        </p:tgtEl>
                                      </p:cBhvr>
                                    </p:animEffect>
                                  </p:childTnLst>
                                </p:cTn>
                              </p:par>
                            </p:childTnLst>
                          </p:cTn>
                        </p:par>
                        <p:par>
                          <p:cTn id="51" fill="hold">
                            <p:stCondLst>
                              <p:cond delay="3500"/>
                            </p:stCondLst>
                            <p:childTnLst>
                              <p:par>
                                <p:cTn id="52" presetID="22" presetClass="entr" presetSubtype="8" fill="hold" grpId="0" nodeType="afterEffect">
                                  <p:stCondLst>
                                    <p:cond delay="0"/>
                                  </p:stCondLst>
                                  <p:childTnLst>
                                    <p:set>
                                      <p:cBhvr>
                                        <p:cTn id="53" dur="1" fill="hold">
                                          <p:stCondLst>
                                            <p:cond delay="0"/>
                                          </p:stCondLst>
                                        </p:cTn>
                                        <p:tgtEl>
                                          <p:spTgt spid="45"/>
                                        </p:tgtEl>
                                        <p:attrNameLst>
                                          <p:attrName>style.visibility</p:attrName>
                                        </p:attrNameLst>
                                      </p:cBhvr>
                                      <p:to>
                                        <p:strVal val="visible"/>
                                      </p:to>
                                    </p:set>
                                    <p:animEffect transition="in" filter="wipe(left)">
                                      <p:cBhvr>
                                        <p:cTn id="54" dur="500"/>
                                        <p:tgtEl>
                                          <p:spTgt spid="45"/>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46"/>
                                        </p:tgtEl>
                                        <p:attrNameLst>
                                          <p:attrName>style.visibility</p:attrName>
                                        </p:attrNameLst>
                                      </p:cBhvr>
                                      <p:to>
                                        <p:strVal val="visible"/>
                                      </p:to>
                                    </p:set>
                                    <p:animEffect transition="in" filter="wipe(left)">
                                      <p:cBhvr>
                                        <p:cTn id="57" dur="500"/>
                                        <p:tgtEl>
                                          <p:spTgt spid="46"/>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47"/>
                                        </p:tgtEl>
                                        <p:attrNameLst>
                                          <p:attrName>style.visibility</p:attrName>
                                        </p:attrNameLst>
                                      </p:cBhvr>
                                      <p:to>
                                        <p:strVal val="visible"/>
                                      </p:to>
                                    </p:set>
                                    <p:animEffect transition="in" filter="wipe(left)">
                                      <p:cBhvr>
                                        <p:cTn id="60" dur="500"/>
                                        <p:tgtEl>
                                          <p:spTgt spid="47"/>
                                        </p:tgtEl>
                                      </p:cBhvr>
                                    </p:animEffect>
                                  </p:childTnLst>
                                </p:cTn>
                              </p:par>
                            </p:childTnLst>
                          </p:cTn>
                        </p:par>
                        <p:par>
                          <p:cTn id="61" fill="hold">
                            <p:stCondLst>
                              <p:cond delay="4000"/>
                            </p:stCondLst>
                            <p:childTnLst>
                              <p:par>
                                <p:cTn id="62" presetID="22" presetClass="entr" presetSubtype="1" fill="hold" grpId="0" nodeType="afterEffect">
                                  <p:stCondLst>
                                    <p:cond delay="0"/>
                                  </p:stCondLst>
                                  <p:childTnLst>
                                    <p:set>
                                      <p:cBhvr>
                                        <p:cTn id="63" dur="1" fill="hold">
                                          <p:stCondLst>
                                            <p:cond delay="0"/>
                                          </p:stCondLst>
                                        </p:cTn>
                                        <p:tgtEl>
                                          <p:spTgt spid="48"/>
                                        </p:tgtEl>
                                        <p:attrNameLst>
                                          <p:attrName>style.visibility</p:attrName>
                                        </p:attrNameLst>
                                      </p:cBhvr>
                                      <p:to>
                                        <p:strVal val="visible"/>
                                      </p:to>
                                    </p:set>
                                    <p:animEffect transition="in" filter="wipe(up)">
                                      <p:cBhvr>
                                        <p:cTn id="64" dur="500"/>
                                        <p:tgtEl>
                                          <p:spTgt spid="48"/>
                                        </p:tgtEl>
                                      </p:cBhvr>
                                    </p:animEffect>
                                  </p:childTnLst>
                                </p:cTn>
                              </p:par>
                              <p:par>
                                <p:cTn id="65" presetID="22" presetClass="entr" presetSubtype="1" fill="hold" grpId="0" nodeType="withEffect">
                                  <p:stCondLst>
                                    <p:cond delay="0"/>
                                  </p:stCondLst>
                                  <p:childTnLst>
                                    <p:set>
                                      <p:cBhvr>
                                        <p:cTn id="66" dur="1" fill="hold">
                                          <p:stCondLst>
                                            <p:cond delay="0"/>
                                          </p:stCondLst>
                                        </p:cTn>
                                        <p:tgtEl>
                                          <p:spTgt spid="49"/>
                                        </p:tgtEl>
                                        <p:attrNameLst>
                                          <p:attrName>style.visibility</p:attrName>
                                        </p:attrNameLst>
                                      </p:cBhvr>
                                      <p:to>
                                        <p:strVal val="visible"/>
                                      </p:to>
                                    </p:set>
                                    <p:animEffect transition="in" filter="wipe(up)">
                                      <p:cBhvr>
                                        <p:cTn id="67" dur="500"/>
                                        <p:tgtEl>
                                          <p:spTgt spid="49"/>
                                        </p:tgtEl>
                                      </p:cBhvr>
                                    </p:animEffect>
                                  </p:childTnLst>
                                </p:cTn>
                              </p:par>
                              <p:par>
                                <p:cTn id="68" presetID="22" presetClass="entr" presetSubtype="1" fill="hold" grpId="0" nodeType="withEffect">
                                  <p:stCondLst>
                                    <p:cond delay="0"/>
                                  </p:stCondLst>
                                  <p:childTnLst>
                                    <p:set>
                                      <p:cBhvr>
                                        <p:cTn id="69" dur="1" fill="hold">
                                          <p:stCondLst>
                                            <p:cond delay="0"/>
                                          </p:stCondLst>
                                        </p:cTn>
                                        <p:tgtEl>
                                          <p:spTgt spid="50"/>
                                        </p:tgtEl>
                                        <p:attrNameLst>
                                          <p:attrName>style.visibility</p:attrName>
                                        </p:attrNameLst>
                                      </p:cBhvr>
                                      <p:to>
                                        <p:strVal val="visible"/>
                                      </p:to>
                                    </p:set>
                                    <p:animEffect transition="in" filter="wipe(up)">
                                      <p:cBhvr>
                                        <p:cTn id="70"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22" grpId="0" animBg="1"/>
      <p:bldP spid="45" grpId="0"/>
      <p:bldP spid="46" grpId="0"/>
      <p:bldP spid="47" grpId="0"/>
      <p:bldP spid="48" grpId="0"/>
      <p:bldP spid="49" grpId="0"/>
      <p:bldP spid="5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1" y="452774"/>
            <a:ext cx="4079246" cy="480164"/>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 name="标题 1"/>
          <p:cNvSpPr txBox="1"/>
          <p:nvPr/>
        </p:nvSpPr>
        <p:spPr>
          <a:xfrm>
            <a:off x="527313" y="404758"/>
            <a:ext cx="3291518"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单击此处添加标题</a:t>
            </a:r>
            <a:endParaRPr lang="zh-CN" altLang="en-US" sz="2700" dirty="0"/>
          </a:p>
        </p:txBody>
      </p:sp>
      <p:sp>
        <p:nvSpPr>
          <p:cNvPr id="4" name="燕尾形 3"/>
          <p:cNvSpPr/>
          <p:nvPr/>
        </p:nvSpPr>
        <p:spPr>
          <a:xfrm>
            <a:off x="3956098"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 name="燕尾形 4"/>
          <p:cNvSpPr/>
          <p:nvPr/>
        </p:nvSpPr>
        <p:spPr>
          <a:xfrm>
            <a:off x="4244092"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pic>
        <p:nvPicPr>
          <p:cNvPr id="6" name="Picture 6"/>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569194" y="3851161"/>
            <a:ext cx="3605016" cy="2058714"/>
          </a:xfrm>
          <a:prstGeom prst="rect">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16200000" scaled="1"/>
            <a:tileRect/>
          </a:gradFill>
          <a:ln>
            <a:noFill/>
          </a:ln>
        </p:spPr>
      </p:pic>
      <p:pic>
        <p:nvPicPr>
          <p:cNvPr id="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69196" y="1509136"/>
            <a:ext cx="3605016" cy="2058711"/>
          </a:xfrm>
          <a:prstGeom prst="rect">
            <a:avLst/>
          </a:prstGeom>
          <a:gradFill flip="none" rotWithShape="1">
            <a:gsLst>
              <a:gs pos="0">
                <a:schemeClr val="tx1">
                  <a:lumMod val="75000"/>
                  <a:shade val="30000"/>
                  <a:satMod val="115000"/>
                </a:schemeClr>
              </a:gs>
              <a:gs pos="50000">
                <a:schemeClr val="tx1">
                  <a:lumMod val="75000"/>
                  <a:shade val="67500"/>
                  <a:satMod val="115000"/>
                </a:schemeClr>
              </a:gs>
              <a:gs pos="100000">
                <a:schemeClr val="tx1">
                  <a:lumMod val="75000"/>
                  <a:shade val="100000"/>
                  <a:satMod val="115000"/>
                </a:schemeClr>
              </a:gs>
            </a:gsLst>
            <a:lin ang="16200000" scaled="1"/>
            <a:tileRect/>
          </a:gradFill>
          <a:ln>
            <a:noFill/>
            <a:headEnd type="none" w="med" len="med"/>
            <a:tailEnd type="none" w="med" len="med"/>
          </a:ln>
        </p:spPr>
      </p:pic>
      <p:grpSp>
        <p:nvGrpSpPr>
          <p:cNvPr id="8" name="组合 7"/>
          <p:cNvGrpSpPr/>
          <p:nvPr/>
        </p:nvGrpSpPr>
        <p:grpSpPr>
          <a:xfrm>
            <a:off x="5254299" y="1509136"/>
            <a:ext cx="5640816" cy="973044"/>
            <a:chOff x="3725213" y="857250"/>
            <a:chExt cx="5028160" cy="867047"/>
          </a:xfrm>
          <a:solidFill>
            <a:schemeClr val="bg1">
              <a:lumMod val="65000"/>
            </a:schemeClr>
          </a:solidFill>
        </p:grpSpPr>
        <p:sp>
          <p:nvSpPr>
            <p:cNvPr id="9" name="Light Blue"/>
            <p:cNvSpPr/>
            <p:nvPr/>
          </p:nvSpPr>
          <p:spPr bwMode="auto">
            <a:xfrm>
              <a:off x="3725213" y="858362"/>
              <a:ext cx="1254500" cy="865935"/>
            </a:xfrm>
            <a:prstGeom prst="roundRect">
              <a:avLst>
                <a:gd name="adj" fmla="val 0"/>
              </a:avLst>
            </a:prstGeom>
            <a:grp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40" tIns="91440" rIns="45720" bIns="91440" numCol="1" rtlCol="0" anchor="ctr" anchorCtr="0" compatLnSpc="1"/>
            <a:lstStyle/>
            <a:p>
              <a:pPr defTabSz="913765"/>
              <a:r>
                <a:rPr lang="zh-CN" altLang="en-US" sz="1700" b="1" dirty="0">
                  <a:gradFill>
                    <a:gsLst>
                      <a:gs pos="100000">
                        <a:schemeClr val="tx1"/>
                      </a:gs>
                      <a:gs pos="0">
                        <a:schemeClr val="tx1"/>
                      </a:gs>
                    </a:gsLst>
                    <a:lin ang="5400000" scaled="1"/>
                  </a:gradFill>
                  <a:latin typeface="微软雅黑" panose="020B0503020204020204" pitchFamily="34" charset="-122"/>
                  <a:ea typeface="微软雅黑" panose="020B0503020204020204" pitchFamily="34" charset="-122"/>
                  <a:cs typeface="Segoe UI" panose="020B0502040204020203" pitchFamily="34" charset="0"/>
                </a:rPr>
                <a:t>  填加标题</a:t>
              </a:r>
              <a:endParaRPr lang="en-US" sz="1700" b="1" dirty="0">
                <a:gradFill>
                  <a:gsLst>
                    <a:gs pos="100000">
                      <a:schemeClr val="tx1"/>
                    </a:gs>
                    <a:gs pos="0">
                      <a:schemeClr val="tx1"/>
                    </a:gs>
                  </a:gsLst>
                  <a:lin ang="5400000" scaled="1"/>
                </a:gra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0" name="Light Blue"/>
            <p:cNvSpPr/>
            <p:nvPr/>
          </p:nvSpPr>
          <p:spPr bwMode="auto">
            <a:xfrm>
              <a:off x="5064234" y="857250"/>
              <a:ext cx="3689139" cy="865935"/>
            </a:xfrm>
            <a:prstGeom prst="roundRect">
              <a:avLst>
                <a:gd name="adj" fmla="val 0"/>
              </a:avLst>
            </a:prstGeom>
            <a:grp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40" tIns="91440" rIns="45720" bIns="91440" numCol="1" rtlCol="0" anchor="ctr" anchorCtr="0" compatLnSpc="1"/>
            <a:lstStyle/>
            <a:p>
              <a:pPr marL="174625" indent="-174625" defTabSz="913765">
                <a:lnSpc>
                  <a:spcPct val="90000"/>
                </a:lnSpc>
                <a:spcBef>
                  <a:spcPts val="900"/>
                </a:spcBef>
                <a:buFont typeface="Arial" panose="020B0604020202020204" pitchFamily="34" charset="0"/>
                <a:buChar char="•"/>
              </a:pPr>
              <a:r>
                <a:rPr lang="zh-CN" altLang="en-US" sz="1500" dirty="0">
                  <a:gradFill>
                    <a:gsLst>
                      <a:gs pos="100000">
                        <a:schemeClr val="tx1"/>
                      </a:gs>
                      <a:gs pos="0">
                        <a:schemeClr val="tx1"/>
                      </a:gs>
                    </a:gsLst>
                    <a:lin ang="5400000" scaled="1"/>
                  </a:gradFill>
                  <a:latin typeface="微软雅黑" panose="020B0503020204020204" pitchFamily="34" charset="-122"/>
                  <a:ea typeface="微软雅黑" panose="020B0503020204020204" pitchFamily="34" charset="-122"/>
                  <a:cs typeface="Segoe UI" panose="020B0502040204020203" pitchFamily="34" charset="0"/>
                </a:rPr>
                <a:t>单击填加文字内容</a:t>
              </a:r>
              <a:endParaRPr lang="en-US" altLang="zh-CN" sz="1500" dirty="0">
                <a:gradFill>
                  <a:gsLst>
                    <a:gs pos="100000">
                      <a:schemeClr val="tx1"/>
                    </a:gs>
                    <a:gs pos="0">
                      <a:schemeClr val="tx1"/>
                    </a:gs>
                  </a:gsLst>
                  <a:lin ang="5400000" scaled="1"/>
                </a:gradFill>
                <a:latin typeface="微软雅黑" panose="020B0503020204020204" pitchFamily="34" charset="-122"/>
                <a:ea typeface="微软雅黑" panose="020B0503020204020204" pitchFamily="34" charset="-122"/>
                <a:cs typeface="Segoe UI" panose="020B0502040204020203" pitchFamily="34" charset="0"/>
              </a:endParaRPr>
            </a:p>
            <a:p>
              <a:pPr marL="174625" indent="-174625" defTabSz="913765">
                <a:lnSpc>
                  <a:spcPct val="90000"/>
                </a:lnSpc>
                <a:spcBef>
                  <a:spcPts val="900"/>
                </a:spcBef>
                <a:buFont typeface="Arial" panose="020B0604020202020204" pitchFamily="34" charset="0"/>
                <a:buChar char="•"/>
              </a:pPr>
              <a:r>
                <a:rPr lang="zh-CN" altLang="en-US" sz="1500" dirty="0">
                  <a:gradFill>
                    <a:gsLst>
                      <a:gs pos="100000">
                        <a:schemeClr val="tx1"/>
                      </a:gs>
                      <a:gs pos="0">
                        <a:schemeClr val="tx1"/>
                      </a:gs>
                    </a:gsLst>
                    <a:lin ang="5400000" scaled="1"/>
                  </a:gradFill>
                  <a:latin typeface="微软雅黑" panose="020B0503020204020204" pitchFamily="34" charset="-122"/>
                  <a:ea typeface="微软雅黑" panose="020B0503020204020204" pitchFamily="34" charset="-122"/>
                  <a:cs typeface="Segoe UI" panose="020B0502040204020203" pitchFamily="34" charset="0"/>
                </a:rPr>
                <a:t>单击填加文字内容</a:t>
              </a:r>
              <a:endParaRPr lang="en-US" sz="1500" baseline="30000" dirty="0">
                <a:gradFill>
                  <a:gsLst>
                    <a:gs pos="100000">
                      <a:schemeClr val="tx1"/>
                    </a:gs>
                    <a:gs pos="0">
                      <a:schemeClr val="tx1"/>
                    </a:gs>
                  </a:gsLst>
                  <a:lin ang="5400000" scaled="1"/>
                </a:gra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11" name="组合 10"/>
          <p:cNvGrpSpPr/>
          <p:nvPr/>
        </p:nvGrpSpPr>
        <p:grpSpPr>
          <a:xfrm>
            <a:off x="5254300" y="2554031"/>
            <a:ext cx="5640815" cy="971797"/>
            <a:chOff x="3725213" y="1825764"/>
            <a:chExt cx="5028160" cy="865936"/>
          </a:xfrm>
          <a:solidFill>
            <a:schemeClr val="bg1">
              <a:lumMod val="65000"/>
            </a:schemeClr>
          </a:solidFill>
        </p:grpSpPr>
        <p:sp>
          <p:nvSpPr>
            <p:cNvPr id="12" name="Light Blue"/>
            <p:cNvSpPr/>
            <p:nvPr/>
          </p:nvSpPr>
          <p:spPr bwMode="auto">
            <a:xfrm>
              <a:off x="3725213" y="1825765"/>
              <a:ext cx="1254500" cy="865935"/>
            </a:xfrm>
            <a:prstGeom prst="roundRect">
              <a:avLst>
                <a:gd name="adj" fmla="val 0"/>
              </a:avLst>
            </a:prstGeom>
            <a:grp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40" tIns="91440" rIns="45720" bIns="91440" numCol="1" rtlCol="0" anchor="ctr" anchorCtr="0" compatLnSpc="1"/>
            <a:lstStyle/>
            <a:p>
              <a:pPr defTabSz="913765"/>
              <a:r>
                <a:rPr lang="zh-CN" altLang="en-US" sz="1700" b="1" dirty="0">
                  <a:gradFill>
                    <a:gsLst>
                      <a:gs pos="100000">
                        <a:schemeClr val="tx1"/>
                      </a:gs>
                      <a:gs pos="0">
                        <a:schemeClr val="tx1"/>
                      </a:gs>
                    </a:gsLst>
                    <a:lin ang="5400000" scaled="1"/>
                  </a:gradFill>
                  <a:latin typeface="微软雅黑" panose="020B0503020204020204" pitchFamily="34" charset="-122"/>
                  <a:ea typeface="微软雅黑" panose="020B0503020204020204" pitchFamily="34" charset="-122"/>
                  <a:cs typeface="Segoe UI" panose="020B0502040204020203" pitchFamily="34" charset="0"/>
                </a:rPr>
                <a:t>  填加标题</a:t>
              </a:r>
              <a:endParaRPr lang="en-US" altLang="zh-CN" sz="1700" b="1" dirty="0">
                <a:gradFill>
                  <a:gsLst>
                    <a:gs pos="100000">
                      <a:schemeClr val="tx1"/>
                    </a:gs>
                    <a:gs pos="0">
                      <a:schemeClr val="tx1"/>
                    </a:gs>
                  </a:gsLst>
                  <a:lin ang="5400000" scaled="1"/>
                </a:gra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3" name="Light Blue"/>
            <p:cNvSpPr/>
            <p:nvPr/>
          </p:nvSpPr>
          <p:spPr bwMode="auto">
            <a:xfrm>
              <a:off x="5066374" y="1825764"/>
              <a:ext cx="3686999" cy="865935"/>
            </a:xfrm>
            <a:prstGeom prst="roundRect">
              <a:avLst>
                <a:gd name="adj" fmla="val 0"/>
              </a:avLst>
            </a:prstGeom>
            <a:grp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40" tIns="91440" rIns="45720" bIns="91440" numCol="1" rtlCol="0" anchor="ctr" anchorCtr="0" compatLnSpc="1"/>
            <a:lstStyle/>
            <a:p>
              <a:pPr marL="174625" indent="-174625" defTabSz="913765">
                <a:lnSpc>
                  <a:spcPct val="90000"/>
                </a:lnSpc>
                <a:spcBef>
                  <a:spcPts val="900"/>
                </a:spcBef>
                <a:buFont typeface="Arial" panose="020B0604020202020204" pitchFamily="34" charset="0"/>
                <a:buChar char="•"/>
              </a:pPr>
              <a:r>
                <a:rPr lang="zh-CN" altLang="en-US" sz="1500" dirty="0">
                  <a:gradFill>
                    <a:gsLst>
                      <a:gs pos="100000">
                        <a:schemeClr val="tx1"/>
                      </a:gs>
                      <a:gs pos="0">
                        <a:schemeClr val="tx1"/>
                      </a:gs>
                    </a:gsLst>
                    <a:lin ang="5400000" scaled="1"/>
                  </a:gradFill>
                  <a:latin typeface="微软雅黑" panose="020B0503020204020204" pitchFamily="34" charset="-122"/>
                  <a:ea typeface="微软雅黑" panose="020B0503020204020204" pitchFamily="34" charset="-122"/>
                  <a:cs typeface="Segoe UI" panose="020B0502040204020203" pitchFamily="34" charset="0"/>
                </a:rPr>
                <a:t>单击填加文字内容</a:t>
              </a:r>
              <a:endParaRPr lang="en-US" altLang="zh-CN" sz="1500" dirty="0">
                <a:gradFill>
                  <a:gsLst>
                    <a:gs pos="100000">
                      <a:schemeClr val="tx1"/>
                    </a:gs>
                    <a:gs pos="0">
                      <a:schemeClr val="tx1"/>
                    </a:gs>
                  </a:gsLst>
                  <a:lin ang="5400000" scaled="1"/>
                </a:gradFill>
                <a:latin typeface="微软雅黑" panose="020B0503020204020204" pitchFamily="34" charset="-122"/>
                <a:ea typeface="微软雅黑" panose="020B0503020204020204" pitchFamily="34" charset="-122"/>
                <a:cs typeface="Segoe UI" panose="020B0502040204020203" pitchFamily="34" charset="0"/>
              </a:endParaRPr>
            </a:p>
            <a:p>
              <a:pPr marL="174625" indent="-174625" defTabSz="913765">
                <a:lnSpc>
                  <a:spcPct val="90000"/>
                </a:lnSpc>
                <a:spcBef>
                  <a:spcPts val="900"/>
                </a:spcBef>
                <a:buFont typeface="Arial" panose="020B0604020202020204" pitchFamily="34" charset="0"/>
                <a:buChar char="•"/>
              </a:pPr>
              <a:r>
                <a:rPr lang="zh-CN" altLang="en-US" sz="1500" dirty="0">
                  <a:gradFill>
                    <a:gsLst>
                      <a:gs pos="100000">
                        <a:schemeClr val="tx1"/>
                      </a:gs>
                      <a:gs pos="0">
                        <a:schemeClr val="tx1"/>
                      </a:gs>
                    </a:gsLst>
                    <a:lin ang="5400000" scaled="1"/>
                  </a:gradFill>
                  <a:latin typeface="微软雅黑" panose="020B0503020204020204" pitchFamily="34" charset="-122"/>
                  <a:ea typeface="微软雅黑" panose="020B0503020204020204" pitchFamily="34" charset="-122"/>
                  <a:cs typeface="Segoe UI" panose="020B0502040204020203" pitchFamily="34" charset="0"/>
                </a:rPr>
                <a:t>单击填加文字内容</a:t>
              </a:r>
              <a:endParaRPr lang="en-US" altLang="zh-CN" sz="1500" dirty="0">
                <a:gradFill>
                  <a:gsLst>
                    <a:gs pos="100000">
                      <a:schemeClr val="tx1"/>
                    </a:gs>
                    <a:gs pos="0">
                      <a:schemeClr val="tx1"/>
                    </a:gs>
                  </a:gsLst>
                  <a:lin ang="5400000" scaled="1"/>
                </a:gradFill>
                <a:latin typeface="微软雅黑" panose="020B0503020204020204" pitchFamily="34" charset="-122"/>
                <a:ea typeface="微软雅黑" panose="020B0503020204020204" pitchFamily="34" charset="-122"/>
                <a:cs typeface="Segoe UI" panose="020B0502040204020203" pitchFamily="34" charset="0"/>
              </a:endParaRPr>
            </a:p>
            <a:p>
              <a:pPr marL="174625" indent="-174625" defTabSz="913765">
                <a:lnSpc>
                  <a:spcPct val="90000"/>
                </a:lnSpc>
                <a:spcBef>
                  <a:spcPts val="900"/>
                </a:spcBef>
                <a:buFont typeface="Arial" panose="020B0604020202020204" pitchFamily="34" charset="0"/>
                <a:buChar char="•"/>
              </a:pPr>
              <a:r>
                <a:rPr lang="zh-CN" altLang="en-US" sz="1500" dirty="0">
                  <a:gradFill>
                    <a:gsLst>
                      <a:gs pos="100000">
                        <a:schemeClr val="tx1"/>
                      </a:gs>
                      <a:gs pos="0">
                        <a:schemeClr val="tx1"/>
                      </a:gs>
                    </a:gsLst>
                    <a:lin ang="5400000" scaled="1"/>
                  </a:gradFill>
                  <a:latin typeface="微软雅黑" panose="020B0503020204020204" pitchFamily="34" charset="-122"/>
                  <a:ea typeface="微软雅黑" panose="020B0503020204020204" pitchFamily="34" charset="-122"/>
                  <a:cs typeface="Segoe UI" panose="020B0502040204020203" pitchFamily="34" charset="0"/>
                </a:rPr>
                <a:t>单击填加文字内容</a:t>
              </a:r>
              <a:endParaRPr lang="en-US" sz="1500" dirty="0">
                <a:gradFill>
                  <a:gsLst>
                    <a:gs pos="100000">
                      <a:schemeClr val="tx1"/>
                    </a:gs>
                    <a:gs pos="0">
                      <a:schemeClr val="tx1"/>
                    </a:gs>
                  </a:gsLst>
                  <a:lin ang="5400000" scaled="1"/>
                </a:gra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14" name="组合 13"/>
          <p:cNvGrpSpPr/>
          <p:nvPr/>
        </p:nvGrpSpPr>
        <p:grpSpPr>
          <a:xfrm>
            <a:off x="5254299" y="3851162"/>
            <a:ext cx="5640816" cy="973044"/>
            <a:chOff x="3725214" y="2877207"/>
            <a:chExt cx="5028160" cy="867047"/>
          </a:xfrm>
          <a:solidFill>
            <a:srgbClr val="0070BC"/>
          </a:solidFill>
        </p:grpSpPr>
        <p:sp>
          <p:nvSpPr>
            <p:cNvPr id="15" name="Light Blue"/>
            <p:cNvSpPr/>
            <p:nvPr/>
          </p:nvSpPr>
          <p:spPr bwMode="auto">
            <a:xfrm>
              <a:off x="3725214" y="2878318"/>
              <a:ext cx="1254500" cy="865936"/>
            </a:xfrm>
            <a:prstGeom prst="roundRect">
              <a:avLst>
                <a:gd name="adj" fmla="val 0"/>
              </a:avLst>
            </a:prstGeom>
            <a:grp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40" tIns="91440" rIns="45720" bIns="91440" numCol="1" rtlCol="0" anchor="ctr" anchorCtr="0" compatLnSpc="1"/>
            <a:lstStyle/>
            <a:p>
              <a:pPr defTabSz="913765"/>
              <a:r>
                <a:rPr lang="zh-CN" altLang="en-US" sz="1700" b="1" dirty="0">
                  <a:gradFill>
                    <a:gsLst>
                      <a:gs pos="100000">
                        <a:schemeClr val="tx1"/>
                      </a:gs>
                      <a:gs pos="0">
                        <a:schemeClr val="tx1"/>
                      </a:gs>
                    </a:gsLst>
                    <a:lin ang="5400000" scaled="1"/>
                  </a:gradFill>
                  <a:latin typeface="微软雅黑" panose="020B0503020204020204" pitchFamily="34" charset="-122"/>
                  <a:ea typeface="微软雅黑" panose="020B0503020204020204" pitchFamily="34" charset="-122"/>
                  <a:cs typeface="Segoe UI" panose="020B0502040204020203" pitchFamily="34" charset="0"/>
                </a:rPr>
                <a:t>  填加标题</a:t>
              </a:r>
              <a:endParaRPr lang="en-US" altLang="zh-CN" sz="1700" b="1" dirty="0">
                <a:gradFill>
                  <a:gsLst>
                    <a:gs pos="100000">
                      <a:schemeClr val="tx1"/>
                    </a:gs>
                    <a:gs pos="0">
                      <a:schemeClr val="tx1"/>
                    </a:gs>
                  </a:gsLst>
                  <a:lin ang="5400000" scaled="1"/>
                </a:gra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6" name="Light Blue"/>
            <p:cNvSpPr/>
            <p:nvPr/>
          </p:nvSpPr>
          <p:spPr bwMode="auto">
            <a:xfrm>
              <a:off x="5064235" y="2877207"/>
              <a:ext cx="3689139" cy="865936"/>
            </a:xfrm>
            <a:prstGeom prst="roundRect">
              <a:avLst>
                <a:gd name="adj" fmla="val 0"/>
              </a:avLst>
            </a:prstGeom>
            <a:grp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40" tIns="91440" rIns="45720" bIns="91440" numCol="1" rtlCol="0" anchor="ctr" anchorCtr="0" compatLnSpc="1"/>
            <a:lstStyle/>
            <a:p>
              <a:pPr defTabSz="913765">
                <a:lnSpc>
                  <a:spcPct val="90000"/>
                </a:lnSpc>
                <a:spcBef>
                  <a:spcPts val="1200"/>
                </a:spcBef>
              </a:pPr>
              <a:r>
                <a:rPr lang="zh-CN" altLang="en-US" sz="1500" dirty="0">
                  <a:gradFill>
                    <a:gsLst>
                      <a:gs pos="100000">
                        <a:schemeClr val="tx1"/>
                      </a:gs>
                      <a:gs pos="0">
                        <a:schemeClr val="tx1"/>
                      </a:gs>
                    </a:gsLst>
                    <a:lin ang="5400000" scaled="1"/>
                  </a:gradFill>
                  <a:latin typeface="微软雅黑" panose="020B0503020204020204" pitchFamily="34" charset="-122"/>
                  <a:ea typeface="微软雅黑" panose="020B0503020204020204" pitchFamily="34" charset="-122"/>
                  <a:cs typeface="Segoe UI" panose="020B0502040204020203" pitchFamily="34" charset="0"/>
                </a:rPr>
                <a:t>单击填加文字内容</a:t>
              </a:r>
              <a:endParaRPr lang="en-US" sz="1500" baseline="30000" dirty="0">
                <a:gradFill>
                  <a:gsLst>
                    <a:gs pos="100000">
                      <a:schemeClr val="tx1"/>
                    </a:gs>
                    <a:gs pos="0">
                      <a:schemeClr val="tx1"/>
                    </a:gs>
                  </a:gsLst>
                  <a:lin ang="5400000" scaled="1"/>
                </a:gra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17" name="组合 16"/>
          <p:cNvGrpSpPr/>
          <p:nvPr/>
        </p:nvGrpSpPr>
        <p:grpSpPr>
          <a:xfrm>
            <a:off x="5254300" y="4950749"/>
            <a:ext cx="5640815" cy="971798"/>
            <a:chOff x="3725214" y="3845722"/>
            <a:chExt cx="5028160" cy="865937"/>
          </a:xfrm>
          <a:solidFill>
            <a:srgbClr val="0070BC"/>
          </a:solidFill>
        </p:grpSpPr>
        <p:sp>
          <p:nvSpPr>
            <p:cNvPr id="18" name="Light Blue"/>
            <p:cNvSpPr/>
            <p:nvPr/>
          </p:nvSpPr>
          <p:spPr bwMode="auto">
            <a:xfrm>
              <a:off x="3725214" y="3845723"/>
              <a:ext cx="1254500" cy="865936"/>
            </a:xfrm>
            <a:prstGeom prst="roundRect">
              <a:avLst>
                <a:gd name="adj" fmla="val 0"/>
              </a:avLst>
            </a:prstGeom>
            <a:grp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40" tIns="91440" rIns="45720" bIns="91440" numCol="1" rtlCol="0" anchor="ctr" anchorCtr="0" compatLnSpc="1"/>
            <a:lstStyle/>
            <a:p>
              <a:pPr defTabSz="913765"/>
              <a:r>
                <a:rPr lang="zh-CN" altLang="en-US" sz="1700" b="1" dirty="0">
                  <a:gradFill>
                    <a:gsLst>
                      <a:gs pos="100000">
                        <a:schemeClr val="tx1"/>
                      </a:gs>
                      <a:gs pos="0">
                        <a:schemeClr val="tx1"/>
                      </a:gs>
                    </a:gsLst>
                    <a:lin ang="5400000" scaled="1"/>
                  </a:gradFill>
                  <a:latin typeface="微软雅黑" panose="020B0503020204020204" pitchFamily="34" charset="-122"/>
                  <a:ea typeface="微软雅黑" panose="020B0503020204020204" pitchFamily="34" charset="-122"/>
                  <a:cs typeface="Segoe UI" panose="020B0502040204020203" pitchFamily="34" charset="0"/>
                </a:rPr>
                <a:t>  填加标题</a:t>
              </a:r>
              <a:endParaRPr lang="en-US" altLang="zh-CN" sz="1700" b="1" dirty="0">
                <a:gradFill>
                  <a:gsLst>
                    <a:gs pos="100000">
                      <a:schemeClr val="tx1"/>
                    </a:gs>
                    <a:gs pos="0">
                      <a:schemeClr val="tx1"/>
                    </a:gs>
                  </a:gsLst>
                  <a:lin ang="5400000" scaled="1"/>
                </a:gra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9" name="Light Blue"/>
            <p:cNvSpPr/>
            <p:nvPr/>
          </p:nvSpPr>
          <p:spPr bwMode="auto">
            <a:xfrm>
              <a:off x="5066374" y="3845722"/>
              <a:ext cx="3687000" cy="865936"/>
            </a:xfrm>
            <a:prstGeom prst="roundRect">
              <a:avLst>
                <a:gd name="adj" fmla="val 0"/>
              </a:avLst>
            </a:prstGeom>
            <a:grp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40" tIns="91440" rIns="45720" bIns="91440" numCol="1" rtlCol="0" anchor="ctr" anchorCtr="0" compatLnSpc="1"/>
            <a:lstStyle/>
            <a:p>
              <a:pPr marL="174625" indent="-174625" defTabSz="913765">
                <a:lnSpc>
                  <a:spcPct val="90000"/>
                </a:lnSpc>
                <a:spcBef>
                  <a:spcPts val="900"/>
                </a:spcBef>
                <a:buFont typeface="Arial" panose="020B0604020202020204" pitchFamily="34" charset="0"/>
                <a:buChar char="•"/>
              </a:pPr>
              <a:r>
                <a:rPr lang="zh-CN" altLang="en-US" sz="1500" dirty="0">
                  <a:gradFill>
                    <a:gsLst>
                      <a:gs pos="100000">
                        <a:schemeClr val="tx1"/>
                      </a:gs>
                      <a:gs pos="0">
                        <a:schemeClr val="tx1"/>
                      </a:gs>
                    </a:gsLst>
                    <a:lin ang="5400000" scaled="1"/>
                  </a:gradFill>
                  <a:latin typeface="微软雅黑" panose="020B0503020204020204" pitchFamily="34" charset="-122"/>
                  <a:ea typeface="微软雅黑" panose="020B0503020204020204" pitchFamily="34" charset="-122"/>
                  <a:cs typeface="Segoe UI" panose="020B0502040204020203" pitchFamily="34" charset="0"/>
                </a:rPr>
                <a:t>单击填加文字内容</a:t>
              </a:r>
              <a:endParaRPr lang="en-US" altLang="zh-CN" sz="1500" dirty="0">
                <a:gradFill>
                  <a:gsLst>
                    <a:gs pos="100000">
                      <a:schemeClr val="tx1"/>
                    </a:gs>
                    <a:gs pos="0">
                      <a:schemeClr val="tx1"/>
                    </a:gs>
                  </a:gsLst>
                  <a:lin ang="5400000" scaled="1"/>
                </a:gradFill>
                <a:latin typeface="微软雅黑" panose="020B0503020204020204" pitchFamily="34" charset="-122"/>
                <a:ea typeface="微软雅黑" panose="020B0503020204020204" pitchFamily="34" charset="-122"/>
                <a:cs typeface="Segoe UI" panose="020B0502040204020203" pitchFamily="34" charset="0"/>
              </a:endParaRPr>
            </a:p>
            <a:p>
              <a:pPr marL="174625" indent="-174625" defTabSz="913765">
                <a:lnSpc>
                  <a:spcPct val="90000"/>
                </a:lnSpc>
                <a:spcBef>
                  <a:spcPts val="900"/>
                </a:spcBef>
                <a:buFont typeface="Arial" panose="020B0604020202020204" pitchFamily="34" charset="0"/>
                <a:buChar char="•"/>
              </a:pPr>
              <a:r>
                <a:rPr lang="zh-CN" altLang="en-US" sz="1500" dirty="0">
                  <a:gradFill>
                    <a:gsLst>
                      <a:gs pos="100000">
                        <a:schemeClr val="tx1"/>
                      </a:gs>
                      <a:gs pos="0">
                        <a:schemeClr val="tx1"/>
                      </a:gs>
                    </a:gsLst>
                    <a:lin ang="5400000" scaled="1"/>
                  </a:gradFill>
                  <a:latin typeface="微软雅黑" panose="020B0503020204020204" pitchFamily="34" charset="-122"/>
                  <a:ea typeface="微软雅黑" panose="020B0503020204020204" pitchFamily="34" charset="-122"/>
                  <a:cs typeface="Segoe UI" panose="020B0502040204020203" pitchFamily="34" charset="0"/>
                </a:rPr>
                <a:t>单击填加文字内容</a:t>
              </a:r>
              <a:endParaRPr lang="en-US" altLang="zh-CN" sz="1500" dirty="0">
                <a:gradFill>
                  <a:gsLst>
                    <a:gs pos="100000">
                      <a:schemeClr val="tx1"/>
                    </a:gs>
                    <a:gs pos="0">
                      <a:schemeClr val="tx1"/>
                    </a:gs>
                  </a:gsLst>
                  <a:lin ang="5400000" scaled="1"/>
                </a:gradFill>
                <a:latin typeface="微软雅黑" panose="020B0503020204020204" pitchFamily="34" charset="-122"/>
                <a:ea typeface="微软雅黑" panose="020B0503020204020204" pitchFamily="34" charset="-122"/>
                <a:cs typeface="Segoe UI" panose="020B0502040204020203" pitchFamily="34" charset="0"/>
              </a:endParaRPr>
            </a:p>
          </p:txBody>
        </p:sp>
      </p:grpSp>
      <p:sp>
        <p:nvSpPr>
          <p:cNvPr id="20" name="Light Blue"/>
          <p:cNvSpPr/>
          <p:nvPr/>
        </p:nvSpPr>
        <p:spPr bwMode="auto">
          <a:xfrm flipH="1">
            <a:off x="1007304" y="3366019"/>
            <a:ext cx="1440276" cy="351873"/>
          </a:xfrm>
          <a:custGeom>
            <a:avLst/>
            <a:gdLst>
              <a:gd name="connsiteX0" fmla="*/ 0 w 2047727"/>
              <a:gd name="connsiteY0" fmla="*/ 0 h 457200"/>
              <a:gd name="connsiteX1" fmla="*/ 1819127 w 2047727"/>
              <a:gd name="connsiteY1" fmla="*/ 0 h 457200"/>
              <a:gd name="connsiteX2" fmla="*/ 2047727 w 2047727"/>
              <a:gd name="connsiteY2" fmla="*/ 228600 h 457200"/>
              <a:gd name="connsiteX3" fmla="*/ 1819127 w 2047727"/>
              <a:gd name="connsiteY3" fmla="*/ 457200 h 457200"/>
              <a:gd name="connsiteX4" fmla="*/ 0 w 2047727"/>
              <a:gd name="connsiteY4" fmla="*/ 457200 h 457200"/>
              <a:gd name="connsiteX5" fmla="*/ 228600 w 2047727"/>
              <a:gd name="connsiteY5" fmla="*/ 228600 h 457200"/>
              <a:gd name="connsiteX6" fmla="*/ 0 w 2047727"/>
              <a:gd name="connsiteY6" fmla="*/ 0 h 457200"/>
              <a:gd name="connsiteX0-1" fmla="*/ 0 w 1819127"/>
              <a:gd name="connsiteY0-2" fmla="*/ 0 h 457200"/>
              <a:gd name="connsiteX1-3" fmla="*/ 1819127 w 1819127"/>
              <a:gd name="connsiteY1-4" fmla="*/ 0 h 457200"/>
              <a:gd name="connsiteX2-5" fmla="*/ 1819127 w 1819127"/>
              <a:gd name="connsiteY2-6" fmla="*/ 457200 h 457200"/>
              <a:gd name="connsiteX3-7" fmla="*/ 0 w 1819127"/>
              <a:gd name="connsiteY3-8" fmla="*/ 457200 h 457200"/>
              <a:gd name="connsiteX4-9" fmla="*/ 228600 w 1819127"/>
              <a:gd name="connsiteY4-10" fmla="*/ 228600 h 457200"/>
              <a:gd name="connsiteX5-11" fmla="*/ 0 w 1819127"/>
              <a:gd name="connsiteY5-12" fmla="*/ 0 h 4572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819127" h="457200">
                <a:moveTo>
                  <a:pt x="0" y="0"/>
                </a:moveTo>
                <a:lnTo>
                  <a:pt x="1819127" y="0"/>
                </a:lnTo>
                <a:lnTo>
                  <a:pt x="1819127" y="457200"/>
                </a:lnTo>
                <a:lnTo>
                  <a:pt x="0" y="457200"/>
                </a:lnTo>
                <a:lnTo>
                  <a:pt x="228600" y="228600"/>
                </a:lnTo>
                <a:lnTo>
                  <a:pt x="0" y="0"/>
                </a:lnTo>
                <a:close/>
              </a:path>
            </a:pathLst>
          </a:custGeom>
          <a:solidFill>
            <a:schemeClr val="bg1">
              <a:lumMod val="65000"/>
            </a:schemeClr>
          </a:solidFill>
          <a:ln>
            <a:noFill/>
            <a:headEnd type="none" w="med" len="med"/>
            <a:tailEnd type="none" w="med" len="med"/>
          </a:ln>
          <a:effectLst>
            <a:outerShdw blurRad="50800" dist="38100" dir="18900000" algn="b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vert="horz" wrap="square" lIns="121917" tIns="121917" rIns="487668" bIns="121917" numCol="1" rtlCol="0" anchor="ctr" anchorCtr="0" compatLnSpc="1"/>
          <a:lstStyle/>
          <a:p>
            <a:pPr algn="r" defTabSz="913765"/>
            <a:r>
              <a:rPr lang="en-US" b="1" dirty="0">
                <a:gradFill>
                  <a:gsLst>
                    <a:gs pos="100000">
                      <a:schemeClr val="tx1"/>
                    </a:gs>
                    <a:gs pos="0">
                      <a:schemeClr val="tx1"/>
                    </a:gs>
                  </a:gsLst>
                  <a:lin ang="5400000" scaled="1"/>
                </a:gradFill>
                <a:latin typeface="微软雅黑" panose="020B0503020204020204" pitchFamily="34" charset="-122"/>
                <a:ea typeface="微软雅黑" panose="020B0503020204020204" pitchFamily="34" charset="-122"/>
                <a:cs typeface="Segoe UI" panose="020B0502040204020203" pitchFamily="34" charset="0"/>
              </a:rPr>
              <a:t>2014</a:t>
            </a:r>
            <a:endParaRPr lang="en-US" b="1" dirty="0">
              <a:gradFill>
                <a:gsLst>
                  <a:gs pos="100000">
                    <a:schemeClr val="tx1"/>
                  </a:gs>
                  <a:gs pos="0">
                    <a:schemeClr val="tx1"/>
                  </a:gs>
                </a:gsLst>
                <a:lin ang="5400000" scaled="1"/>
              </a:gra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21" name="Light Blue"/>
          <p:cNvSpPr/>
          <p:nvPr/>
        </p:nvSpPr>
        <p:spPr bwMode="auto">
          <a:xfrm flipH="1">
            <a:off x="1102998" y="5670809"/>
            <a:ext cx="1440276" cy="351873"/>
          </a:xfrm>
          <a:custGeom>
            <a:avLst/>
            <a:gdLst>
              <a:gd name="connsiteX0" fmla="*/ 0 w 2047727"/>
              <a:gd name="connsiteY0" fmla="*/ 0 h 457200"/>
              <a:gd name="connsiteX1" fmla="*/ 1819127 w 2047727"/>
              <a:gd name="connsiteY1" fmla="*/ 0 h 457200"/>
              <a:gd name="connsiteX2" fmla="*/ 2047727 w 2047727"/>
              <a:gd name="connsiteY2" fmla="*/ 228600 h 457200"/>
              <a:gd name="connsiteX3" fmla="*/ 1819127 w 2047727"/>
              <a:gd name="connsiteY3" fmla="*/ 457200 h 457200"/>
              <a:gd name="connsiteX4" fmla="*/ 0 w 2047727"/>
              <a:gd name="connsiteY4" fmla="*/ 457200 h 457200"/>
              <a:gd name="connsiteX5" fmla="*/ 228600 w 2047727"/>
              <a:gd name="connsiteY5" fmla="*/ 228600 h 457200"/>
              <a:gd name="connsiteX6" fmla="*/ 0 w 2047727"/>
              <a:gd name="connsiteY6" fmla="*/ 0 h 457200"/>
              <a:gd name="connsiteX0-1" fmla="*/ 0 w 1819127"/>
              <a:gd name="connsiteY0-2" fmla="*/ 0 h 457200"/>
              <a:gd name="connsiteX1-3" fmla="*/ 1819127 w 1819127"/>
              <a:gd name="connsiteY1-4" fmla="*/ 0 h 457200"/>
              <a:gd name="connsiteX2-5" fmla="*/ 1819127 w 1819127"/>
              <a:gd name="connsiteY2-6" fmla="*/ 457200 h 457200"/>
              <a:gd name="connsiteX3-7" fmla="*/ 0 w 1819127"/>
              <a:gd name="connsiteY3-8" fmla="*/ 457200 h 457200"/>
              <a:gd name="connsiteX4-9" fmla="*/ 228600 w 1819127"/>
              <a:gd name="connsiteY4-10" fmla="*/ 228600 h 457200"/>
              <a:gd name="connsiteX5-11" fmla="*/ 0 w 1819127"/>
              <a:gd name="connsiteY5-12" fmla="*/ 0 h 4572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819127" h="457200">
                <a:moveTo>
                  <a:pt x="0" y="0"/>
                </a:moveTo>
                <a:lnTo>
                  <a:pt x="1819127" y="0"/>
                </a:lnTo>
                <a:lnTo>
                  <a:pt x="1819127" y="457200"/>
                </a:lnTo>
                <a:lnTo>
                  <a:pt x="0" y="457200"/>
                </a:lnTo>
                <a:lnTo>
                  <a:pt x="228600" y="228600"/>
                </a:lnTo>
                <a:lnTo>
                  <a:pt x="0" y="0"/>
                </a:lnTo>
                <a:close/>
              </a:path>
            </a:pathLst>
          </a:custGeom>
          <a:solidFill>
            <a:srgbClr val="0070BC"/>
          </a:solidFill>
          <a:ln>
            <a:noFill/>
            <a:headEnd type="none" w="med" len="med"/>
            <a:tailEnd type="none" w="med" len="med"/>
          </a:ln>
          <a:effectLst>
            <a:outerShdw blurRad="50800" dist="38100" dir="18900000" algn="b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vert="horz" wrap="square" lIns="121917" tIns="121917" rIns="487668" bIns="121917" numCol="1" rtlCol="0" anchor="ctr" anchorCtr="0" compatLnSpc="1"/>
          <a:lstStyle/>
          <a:p>
            <a:pPr algn="r" defTabSz="913765"/>
            <a:r>
              <a:rPr lang="en-US" b="1" dirty="0">
                <a:gradFill>
                  <a:gsLst>
                    <a:gs pos="100000">
                      <a:schemeClr val="tx1"/>
                    </a:gs>
                    <a:gs pos="0">
                      <a:schemeClr val="tx1"/>
                    </a:gs>
                  </a:gsLst>
                  <a:lin ang="5400000" scaled="1"/>
                </a:gradFill>
                <a:latin typeface="微软雅黑" panose="020B0503020204020204" pitchFamily="34" charset="-122"/>
                <a:ea typeface="微软雅黑" panose="020B0503020204020204" pitchFamily="34" charset="-122"/>
                <a:cs typeface="Segoe UI" panose="020B0502040204020203" pitchFamily="34" charset="0"/>
              </a:rPr>
              <a:t>2015</a:t>
            </a:r>
            <a:endParaRPr lang="en-US" b="1" dirty="0">
              <a:gradFill>
                <a:gsLst>
                  <a:gs pos="100000">
                    <a:schemeClr val="tx1"/>
                  </a:gs>
                  <a:gs pos="0">
                    <a:schemeClr val="tx1"/>
                  </a:gs>
                </a:gsLst>
                <a:lin ang="5400000" scaled="1"/>
              </a:gra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22" name="TextBox 21"/>
          <p:cNvSpPr txBox="1"/>
          <p:nvPr/>
        </p:nvSpPr>
        <p:spPr>
          <a:xfrm>
            <a:off x="13007076" y="7258718"/>
            <a:ext cx="1169398" cy="492557"/>
          </a:xfrm>
          <a:prstGeom prst="rect">
            <a:avLst/>
          </a:prstGeom>
          <a:noFill/>
        </p:spPr>
        <p:txBody>
          <a:bodyPr wrap="none" lIns="121917" tIns="60958" rIns="121917" bIns="60958"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10" presetClass="entr" presetSubtype="0"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ipe(left)">
                                      <p:cBhvr>
                                        <p:cTn id="32" dur="500"/>
                                        <p:tgtEl>
                                          <p:spTgt spid="20"/>
                                        </p:tgtEl>
                                      </p:cBhvr>
                                    </p:animEffect>
                                  </p:childTnLst>
                                </p:cTn>
                              </p:par>
                            </p:childTnLst>
                          </p:cTn>
                        </p:par>
                        <p:par>
                          <p:cTn id="33" fill="hold">
                            <p:stCondLst>
                              <p:cond delay="2500"/>
                            </p:stCondLst>
                            <p:childTnLst>
                              <p:par>
                                <p:cTn id="34" presetID="2" presetClass="entr" presetSubtype="2" fill="hold" nodeType="after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additive="base">
                                        <p:cTn id="36" dur="500" fill="hold"/>
                                        <p:tgtEl>
                                          <p:spTgt spid="8"/>
                                        </p:tgtEl>
                                        <p:attrNameLst>
                                          <p:attrName>ppt_x</p:attrName>
                                        </p:attrNameLst>
                                      </p:cBhvr>
                                      <p:tavLst>
                                        <p:tav tm="0">
                                          <p:val>
                                            <p:strVal val="1+#ppt_w/2"/>
                                          </p:val>
                                        </p:tav>
                                        <p:tav tm="100000">
                                          <p:val>
                                            <p:strVal val="#ppt_x"/>
                                          </p:val>
                                        </p:tav>
                                      </p:tavLst>
                                    </p:anim>
                                    <p:anim calcmode="lin" valueType="num">
                                      <p:cBhvr additive="base">
                                        <p:cTn id="37" dur="500" fill="hold"/>
                                        <p:tgtEl>
                                          <p:spTgt spid="8"/>
                                        </p:tgtEl>
                                        <p:attrNameLst>
                                          <p:attrName>ppt_y</p:attrName>
                                        </p:attrNameLst>
                                      </p:cBhvr>
                                      <p:tavLst>
                                        <p:tav tm="0">
                                          <p:val>
                                            <p:strVal val="#ppt_y"/>
                                          </p:val>
                                        </p:tav>
                                        <p:tav tm="100000">
                                          <p:val>
                                            <p:strVal val="#ppt_y"/>
                                          </p:val>
                                        </p:tav>
                                      </p:tavLst>
                                    </p:anim>
                                  </p:childTnLst>
                                </p:cTn>
                              </p:par>
                            </p:childTnLst>
                          </p:cTn>
                        </p:par>
                        <p:par>
                          <p:cTn id="38" fill="hold">
                            <p:stCondLst>
                              <p:cond delay="3000"/>
                            </p:stCondLst>
                            <p:childTnLst>
                              <p:par>
                                <p:cTn id="39" presetID="2" presetClass="entr" presetSubtype="2" fill="hold"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fill="hold"/>
                                        <p:tgtEl>
                                          <p:spTgt spid="11"/>
                                        </p:tgtEl>
                                        <p:attrNameLst>
                                          <p:attrName>ppt_x</p:attrName>
                                        </p:attrNameLst>
                                      </p:cBhvr>
                                      <p:tavLst>
                                        <p:tav tm="0">
                                          <p:val>
                                            <p:strVal val="1+#ppt_w/2"/>
                                          </p:val>
                                        </p:tav>
                                        <p:tav tm="100000">
                                          <p:val>
                                            <p:strVal val="#ppt_x"/>
                                          </p:val>
                                        </p:tav>
                                      </p:tavLst>
                                    </p:anim>
                                    <p:anim calcmode="lin" valueType="num">
                                      <p:cBhvr additive="base">
                                        <p:cTn id="42" dur="500" fill="hold"/>
                                        <p:tgtEl>
                                          <p:spTgt spid="11"/>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10" presetClass="entr" presetSubtype="0" fill="hold" nodeType="afterEffect">
                                  <p:stCondLst>
                                    <p:cond delay="0"/>
                                  </p:stCondLst>
                                  <p:childTnLst>
                                    <p:set>
                                      <p:cBhvr>
                                        <p:cTn id="45" dur="1" fill="hold">
                                          <p:stCondLst>
                                            <p:cond delay="0"/>
                                          </p:stCondLst>
                                        </p:cTn>
                                        <p:tgtEl>
                                          <p:spTgt spid="6"/>
                                        </p:tgtEl>
                                        <p:attrNameLst>
                                          <p:attrName>style.visibility</p:attrName>
                                        </p:attrNameLst>
                                      </p:cBhvr>
                                      <p:to>
                                        <p:strVal val="visible"/>
                                      </p:to>
                                    </p:set>
                                    <p:animEffect transition="in" filter="fade">
                                      <p:cBhvr>
                                        <p:cTn id="46" dur="500"/>
                                        <p:tgtEl>
                                          <p:spTgt spid="6"/>
                                        </p:tgtEl>
                                      </p:cBhvr>
                                    </p:animEffect>
                                  </p:childTnLst>
                                </p:cTn>
                              </p:par>
                            </p:childTnLst>
                          </p:cTn>
                        </p:par>
                        <p:par>
                          <p:cTn id="47" fill="hold">
                            <p:stCondLst>
                              <p:cond delay="4000"/>
                            </p:stCondLst>
                            <p:childTnLst>
                              <p:par>
                                <p:cTn id="48" presetID="22" presetClass="entr" presetSubtype="8" fill="hold" grpId="0" nodeType="after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wipe(left)">
                                      <p:cBhvr>
                                        <p:cTn id="50" dur="500"/>
                                        <p:tgtEl>
                                          <p:spTgt spid="21"/>
                                        </p:tgtEl>
                                      </p:cBhvr>
                                    </p:animEffect>
                                  </p:childTnLst>
                                </p:cTn>
                              </p:par>
                            </p:childTnLst>
                          </p:cTn>
                        </p:par>
                        <p:par>
                          <p:cTn id="51" fill="hold">
                            <p:stCondLst>
                              <p:cond delay="4500"/>
                            </p:stCondLst>
                            <p:childTnLst>
                              <p:par>
                                <p:cTn id="52" presetID="2" presetClass="entr" presetSubtype="2" fill="hold" nodeType="afterEffect">
                                  <p:stCondLst>
                                    <p:cond delay="0"/>
                                  </p:stCondLst>
                                  <p:childTnLst>
                                    <p:set>
                                      <p:cBhvr>
                                        <p:cTn id="53" dur="1" fill="hold">
                                          <p:stCondLst>
                                            <p:cond delay="0"/>
                                          </p:stCondLst>
                                        </p:cTn>
                                        <p:tgtEl>
                                          <p:spTgt spid="14"/>
                                        </p:tgtEl>
                                        <p:attrNameLst>
                                          <p:attrName>style.visibility</p:attrName>
                                        </p:attrNameLst>
                                      </p:cBhvr>
                                      <p:to>
                                        <p:strVal val="visible"/>
                                      </p:to>
                                    </p:set>
                                    <p:anim calcmode="lin" valueType="num">
                                      <p:cBhvr additive="base">
                                        <p:cTn id="54" dur="500" fill="hold"/>
                                        <p:tgtEl>
                                          <p:spTgt spid="14"/>
                                        </p:tgtEl>
                                        <p:attrNameLst>
                                          <p:attrName>ppt_x</p:attrName>
                                        </p:attrNameLst>
                                      </p:cBhvr>
                                      <p:tavLst>
                                        <p:tav tm="0">
                                          <p:val>
                                            <p:strVal val="1+#ppt_w/2"/>
                                          </p:val>
                                        </p:tav>
                                        <p:tav tm="100000">
                                          <p:val>
                                            <p:strVal val="#ppt_x"/>
                                          </p:val>
                                        </p:tav>
                                      </p:tavLst>
                                    </p:anim>
                                    <p:anim calcmode="lin" valueType="num">
                                      <p:cBhvr additive="base">
                                        <p:cTn id="55" dur="500" fill="hold"/>
                                        <p:tgtEl>
                                          <p:spTgt spid="14"/>
                                        </p:tgtEl>
                                        <p:attrNameLst>
                                          <p:attrName>ppt_y</p:attrName>
                                        </p:attrNameLst>
                                      </p:cBhvr>
                                      <p:tavLst>
                                        <p:tav tm="0">
                                          <p:val>
                                            <p:strVal val="#ppt_y"/>
                                          </p:val>
                                        </p:tav>
                                        <p:tav tm="100000">
                                          <p:val>
                                            <p:strVal val="#ppt_y"/>
                                          </p:val>
                                        </p:tav>
                                      </p:tavLst>
                                    </p:anim>
                                  </p:childTnLst>
                                </p:cTn>
                              </p:par>
                            </p:childTnLst>
                          </p:cTn>
                        </p:par>
                        <p:par>
                          <p:cTn id="56" fill="hold">
                            <p:stCondLst>
                              <p:cond delay="5000"/>
                            </p:stCondLst>
                            <p:childTnLst>
                              <p:par>
                                <p:cTn id="57" presetID="2" presetClass="entr" presetSubtype="2" fill="hold" nodeType="afterEffect">
                                  <p:stCondLst>
                                    <p:cond delay="0"/>
                                  </p:stCondLst>
                                  <p:childTnLst>
                                    <p:set>
                                      <p:cBhvr>
                                        <p:cTn id="58" dur="1" fill="hold">
                                          <p:stCondLst>
                                            <p:cond delay="0"/>
                                          </p:stCondLst>
                                        </p:cTn>
                                        <p:tgtEl>
                                          <p:spTgt spid="17"/>
                                        </p:tgtEl>
                                        <p:attrNameLst>
                                          <p:attrName>style.visibility</p:attrName>
                                        </p:attrNameLst>
                                      </p:cBhvr>
                                      <p:to>
                                        <p:strVal val="visible"/>
                                      </p:to>
                                    </p:set>
                                    <p:anim calcmode="lin" valueType="num">
                                      <p:cBhvr additive="base">
                                        <p:cTn id="59" dur="500" fill="hold"/>
                                        <p:tgtEl>
                                          <p:spTgt spid="17"/>
                                        </p:tgtEl>
                                        <p:attrNameLst>
                                          <p:attrName>ppt_x</p:attrName>
                                        </p:attrNameLst>
                                      </p:cBhvr>
                                      <p:tavLst>
                                        <p:tav tm="0">
                                          <p:val>
                                            <p:strVal val="1+#ppt_w/2"/>
                                          </p:val>
                                        </p:tav>
                                        <p:tav tm="100000">
                                          <p:val>
                                            <p:strVal val="#ppt_x"/>
                                          </p:val>
                                        </p:tav>
                                      </p:tavLst>
                                    </p:anim>
                                    <p:anim calcmode="lin" valueType="num">
                                      <p:cBhvr additive="base">
                                        <p:cTn id="60" dur="500" fill="hold"/>
                                        <p:tgtEl>
                                          <p:spTgt spid="17"/>
                                        </p:tgtEl>
                                        <p:attrNameLst>
                                          <p:attrName>ppt_y</p:attrName>
                                        </p:attrNameLst>
                                      </p:cBhvr>
                                      <p:tavLst>
                                        <p:tav tm="0">
                                          <p:val>
                                            <p:strVal val="#ppt_y"/>
                                          </p:val>
                                        </p:tav>
                                        <p:tav tm="100000">
                                          <p:val>
                                            <p:strVal val="#ppt_y"/>
                                          </p:val>
                                        </p:tav>
                                      </p:tavLst>
                                    </p:anim>
                                  </p:childTnLst>
                                </p:cTn>
                              </p:par>
                            </p:childTnLst>
                          </p:cTn>
                        </p:par>
                        <p:par>
                          <p:cTn id="61" fill="hold">
                            <p:stCondLst>
                              <p:cond delay="5500"/>
                            </p:stCondLst>
                            <p:childTnLst>
                              <p:par>
                                <p:cTn id="62" presetID="10" presetClass="entr" presetSubtype="0" fill="hold" grpId="0" nodeType="after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fade">
                                      <p:cBhvr>
                                        <p:cTn id="64" dur="2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20" grpId="0" animBg="1"/>
      <p:bldP spid="21" grpId="0" animBg="1"/>
      <p:bldP spid="2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1" y="452774"/>
            <a:ext cx="4079246" cy="480164"/>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 name="标题 1"/>
          <p:cNvSpPr txBox="1"/>
          <p:nvPr/>
        </p:nvSpPr>
        <p:spPr>
          <a:xfrm>
            <a:off x="527313" y="404758"/>
            <a:ext cx="3291518"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单击此处添加标题</a:t>
            </a:r>
            <a:endParaRPr lang="zh-CN" altLang="en-US" sz="2700" dirty="0"/>
          </a:p>
        </p:txBody>
      </p:sp>
      <p:sp>
        <p:nvSpPr>
          <p:cNvPr id="4" name="燕尾形 3"/>
          <p:cNvSpPr/>
          <p:nvPr/>
        </p:nvSpPr>
        <p:spPr>
          <a:xfrm>
            <a:off x="3956098"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 name="燕尾形 4"/>
          <p:cNvSpPr/>
          <p:nvPr/>
        </p:nvSpPr>
        <p:spPr>
          <a:xfrm>
            <a:off x="4244092"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nvGrpSpPr>
          <p:cNvPr id="35" name="组合 34"/>
          <p:cNvGrpSpPr/>
          <p:nvPr/>
        </p:nvGrpSpPr>
        <p:grpSpPr>
          <a:xfrm>
            <a:off x="5168129" y="3195321"/>
            <a:ext cx="2772472" cy="2773475"/>
            <a:chOff x="4380657" y="2035895"/>
            <a:chExt cx="2079625" cy="2079625"/>
          </a:xfrm>
        </p:grpSpPr>
        <p:grpSp>
          <p:nvGrpSpPr>
            <p:cNvPr id="36" name="Group 8"/>
            <p:cNvGrpSpPr/>
            <p:nvPr/>
          </p:nvGrpSpPr>
          <p:grpSpPr bwMode="auto">
            <a:xfrm>
              <a:off x="4380657" y="2035895"/>
              <a:ext cx="2079625" cy="2079625"/>
              <a:chOff x="3242" y="1969"/>
              <a:chExt cx="1310" cy="1310"/>
            </a:xfrm>
          </p:grpSpPr>
          <p:sp>
            <p:nvSpPr>
              <p:cNvPr id="38" name="Freeform 9"/>
              <p:cNvSpPr/>
              <p:nvPr/>
            </p:nvSpPr>
            <p:spPr bwMode="auto">
              <a:xfrm>
                <a:off x="3242" y="1969"/>
                <a:ext cx="1310" cy="327"/>
              </a:xfrm>
              <a:custGeom>
                <a:avLst/>
                <a:gdLst>
                  <a:gd name="T0" fmla="*/ 1728 w 2304"/>
                  <a:gd name="T1" fmla="*/ 0 h 576"/>
                  <a:gd name="T2" fmla="*/ 0 w 2304"/>
                  <a:gd name="T3" fmla="*/ 0 h 576"/>
                  <a:gd name="T4" fmla="*/ 576 w 2304"/>
                  <a:gd name="T5" fmla="*/ 576 h 576"/>
                  <a:gd name="T6" fmla="*/ 2304 w 2304"/>
                  <a:gd name="T7" fmla="*/ 576 h 576"/>
                  <a:gd name="T8" fmla="*/ 1728 w 2304"/>
                  <a:gd name="T9" fmla="*/ 0 h 576"/>
                </a:gdLst>
                <a:ahLst/>
                <a:cxnLst>
                  <a:cxn ang="0">
                    <a:pos x="T0" y="T1"/>
                  </a:cxn>
                  <a:cxn ang="0">
                    <a:pos x="T2" y="T3"/>
                  </a:cxn>
                  <a:cxn ang="0">
                    <a:pos x="T4" y="T5"/>
                  </a:cxn>
                  <a:cxn ang="0">
                    <a:pos x="T6" y="T7"/>
                  </a:cxn>
                  <a:cxn ang="0">
                    <a:pos x="T8" y="T9"/>
                  </a:cxn>
                </a:cxnLst>
                <a:rect l="0" t="0" r="r" b="b"/>
                <a:pathLst>
                  <a:path w="2304" h="576">
                    <a:moveTo>
                      <a:pt x="1728" y="0"/>
                    </a:moveTo>
                    <a:lnTo>
                      <a:pt x="0" y="0"/>
                    </a:lnTo>
                    <a:lnTo>
                      <a:pt x="576" y="576"/>
                    </a:lnTo>
                    <a:lnTo>
                      <a:pt x="2304" y="576"/>
                    </a:lnTo>
                    <a:lnTo>
                      <a:pt x="1728" y="0"/>
                    </a:lnTo>
                    <a:close/>
                  </a:path>
                </a:pathLst>
              </a:custGeom>
              <a:solidFill>
                <a:schemeClr val="accent2"/>
              </a:soli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9" name="Rectangle 10"/>
              <p:cNvSpPr>
                <a:spLocks noChangeArrowheads="1"/>
              </p:cNvSpPr>
              <p:nvPr/>
            </p:nvSpPr>
            <p:spPr bwMode="auto">
              <a:xfrm>
                <a:off x="3569" y="2296"/>
                <a:ext cx="983" cy="983"/>
              </a:xfrm>
              <a:prstGeom prst="rect">
                <a:avLst/>
              </a:prstGeom>
              <a:solidFill>
                <a:schemeClr val="accent2">
                  <a:lumMod val="75000"/>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0" name="Freeform 11"/>
              <p:cNvSpPr/>
              <p:nvPr/>
            </p:nvSpPr>
            <p:spPr bwMode="auto">
              <a:xfrm>
                <a:off x="3242" y="1969"/>
                <a:ext cx="327" cy="1310"/>
              </a:xfrm>
              <a:custGeom>
                <a:avLst/>
                <a:gdLst>
                  <a:gd name="T0" fmla="*/ 0 w 576"/>
                  <a:gd name="T1" fmla="*/ 0 h 2304"/>
                  <a:gd name="T2" fmla="*/ 0 w 576"/>
                  <a:gd name="T3" fmla="*/ 1728 h 2304"/>
                  <a:gd name="T4" fmla="*/ 576 w 576"/>
                  <a:gd name="T5" fmla="*/ 2304 h 2304"/>
                  <a:gd name="T6" fmla="*/ 576 w 576"/>
                  <a:gd name="T7" fmla="*/ 576 h 2304"/>
                  <a:gd name="T8" fmla="*/ 0 w 576"/>
                  <a:gd name="T9" fmla="*/ 0 h 2304"/>
                </a:gdLst>
                <a:ahLst/>
                <a:cxnLst>
                  <a:cxn ang="0">
                    <a:pos x="T0" y="T1"/>
                  </a:cxn>
                  <a:cxn ang="0">
                    <a:pos x="T2" y="T3"/>
                  </a:cxn>
                  <a:cxn ang="0">
                    <a:pos x="T4" y="T5"/>
                  </a:cxn>
                  <a:cxn ang="0">
                    <a:pos x="T6" y="T7"/>
                  </a:cxn>
                  <a:cxn ang="0">
                    <a:pos x="T8" y="T9"/>
                  </a:cxn>
                </a:cxnLst>
                <a:rect l="0" t="0" r="r" b="b"/>
                <a:pathLst>
                  <a:path w="576" h="2304">
                    <a:moveTo>
                      <a:pt x="0" y="0"/>
                    </a:moveTo>
                    <a:lnTo>
                      <a:pt x="0" y="1728"/>
                    </a:lnTo>
                    <a:lnTo>
                      <a:pt x="576" y="2304"/>
                    </a:lnTo>
                    <a:lnTo>
                      <a:pt x="576" y="576"/>
                    </a:lnTo>
                    <a:lnTo>
                      <a:pt x="0" y="0"/>
                    </a:lnTo>
                    <a:close/>
                  </a:path>
                </a:pathLst>
              </a:custGeom>
              <a:solidFill>
                <a:schemeClr val="accent2">
                  <a:lumMod val="50000"/>
                </a:schemeClr>
              </a:soli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37" name="Text Box 25"/>
            <p:cNvSpPr txBox="1">
              <a:spLocks noChangeArrowheads="1"/>
            </p:cNvSpPr>
            <p:nvPr/>
          </p:nvSpPr>
          <p:spPr bwMode="auto">
            <a:xfrm>
              <a:off x="5137895" y="3723878"/>
              <a:ext cx="1116013" cy="311551"/>
            </a:xfrm>
            <a:prstGeom prst="rect">
              <a:avLst/>
            </a:prstGeom>
            <a:noFill/>
            <a:ln>
              <a:noFill/>
            </a:ln>
            <a:effectLst/>
            <a:extLst>
              <a:ext uri="{909E8E84-426E-40DD-AFC4-6F175D3DCCD1}">
                <a14:hiddenFill xmlns:a14="http://schemas.microsoft.com/office/drawing/2010/main">
                  <a:solidFill>
                    <a:srgbClr val="FFC800"/>
                  </a:solidFill>
                </a14:hiddenFill>
              </a:ext>
              <a:ext uri="{91240B29-F687-4F45-9708-019B960494DF}">
                <a14:hiddenLine xmlns:a14="http://schemas.microsoft.com/office/drawing/2010/main" w="31750">
                  <a:solidFill>
                    <a:srgbClr val="9E9E9E"/>
                  </a:solidFill>
                  <a:prstDash val="sysDot"/>
                  <a:miter lim="800000"/>
                  <a:headEnd/>
                  <a:tailEnd/>
                </a14:hiddenLine>
              </a:ex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txBody>
            <a:bodyPr>
              <a:spAutoFit/>
            </a:bodyPr>
            <a:lstStyle/>
            <a:p>
              <a:pPr algn="ctr"/>
              <a:r>
                <a:rPr lang="zh-CN" altLang="en-US" sz="2100" b="1" dirty="0">
                  <a:latin typeface="微软雅黑" panose="020B0503020204020204" pitchFamily="34" charset="-122"/>
                  <a:ea typeface="微软雅黑" panose="020B0503020204020204" pitchFamily="34" charset="-122"/>
                </a:rPr>
                <a:t>填加标题</a:t>
              </a:r>
              <a:endParaRPr lang="en-US" altLang="ko-KR" sz="2100" dirty="0">
                <a:latin typeface="Arial Black" panose="020B0A04020102020204" pitchFamily="34" charset="0"/>
              </a:endParaRPr>
            </a:p>
          </p:txBody>
        </p:sp>
      </p:grpSp>
      <p:sp>
        <p:nvSpPr>
          <p:cNvPr id="41" name="Arc 23"/>
          <p:cNvSpPr/>
          <p:nvPr/>
        </p:nvSpPr>
        <p:spPr bwMode="auto">
          <a:xfrm>
            <a:off x="4497233" y="2708374"/>
            <a:ext cx="1305814" cy="815106"/>
          </a:xfrm>
          <a:custGeom>
            <a:avLst/>
            <a:gdLst>
              <a:gd name="G0" fmla="+- 21600 0 0"/>
              <a:gd name="G1" fmla="+- 21600 0 0"/>
              <a:gd name="G2" fmla="+- 21600 0 0"/>
              <a:gd name="T0" fmla="*/ 11 w 35703"/>
              <a:gd name="T1" fmla="*/ 22278 h 22278"/>
              <a:gd name="T2" fmla="*/ 35703 w 35703"/>
              <a:gd name="T3" fmla="*/ 5240 h 22278"/>
              <a:gd name="T4" fmla="*/ 21600 w 35703"/>
              <a:gd name="T5" fmla="*/ 21600 h 22278"/>
            </a:gdLst>
            <a:ahLst/>
            <a:cxnLst>
              <a:cxn ang="0">
                <a:pos x="T0" y="T1"/>
              </a:cxn>
              <a:cxn ang="0">
                <a:pos x="T2" y="T3"/>
              </a:cxn>
              <a:cxn ang="0">
                <a:pos x="T4" y="T5"/>
              </a:cxn>
            </a:cxnLst>
            <a:rect l="0" t="0" r="r" b="b"/>
            <a:pathLst>
              <a:path w="35703" h="22278" fill="none" extrusionOk="0">
                <a:moveTo>
                  <a:pt x="10" y="22278"/>
                </a:moveTo>
                <a:cubicBezTo>
                  <a:pt x="3" y="22052"/>
                  <a:pt x="0" y="21826"/>
                  <a:pt x="0" y="21600"/>
                </a:cubicBezTo>
                <a:cubicBezTo>
                  <a:pt x="0" y="9670"/>
                  <a:pt x="9670" y="0"/>
                  <a:pt x="21600" y="0"/>
                </a:cubicBezTo>
                <a:cubicBezTo>
                  <a:pt x="26777" y="-1"/>
                  <a:pt x="31781" y="1859"/>
                  <a:pt x="35703" y="5239"/>
                </a:cubicBezTo>
              </a:path>
              <a:path w="35703" h="22278" stroke="0" extrusionOk="0">
                <a:moveTo>
                  <a:pt x="10" y="22278"/>
                </a:moveTo>
                <a:cubicBezTo>
                  <a:pt x="3" y="22052"/>
                  <a:pt x="0" y="21826"/>
                  <a:pt x="0" y="21600"/>
                </a:cubicBezTo>
                <a:cubicBezTo>
                  <a:pt x="0" y="9670"/>
                  <a:pt x="9670" y="0"/>
                  <a:pt x="21600" y="0"/>
                </a:cubicBezTo>
                <a:cubicBezTo>
                  <a:pt x="26777" y="-1"/>
                  <a:pt x="31781" y="1859"/>
                  <a:pt x="35703" y="5239"/>
                </a:cubicBezTo>
                <a:lnTo>
                  <a:pt x="21600" y="21600"/>
                </a:lnTo>
                <a:close/>
              </a:path>
            </a:pathLst>
          </a:custGeom>
          <a:noFill/>
          <a:ln w="31750" cap="rnd">
            <a:solidFill>
              <a:schemeClr val="accent2"/>
            </a:solidFill>
            <a:prstDash val="sysDot"/>
            <a:rou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1917" tIns="60958" rIns="121917" bIns="60958"/>
          <a:lstStyle/>
          <a:p>
            <a:endParaRPr lang="zh-CN" altLang="en-US"/>
          </a:p>
        </p:txBody>
      </p:sp>
      <p:grpSp>
        <p:nvGrpSpPr>
          <p:cNvPr id="42" name="组合 41"/>
          <p:cNvGrpSpPr/>
          <p:nvPr/>
        </p:nvGrpSpPr>
        <p:grpSpPr>
          <a:xfrm>
            <a:off x="3087718" y="3887630"/>
            <a:ext cx="2772472" cy="2081166"/>
            <a:chOff x="2820145" y="2555007"/>
            <a:chExt cx="2079625" cy="1560513"/>
          </a:xfrm>
        </p:grpSpPr>
        <p:grpSp>
          <p:nvGrpSpPr>
            <p:cNvPr id="43" name="Group 12"/>
            <p:cNvGrpSpPr/>
            <p:nvPr/>
          </p:nvGrpSpPr>
          <p:grpSpPr bwMode="auto">
            <a:xfrm>
              <a:off x="2820145" y="2555007"/>
              <a:ext cx="2079625" cy="1560513"/>
              <a:chOff x="2259" y="2296"/>
              <a:chExt cx="1310" cy="983"/>
            </a:xfrm>
          </p:grpSpPr>
          <p:sp>
            <p:nvSpPr>
              <p:cNvPr id="45" name="Freeform 13"/>
              <p:cNvSpPr/>
              <p:nvPr/>
            </p:nvSpPr>
            <p:spPr bwMode="auto">
              <a:xfrm>
                <a:off x="2259" y="2296"/>
                <a:ext cx="1310" cy="328"/>
              </a:xfrm>
              <a:custGeom>
                <a:avLst/>
                <a:gdLst>
                  <a:gd name="T0" fmla="*/ 1728 w 2304"/>
                  <a:gd name="T1" fmla="*/ 0 h 576"/>
                  <a:gd name="T2" fmla="*/ 0 w 2304"/>
                  <a:gd name="T3" fmla="*/ 0 h 576"/>
                  <a:gd name="T4" fmla="*/ 576 w 2304"/>
                  <a:gd name="T5" fmla="*/ 576 h 576"/>
                  <a:gd name="T6" fmla="*/ 2304 w 2304"/>
                  <a:gd name="T7" fmla="*/ 576 h 576"/>
                  <a:gd name="T8" fmla="*/ 1728 w 2304"/>
                  <a:gd name="T9" fmla="*/ 0 h 576"/>
                </a:gdLst>
                <a:ahLst/>
                <a:cxnLst>
                  <a:cxn ang="0">
                    <a:pos x="T0" y="T1"/>
                  </a:cxn>
                  <a:cxn ang="0">
                    <a:pos x="T2" y="T3"/>
                  </a:cxn>
                  <a:cxn ang="0">
                    <a:pos x="T4" y="T5"/>
                  </a:cxn>
                  <a:cxn ang="0">
                    <a:pos x="T6" y="T7"/>
                  </a:cxn>
                  <a:cxn ang="0">
                    <a:pos x="T8" y="T9"/>
                  </a:cxn>
                </a:cxnLst>
                <a:rect l="0" t="0" r="r" b="b"/>
                <a:pathLst>
                  <a:path w="2304" h="576">
                    <a:moveTo>
                      <a:pt x="1728" y="0"/>
                    </a:moveTo>
                    <a:lnTo>
                      <a:pt x="0" y="0"/>
                    </a:lnTo>
                    <a:lnTo>
                      <a:pt x="576" y="576"/>
                    </a:lnTo>
                    <a:lnTo>
                      <a:pt x="2304" y="576"/>
                    </a:lnTo>
                    <a:lnTo>
                      <a:pt x="1728" y="0"/>
                    </a:lnTo>
                    <a:close/>
                  </a:path>
                </a:pathLst>
              </a:custGeom>
              <a:solidFill>
                <a:schemeClr val="tx2"/>
              </a:soli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6" name="Rectangle 14"/>
              <p:cNvSpPr>
                <a:spLocks noChangeArrowheads="1"/>
              </p:cNvSpPr>
              <p:nvPr/>
            </p:nvSpPr>
            <p:spPr bwMode="auto">
              <a:xfrm>
                <a:off x="2586" y="2624"/>
                <a:ext cx="983" cy="655"/>
              </a:xfrm>
              <a:prstGeom prst="rect">
                <a:avLst/>
              </a:prstGeom>
              <a:solidFill>
                <a:schemeClr val="tx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7" name="Freeform 15"/>
              <p:cNvSpPr/>
              <p:nvPr/>
            </p:nvSpPr>
            <p:spPr bwMode="auto">
              <a:xfrm>
                <a:off x="2259" y="2296"/>
                <a:ext cx="327" cy="983"/>
              </a:xfrm>
              <a:custGeom>
                <a:avLst/>
                <a:gdLst>
                  <a:gd name="T0" fmla="*/ 0 w 576"/>
                  <a:gd name="T1" fmla="*/ 0 h 1728"/>
                  <a:gd name="T2" fmla="*/ 0 w 576"/>
                  <a:gd name="T3" fmla="*/ 1152 h 1728"/>
                  <a:gd name="T4" fmla="*/ 576 w 576"/>
                  <a:gd name="T5" fmla="*/ 1728 h 1728"/>
                  <a:gd name="T6" fmla="*/ 576 w 576"/>
                  <a:gd name="T7" fmla="*/ 576 h 1728"/>
                  <a:gd name="T8" fmla="*/ 0 w 576"/>
                  <a:gd name="T9" fmla="*/ 0 h 1728"/>
                </a:gdLst>
                <a:ahLst/>
                <a:cxnLst>
                  <a:cxn ang="0">
                    <a:pos x="T0" y="T1"/>
                  </a:cxn>
                  <a:cxn ang="0">
                    <a:pos x="T2" y="T3"/>
                  </a:cxn>
                  <a:cxn ang="0">
                    <a:pos x="T4" y="T5"/>
                  </a:cxn>
                  <a:cxn ang="0">
                    <a:pos x="T6" y="T7"/>
                  </a:cxn>
                  <a:cxn ang="0">
                    <a:pos x="T8" y="T9"/>
                  </a:cxn>
                </a:cxnLst>
                <a:rect l="0" t="0" r="r" b="b"/>
                <a:pathLst>
                  <a:path w="576" h="1728">
                    <a:moveTo>
                      <a:pt x="0" y="0"/>
                    </a:moveTo>
                    <a:lnTo>
                      <a:pt x="0" y="1152"/>
                    </a:lnTo>
                    <a:lnTo>
                      <a:pt x="576" y="1728"/>
                    </a:lnTo>
                    <a:lnTo>
                      <a:pt x="576" y="576"/>
                    </a:lnTo>
                    <a:lnTo>
                      <a:pt x="0" y="0"/>
                    </a:lnTo>
                    <a:close/>
                  </a:path>
                </a:pathLst>
              </a:custGeom>
              <a:solidFill>
                <a:schemeClr val="tx2">
                  <a:lumMod val="75000"/>
                </a:schemeClr>
              </a:soli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44" name="Text Box 24"/>
            <p:cNvSpPr txBox="1">
              <a:spLocks noChangeArrowheads="1"/>
            </p:cNvSpPr>
            <p:nvPr/>
          </p:nvSpPr>
          <p:spPr bwMode="auto">
            <a:xfrm>
              <a:off x="3374182" y="3723878"/>
              <a:ext cx="1439863" cy="311551"/>
            </a:xfrm>
            <a:prstGeom prst="rect">
              <a:avLst/>
            </a:prstGeom>
            <a:noFill/>
            <a:ln>
              <a:noFill/>
            </a:ln>
            <a:effectLst/>
            <a:extLst>
              <a:ext uri="{909E8E84-426E-40DD-AFC4-6F175D3DCCD1}">
                <a14:hiddenFill xmlns:a14="http://schemas.microsoft.com/office/drawing/2010/main">
                  <a:solidFill>
                    <a:srgbClr val="FFC800"/>
                  </a:solidFill>
                </a14:hiddenFill>
              </a:ext>
              <a:ext uri="{91240B29-F687-4F45-9708-019B960494DF}">
                <a14:hiddenLine xmlns:a14="http://schemas.microsoft.com/office/drawing/2010/main" w="31750">
                  <a:solidFill>
                    <a:srgbClr val="9E9E9E"/>
                  </a:solidFill>
                  <a:prstDash val="sysDot"/>
                  <a:miter lim="800000"/>
                  <a:headEnd/>
                  <a:tailEnd/>
                </a14:hiddenLine>
              </a:ex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txBody>
            <a:bodyPr>
              <a:spAutoFit/>
            </a:bodyPr>
            <a:lstStyle/>
            <a:p>
              <a:pPr algn="ctr"/>
              <a:r>
                <a:rPr lang="zh-CN" altLang="en-US" sz="1600" b="1" dirty="0">
                  <a:latin typeface="微软雅黑" panose="020B0503020204020204" pitchFamily="34" charset="-122"/>
                  <a:ea typeface="微软雅黑" panose="020B0503020204020204" pitchFamily="34" charset="-122"/>
                </a:rPr>
                <a:t> </a:t>
              </a:r>
              <a:r>
                <a:rPr lang="zh-CN" altLang="en-US" sz="2100" b="1" dirty="0">
                  <a:latin typeface="微软雅黑" panose="020B0503020204020204" pitchFamily="34" charset="-122"/>
                  <a:ea typeface="微软雅黑" panose="020B0503020204020204" pitchFamily="34" charset="-122"/>
                </a:rPr>
                <a:t>填加标题</a:t>
              </a:r>
              <a:endParaRPr lang="en-US" altLang="ko-KR" sz="2100" dirty="0">
                <a:latin typeface="Arial Black" panose="020B0A04020102020204" pitchFamily="34" charset="0"/>
              </a:endParaRPr>
            </a:p>
          </p:txBody>
        </p:sp>
      </p:grpSp>
      <p:grpSp>
        <p:nvGrpSpPr>
          <p:cNvPr id="48" name="组合 47"/>
          <p:cNvGrpSpPr/>
          <p:nvPr/>
        </p:nvGrpSpPr>
        <p:grpSpPr>
          <a:xfrm>
            <a:off x="1007304" y="4582058"/>
            <a:ext cx="2772472" cy="1386738"/>
            <a:chOff x="1259632" y="3075707"/>
            <a:chExt cx="2079625" cy="1039813"/>
          </a:xfrm>
        </p:grpSpPr>
        <p:grpSp>
          <p:nvGrpSpPr>
            <p:cNvPr id="49" name="Group 16"/>
            <p:cNvGrpSpPr/>
            <p:nvPr/>
          </p:nvGrpSpPr>
          <p:grpSpPr bwMode="auto">
            <a:xfrm>
              <a:off x="1259632" y="3075707"/>
              <a:ext cx="2079625" cy="1039813"/>
              <a:chOff x="1276" y="2624"/>
              <a:chExt cx="1310" cy="655"/>
            </a:xfrm>
          </p:grpSpPr>
          <p:sp>
            <p:nvSpPr>
              <p:cNvPr id="51" name="Freeform 17"/>
              <p:cNvSpPr/>
              <p:nvPr/>
            </p:nvSpPr>
            <p:spPr bwMode="auto">
              <a:xfrm>
                <a:off x="1276" y="2624"/>
                <a:ext cx="1310" cy="328"/>
              </a:xfrm>
              <a:custGeom>
                <a:avLst/>
                <a:gdLst>
                  <a:gd name="T0" fmla="*/ 1728 w 2304"/>
                  <a:gd name="T1" fmla="*/ 0 h 576"/>
                  <a:gd name="T2" fmla="*/ 0 w 2304"/>
                  <a:gd name="T3" fmla="*/ 0 h 576"/>
                  <a:gd name="T4" fmla="*/ 576 w 2304"/>
                  <a:gd name="T5" fmla="*/ 576 h 576"/>
                  <a:gd name="T6" fmla="*/ 2304 w 2304"/>
                  <a:gd name="T7" fmla="*/ 576 h 576"/>
                  <a:gd name="T8" fmla="*/ 1728 w 2304"/>
                  <a:gd name="T9" fmla="*/ 0 h 576"/>
                </a:gdLst>
                <a:ahLst/>
                <a:cxnLst>
                  <a:cxn ang="0">
                    <a:pos x="T0" y="T1"/>
                  </a:cxn>
                  <a:cxn ang="0">
                    <a:pos x="T2" y="T3"/>
                  </a:cxn>
                  <a:cxn ang="0">
                    <a:pos x="T4" y="T5"/>
                  </a:cxn>
                  <a:cxn ang="0">
                    <a:pos x="T6" y="T7"/>
                  </a:cxn>
                  <a:cxn ang="0">
                    <a:pos x="T8" y="T9"/>
                  </a:cxn>
                </a:cxnLst>
                <a:rect l="0" t="0" r="r" b="b"/>
                <a:pathLst>
                  <a:path w="2304" h="576">
                    <a:moveTo>
                      <a:pt x="1728" y="0"/>
                    </a:moveTo>
                    <a:lnTo>
                      <a:pt x="0" y="0"/>
                    </a:lnTo>
                    <a:lnTo>
                      <a:pt x="576" y="576"/>
                    </a:lnTo>
                    <a:lnTo>
                      <a:pt x="2304" y="576"/>
                    </a:lnTo>
                    <a:lnTo>
                      <a:pt x="1728" y="0"/>
                    </a:lnTo>
                    <a:close/>
                  </a:path>
                </a:pathLst>
              </a:custGeom>
              <a:solidFill>
                <a:schemeClr val="tx2">
                  <a:lumMod val="40000"/>
                  <a:lumOff val="60000"/>
                </a:schemeClr>
              </a:soli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52" name="Rectangle 18"/>
              <p:cNvSpPr>
                <a:spLocks noChangeArrowheads="1"/>
              </p:cNvSpPr>
              <p:nvPr/>
            </p:nvSpPr>
            <p:spPr bwMode="auto">
              <a:xfrm>
                <a:off x="1603" y="2952"/>
                <a:ext cx="983" cy="327"/>
              </a:xfrm>
              <a:prstGeom prst="rect">
                <a:avLst/>
              </a:prstGeom>
              <a:solidFill>
                <a:schemeClr val="tx2">
                  <a:lumMod val="60000"/>
                  <a:lumOff val="4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3" name="Freeform 19"/>
              <p:cNvSpPr/>
              <p:nvPr/>
            </p:nvSpPr>
            <p:spPr bwMode="auto">
              <a:xfrm>
                <a:off x="1276" y="2624"/>
                <a:ext cx="327" cy="655"/>
              </a:xfrm>
              <a:custGeom>
                <a:avLst/>
                <a:gdLst>
                  <a:gd name="T0" fmla="*/ 0 w 576"/>
                  <a:gd name="T1" fmla="*/ 0 h 1152"/>
                  <a:gd name="T2" fmla="*/ 0 w 576"/>
                  <a:gd name="T3" fmla="*/ 576 h 1152"/>
                  <a:gd name="T4" fmla="*/ 576 w 576"/>
                  <a:gd name="T5" fmla="*/ 1152 h 1152"/>
                  <a:gd name="T6" fmla="*/ 576 w 576"/>
                  <a:gd name="T7" fmla="*/ 576 h 1152"/>
                  <a:gd name="T8" fmla="*/ 0 w 576"/>
                  <a:gd name="T9" fmla="*/ 0 h 1152"/>
                </a:gdLst>
                <a:ahLst/>
                <a:cxnLst>
                  <a:cxn ang="0">
                    <a:pos x="T0" y="T1"/>
                  </a:cxn>
                  <a:cxn ang="0">
                    <a:pos x="T2" y="T3"/>
                  </a:cxn>
                  <a:cxn ang="0">
                    <a:pos x="T4" y="T5"/>
                  </a:cxn>
                  <a:cxn ang="0">
                    <a:pos x="T6" y="T7"/>
                  </a:cxn>
                  <a:cxn ang="0">
                    <a:pos x="T8" y="T9"/>
                  </a:cxn>
                </a:cxnLst>
                <a:rect l="0" t="0" r="r" b="b"/>
                <a:pathLst>
                  <a:path w="576" h="1152">
                    <a:moveTo>
                      <a:pt x="0" y="0"/>
                    </a:moveTo>
                    <a:lnTo>
                      <a:pt x="0" y="576"/>
                    </a:lnTo>
                    <a:lnTo>
                      <a:pt x="576" y="1152"/>
                    </a:lnTo>
                    <a:lnTo>
                      <a:pt x="576" y="576"/>
                    </a:lnTo>
                    <a:lnTo>
                      <a:pt x="0" y="0"/>
                    </a:lnTo>
                    <a:close/>
                  </a:path>
                </a:pathLst>
              </a:custGeom>
              <a:solidFill>
                <a:schemeClr val="tx2"/>
              </a:soli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50" name="Text Box 26"/>
            <p:cNvSpPr txBox="1">
              <a:spLocks noChangeArrowheads="1"/>
            </p:cNvSpPr>
            <p:nvPr/>
          </p:nvSpPr>
          <p:spPr bwMode="auto">
            <a:xfrm>
              <a:off x="1980456" y="3723878"/>
              <a:ext cx="1295400" cy="311551"/>
            </a:xfrm>
            <a:prstGeom prst="rect">
              <a:avLst/>
            </a:prstGeom>
            <a:noFill/>
            <a:ln>
              <a:noFill/>
            </a:ln>
            <a:effectLst/>
            <a:extLst>
              <a:ext uri="{909E8E84-426E-40DD-AFC4-6F175D3DCCD1}">
                <a14:hiddenFill xmlns:a14="http://schemas.microsoft.com/office/drawing/2010/main">
                  <a:solidFill>
                    <a:srgbClr val="FFC800"/>
                  </a:solidFill>
                </a14:hiddenFill>
              </a:ext>
              <a:ext uri="{91240B29-F687-4F45-9708-019B960494DF}">
                <a14:hiddenLine xmlns:a14="http://schemas.microsoft.com/office/drawing/2010/main" w="31750">
                  <a:solidFill>
                    <a:srgbClr val="9E9E9E"/>
                  </a:solidFill>
                  <a:prstDash val="sysDot"/>
                  <a:miter lim="800000"/>
                  <a:headEnd/>
                  <a:tailEnd/>
                </a14:hiddenLine>
              </a:ex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txBody>
            <a:bodyPr>
              <a:spAutoFit/>
            </a:bodyPr>
            <a:lstStyle/>
            <a:p>
              <a:r>
                <a:rPr lang="zh-CN" altLang="en-US" sz="1300" b="1" dirty="0">
                  <a:latin typeface="微软雅黑" panose="020B0503020204020204" pitchFamily="34" charset="-122"/>
                  <a:ea typeface="微软雅黑" panose="020B0503020204020204" pitchFamily="34" charset="-122"/>
                </a:rPr>
                <a:t>   </a:t>
              </a:r>
              <a:r>
                <a:rPr lang="zh-CN" altLang="en-US" sz="2100" b="1" dirty="0">
                  <a:latin typeface="微软雅黑" panose="020B0503020204020204" pitchFamily="34" charset="-122"/>
                  <a:ea typeface="微软雅黑" panose="020B0503020204020204" pitchFamily="34" charset="-122"/>
                </a:rPr>
                <a:t>填加标题</a:t>
              </a:r>
              <a:endParaRPr lang="en-US" altLang="ko-KR" sz="2100" b="1" dirty="0">
                <a:latin typeface="微软雅黑" panose="020B0503020204020204" pitchFamily="34" charset="-122"/>
                <a:ea typeface="微软雅黑" panose="020B0503020204020204" pitchFamily="34" charset="-122"/>
              </a:endParaRPr>
            </a:p>
          </p:txBody>
        </p:sp>
      </p:grpSp>
      <p:sp>
        <p:nvSpPr>
          <p:cNvPr id="54" name="Arc 28"/>
          <p:cNvSpPr/>
          <p:nvPr/>
        </p:nvSpPr>
        <p:spPr bwMode="auto">
          <a:xfrm>
            <a:off x="3322636" y="2708373"/>
            <a:ext cx="791530" cy="848981"/>
          </a:xfrm>
          <a:custGeom>
            <a:avLst/>
            <a:gdLst>
              <a:gd name="G0" fmla="+- 0 0 0"/>
              <a:gd name="G1" fmla="+- 21591 0 0"/>
              <a:gd name="G2" fmla="+- 21600 0 0"/>
              <a:gd name="T0" fmla="*/ 608 w 21600"/>
              <a:gd name="T1" fmla="*/ 0 h 23193"/>
              <a:gd name="T2" fmla="*/ 21541 w 21600"/>
              <a:gd name="T3" fmla="*/ 23193 h 23193"/>
              <a:gd name="T4" fmla="*/ 0 w 21600"/>
              <a:gd name="T5" fmla="*/ 21591 h 23193"/>
            </a:gdLst>
            <a:ahLst/>
            <a:cxnLst>
              <a:cxn ang="0">
                <a:pos x="T0" y="T1"/>
              </a:cxn>
              <a:cxn ang="0">
                <a:pos x="T2" y="T3"/>
              </a:cxn>
              <a:cxn ang="0">
                <a:pos x="T4" y="T5"/>
              </a:cxn>
            </a:cxnLst>
            <a:rect l="0" t="0" r="r" b="b"/>
            <a:pathLst>
              <a:path w="21600" h="23193" fill="none" extrusionOk="0">
                <a:moveTo>
                  <a:pt x="608" y="-1"/>
                </a:moveTo>
                <a:cubicBezTo>
                  <a:pt x="12295" y="328"/>
                  <a:pt x="21600" y="9898"/>
                  <a:pt x="21600" y="21591"/>
                </a:cubicBezTo>
                <a:cubicBezTo>
                  <a:pt x="21600" y="22125"/>
                  <a:pt x="21580" y="22659"/>
                  <a:pt x="21540" y="23192"/>
                </a:cubicBezTo>
              </a:path>
              <a:path w="21600" h="23193" stroke="0" extrusionOk="0">
                <a:moveTo>
                  <a:pt x="608" y="-1"/>
                </a:moveTo>
                <a:cubicBezTo>
                  <a:pt x="12295" y="328"/>
                  <a:pt x="21600" y="9898"/>
                  <a:pt x="21600" y="21591"/>
                </a:cubicBezTo>
                <a:cubicBezTo>
                  <a:pt x="21600" y="22125"/>
                  <a:pt x="21580" y="22659"/>
                  <a:pt x="21540" y="23192"/>
                </a:cubicBezTo>
                <a:lnTo>
                  <a:pt x="0" y="21591"/>
                </a:lnTo>
                <a:close/>
              </a:path>
            </a:pathLst>
          </a:custGeom>
          <a:noFill/>
          <a:ln w="31750" cap="rnd">
            <a:solidFill>
              <a:srgbClr val="969696"/>
            </a:solidFill>
            <a:prstDash val="sysDot"/>
            <a:rou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1917" tIns="60958" rIns="121917" bIns="60958"/>
          <a:lstStyle/>
          <a:p>
            <a:endParaRPr lang="zh-CN" altLang="en-US"/>
          </a:p>
        </p:txBody>
      </p:sp>
      <p:grpSp>
        <p:nvGrpSpPr>
          <p:cNvPr id="55" name="Group 20"/>
          <p:cNvGrpSpPr/>
          <p:nvPr/>
        </p:nvGrpSpPr>
        <p:grpSpPr bwMode="auto">
          <a:xfrm>
            <a:off x="1731109" y="1893268"/>
            <a:ext cx="1269835" cy="3110104"/>
            <a:chOff x="1618" y="1354"/>
            <a:chExt cx="600" cy="1469"/>
          </a:xfrm>
          <a:solidFill>
            <a:schemeClr val="tx2"/>
          </a:solidFill>
        </p:grpSpPr>
        <p:sp>
          <p:nvSpPr>
            <p:cNvPr id="56" name="Freeform 21"/>
            <p:cNvSpPr/>
            <p:nvPr/>
          </p:nvSpPr>
          <p:spPr bwMode="auto">
            <a:xfrm>
              <a:off x="1618" y="1594"/>
              <a:ext cx="600" cy="1229"/>
            </a:xfrm>
            <a:custGeom>
              <a:avLst/>
              <a:gdLst>
                <a:gd name="T0" fmla="*/ 844 w 1054"/>
                <a:gd name="T1" fmla="*/ 0 h 2160"/>
                <a:gd name="T2" fmla="*/ 886 w 1054"/>
                <a:gd name="T3" fmla="*/ 4 h 2160"/>
                <a:gd name="T4" fmla="*/ 926 w 1054"/>
                <a:gd name="T5" fmla="*/ 16 h 2160"/>
                <a:gd name="T6" fmla="*/ 962 w 1054"/>
                <a:gd name="T7" fmla="*/ 36 h 2160"/>
                <a:gd name="T8" fmla="*/ 992 w 1054"/>
                <a:gd name="T9" fmla="*/ 62 h 2160"/>
                <a:gd name="T10" fmla="*/ 1018 w 1054"/>
                <a:gd name="T11" fmla="*/ 92 h 2160"/>
                <a:gd name="T12" fmla="*/ 1038 w 1054"/>
                <a:gd name="T13" fmla="*/ 128 h 2160"/>
                <a:gd name="T14" fmla="*/ 1050 w 1054"/>
                <a:gd name="T15" fmla="*/ 168 h 2160"/>
                <a:gd name="T16" fmla="*/ 1054 w 1054"/>
                <a:gd name="T17" fmla="*/ 210 h 2160"/>
                <a:gd name="T18" fmla="*/ 1054 w 1054"/>
                <a:gd name="T19" fmla="*/ 894 h 2160"/>
                <a:gd name="T20" fmla="*/ 1046 w 1054"/>
                <a:gd name="T21" fmla="*/ 936 h 2160"/>
                <a:gd name="T22" fmla="*/ 1024 w 1054"/>
                <a:gd name="T23" fmla="*/ 970 h 2160"/>
                <a:gd name="T24" fmla="*/ 990 w 1054"/>
                <a:gd name="T25" fmla="*/ 992 h 2160"/>
                <a:gd name="T26" fmla="*/ 948 w 1054"/>
                <a:gd name="T27" fmla="*/ 1000 h 2160"/>
                <a:gd name="T28" fmla="*/ 928 w 1054"/>
                <a:gd name="T29" fmla="*/ 998 h 2160"/>
                <a:gd name="T30" fmla="*/ 890 w 1054"/>
                <a:gd name="T31" fmla="*/ 982 h 2160"/>
                <a:gd name="T32" fmla="*/ 862 w 1054"/>
                <a:gd name="T33" fmla="*/ 954 h 2160"/>
                <a:gd name="T34" fmla="*/ 846 w 1054"/>
                <a:gd name="T35" fmla="*/ 916 h 2160"/>
                <a:gd name="T36" fmla="*/ 844 w 1054"/>
                <a:gd name="T37" fmla="*/ 262 h 2160"/>
                <a:gd name="T38" fmla="*/ 790 w 1054"/>
                <a:gd name="T39" fmla="*/ 2040 h 2160"/>
                <a:gd name="T40" fmla="*/ 790 w 1054"/>
                <a:gd name="T41" fmla="*/ 2052 h 2160"/>
                <a:gd name="T42" fmla="*/ 782 w 1054"/>
                <a:gd name="T43" fmla="*/ 2086 h 2160"/>
                <a:gd name="T44" fmla="*/ 756 w 1054"/>
                <a:gd name="T45" fmla="*/ 2124 h 2160"/>
                <a:gd name="T46" fmla="*/ 718 w 1054"/>
                <a:gd name="T47" fmla="*/ 2150 h 2160"/>
                <a:gd name="T48" fmla="*/ 684 w 1054"/>
                <a:gd name="T49" fmla="*/ 2158 h 2160"/>
                <a:gd name="T50" fmla="*/ 672 w 1054"/>
                <a:gd name="T51" fmla="*/ 2160 h 2160"/>
                <a:gd name="T52" fmla="*/ 648 w 1054"/>
                <a:gd name="T53" fmla="*/ 2156 h 2160"/>
                <a:gd name="T54" fmla="*/ 606 w 1054"/>
                <a:gd name="T55" fmla="*/ 2138 h 2160"/>
                <a:gd name="T56" fmla="*/ 574 w 1054"/>
                <a:gd name="T57" fmla="*/ 2106 h 2160"/>
                <a:gd name="T58" fmla="*/ 556 w 1054"/>
                <a:gd name="T59" fmla="*/ 2064 h 2160"/>
                <a:gd name="T60" fmla="*/ 554 w 1054"/>
                <a:gd name="T61" fmla="*/ 2040 h 2160"/>
                <a:gd name="T62" fmla="*/ 500 w 1054"/>
                <a:gd name="T63" fmla="*/ 1000 h 2160"/>
                <a:gd name="T64" fmla="*/ 500 w 1054"/>
                <a:gd name="T65" fmla="*/ 2040 h 2160"/>
                <a:gd name="T66" fmla="*/ 498 w 1054"/>
                <a:gd name="T67" fmla="*/ 2064 h 2160"/>
                <a:gd name="T68" fmla="*/ 480 w 1054"/>
                <a:gd name="T69" fmla="*/ 2106 h 2160"/>
                <a:gd name="T70" fmla="*/ 448 w 1054"/>
                <a:gd name="T71" fmla="*/ 2138 h 2160"/>
                <a:gd name="T72" fmla="*/ 406 w 1054"/>
                <a:gd name="T73" fmla="*/ 2156 h 2160"/>
                <a:gd name="T74" fmla="*/ 382 w 1054"/>
                <a:gd name="T75" fmla="*/ 2160 h 2160"/>
                <a:gd name="T76" fmla="*/ 370 w 1054"/>
                <a:gd name="T77" fmla="*/ 2158 h 2160"/>
                <a:gd name="T78" fmla="*/ 336 w 1054"/>
                <a:gd name="T79" fmla="*/ 2150 h 2160"/>
                <a:gd name="T80" fmla="*/ 298 w 1054"/>
                <a:gd name="T81" fmla="*/ 2124 h 2160"/>
                <a:gd name="T82" fmla="*/ 274 w 1054"/>
                <a:gd name="T83" fmla="*/ 2086 h 2160"/>
                <a:gd name="T84" fmla="*/ 264 w 1054"/>
                <a:gd name="T85" fmla="*/ 2052 h 2160"/>
                <a:gd name="T86" fmla="*/ 264 w 1054"/>
                <a:gd name="T87" fmla="*/ 262 h 2160"/>
                <a:gd name="T88" fmla="*/ 212 w 1054"/>
                <a:gd name="T89" fmla="*/ 894 h 2160"/>
                <a:gd name="T90" fmla="*/ 210 w 1054"/>
                <a:gd name="T91" fmla="*/ 916 h 2160"/>
                <a:gd name="T92" fmla="*/ 194 w 1054"/>
                <a:gd name="T93" fmla="*/ 954 h 2160"/>
                <a:gd name="T94" fmla="*/ 164 w 1054"/>
                <a:gd name="T95" fmla="*/ 982 h 2160"/>
                <a:gd name="T96" fmla="*/ 128 w 1054"/>
                <a:gd name="T97" fmla="*/ 998 h 2160"/>
                <a:gd name="T98" fmla="*/ 106 w 1054"/>
                <a:gd name="T99" fmla="*/ 1000 h 2160"/>
                <a:gd name="T100" fmla="*/ 64 w 1054"/>
                <a:gd name="T101" fmla="*/ 992 h 2160"/>
                <a:gd name="T102" fmla="*/ 32 w 1054"/>
                <a:gd name="T103" fmla="*/ 970 h 2160"/>
                <a:gd name="T104" fmla="*/ 8 w 1054"/>
                <a:gd name="T105" fmla="*/ 936 h 2160"/>
                <a:gd name="T106" fmla="*/ 0 w 1054"/>
                <a:gd name="T107" fmla="*/ 894 h 2160"/>
                <a:gd name="T108" fmla="*/ 0 w 1054"/>
                <a:gd name="T109" fmla="*/ 210 h 2160"/>
                <a:gd name="T110" fmla="*/ 4 w 1054"/>
                <a:gd name="T111" fmla="*/ 168 h 2160"/>
                <a:gd name="T112" fmla="*/ 18 w 1054"/>
                <a:gd name="T113" fmla="*/ 128 h 2160"/>
                <a:gd name="T114" fmla="*/ 36 w 1054"/>
                <a:gd name="T115" fmla="*/ 92 h 2160"/>
                <a:gd name="T116" fmla="*/ 62 w 1054"/>
                <a:gd name="T117" fmla="*/ 62 h 2160"/>
                <a:gd name="T118" fmla="*/ 94 w 1054"/>
                <a:gd name="T119" fmla="*/ 36 h 2160"/>
                <a:gd name="T120" fmla="*/ 130 w 1054"/>
                <a:gd name="T121" fmla="*/ 16 h 2160"/>
                <a:gd name="T122" fmla="*/ 168 w 1054"/>
                <a:gd name="T123" fmla="*/ 4 h 2160"/>
                <a:gd name="T124" fmla="*/ 212 w 1054"/>
                <a:gd name="T125" fmla="*/ 0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54" h="2160">
                  <a:moveTo>
                    <a:pt x="844" y="0"/>
                  </a:moveTo>
                  <a:lnTo>
                    <a:pt x="844" y="0"/>
                  </a:lnTo>
                  <a:lnTo>
                    <a:pt x="864" y="0"/>
                  </a:lnTo>
                  <a:lnTo>
                    <a:pt x="886" y="4"/>
                  </a:lnTo>
                  <a:lnTo>
                    <a:pt x="906" y="8"/>
                  </a:lnTo>
                  <a:lnTo>
                    <a:pt x="926" y="16"/>
                  </a:lnTo>
                  <a:lnTo>
                    <a:pt x="944" y="24"/>
                  </a:lnTo>
                  <a:lnTo>
                    <a:pt x="962" y="36"/>
                  </a:lnTo>
                  <a:lnTo>
                    <a:pt x="978" y="48"/>
                  </a:lnTo>
                  <a:lnTo>
                    <a:pt x="992" y="62"/>
                  </a:lnTo>
                  <a:lnTo>
                    <a:pt x="1006" y="76"/>
                  </a:lnTo>
                  <a:lnTo>
                    <a:pt x="1018" y="92"/>
                  </a:lnTo>
                  <a:lnTo>
                    <a:pt x="1028" y="110"/>
                  </a:lnTo>
                  <a:lnTo>
                    <a:pt x="1038" y="128"/>
                  </a:lnTo>
                  <a:lnTo>
                    <a:pt x="1044" y="148"/>
                  </a:lnTo>
                  <a:lnTo>
                    <a:pt x="1050" y="168"/>
                  </a:lnTo>
                  <a:lnTo>
                    <a:pt x="1052" y="188"/>
                  </a:lnTo>
                  <a:lnTo>
                    <a:pt x="1054" y="210"/>
                  </a:lnTo>
                  <a:lnTo>
                    <a:pt x="1054" y="894"/>
                  </a:lnTo>
                  <a:lnTo>
                    <a:pt x="1054" y="894"/>
                  </a:lnTo>
                  <a:lnTo>
                    <a:pt x="1052" y="916"/>
                  </a:lnTo>
                  <a:lnTo>
                    <a:pt x="1046" y="936"/>
                  </a:lnTo>
                  <a:lnTo>
                    <a:pt x="1036" y="954"/>
                  </a:lnTo>
                  <a:lnTo>
                    <a:pt x="1024" y="970"/>
                  </a:lnTo>
                  <a:lnTo>
                    <a:pt x="1008" y="982"/>
                  </a:lnTo>
                  <a:lnTo>
                    <a:pt x="990" y="992"/>
                  </a:lnTo>
                  <a:lnTo>
                    <a:pt x="970" y="998"/>
                  </a:lnTo>
                  <a:lnTo>
                    <a:pt x="948" y="1000"/>
                  </a:lnTo>
                  <a:lnTo>
                    <a:pt x="948" y="1000"/>
                  </a:lnTo>
                  <a:lnTo>
                    <a:pt x="928" y="998"/>
                  </a:lnTo>
                  <a:lnTo>
                    <a:pt x="908" y="992"/>
                  </a:lnTo>
                  <a:lnTo>
                    <a:pt x="890" y="982"/>
                  </a:lnTo>
                  <a:lnTo>
                    <a:pt x="874" y="970"/>
                  </a:lnTo>
                  <a:lnTo>
                    <a:pt x="862" y="954"/>
                  </a:lnTo>
                  <a:lnTo>
                    <a:pt x="852" y="936"/>
                  </a:lnTo>
                  <a:lnTo>
                    <a:pt x="846" y="916"/>
                  </a:lnTo>
                  <a:lnTo>
                    <a:pt x="844" y="894"/>
                  </a:lnTo>
                  <a:lnTo>
                    <a:pt x="844" y="262"/>
                  </a:lnTo>
                  <a:lnTo>
                    <a:pt x="790" y="262"/>
                  </a:lnTo>
                  <a:lnTo>
                    <a:pt x="790" y="2040"/>
                  </a:lnTo>
                  <a:lnTo>
                    <a:pt x="790" y="2040"/>
                  </a:lnTo>
                  <a:lnTo>
                    <a:pt x="790" y="2052"/>
                  </a:lnTo>
                  <a:lnTo>
                    <a:pt x="788" y="2064"/>
                  </a:lnTo>
                  <a:lnTo>
                    <a:pt x="782" y="2086"/>
                  </a:lnTo>
                  <a:lnTo>
                    <a:pt x="770" y="2106"/>
                  </a:lnTo>
                  <a:lnTo>
                    <a:pt x="756" y="2124"/>
                  </a:lnTo>
                  <a:lnTo>
                    <a:pt x="738" y="2138"/>
                  </a:lnTo>
                  <a:lnTo>
                    <a:pt x="718" y="2150"/>
                  </a:lnTo>
                  <a:lnTo>
                    <a:pt x="696" y="2156"/>
                  </a:lnTo>
                  <a:lnTo>
                    <a:pt x="684" y="2158"/>
                  </a:lnTo>
                  <a:lnTo>
                    <a:pt x="672" y="2160"/>
                  </a:lnTo>
                  <a:lnTo>
                    <a:pt x="672" y="2160"/>
                  </a:lnTo>
                  <a:lnTo>
                    <a:pt x="660" y="2158"/>
                  </a:lnTo>
                  <a:lnTo>
                    <a:pt x="648" y="2156"/>
                  </a:lnTo>
                  <a:lnTo>
                    <a:pt x="626" y="2150"/>
                  </a:lnTo>
                  <a:lnTo>
                    <a:pt x="606" y="2138"/>
                  </a:lnTo>
                  <a:lnTo>
                    <a:pt x="588" y="2124"/>
                  </a:lnTo>
                  <a:lnTo>
                    <a:pt x="574" y="2106"/>
                  </a:lnTo>
                  <a:lnTo>
                    <a:pt x="562" y="2086"/>
                  </a:lnTo>
                  <a:lnTo>
                    <a:pt x="556" y="2064"/>
                  </a:lnTo>
                  <a:lnTo>
                    <a:pt x="554" y="2052"/>
                  </a:lnTo>
                  <a:lnTo>
                    <a:pt x="554" y="2040"/>
                  </a:lnTo>
                  <a:lnTo>
                    <a:pt x="554" y="1000"/>
                  </a:lnTo>
                  <a:lnTo>
                    <a:pt x="500" y="1000"/>
                  </a:lnTo>
                  <a:lnTo>
                    <a:pt x="500" y="2040"/>
                  </a:lnTo>
                  <a:lnTo>
                    <a:pt x="500" y="2040"/>
                  </a:lnTo>
                  <a:lnTo>
                    <a:pt x="500" y="2052"/>
                  </a:lnTo>
                  <a:lnTo>
                    <a:pt x="498" y="2064"/>
                  </a:lnTo>
                  <a:lnTo>
                    <a:pt x="492" y="2086"/>
                  </a:lnTo>
                  <a:lnTo>
                    <a:pt x="480" y="2106"/>
                  </a:lnTo>
                  <a:lnTo>
                    <a:pt x="466" y="2124"/>
                  </a:lnTo>
                  <a:lnTo>
                    <a:pt x="448" y="2138"/>
                  </a:lnTo>
                  <a:lnTo>
                    <a:pt x="428" y="2150"/>
                  </a:lnTo>
                  <a:lnTo>
                    <a:pt x="406" y="2156"/>
                  </a:lnTo>
                  <a:lnTo>
                    <a:pt x="394" y="2158"/>
                  </a:lnTo>
                  <a:lnTo>
                    <a:pt x="382" y="2160"/>
                  </a:lnTo>
                  <a:lnTo>
                    <a:pt x="382" y="2160"/>
                  </a:lnTo>
                  <a:lnTo>
                    <a:pt x="370" y="2158"/>
                  </a:lnTo>
                  <a:lnTo>
                    <a:pt x="358" y="2156"/>
                  </a:lnTo>
                  <a:lnTo>
                    <a:pt x="336" y="2150"/>
                  </a:lnTo>
                  <a:lnTo>
                    <a:pt x="316" y="2138"/>
                  </a:lnTo>
                  <a:lnTo>
                    <a:pt x="298" y="2124"/>
                  </a:lnTo>
                  <a:lnTo>
                    <a:pt x="284" y="2106"/>
                  </a:lnTo>
                  <a:lnTo>
                    <a:pt x="274" y="2086"/>
                  </a:lnTo>
                  <a:lnTo>
                    <a:pt x="266" y="2064"/>
                  </a:lnTo>
                  <a:lnTo>
                    <a:pt x="264" y="2052"/>
                  </a:lnTo>
                  <a:lnTo>
                    <a:pt x="264" y="2040"/>
                  </a:lnTo>
                  <a:lnTo>
                    <a:pt x="264" y="262"/>
                  </a:lnTo>
                  <a:lnTo>
                    <a:pt x="212" y="262"/>
                  </a:lnTo>
                  <a:lnTo>
                    <a:pt x="212" y="894"/>
                  </a:lnTo>
                  <a:lnTo>
                    <a:pt x="212" y="894"/>
                  </a:lnTo>
                  <a:lnTo>
                    <a:pt x="210" y="916"/>
                  </a:lnTo>
                  <a:lnTo>
                    <a:pt x="202" y="936"/>
                  </a:lnTo>
                  <a:lnTo>
                    <a:pt x="194" y="954"/>
                  </a:lnTo>
                  <a:lnTo>
                    <a:pt x="180" y="970"/>
                  </a:lnTo>
                  <a:lnTo>
                    <a:pt x="164" y="982"/>
                  </a:lnTo>
                  <a:lnTo>
                    <a:pt x="146" y="992"/>
                  </a:lnTo>
                  <a:lnTo>
                    <a:pt x="128" y="998"/>
                  </a:lnTo>
                  <a:lnTo>
                    <a:pt x="106" y="1000"/>
                  </a:lnTo>
                  <a:lnTo>
                    <a:pt x="106" y="1000"/>
                  </a:lnTo>
                  <a:lnTo>
                    <a:pt x="84" y="998"/>
                  </a:lnTo>
                  <a:lnTo>
                    <a:pt x="64" y="992"/>
                  </a:lnTo>
                  <a:lnTo>
                    <a:pt x="46" y="982"/>
                  </a:lnTo>
                  <a:lnTo>
                    <a:pt x="32" y="970"/>
                  </a:lnTo>
                  <a:lnTo>
                    <a:pt x="18" y="954"/>
                  </a:lnTo>
                  <a:lnTo>
                    <a:pt x="8" y="936"/>
                  </a:lnTo>
                  <a:lnTo>
                    <a:pt x="2" y="916"/>
                  </a:lnTo>
                  <a:lnTo>
                    <a:pt x="0" y="894"/>
                  </a:lnTo>
                  <a:lnTo>
                    <a:pt x="0" y="210"/>
                  </a:lnTo>
                  <a:lnTo>
                    <a:pt x="0" y="210"/>
                  </a:lnTo>
                  <a:lnTo>
                    <a:pt x="2" y="188"/>
                  </a:lnTo>
                  <a:lnTo>
                    <a:pt x="4" y="168"/>
                  </a:lnTo>
                  <a:lnTo>
                    <a:pt x="10" y="148"/>
                  </a:lnTo>
                  <a:lnTo>
                    <a:pt x="18" y="128"/>
                  </a:lnTo>
                  <a:lnTo>
                    <a:pt x="26" y="110"/>
                  </a:lnTo>
                  <a:lnTo>
                    <a:pt x="36" y="92"/>
                  </a:lnTo>
                  <a:lnTo>
                    <a:pt x="48" y="76"/>
                  </a:lnTo>
                  <a:lnTo>
                    <a:pt x="62" y="62"/>
                  </a:lnTo>
                  <a:lnTo>
                    <a:pt x="78" y="48"/>
                  </a:lnTo>
                  <a:lnTo>
                    <a:pt x="94" y="36"/>
                  </a:lnTo>
                  <a:lnTo>
                    <a:pt x="110" y="24"/>
                  </a:lnTo>
                  <a:lnTo>
                    <a:pt x="130" y="16"/>
                  </a:lnTo>
                  <a:lnTo>
                    <a:pt x="148" y="8"/>
                  </a:lnTo>
                  <a:lnTo>
                    <a:pt x="168" y="4"/>
                  </a:lnTo>
                  <a:lnTo>
                    <a:pt x="190" y="0"/>
                  </a:lnTo>
                  <a:lnTo>
                    <a:pt x="212" y="0"/>
                  </a:lnTo>
                  <a:lnTo>
                    <a:pt x="844" y="0"/>
                  </a:lnTo>
                  <a:close/>
                </a:path>
              </a:pathLst>
            </a:custGeom>
            <a:grpFill/>
            <a:ln>
              <a:noFill/>
            </a:ln>
            <a:extLst>
              <a:ext uri="{91240B29-F687-4F45-9708-019B960494DF}">
                <a14:hiddenLine xmlns:a14="http://schemas.microsoft.com/office/drawing/2010/main" w="12700">
                  <a:solidFill>
                    <a:srgbClr val="000000"/>
                  </a:solidFill>
                  <a:prstDash val="solid"/>
                  <a:round/>
                </a14:hiddenLine>
              </a:ext>
            </a:extLst>
          </p:spPr>
          <p:txBody>
            <a:bodyPr/>
            <a:lstStyle/>
            <a:p>
              <a:endParaRPr lang="zh-CN" altLang="en-US"/>
            </a:p>
          </p:txBody>
        </p:sp>
        <p:sp>
          <p:nvSpPr>
            <p:cNvPr id="57" name="Freeform 22"/>
            <p:cNvSpPr/>
            <p:nvPr/>
          </p:nvSpPr>
          <p:spPr bwMode="auto">
            <a:xfrm>
              <a:off x="1813" y="1354"/>
              <a:ext cx="210" cy="210"/>
            </a:xfrm>
            <a:custGeom>
              <a:avLst/>
              <a:gdLst>
                <a:gd name="T0" fmla="*/ 370 w 370"/>
                <a:gd name="T1" fmla="*/ 184 h 368"/>
                <a:gd name="T2" fmla="*/ 366 w 370"/>
                <a:gd name="T3" fmla="*/ 222 h 368"/>
                <a:gd name="T4" fmla="*/ 356 w 370"/>
                <a:gd name="T5" fmla="*/ 256 h 368"/>
                <a:gd name="T6" fmla="*/ 338 w 370"/>
                <a:gd name="T7" fmla="*/ 288 h 368"/>
                <a:gd name="T8" fmla="*/ 316 w 370"/>
                <a:gd name="T9" fmla="*/ 314 h 368"/>
                <a:gd name="T10" fmla="*/ 288 w 370"/>
                <a:gd name="T11" fmla="*/ 338 h 368"/>
                <a:gd name="T12" fmla="*/ 256 w 370"/>
                <a:gd name="T13" fmla="*/ 354 h 368"/>
                <a:gd name="T14" fmla="*/ 222 w 370"/>
                <a:gd name="T15" fmla="*/ 364 h 368"/>
                <a:gd name="T16" fmla="*/ 186 w 370"/>
                <a:gd name="T17" fmla="*/ 368 h 368"/>
                <a:gd name="T18" fmla="*/ 166 w 370"/>
                <a:gd name="T19" fmla="*/ 368 h 368"/>
                <a:gd name="T20" fmla="*/ 130 w 370"/>
                <a:gd name="T21" fmla="*/ 360 h 368"/>
                <a:gd name="T22" fmla="*/ 98 w 370"/>
                <a:gd name="T23" fmla="*/ 346 h 368"/>
                <a:gd name="T24" fmla="*/ 68 w 370"/>
                <a:gd name="T25" fmla="*/ 326 h 368"/>
                <a:gd name="T26" fmla="*/ 42 w 370"/>
                <a:gd name="T27" fmla="*/ 302 h 368"/>
                <a:gd name="T28" fmla="*/ 24 w 370"/>
                <a:gd name="T29" fmla="*/ 272 h 368"/>
                <a:gd name="T30" fmla="*/ 10 w 370"/>
                <a:gd name="T31" fmla="*/ 240 h 368"/>
                <a:gd name="T32" fmla="*/ 2 w 370"/>
                <a:gd name="T33" fmla="*/ 204 h 368"/>
                <a:gd name="T34" fmla="*/ 0 w 370"/>
                <a:gd name="T35" fmla="*/ 184 h 368"/>
                <a:gd name="T36" fmla="*/ 4 w 370"/>
                <a:gd name="T37" fmla="*/ 148 h 368"/>
                <a:gd name="T38" fmla="*/ 16 w 370"/>
                <a:gd name="T39" fmla="*/ 112 h 368"/>
                <a:gd name="T40" fmla="*/ 32 w 370"/>
                <a:gd name="T41" fmla="*/ 82 h 368"/>
                <a:gd name="T42" fmla="*/ 54 w 370"/>
                <a:gd name="T43" fmla="*/ 54 h 368"/>
                <a:gd name="T44" fmla="*/ 82 w 370"/>
                <a:gd name="T45" fmla="*/ 32 h 368"/>
                <a:gd name="T46" fmla="*/ 114 w 370"/>
                <a:gd name="T47" fmla="*/ 14 h 368"/>
                <a:gd name="T48" fmla="*/ 148 w 370"/>
                <a:gd name="T49" fmla="*/ 4 h 368"/>
                <a:gd name="T50" fmla="*/ 186 w 370"/>
                <a:gd name="T51" fmla="*/ 0 h 368"/>
                <a:gd name="T52" fmla="*/ 204 w 370"/>
                <a:gd name="T53" fmla="*/ 0 h 368"/>
                <a:gd name="T54" fmla="*/ 240 w 370"/>
                <a:gd name="T55" fmla="*/ 8 h 368"/>
                <a:gd name="T56" fmla="*/ 274 w 370"/>
                <a:gd name="T57" fmla="*/ 22 h 368"/>
                <a:gd name="T58" fmla="*/ 302 w 370"/>
                <a:gd name="T59" fmla="*/ 42 h 368"/>
                <a:gd name="T60" fmla="*/ 328 w 370"/>
                <a:gd name="T61" fmla="*/ 68 h 368"/>
                <a:gd name="T62" fmla="*/ 348 w 370"/>
                <a:gd name="T63" fmla="*/ 96 h 368"/>
                <a:gd name="T64" fmla="*/ 362 w 370"/>
                <a:gd name="T65" fmla="*/ 130 h 368"/>
                <a:gd name="T66" fmla="*/ 368 w 370"/>
                <a:gd name="T67" fmla="*/ 166 h 368"/>
                <a:gd name="T68" fmla="*/ 370 w 370"/>
                <a:gd name="T69" fmla="*/ 18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70" h="368">
                  <a:moveTo>
                    <a:pt x="370" y="184"/>
                  </a:moveTo>
                  <a:lnTo>
                    <a:pt x="370" y="184"/>
                  </a:lnTo>
                  <a:lnTo>
                    <a:pt x="368" y="204"/>
                  </a:lnTo>
                  <a:lnTo>
                    <a:pt x="366" y="222"/>
                  </a:lnTo>
                  <a:lnTo>
                    <a:pt x="362" y="240"/>
                  </a:lnTo>
                  <a:lnTo>
                    <a:pt x="356" y="256"/>
                  </a:lnTo>
                  <a:lnTo>
                    <a:pt x="348" y="272"/>
                  </a:lnTo>
                  <a:lnTo>
                    <a:pt x="338" y="288"/>
                  </a:lnTo>
                  <a:lnTo>
                    <a:pt x="328" y="302"/>
                  </a:lnTo>
                  <a:lnTo>
                    <a:pt x="316" y="314"/>
                  </a:lnTo>
                  <a:lnTo>
                    <a:pt x="302" y="326"/>
                  </a:lnTo>
                  <a:lnTo>
                    <a:pt x="288" y="338"/>
                  </a:lnTo>
                  <a:lnTo>
                    <a:pt x="274" y="346"/>
                  </a:lnTo>
                  <a:lnTo>
                    <a:pt x="256" y="354"/>
                  </a:lnTo>
                  <a:lnTo>
                    <a:pt x="240" y="360"/>
                  </a:lnTo>
                  <a:lnTo>
                    <a:pt x="222" y="364"/>
                  </a:lnTo>
                  <a:lnTo>
                    <a:pt x="204" y="368"/>
                  </a:lnTo>
                  <a:lnTo>
                    <a:pt x="186" y="368"/>
                  </a:lnTo>
                  <a:lnTo>
                    <a:pt x="186" y="368"/>
                  </a:lnTo>
                  <a:lnTo>
                    <a:pt x="166" y="368"/>
                  </a:lnTo>
                  <a:lnTo>
                    <a:pt x="148" y="364"/>
                  </a:lnTo>
                  <a:lnTo>
                    <a:pt x="130" y="360"/>
                  </a:lnTo>
                  <a:lnTo>
                    <a:pt x="114" y="354"/>
                  </a:lnTo>
                  <a:lnTo>
                    <a:pt x="98" y="346"/>
                  </a:lnTo>
                  <a:lnTo>
                    <a:pt x="82" y="338"/>
                  </a:lnTo>
                  <a:lnTo>
                    <a:pt x="68" y="326"/>
                  </a:lnTo>
                  <a:lnTo>
                    <a:pt x="54" y="314"/>
                  </a:lnTo>
                  <a:lnTo>
                    <a:pt x="42" y="302"/>
                  </a:lnTo>
                  <a:lnTo>
                    <a:pt x="32" y="288"/>
                  </a:lnTo>
                  <a:lnTo>
                    <a:pt x="24" y="272"/>
                  </a:lnTo>
                  <a:lnTo>
                    <a:pt x="16" y="256"/>
                  </a:lnTo>
                  <a:lnTo>
                    <a:pt x="10" y="240"/>
                  </a:lnTo>
                  <a:lnTo>
                    <a:pt x="4" y="222"/>
                  </a:lnTo>
                  <a:lnTo>
                    <a:pt x="2" y="204"/>
                  </a:lnTo>
                  <a:lnTo>
                    <a:pt x="0" y="184"/>
                  </a:lnTo>
                  <a:lnTo>
                    <a:pt x="0" y="184"/>
                  </a:lnTo>
                  <a:lnTo>
                    <a:pt x="2" y="166"/>
                  </a:lnTo>
                  <a:lnTo>
                    <a:pt x="4" y="148"/>
                  </a:lnTo>
                  <a:lnTo>
                    <a:pt x="10" y="130"/>
                  </a:lnTo>
                  <a:lnTo>
                    <a:pt x="16" y="112"/>
                  </a:lnTo>
                  <a:lnTo>
                    <a:pt x="24" y="96"/>
                  </a:lnTo>
                  <a:lnTo>
                    <a:pt x="32" y="82"/>
                  </a:lnTo>
                  <a:lnTo>
                    <a:pt x="42" y="68"/>
                  </a:lnTo>
                  <a:lnTo>
                    <a:pt x="54" y="54"/>
                  </a:lnTo>
                  <a:lnTo>
                    <a:pt x="68" y="42"/>
                  </a:lnTo>
                  <a:lnTo>
                    <a:pt x="82" y="32"/>
                  </a:lnTo>
                  <a:lnTo>
                    <a:pt x="98" y="22"/>
                  </a:lnTo>
                  <a:lnTo>
                    <a:pt x="114" y="14"/>
                  </a:lnTo>
                  <a:lnTo>
                    <a:pt x="130" y="8"/>
                  </a:lnTo>
                  <a:lnTo>
                    <a:pt x="148" y="4"/>
                  </a:lnTo>
                  <a:lnTo>
                    <a:pt x="166" y="0"/>
                  </a:lnTo>
                  <a:lnTo>
                    <a:pt x="186" y="0"/>
                  </a:lnTo>
                  <a:lnTo>
                    <a:pt x="186" y="0"/>
                  </a:lnTo>
                  <a:lnTo>
                    <a:pt x="204" y="0"/>
                  </a:lnTo>
                  <a:lnTo>
                    <a:pt x="222" y="4"/>
                  </a:lnTo>
                  <a:lnTo>
                    <a:pt x="240" y="8"/>
                  </a:lnTo>
                  <a:lnTo>
                    <a:pt x="256" y="14"/>
                  </a:lnTo>
                  <a:lnTo>
                    <a:pt x="274" y="22"/>
                  </a:lnTo>
                  <a:lnTo>
                    <a:pt x="288" y="32"/>
                  </a:lnTo>
                  <a:lnTo>
                    <a:pt x="302" y="42"/>
                  </a:lnTo>
                  <a:lnTo>
                    <a:pt x="316" y="54"/>
                  </a:lnTo>
                  <a:lnTo>
                    <a:pt x="328" y="68"/>
                  </a:lnTo>
                  <a:lnTo>
                    <a:pt x="338" y="82"/>
                  </a:lnTo>
                  <a:lnTo>
                    <a:pt x="348" y="96"/>
                  </a:lnTo>
                  <a:lnTo>
                    <a:pt x="356" y="112"/>
                  </a:lnTo>
                  <a:lnTo>
                    <a:pt x="362" y="130"/>
                  </a:lnTo>
                  <a:lnTo>
                    <a:pt x="366" y="148"/>
                  </a:lnTo>
                  <a:lnTo>
                    <a:pt x="368" y="166"/>
                  </a:lnTo>
                  <a:lnTo>
                    <a:pt x="370" y="184"/>
                  </a:lnTo>
                  <a:lnTo>
                    <a:pt x="370" y="184"/>
                  </a:lnTo>
                  <a:close/>
                </a:path>
              </a:pathLst>
            </a:custGeom>
            <a:grpFill/>
            <a:ln>
              <a:noFill/>
            </a:ln>
            <a:extLst>
              <a:ext uri="{91240B29-F687-4F45-9708-019B960494DF}">
                <a14:hiddenLine xmlns:a14="http://schemas.microsoft.com/office/drawing/2010/main" w="12700">
                  <a:solidFill>
                    <a:srgbClr val="000000"/>
                  </a:solidFill>
                  <a:prstDash val="solid"/>
                  <a:round/>
                </a14:hiddenLine>
              </a:ext>
            </a:extLst>
          </p:spPr>
          <p:txBody>
            <a:bodyPr/>
            <a:lstStyle/>
            <a:p>
              <a:endParaRPr lang="zh-CN" altLang="en-US"/>
            </a:p>
          </p:txBody>
        </p:sp>
      </p:grpSp>
      <p:grpSp>
        <p:nvGrpSpPr>
          <p:cNvPr id="32" name="组合 31"/>
          <p:cNvGrpSpPr/>
          <p:nvPr/>
        </p:nvGrpSpPr>
        <p:grpSpPr>
          <a:xfrm>
            <a:off x="8207167" y="1797235"/>
            <a:ext cx="3311445" cy="4263214"/>
            <a:chOff x="467544" y="1772816"/>
            <a:chExt cx="2088232" cy="2687455"/>
          </a:xfrm>
        </p:grpSpPr>
        <p:sp>
          <p:nvSpPr>
            <p:cNvPr id="33" name="圆角矩形 32"/>
            <p:cNvSpPr/>
            <p:nvPr/>
          </p:nvSpPr>
          <p:spPr>
            <a:xfrm>
              <a:off x="467544" y="1772816"/>
              <a:ext cx="2088232" cy="432048"/>
            </a:xfrm>
            <a:prstGeom prst="roundRect">
              <a:avLst>
                <a:gd name="adj" fmla="val 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300" b="1" dirty="0">
                  <a:latin typeface="微软雅黑" panose="020B0503020204020204" pitchFamily="34" charset="-122"/>
                  <a:ea typeface="微软雅黑" panose="020B0503020204020204" pitchFamily="34" charset="-122"/>
                </a:rPr>
                <a:t>单击此处添加标题</a:t>
              </a:r>
              <a:endParaRPr lang="zh-CN" altLang="en-US" sz="2300" b="1" dirty="0">
                <a:latin typeface="微软雅黑" panose="020B0503020204020204" pitchFamily="34" charset="-122"/>
                <a:ea typeface="微软雅黑" panose="020B0503020204020204" pitchFamily="34" charset="-122"/>
              </a:endParaRPr>
            </a:p>
          </p:txBody>
        </p:sp>
        <p:sp>
          <p:nvSpPr>
            <p:cNvPr id="34" name="矩形 33"/>
            <p:cNvSpPr/>
            <p:nvPr/>
          </p:nvSpPr>
          <p:spPr>
            <a:xfrm>
              <a:off x="467544" y="2204863"/>
              <a:ext cx="2088232" cy="2255408"/>
            </a:xfrm>
            <a:prstGeom prst="rect">
              <a:avLst/>
            </a:prstGeom>
            <a:solidFill>
              <a:schemeClr val="tx1">
                <a:lumMod val="65000"/>
                <a:alpha val="30000"/>
              </a:schemeClr>
            </a:solidFill>
            <a:ln>
              <a:no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dirty="0">
                  <a:solidFill>
                    <a:sysClr val="windowText" lastClr="000000"/>
                  </a:solidFill>
                  <a:latin typeface="微软雅黑" panose="020B0503020204020204" pitchFamily="34" charset="-122"/>
                  <a:ea typeface="微软雅黑" panose="020B0503020204020204" pitchFamily="34" charset="-122"/>
                </a:rPr>
                <a:t>单击此处添加文本</a:t>
              </a:r>
              <a:endParaRPr lang="en-US" altLang="zh-CN" sz="1900" dirty="0">
                <a:solidFill>
                  <a:sysClr val="windowText" lastClr="000000"/>
                </a:solidFill>
                <a:latin typeface="微软雅黑" panose="020B0503020204020204" pitchFamily="34" charset="-122"/>
                <a:ea typeface="微软雅黑" panose="020B0503020204020204" pitchFamily="34" charset="-122"/>
              </a:endParaRPr>
            </a:p>
            <a:p>
              <a:pPr algn="ctr"/>
              <a:r>
                <a:rPr lang="zh-CN" altLang="en-US" sz="1900" dirty="0">
                  <a:solidFill>
                    <a:sysClr val="windowText" lastClr="000000"/>
                  </a:solidFill>
                  <a:latin typeface="微软雅黑" panose="020B0503020204020204" pitchFamily="34" charset="-122"/>
                  <a:ea typeface="微软雅黑" panose="020B0503020204020204" pitchFamily="34" charset="-122"/>
                </a:rPr>
                <a:t>单击此处添加文本</a:t>
              </a:r>
              <a:endParaRPr lang="zh-CN" altLang="en-US" sz="1900" dirty="0">
                <a:solidFill>
                  <a:sysClr val="windowText" lastClr="000000"/>
                </a:solidFill>
                <a:latin typeface="微软雅黑" panose="020B0503020204020204" pitchFamily="34" charset="-122"/>
                <a:ea typeface="微软雅黑" panose="020B0503020204020204" pitchFamily="34" charset="-122"/>
              </a:endParaRPr>
            </a:p>
            <a:p>
              <a:pPr algn="ctr"/>
              <a:r>
                <a:rPr lang="zh-CN" altLang="en-US" sz="1900" dirty="0">
                  <a:solidFill>
                    <a:sysClr val="windowText" lastClr="000000"/>
                  </a:solidFill>
                  <a:latin typeface="微软雅黑" panose="020B0503020204020204" pitchFamily="34" charset="-122"/>
                  <a:ea typeface="微软雅黑" panose="020B0503020204020204" pitchFamily="34" charset="-122"/>
                </a:rPr>
                <a:t>单击此处添加文本</a:t>
              </a:r>
              <a:endParaRPr lang="zh-CN" altLang="en-US" sz="1900" dirty="0">
                <a:solidFill>
                  <a:sysClr val="windowText" lastClr="000000"/>
                </a:solidFill>
                <a:latin typeface="微软雅黑" panose="020B0503020204020204" pitchFamily="34" charset="-122"/>
                <a:ea typeface="微软雅黑" panose="020B0503020204020204" pitchFamily="34" charset="-122"/>
              </a:endParaRPr>
            </a:p>
            <a:p>
              <a:pPr algn="ctr"/>
              <a:r>
                <a:rPr lang="zh-CN" altLang="en-US" sz="1900" dirty="0">
                  <a:solidFill>
                    <a:sysClr val="windowText" lastClr="000000"/>
                  </a:solidFill>
                  <a:latin typeface="微软雅黑" panose="020B0503020204020204" pitchFamily="34" charset="-122"/>
                  <a:ea typeface="微软雅黑" panose="020B0503020204020204" pitchFamily="34" charset="-122"/>
                </a:rPr>
                <a:t>单击此处添加文本</a:t>
              </a:r>
              <a:endParaRPr lang="zh-CN" altLang="en-US" sz="1900" dirty="0">
                <a:solidFill>
                  <a:sysClr val="windowText" lastClr="000000"/>
                </a:solidFill>
                <a:latin typeface="微软雅黑" panose="020B0503020204020204" pitchFamily="34" charset="-122"/>
                <a:ea typeface="微软雅黑" panose="020B0503020204020204" pitchFamily="34" charset="-122"/>
              </a:endParaRPr>
            </a:p>
            <a:p>
              <a:pPr algn="ctr"/>
              <a:r>
                <a:rPr lang="zh-CN" altLang="en-US" sz="1900" dirty="0">
                  <a:solidFill>
                    <a:sysClr val="windowText" lastClr="000000"/>
                  </a:solidFill>
                  <a:latin typeface="微软雅黑" panose="020B0503020204020204" pitchFamily="34" charset="-122"/>
                  <a:ea typeface="微软雅黑" panose="020B0503020204020204" pitchFamily="34" charset="-122"/>
                </a:rPr>
                <a:t>单击此处添加文本</a:t>
              </a:r>
              <a:endParaRPr lang="zh-CN" altLang="en-US" sz="1900" dirty="0">
                <a:solidFill>
                  <a:sysClr val="windowText" lastClr="000000"/>
                </a:solidFill>
                <a:latin typeface="微软雅黑" panose="020B0503020204020204" pitchFamily="34" charset="-122"/>
                <a:ea typeface="微软雅黑" panose="020B0503020204020204" pitchFamily="34" charset="-122"/>
              </a:endParaRPr>
            </a:p>
            <a:p>
              <a:pPr algn="ctr"/>
              <a:r>
                <a:rPr lang="zh-CN" altLang="en-US" sz="1900" dirty="0">
                  <a:solidFill>
                    <a:sysClr val="windowText" lastClr="000000"/>
                  </a:solidFill>
                  <a:latin typeface="微软雅黑" panose="020B0503020204020204" pitchFamily="34" charset="-122"/>
                  <a:ea typeface="微软雅黑" panose="020B0503020204020204" pitchFamily="34" charset="-122"/>
                </a:rPr>
                <a:t>单击此处添加文本</a:t>
              </a:r>
              <a:endParaRPr lang="en-US" altLang="zh-CN" sz="1900" dirty="0">
                <a:solidFill>
                  <a:sysClr val="windowText" lastClr="000000"/>
                </a:solidFill>
                <a:latin typeface="微软雅黑" panose="020B0503020204020204" pitchFamily="34" charset="-122"/>
                <a:ea typeface="微软雅黑" panose="020B0503020204020204" pitchFamily="34" charset="-122"/>
              </a:endParaRPr>
            </a:p>
            <a:p>
              <a:pPr algn="ctr"/>
              <a:r>
                <a:rPr lang="zh-CN" altLang="en-US" sz="1900" dirty="0">
                  <a:solidFill>
                    <a:sysClr val="windowText" lastClr="000000"/>
                  </a:solidFill>
                  <a:latin typeface="微软雅黑" panose="020B0503020204020204" pitchFamily="34" charset="-122"/>
                  <a:ea typeface="微软雅黑" panose="020B0503020204020204" pitchFamily="34" charset="-122"/>
                </a:rPr>
                <a:t>单击此处添加文本</a:t>
              </a:r>
              <a:endParaRPr lang="en-US" altLang="zh-CN" sz="1900" dirty="0">
                <a:solidFill>
                  <a:sysClr val="windowText" lastClr="000000"/>
                </a:solidFill>
                <a:latin typeface="微软雅黑" panose="020B0503020204020204" pitchFamily="34" charset="-122"/>
                <a:ea typeface="微软雅黑" panose="020B0503020204020204" pitchFamily="34" charset="-122"/>
              </a:endParaRPr>
            </a:p>
            <a:p>
              <a:pPr algn="ctr"/>
              <a:r>
                <a:rPr lang="zh-CN" altLang="en-US" sz="1900" dirty="0">
                  <a:solidFill>
                    <a:sysClr val="windowText" lastClr="000000"/>
                  </a:solidFill>
                  <a:latin typeface="微软雅黑" panose="020B0503020204020204" pitchFamily="34" charset="-122"/>
                  <a:ea typeface="微软雅黑" panose="020B0503020204020204" pitchFamily="34" charset="-122"/>
                </a:rPr>
                <a:t>单击此处添加文本</a:t>
              </a:r>
              <a:endParaRPr lang="en-US" altLang="zh-CN" sz="1900" dirty="0">
                <a:solidFill>
                  <a:sysClr val="windowText" lastClr="000000"/>
                </a:solidFill>
                <a:latin typeface="微软雅黑" panose="020B0503020204020204" pitchFamily="34" charset="-122"/>
                <a:ea typeface="微软雅黑" panose="020B0503020204020204" pitchFamily="34" charset="-122"/>
              </a:endParaRPr>
            </a:p>
            <a:p>
              <a:pPr algn="ctr"/>
              <a:r>
                <a:rPr lang="zh-CN" altLang="en-US" sz="1900" dirty="0">
                  <a:solidFill>
                    <a:sysClr val="windowText" lastClr="000000"/>
                  </a:solidFill>
                  <a:latin typeface="微软雅黑" panose="020B0503020204020204" pitchFamily="34" charset="-122"/>
                  <a:ea typeface="微软雅黑" panose="020B0503020204020204" pitchFamily="34" charset="-122"/>
                </a:rPr>
                <a:t>单击此处添加文本</a:t>
              </a:r>
              <a:endParaRPr lang="en-US" altLang="zh-CN" sz="1900" dirty="0">
                <a:solidFill>
                  <a:sysClr val="windowText" lastClr="000000"/>
                </a:solidFill>
                <a:latin typeface="微软雅黑" panose="020B0503020204020204" pitchFamily="34" charset="-122"/>
                <a:ea typeface="微软雅黑" panose="020B0503020204020204" pitchFamily="34" charset="-122"/>
              </a:endParaRPr>
            </a:p>
            <a:p>
              <a:pPr algn="ctr"/>
              <a:r>
                <a:rPr lang="zh-CN" altLang="en-US" sz="1900" dirty="0">
                  <a:solidFill>
                    <a:sysClr val="windowText" lastClr="000000"/>
                  </a:solidFill>
                  <a:latin typeface="微软雅黑" panose="020B0503020204020204" pitchFamily="34" charset="-122"/>
                  <a:ea typeface="微软雅黑" panose="020B0503020204020204" pitchFamily="34" charset="-122"/>
                </a:rPr>
                <a:t>单击此处添加文本</a:t>
              </a:r>
              <a:endParaRPr lang="zh-CN" altLang="en-US" sz="1900" dirty="0">
                <a:solidFill>
                  <a:sysClr val="windowText" lastClr="000000"/>
                </a:solidFill>
                <a:latin typeface="微软雅黑" panose="020B0503020204020204" pitchFamily="34" charset="-122"/>
                <a:ea typeface="微软雅黑" panose="020B0503020204020204" pitchFamily="34" charset="-122"/>
              </a:endParaRPr>
            </a:p>
          </p:txBody>
        </p:sp>
      </p:grpSp>
      <p:sp>
        <p:nvSpPr>
          <p:cNvPr id="58" name="TextBox 57"/>
          <p:cNvSpPr txBox="1"/>
          <p:nvPr/>
        </p:nvSpPr>
        <p:spPr>
          <a:xfrm>
            <a:off x="13007076" y="7258718"/>
            <a:ext cx="1169398" cy="492557"/>
          </a:xfrm>
          <a:prstGeom prst="rect">
            <a:avLst/>
          </a:prstGeom>
          <a:noFill/>
        </p:spPr>
        <p:txBody>
          <a:bodyPr wrap="none" lIns="121917" tIns="60958" rIns="121917" bIns="60958"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42" presetClass="entr" presetSubtype="0" fill="hold" nodeType="afterEffect">
                                      <p:stCondLst>
                                        <p:cond delay="0"/>
                                      </p:stCondLst>
                                      <p:childTnLst>
                                        <p:set>
                                          <p:cBhvr>
                                            <p:cTn id="27" dur="1" fill="hold">
                                              <p:stCondLst>
                                                <p:cond delay="0"/>
                                              </p:stCondLst>
                                            </p:cTn>
                                            <p:tgtEl>
                                              <p:spTgt spid="48"/>
                                            </p:tgtEl>
                                            <p:attrNameLst>
                                              <p:attrName>style.visibility</p:attrName>
                                            </p:attrNameLst>
                                          </p:cBhvr>
                                          <p:to>
                                            <p:strVal val="visible"/>
                                          </p:to>
                                        </p:set>
                                        <p:animEffect transition="in" filter="fade">
                                          <p:cBhvr>
                                            <p:cTn id="28" dur="750"/>
                                            <p:tgtEl>
                                              <p:spTgt spid="48"/>
                                            </p:tgtEl>
                                          </p:cBhvr>
                                        </p:animEffect>
                                        <p:anim calcmode="lin" valueType="num">
                                          <p:cBhvr>
                                            <p:cTn id="29" dur="750" fill="hold"/>
                                            <p:tgtEl>
                                              <p:spTgt spid="48"/>
                                            </p:tgtEl>
                                            <p:attrNameLst>
                                              <p:attrName>ppt_x</p:attrName>
                                            </p:attrNameLst>
                                          </p:cBhvr>
                                          <p:tavLst>
                                            <p:tav tm="0">
                                              <p:val>
                                                <p:strVal val="#ppt_x"/>
                                              </p:val>
                                            </p:tav>
                                            <p:tav tm="100000">
                                              <p:val>
                                                <p:strVal val="#ppt_x"/>
                                              </p:val>
                                            </p:tav>
                                          </p:tavLst>
                                        </p:anim>
                                        <p:anim calcmode="lin" valueType="num">
                                          <p:cBhvr>
                                            <p:cTn id="30" dur="750" fill="hold"/>
                                            <p:tgtEl>
                                              <p:spTgt spid="48"/>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42" presetClass="entr" presetSubtype="0" fill="hold" nodeType="afterEffect">
                                      <p:stCondLst>
                                        <p:cond delay="0"/>
                                      </p:stCondLst>
                                      <p:childTnLst>
                                        <p:set>
                                          <p:cBhvr>
                                            <p:cTn id="33" dur="1" fill="hold">
                                              <p:stCondLst>
                                                <p:cond delay="0"/>
                                              </p:stCondLst>
                                            </p:cTn>
                                            <p:tgtEl>
                                              <p:spTgt spid="42"/>
                                            </p:tgtEl>
                                            <p:attrNameLst>
                                              <p:attrName>style.visibility</p:attrName>
                                            </p:attrNameLst>
                                          </p:cBhvr>
                                          <p:to>
                                            <p:strVal val="visible"/>
                                          </p:to>
                                        </p:set>
                                        <p:animEffect transition="in" filter="fade">
                                          <p:cBhvr>
                                            <p:cTn id="34" dur="750"/>
                                            <p:tgtEl>
                                              <p:spTgt spid="42"/>
                                            </p:tgtEl>
                                          </p:cBhvr>
                                        </p:animEffect>
                                        <p:anim calcmode="lin" valueType="num">
                                          <p:cBhvr>
                                            <p:cTn id="35" dur="750" fill="hold"/>
                                            <p:tgtEl>
                                              <p:spTgt spid="42"/>
                                            </p:tgtEl>
                                            <p:attrNameLst>
                                              <p:attrName>ppt_x</p:attrName>
                                            </p:attrNameLst>
                                          </p:cBhvr>
                                          <p:tavLst>
                                            <p:tav tm="0">
                                              <p:val>
                                                <p:strVal val="#ppt_x"/>
                                              </p:val>
                                            </p:tav>
                                            <p:tav tm="100000">
                                              <p:val>
                                                <p:strVal val="#ppt_x"/>
                                              </p:val>
                                            </p:tav>
                                          </p:tavLst>
                                        </p:anim>
                                        <p:anim calcmode="lin" valueType="num">
                                          <p:cBhvr>
                                            <p:cTn id="36" dur="750" fill="hold"/>
                                            <p:tgtEl>
                                              <p:spTgt spid="42"/>
                                            </p:tgtEl>
                                            <p:attrNameLst>
                                              <p:attrName>ppt_y</p:attrName>
                                            </p:attrNameLst>
                                          </p:cBhvr>
                                          <p:tavLst>
                                            <p:tav tm="0">
                                              <p:val>
                                                <p:strVal val="#ppt_y+.1"/>
                                              </p:val>
                                            </p:tav>
                                            <p:tav tm="100000">
                                              <p:val>
                                                <p:strVal val="#ppt_y"/>
                                              </p:val>
                                            </p:tav>
                                          </p:tavLst>
                                        </p:anim>
                                      </p:childTnLst>
                                    </p:cTn>
                                  </p:par>
                                </p:childTnLst>
                              </p:cTn>
                            </p:par>
                            <p:par>
                              <p:cTn id="37" fill="hold">
                                <p:stCondLst>
                                  <p:cond delay="3500"/>
                                </p:stCondLst>
                                <p:childTnLst>
                                  <p:par>
                                    <p:cTn id="38" presetID="42" presetClass="entr" presetSubtype="0" fill="hold" nodeType="after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fade">
                                          <p:cBhvr>
                                            <p:cTn id="40" dur="750"/>
                                            <p:tgtEl>
                                              <p:spTgt spid="35"/>
                                            </p:tgtEl>
                                          </p:cBhvr>
                                        </p:animEffect>
                                        <p:anim calcmode="lin" valueType="num">
                                          <p:cBhvr>
                                            <p:cTn id="41" dur="750" fill="hold"/>
                                            <p:tgtEl>
                                              <p:spTgt spid="35"/>
                                            </p:tgtEl>
                                            <p:attrNameLst>
                                              <p:attrName>ppt_x</p:attrName>
                                            </p:attrNameLst>
                                          </p:cBhvr>
                                          <p:tavLst>
                                            <p:tav tm="0">
                                              <p:val>
                                                <p:strVal val="#ppt_x"/>
                                              </p:val>
                                            </p:tav>
                                            <p:tav tm="100000">
                                              <p:val>
                                                <p:strVal val="#ppt_x"/>
                                              </p:val>
                                            </p:tav>
                                          </p:tavLst>
                                        </p:anim>
                                        <p:anim calcmode="lin" valueType="num">
                                          <p:cBhvr>
                                            <p:cTn id="42" dur="750" fill="hold"/>
                                            <p:tgtEl>
                                              <p:spTgt spid="35"/>
                                            </p:tgtEl>
                                            <p:attrNameLst>
                                              <p:attrName>ppt_y</p:attrName>
                                            </p:attrNameLst>
                                          </p:cBhvr>
                                          <p:tavLst>
                                            <p:tav tm="0">
                                              <p:val>
                                                <p:strVal val="#ppt_y+.1"/>
                                              </p:val>
                                            </p:tav>
                                            <p:tav tm="100000">
                                              <p:val>
                                                <p:strVal val="#ppt_y"/>
                                              </p:val>
                                            </p:tav>
                                          </p:tavLst>
                                        </p:anim>
                                      </p:childTnLst>
                                    </p:cTn>
                                  </p:par>
                                </p:childTnLst>
                              </p:cTn>
                            </p:par>
                            <p:par>
                              <p:cTn id="43" fill="hold">
                                <p:stCondLst>
                                  <p:cond delay="4500"/>
                                </p:stCondLst>
                                <p:childTnLst>
                                  <p:par>
                                    <p:cTn id="44" presetID="10" presetClass="entr" presetSubtype="0" fill="hold" nodeType="afterEffect">
                                      <p:stCondLst>
                                        <p:cond delay="0"/>
                                      </p:stCondLst>
                                      <p:childTnLst>
                                        <p:set>
                                          <p:cBhvr>
                                            <p:cTn id="45" dur="1" fill="hold">
                                              <p:stCondLst>
                                                <p:cond delay="0"/>
                                              </p:stCondLst>
                                            </p:cTn>
                                            <p:tgtEl>
                                              <p:spTgt spid="55"/>
                                            </p:tgtEl>
                                            <p:attrNameLst>
                                              <p:attrName>style.visibility</p:attrName>
                                            </p:attrNameLst>
                                          </p:cBhvr>
                                          <p:to>
                                            <p:strVal val="visible"/>
                                          </p:to>
                                        </p:set>
                                        <p:animEffect transition="in" filter="fade">
                                          <p:cBhvr>
                                            <p:cTn id="46" dur="500"/>
                                            <p:tgtEl>
                                              <p:spTgt spid="55"/>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54"/>
                                            </p:tgtEl>
                                            <p:attrNameLst>
                                              <p:attrName>style.visibility</p:attrName>
                                            </p:attrNameLst>
                                          </p:cBhvr>
                                          <p:to>
                                            <p:strVal val="visible"/>
                                          </p:to>
                                        </p:set>
                                        <p:animEffect transition="in" filter="wipe(left)">
                                          <p:cBhvr>
                                            <p:cTn id="51" dur="500"/>
                                            <p:tgtEl>
                                              <p:spTgt spid="54"/>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41"/>
                                            </p:tgtEl>
                                            <p:attrNameLst>
                                              <p:attrName>style.visibility</p:attrName>
                                            </p:attrNameLst>
                                          </p:cBhvr>
                                          <p:to>
                                            <p:strVal val="visible"/>
                                          </p:to>
                                        </p:set>
                                        <p:animEffect transition="in" filter="wipe(left)">
                                          <p:cBhvr>
                                            <p:cTn id="56" dur="500"/>
                                            <p:tgtEl>
                                              <p:spTgt spid="41"/>
                                            </p:tgtEl>
                                          </p:cBhvr>
                                        </p:animEffect>
                                      </p:childTnLst>
                                    </p:cTn>
                                  </p:par>
                                </p:childTnLst>
                              </p:cTn>
                            </p:par>
                            <p:par>
                              <p:cTn id="57" fill="hold">
                                <p:stCondLst>
                                  <p:cond delay="500"/>
                                </p:stCondLst>
                                <p:childTnLst>
                                  <p:par>
                                    <p:cTn id="58" presetID="2" presetClass="entr" presetSubtype="2" fill="hold" nodeType="afterEffect" p14:presetBounceEnd="48000">
                                      <p:stCondLst>
                                        <p:cond delay="0"/>
                                      </p:stCondLst>
                                      <p:childTnLst>
                                        <p:set>
                                          <p:cBhvr>
                                            <p:cTn id="59" dur="1" fill="hold">
                                              <p:stCondLst>
                                                <p:cond delay="0"/>
                                              </p:stCondLst>
                                            </p:cTn>
                                            <p:tgtEl>
                                              <p:spTgt spid="32"/>
                                            </p:tgtEl>
                                            <p:attrNameLst>
                                              <p:attrName>style.visibility</p:attrName>
                                            </p:attrNameLst>
                                          </p:cBhvr>
                                          <p:to>
                                            <p:strVal val="visible"/>
                                          </p:to>
                                        </p:set>
                                        <p:anim calcmode="lin" valueType="num" p14:bounceEnd="48000">
                                          <p:cBhvr additive="base">
                                            <p:cTn id="60" dur="500" fill="hold"/>
                                            <p:tgtEl>
                                              <p:spTgt spid="32"/>
                                            </p:tgtEl>
                                            <p:attrNameLst>
                                              <p:attrName>ppt_x</p:attrName>
                                            </p:attrNameLst>
                                          </p:cBhvr>
                                          <p:tavLst>
                                            <p:tav tm="0">
                                              <p:val>
                                                <p:strVal val="1+#ppt_w/2"/>
                                              </p:val>
                                            </p:tav>
                                            <p:tav tm="100000">
                                              <p:val>
                                                <p:strVal val="#ppt_x"/>
                                              </p:val>
                                            </p:tav>
                                          </p:tavLst>
                                        </p:anim>
                                        <p:anim calcmode="lin" valueType="num" p14:bounceEnd="48000">
                                          <p:cBhvr additive="base">
                                            <p:cTn id="61" dur="500" fill="hold"/>
                                            <p:tgtEl>
                                              <p:spTgt spid="32"/>
                                            </p:tgtEl>
                                            <p:attrNameLst>
                                              <p:attrName>ppt_y</p:attrName>
                                            </p:attrNameLst>
                                          </p:cBhvr>
                                          <p:tavLst>
                                            <p:tav tm="0">
                                              <p:val>
                                                <p:strVal val="#ppt_y"/>
                                              </p:val>
                                            </p:tav>
                                            <p:tav tm="100000">
                                              <p:val>
                                                <p:strVal val="#ppt_y"/>
                                              </p:val>
                                            </p:tav>
                                          </p:tavLst>
                                        </p:anim>
                                      </p:childTnLst>
                                    </p:cTn>
                                  </p:par>
                                </p:childTnLst>
                              </p:cTn>
                            </p:par>
                            <p:par>
                              <p:cTn id="62" fill="hold">
                                <p:stCondLst>
                                  <p:cond delay="1000"/>
                                </p:stCondLst>
                                <p:childTnLst>
                                  <p:par>
                                    <p:cTn id="63" presetID="10" presetClass="entr" presetSubtype="0" fill="hold" grpId="0" nodeType="afterEffect">
                                      <p:stCondLst>
                                        <p:cond delay="0"/>
                                      </p:stCondLst>
                                      <p:childTnLst>
                                        <p:set>
                                          <p:cBhvr>
                                            <p:cTn id="64" dur="1" fill="hold">
                                              <p:stCondLst>
                                                <p:cond delay="0"/>
                                              </p:stCondLst>
                                            </p:cTn>
                                            <p:tgtEl>
                                              <p:spTgt spid="58"/>
                                            </p:tgtEl>
                                            <p:attrNameLst>
                                              <p:attrName>style.visibility</p:attrName>
                                            </p:attrNameLst>
                                          </p:cBhvr>
                                          <p:to>
                                            <p:strVal val="visible"/>
                                          </p:to>
                                        </p:set>
                                        <p:animEffect transition="in" filter="fade">
                                          <p:cBhvr>
                                            <p:cTn id="65" dur="20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41" grpId="0" animBg="1"/>
          <p:bldP spid="54" grpId="0" animBg="1"/>
          <p:bldP spid="58"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42" presetClass="entr" presetSubtype="0" fill="hold" nodeType="afterEffect">
                                      <p:stCondLst>
                                        <p:cond delay="0"/>
                                      </p:stCondLst>
                                      <p:childTnLst>
                                        <p:set>
                                          <p:cBhvr>
                                            <p:cTn id="27" dur="1" fill="hold">
                                              <p:stCondLst>
                                                <p:cond delay="0"/>
                                              </p:stCondLst>
                                            </p:cTn>
                                            <p:tgtEl>
                                              <p:spTgt spid="48"/>
                                            </p:tgtEl>
                                            <p:attrNameLst>
                                              <p:attrName>style.visibility</p:attrName>
                                            </p:attrNameLst>
                                          </p:cBhvr>
                                          <p:to>
                                            <p:strVal val="visible"/>
                                          </p:to>
                                        </p:set>
                                        <p:animEffect transition="in" filter="fade">
                                          <p:cBhvr>
                                            <p:cTn id="28" dur="750"/>
                                            <p:tgtEl>
                                              <p:spTgt spid="48"/>
                                            </p:tgtEl>
                                          </p:cBhvr>
                                        </p:animEffect>
                                        <p:anim calcmode="lin" valueType="num">
                                          <p:cBhvr>
                                            <p:cTn id="29" dur="750" fill="hold"/>
                                            <p:tgtEl>
                                              <p:spTgt spid="48"/>
                                            </p:tgtEl>
                                            <p:attrNameLst>
                                              <p:attrName>ppt_x</p:attrName>
                                            </p:attrNameLst>
                                          </p:cBhvr>
                                          <p:tavLst>
                                            <p:tav tm="0">
                                              <p:val>
                                                <p:strVal val="#ppt_x"/>
                                              </p:val>
                                            </p:tav>
                                            <p:tav tm="100000">
                                              <p:val>
                                                <p:strVal val="#ppt_x"/>
                                              </p:val>
                                            </p:tav>
                                          </p:tavLst>
                                        </p:anim>
                                        <p:anim calcmode="lin" valueType="num">
                                          <p:cBhvr>
                                            <p:cTn id="30" dur="750" fill="hold"/>
                                            <p:tgtEl>
                                              <p:spTgt spid="48"/>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42" presetClass="entr" presetSubtype="0" fill="hold" nodeType="afterEffect">
                                      <p:stCondLst>
                                        <p:cond delay="0"/>
                                      </p:stCondLst>
                                      <p:childTnLst>
                                        <p:set>
                                          <p:cBhvr>
                                            <p:cTn id="33" dur="1" fill="hold">
                                              <p:stCondLst>
                                                <p:cond delay="0"/>
                                              </p:stCondLst>
                                            </p:cTn>
                                            <p:tgtEl>
                                              <p:spTgt spid="42"/>
                                            </p:tgtEl>
                                            <p:attrNameLst>
                                              <p:attrName>style.visibility</p:attrName>
                                            </p:attrNameLst>
                                          </p:cBhvr>
                                          <p:to>
                                            <p:strVal val="visible"/>
                                          </p:to>
                                        </p:set>
                                        <p:animEffect transition="in" filter="fade">
                                          <p:cBhvr>
                                            <p:cTn id="34" dur="750"/>
                                            <p:tgtEl>
                                              <p:spTgt spid="42"/>
                                            </p:tgtEl>
                                          </p:cBhvr>
                                        </p:animEffect>
                                        <p:anim calcmode="lin" valueType="num">
                                          <p:cBhvr>
                                            <p:cTn id="35" dur="750" fill="hold"/>
                                            <p:tgtEl>
                                              <p:spTgt spid="42"/>
                                            </p:tgtEl>
                                            <p:attrNameLst>
                                              <p:attrName>ppt_x</p:attrName>
                                            </p:attrNameLst>
                                          </p:cBhvr>
                                          <p:tavLst>
                                            <p:tav tm="0">
                                              <p:val>
                                                <p:strVal val="#ppt_x"/>
                                              </p:val>
                                            </p:tav>
                                            <p:tav tm="100000">
                                              <p:val>
                                                <p:strVal val="#ppt_x"/>
                                              </p:val>
                                            </p:tav>
                                          </p:tavLst>
                                        </p:anim>
                                        <p:anim calcmode="lin" valueType="num">
                                          <p:cBhvr>
                                            <p:cTn id="36" dur="750" fill="hold"/>
                                            <p:tgtEl>
                                              <p:spTgt spid="42"/>
                                            </p:tgtEl>
                                            <p:attrNameLst>
                                              <p:attrName>ppt_y</p:attrName>
                                            </p:attrNameLst>
                                          </p:cBhvr>
                                          <p:tavLst>
                                            <p:tav tm="0">
                                              <p:val>
                                                <p:strVal val="#ppt_y+.1"/>
                                              </p:val>
                                            </p:tav>
                                            <p:tav tm="100000">
                                              <p:val>
                                                <p:strVal val="#ppt_y"/>
                                              </p:val>
                                            </p:tav>
                                          </p:tavLst>
                                        </p:anim>
                                      </p:childTnLst>
                                    </p:cTn>
                                  </p:par>
                                </p:childTnLst>
                              </p:cTn>
                            </p:par>
                            <p:par>
                              <p:cTn id="37" fill="hold">
                                <p:stCondLst>
                                  <p:cond delay="3500"/>
                                </p:stCondLst>
                                <p:childTnLst>
                                  <p:par>
                                    <p:cTn id="38" presetID="42" presetClass="entr" presetSubtype="0" fill="hold" nodeType="after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fade">
                                          <p:cBhvr>
                                            <p:cTn id="40" dur="750"/>
                                            <p:tgtEl>
                                              <p:spTgt spid="35"/>
                                            </p:tgtEl>
                                          </p:cBhvr>
                                        </p:animEffect>
                                        <p:anim calcmode="lin" valueType="num">
                                          <p:cBhvr>
                                            <p:cTn id="41" dur="750" fill="hold"/>
                                            <p:tgtEl>
                                              <p:spTgt spid="35"/>
                                            </p:tgtEl>
                                            <p:attrNameLst>
                                              <p:attrName>ppt_x</p:attrName>
                                            </p:attrNameLst>
                                          </p:cBhvr>
                                          <p:tavLst>
                                            <p:tav tm="0">
                                              <p:val>
                                                <p:strVal val="#ppt_x"/>
                                              </p:val>
                                            </p:tav>
                                            <p:tav tm="100000">
                                              <p:val>
                                                <p:strVal val="#ppt_x"/>
                                              </p:val>
                                            </p:tav>
                                          </p:tavLst>
                                        </p:anim>
                                        <p:anim calcmode="lin" valueType="num">
                                          <p:cBhvr>
                                            <p:cTn id="42" dur="750" fill="hold"/>
                                            <p:tgtEl>
                                              <p:spTgt spid="35"/>
                                            </p:tgtEl>
                                            <p:attrNameLst>
                                              <p:attrName>ppt_y</p:attrName>
                                            </p:attrNameLst>
                                          </p:cBhvr>
                                          <p:tavLst>
                                            <p:tav tm="0">
                                              <p:val>
                                                <p:strVal val="#ppt_y+.1"/>
                                              </p:val>
                                            </p:tav>
                                            <p:tav tm="100000">
                                              <p:val>
                                                <p:strVal val="#ppt_y"/>
                                              </p:val>
                                            </p:tav>
                                          </p:tavLst>
                                        </p:anim>
                                      </p:childTnLst>
                                    </p:cTn>
                                  </p:par>
                                </p:childTnLst>
                              </p:cTn>
                            </p:par>
                            <p:par>
                              <p:cTn id="43" fill="hold">
                                <p:stCondLst>
                                  <p:cond delay="4500"/>
                                </p:stCondLst>
                                <p:childTnLst>
                                  <p:par>
                                    <p:cTn id="44" presetID="10" presetClass="entr" presetSubtype="0" fill="hold" nodeType="afterEffect">
                                      <p:stCondLst>
                                        <p:cond delay="0"/>
                                      </p:stCondLst>
                                      <p:childTnLst>
                                        <p:set>
                                          <p:cBhvr>
                                            <p:cTn id="45" dur="1" fill="hold">
                                              <p:stCondLst>
                                                <p:cond delay="0"/>
                                              </p:stCondLst>
                                            </p:cTn>
                                            <p:tgtEl>
                                              <p:spTgt spid="55"/>
                                            </p:tgtEl>
                                            <p:attrNameLst>
                                              <p:attrName>style.visibility</p:attrName>
                                            </p:attrNameLst>
                                          </p:cBhvr>
                                          <p:to>
                                            <p:strVal val="visible"/>
                                          </p:to>
                                        </p:set>
                                        <p:animEffect transition="in" filter="fade">
                                          <p:cBhvr>
                                            <p:cTn id="46" dur="500"/>
                                            <p:tgtEl>
                                              <p:spTgt spid="55"/>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54"/>
                                            </p:tgtEl>
                                            <p:attrNameLst>
                                              <p:attrName>style.visibility</p:attrName>
                                            </p:attrNameLst>
                                          </p:cBhvr>
                                          <p:to>
                                            <p:strVal val="visible"/>
                                          </p:to>
                                        </p:set>
                                        <p:animEffect transition="in" filter="wipe(left)">
                                          <p:cBhvr>
                                            <p:cTn id="51" dur="500"/>
                                            <p:tgtEl>
                                              <p:spTgt spid="54"/>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41"/>
                                            </p:tgtEl>
                                            <p:attrNameLst>
                                              <p:attrName>style.visibility</p:attrName>
                                            </p:attrNameLst>
                                          </p:cBhvr>
                                          <p:to>
                                            <p:strVal val="visible"/>
                                          </p:to>
                                        </p:set>
                                        <p:animEffect transition="in" filter="wipe(left)">
                                          <p:cBhvr>
                                            <p:cTn id="56" dur="500"/>
                                            <p:tgtEl>
                                              <p:spTgt spid="41"/>
                                            </p:tgtEl>
                                          </p:cBhvr>
                                        </p:animEffect>
                                      </p:childTnLst>
                                    </p:cTn>
                                  </p:par>
                                </p:childTnLst>
                              </p:cTn>
                            </p:par>
                            <p:par>
                              <p:cTn id="57" fill="hold">
                                <p:stCondLst>
                                  <p:cond delay="500"/>
                                </p:stCondLst>
                                <p:childTnLst>
                                  <p:par>
                                    <p:cTn id="58" presetID="2" presetClass="entr" presetSubtype="2" fill="hold" nodeType="afterEffect">
                                      <p:stCondLst>
                                        <p:cond delay="0"/>
                                      </p:stCondLst>
                                      <p:childTnLst>
                                        <p:set>
                                          <p:cBhvr>
                                            <p:cTn id="59" dur="1" fill="hold">
                                              <p:stCondLst>
                                                <p:cond delay="0"/>
                                              </p:stCondLst>
                                            </p:cTn>
                                            <p:tgtEl>
                                              <p:spTgt spid="32"/>
                                            </p:tgtEl>
                                            <p:attrNameLst>
                                              <p:attrName>style.visibility</p:attrName>
                                            </p:attrNameLst>
                                          </p:cBhvr>
                                          <p:to>
                                            <p:strVal val="visible"/>
                                          </p:to>
                                        </p:set>
                                        <p:anim calcmode="lin" valueType="num">
                                          <p:cBhvr additive="base">
                                            <p:cTn id="60" dur="500" fill="hold"/>
                                            <p:tgtEl>
                                              <p:spTgt spid="32"/>
                                            </p:tgtEl>
                                            <p:attrNameLst>
                                              <p:attrName>ppt_x</p:attrName>
                                            </p:attrNameLst>
                                          </p:cBhvr>
                                          <p:tavLst>
                                            <p:tav tm="0">
                                              <p:val>
                                                <p:strVal val="1+#ppt_w/2"/>
                                              </p:val>
                                            </p:tav>
                                            <p:tav tm="100000">
                                              <p:val>
                                                <p:strVal val="#ppt_x"/>
                                              </p:val>
                                            </p:tav>
                                          </p:tavLst>
                                        </p:anim>
                                        <p:anim calcmode="lin" valueType="num">
                                          <p:cBhvr additive="base">
                                            <p:cTn id="61" dur="500" fill="hold"/>
                                            <p:tgtEl>
                                              <p:spTgt spid="32"/>
                                            </p:tgtEl>
                                            <p:attrNameLst>
                                              <p:attrName>ppt_y</p:attrName>
                                            </p:attrNameLst>
                                          </p:cBhvr>
                                          <p:tavLst>
                                            <p:tav tm="0">
                                              <p:val>
                                                <p:strVal val="#ppt_y"/>
                                              </p:val>
                                            </p:tav>
                                            <p:tav tm="100000">
                                              <p:val>
                                                <p:strVal val="#ppt_y"/>
                                              </p:val>
                                            </p:tav>
                                          </p:tavLst>
                                        </p:anim>
                                      </p:childTnLst>
                                    </p:cTn>
                                  </p:par>
                                </p:childTnLst>
                              </p:cTn>
                            </p:par>
                            <p:par>
                              <p:cTn id="62" fill="hold">
                                <p:stCondLst>
                                  <p:cond delay="1000"/>
                                </p:stCondLst>
                                <p:childTnLst>
                                  <p:par>
                                    <p:cTn id="63" presetID="10" presetClass="entr" presetSubtype="0" fill="hold" grpId="0" nodeType="afterEffect">
                                      <p:stCondLst>
                                        <p:cond delay="0"/>
                                      </p:stCondLst>
                                      <p:childTnLst>
                                        <p:set>
                                          <p:cBhvr>
                                            <p:cTn id="64" dur="1" fill="hold">
                                              <p:stCondLst>
                                                <p:cond delay="0"/>
                                              </p:stCondLst>
                                            </p:cTn>
                                            <p:tgtEl>
                                              <p:spTgt spid="58"/>
                                            </p:tgtEl>
                                            <p:attrNameLst>
                                              <p:attrName>style.visibility</p:attrName>
                                            </p:attrNameLst>
                                          </p:cBhvr>
                                          <p:to>
                                            <p:strVal val="visible"/>
                                          </p:to>
                                        </p:set>
                                        <p:animEffect transition="in" filter="fade">
                                          <p:cBhvr>
                                            <p:cTn id="65" dur="20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41" grpId="0" animBg="1"/>
          <p:bldP spid="54" grpId="0" animBg="1"/>
          <p:bldP spid="58"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1" y="452774"/>
            <a:ext cx="4079246" cy="480164"/>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 name="标题 1"/>
          <p:cNvSpPr txBox="1"/>
          <p:nvPr/>
        </p:nvSpPr>
        <p:spPr>
          <a:xfrm>
            <a:off x="527313" y="404758"/>
            <a:ext cx="3291518"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单击此处添加标题</a:t>
            </a:r>
            <a:endParaRPr lang="zh-CN" altLang="en-US" sz="2700" dirty="0"/>
          </a:p>
        </p:txBody>
      </p:sp>
      <p:sp>
        <p:nvSpPr>
          <p:cNvPr id="4" name="燕尾形 3"/>
          <p:cNvSpPr/>
          <p:nvPr/>
        </p:nvSpPr>
        <p:spPr>
          <a:xfrm>
            <a:off x="3956098"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 name="燕尾形 4"/>
          <p:cNvSpPr/>
          <p:nvPr/>
        </p:nvSpPr>
        <p:spPr>
          <a:xfrm>
            <a:off x="4244092"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143320" y="2803876"/>
            <a:ext cx="10945511" cy="1249123"/>
            <a:chOff x="0" y="1850008"/>
            <a:chExt cx="8317706" cy="936625"/>
          </a:xfrm>
        </p:grpSpPr>
        <p:sp>
          <p:nvSpPr>
            <p:cNvPr id="7" name="AutoShape 3"/>
            <p:cNvSpPr>
              <a:spLocks noChangeArrowheads="1"/>
            </p:cNvSpPr>
            <p:nvPr/>
          </p:nvSpPr>
          <p:spPr bwMode="auto">
            <a:xfrm rot="5400000">
              <a:off x="7507287" y="1976214"/>
              <a:ext cx="936625" cy="684213"/>
            </a:xfrm>
            <a:prstGeom prst="triangle">
              <a:avLst>
                <a:gd name="adj" fmla="val 50000"/>
              </a:avLst>
            </a:prstGeom>
            <a:solidFill>
              <a:schemeClr val="tx2"/>
            </a:solidFill>
            <a:ln>
              <a:noFill/>
            </a:ln>
            <a:effectLst/>
            <a:extLs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zh-CN" altLang="en-US">
                <a:solidFill>
                  <a:schemeClr val="accent4">
                    <a:lumMod val="50000"/>
                  </a:schemeClr>
                </a:solidFill>
              </a:endParaRPr>
            </a:p>
          </p:txBody>
        </p:sp>
        <p:sp>
          <p:nvSpPr>
            <p:cNvPr id="8" name="Rectangle 4"/>
            <p:cNvSpPr>
              <a:spLocks noChangeArrowheads="1"/>
            </p:cNvSpPr>
            <p:nvPr/>
          </p:nvSpPr>
          <p:spPr bwMode="auto">
            <a:xfrm>
              <a:off x="0" y="1993676"/>
              <a:ext cx="7632700" cy="649288"/>
            </a:xfrm>
            <a:prstGeom prst="rect">
              <a:avLst/>
            </a:prstGeom>
            <a:gradFill rotWithShape="1">
              <a:gsLst>
                <a:gs pos="0">
                  <a:schemeClr val="tx2">
                    <a:alpha val="0"/>
                  </a:schemeClr>
                </a:gs>
                <a:gs pos="100000">
                  <a:schemeClr val="tx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accent4">
                    <a:lumMod val="50000"/>
                  </a:schemeClr>
                </a:solidFill>
              </a:endParaRPr>
            </a:p>
          </p:txBody>
        </p:sp>
      </p:grpSp>
      <p:sp>
        <p:nvSpPr>
          <p:cNvPr id="10" name="WordArt 7"/>
          <p:cNvSpPr>
            <a:spLocks noChangeArrowheads="1" noChangeShapeType="1" noTextEdit="1"/>
          </p:cNvSpPr>
          <p:nvPr/>
        </p:nvSpPr>
        <p:spPr bwMode="auto">
          <a:xfrm>
            <a:off x="2158720" y="3281295"/>
            <a:ext cx="1056080" cy="292168"/>
          </a:xfrm>
          <a:prstGeom prst="rect">
            <a:avLst/>
          </a:prstGeom>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14:hiddenEffects>
            </a:ext>
          </a:extLst>
        </p:spPr>
        <p:txBody>
          <a:bodyPr wrap="none" lIns="121917" tIns="60958" rIns="121917" bIns="60958" fromWordArt="1">
            <a:prstTxWarp prst="textPlain">
              <a:avLst>
                <a:gd name="adj" fmla="val 50000"/>
              </a:avLst>
            </a:prstTxWarp>
          </a:bodyPr>
          <a:lstStyle/>
          <a:p>
            <a:pPr algn="ctr"/>
            <a:r>
              <a:rPr lang="en-US" altLang="zh-CN" kern="10" spc="-60" dirty="0">
                <a:latin typeface="Arial Black" panose="020B0A04020102020204"/>
              </a:rPr>
              <a:t>1980</a:t>
            </a:r>
            <a:endParaRPr lang="zh-CN" altLang="en-US" kern="10" spc="-60" dirty="0">
              <a:latin typeface="Arial Black" panose="020B0A04020102020204"/>
            </a:endParaRPr>
          </a:p>
        </p:txBody>
      </p:sp>
      <p:sp>
        <p:nvSpPr>
          <p:cNvPr id="11" name="WordArt 8"/>
          <p:cNvSpPr>
            <a:spLocks noChangeArrowheads="1" noChangeShapeType="1" noTextEdit="1"/>
          </p:cNvSpPr>
          <p:nvPr/>
        </p:nvSpPr>
        <p:spPr bwMode="auto">
          <a:xfrm>
            <a:off x="3695220" y="3281295"/>
            <a:ext cx="1056080" cy="292168"/>
          </a:xfrm>
          <a:prstGeom prst="rect">
            <a:avLst/>
          </a:prstGeom>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14:hiddenEffects>
            </a:ext>
          </a:extLst>
        </p:spPr>
        <p:txBody>
          <a:bodyPr wrap="none" lIns="121917" tIns="60958" rIns="121917" bIns="60958" fromWordArt="1">
            <a:prstTxWarp prst="textPlain">
              <a:avLst>
                <a:gd name="adj" fmla="val 50000"/>
              </a:avLst>
            </a:prstTxWarp>
          </a:bodyPr>
          <a:lstStyle/>
          <a:p>
            <a:pPr algn="ctr"/>
            <a:r>
              <a:rPr lang="en-US" altLang="zh-CN" kern="10" spc="-60" dirty="0">
                <a:latin typeface="Arial Black" panose="020B0A04020102020204"/>
              </a:rPr>
              <a:t>1990</a:t>
            </a:r>
            <a:endParaRPr lang="zh-CN" altLang="en-US" kern="10" spc="-60" dirty="0">
              <a:latin typeface="Arial Black" panose="020B0A04020102020204"/>
            </a:endParaRPr>
          </a:p>
        </p:txBody>
      </p:sp>
      <p:sp>
        <p:nvSpPr>
          <p:cNvPr id="12" name="WordArt 9"/>
          <p:cNvSpPr>
            <a:spLocks noChangeArrowheads="1" noChangeShapeType="1" noTextEdit="1"/>
          </p:cNvSpPr>
          <p:nvPr/>
        </p:nvSpPr>
        <p:spPr bwMode="auto">
          <a:xfrm>
            <a:off x="5231720" y="3281295"/>
            <a:ext cx="1056080" cy="292168"/>
          </a:xfrm>
          <a:prstGeom prst="rect">
            <a:avLst/>
          </a:prstGeom>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14:hiddenEffects>
            </a:ext>
          </a:extLst>
        </p:spPr>
        <p:txBody>
          <a:bodyPr wrap="none" lIns="121917" tIns="60958" rIns="121917" bIns="60958" fromWordArt="1">
            <a:prstTxWarp prst="textPlain">
              <a:avLst>
                <a:gd name="adj" fmla="val 50000"/>
              </a:avLst>
            </a:prstTxWarp>
          </a:bodyPr>
          <a:lstStyle/>
          <a:p>
            <a:pPr algn="ctr"/>
            <a:r>
              <a:rPr lang="en-US" altLang="zh-CN" kern="10" spc="-60" dirty="0">
                <a:latin typeface="Arial Black" panose="020B0A04020102020204"/>
              </a:rPr>
              <a:t>2000</a:t>
            </a:r>
            <a:endParaRPr lang="zh-CN" altLang="en-US" kern="10" spc="-60" dirty="0">
              <a:latin typeface="Arial Black" panose="020B0A04020102020204"/>
            </a:endParaRPr>
          </a:p>
        </p:txBody>
      </p:sp>
      <p:sp>
        <p:nvSpPr>
          <p:cNvPr id="13" name="WordArt 10"/>
          <p:cNvSpPr>
            <a:spLocks noChangeArrowheads="1" noChangeShapeType="1" noTextEdit="1"/>
          </p:cNvSpPr>
          <p:nvPr/>
        </p:nvSpPr>
        <p:spPr bwMode="auto">
          <a:xfrm>
            <a:off x="6766104" y="3281295"/>
            <a:ext cx="1056080" cy="292168"/>
          </a:xfrm>
          <a:prstGeom prst="rect">
            <a:avLst/>
          </a:prstGeom>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14:hiddenEffects>
            </a:ext>
          </a:extLst>
        </p:spPr>
        <p:txBody>
          <a:bodyPr wrap="none" lIns="121917" tIns="60958" rIns="121917" bIns="60958" fromWordArt="1">
            <a:prstTxWarp prst="textPlain">
              <a:avLst>
                <a:gd name="adj" fmla="val 50000"/>
              </a:avLst>
            </a:prstTxWarp>
          </a:bodyPr>
          <a:lstStyle/>
          <a:p>
            <a:pPr algn="ctr"/>
            <a:r>
              <a:rPr lang="en-US" altLang="zh-CN" kern="10" spc="-60" dirty="0">
                <a:latin typeface="Arial Black" panose="020B0A04020102020204"/>
              </a:rPr>
              <a:t>2010</a:t>
            </a:r>
            <a:endParaRPr lang="zh-CN" altLang="en-US" kern="10" spc="-60" dirty="0">
              <a:latin typeface="Arial Black" panose="020B0A04020102020204"/>
            </a:endParaRPr>
          </a:p>
        </p:txBody>
      </p:sp>
      <p:sp>
        <p:nvSpPr>
          <p:cNvPr id="14" name="WordArt 11"/>
          <p:cNvSpPr>
            <a:spLocks noChangeArrowheads="1" noChangeShapeType="1" noTextEdit="1"/>
          </p:cNvSpPr>
          <p:nvPr/>
        </p:nvSpPr>
        <p:spPr bwMode="auto">
          <a:xfrm>
            <a:off x="8302604" y="3281295"/>
            <a:ext cx="1056080" cy="292168"/>
          </a:xfrm>
          <a:prstGeom prst="rect">
            <a:avLst/>
          </a:prstGeom>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14:hiddenEffects>
            </a:ext>
          </a:extLst>
        </p:spPr>
        <p:txBody>
          <a:bodyPr wrap="none" lIns="121917" tIns="60958" rIns="121917" bIns="60958" fromWordArt="1">
            <a:prstTxWarp prst="textPlain">
              <a:avLst>
                <a:gd name="adj" fmla="val 50000"/>
              </a:avLst>
            </a:prstTxWarp>
          </a:bodyPr>
          <a:lstStyle/>
          <a:p>
            <a:pPr algn="ctr"/>
            <a:r>
              <a:rPr lang="en-US" altLang="zh-CN" kern="10" spc="-60">
                <a:latin typeface="Arial Black" panose="020B0A04020102020204"/>
              </a:rPr>
              <a:t>2020</a:t>
            </a:r>
            <a:endParaRPr lang="zh-CN" altLang="en-US" kern="10" spc="-60">
              <a:latin typeface="Arial Black" panose="020B0A04020102020204"/>
            </a:endParaRPr>
          </a:p>
        </p:txBody>
      </p:sp>
      <p:sp>
        <p:nvSpPr>
          <p:cNvPr id="15" name="Line 12"/>
          <p:cNvSpPr>
            <a:spLocks noChangeShapeType="1"/>
          </p:cNvSpPr>
          <p:nvPr/>
        </p:nvSpPr>
        <p:spPr bwMode="auto">
          <a:xfrm flipH="1" flipV="1">
            <a:off x="2686758" y="1697066"/>
            <a:ext cx="1059" cy="1300529"/>
          </a:xfrm>
          <a:prstGeom prst="line">
            <a:avLst/>
          </a:prstGeom>
          <a:noFill/>
          <a:ln w="19050" cap="rnd">
            <a:solidFill>
              <a:srgbClr val="333333"/>
            </a:solidFill>
            <a:prstDash val="sysDot"/>
            <a:round/>
            <a:head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1917" tIns="60958" rIns="121917" bIns="60958"/>
          <a:lstStyle/>
          <a:p>
            <a:endParaRPr lang="zh-CN" altLang="en-US">
              <a:solidFill>
                <a:schemeClr val="accent4">
                  <a:lumMod val="50000"/>
                </a:schemeClr>
              </a:solidFill>
            </a:endParaRPr>
          </a:p>
        </p:txBody>
      </p:sp>
      <p:sp>
        <p:nvSpPr>
          <p:cNvPr id="16" name="Line 13"/>
          <p:cNvSpPr>
            <a:spLocks noChangeShapeType="1"/>
          </p:cNvSpPr>
          <p:nvPr/>
        </p:nvSpPr>
        <p:spPr bwMode="auto">
          <a:xfrm flipV="1">
            <a:off x="5758700" y="1697064"/>
            <a:ext cx="1057" cy="1300530"/>
          </a:xfrm>
          <a:prstGeom prst="line">
            <a:avLst/>
          </a:prstGeom>
          <a:noFill/>
          <a:ln w="19050" cap="rnd">
            <a:solidFill>
              <a:srgbClr val="333333"/>
            </a:solidFill>
            <a:prstDash val="sysDot"/>
            <a:round/>
            <a:head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1917" tIns="60958" rIns="121917" bIns="60958"/>
          <a:lstStyle/>
          <a:p>
            <a:endParaRPr lang="zh-CN" altLang="en-US">
              <a:solidFill>
                <a:schemeClr val="accent4">
                  <a:lumMod val="50000"/>
                </a:schemeClr>
              </a:solidFill>
            </a:endParaRPr>
          </a:p>
        </p:txBody>
      </p:sp>
      <p:sp>
        <p:nvSpPr>
          <p:cNvPr id="17" name="Line 14"/>
          <p:cNvSpPr>
            <a:spLocks noChangeShapeType="1"/>
          </p:cNvSpPr>
          <p:nvPr/>
        </p:nvSpPr>
        <p:spPr bwMode="auto">
          <a:xfrm flipV="1">
            <a:off x="8831700" y="1697066"/>
            <a:ext cx="46561" cy="1300529"/>
          </a:xfrm>
          <a:prstGeom prst="line">
            <a:avLst/>
          </a:prstGeom>
          <a:noFill/>
          <a:ln w="19050" cap="rnd">
            <a:solidFill>
              <a:srgbClr val="333333"/>
            </a:solidFill>
            <a:prstDash val="sysDot"/>
            <a:round/>
            <a:head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1917" tIns="60958" rIns="121917" bIns="60958"/>
          <a:lstStyle/>
          <a:p>
            <a:endParaRPr lang="zh-CN" altLang="en-US">
              <a:solidFill>
                <a:schemeClr val="accent4">
                  <a:lumMod val="50000"/>
                </a:schemeClr>
              </a:solidFill>
            </a:endParaRPr>
          </a:p>
        </p:txBody>
      </p:sp>
      <p:sp>
        <p:nvSpPr>
          <p:cNvPr id="18" name="Line 15"/>
          <p:cNvSpPr>
            <a:spLocks noChangeShapeType="1"/>
          </p:cNvSpPr>
          <p:nvPr/>
        </p:nvSpPr>
        <p:spPr bwMode="auto">
          <a:xfrm flipV="1">
            <a:off x="7295201" y="3861395"/>
            <a:ext cx="0" cy="1200427"/>
          </a:xfrm>
          <a:prstGeom prst="line">
            <a:avLst/>
          </a:prstGeom>
          <a:noFill/>
          <a:ln w="19050" cap="rnd">
            <a:solidFill>
              <a:srgbClr val="333333"/>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1917" tIns="60958" rIns="121917" bIns="60958"/>
          <a:lstStyle/>
          <a:p>
            <a:endParaRPr lang="zh-CN" altLang="en-US">
              <a:solidFill>
                <a:schemeClr val="accent4">
                  <a:lumMod val="50000"/>
                </a:schemeClr>
              </a:solidFill>
            </a:endParaRPr>
          </a:p>
        </p:txBody>
      </p:sp>
      <p:sp>
        <p:nvSpPr>
          <p:cNvPr id="19" name="AutoShape 16"/>
          <p:cNvSpPr>
            <a:spLocks noChangeArrowheads="1"/>
          </p:cNvSpPr>
          <p:nvPr/>
        </p:nvSpPr>
        <p:spPr bwMode="auto">
          <a:xfrm>
            <a:off x="719573" y="4246388"/>
            <a:ext cx="3168238" cy="2112922"/>
          </a:xfrm>
          <a:prstGeom prst="roundRect">
            <a:avLst>
              <a:gd name="adj" fmla="val 5528"/>
            </a:avLst>
          </a:prstGeom>
          <a:solidFill>
            <a:schemeClr val="tx1">
              <a:alpha val="10001"/>
            </a:schemeClr>
          </a:solidFill>
          <a:ln w="19050" cap="rnd" algn="ctr">
            <a:solidFill>
              <a:srgbClr val="808080"/>
            </a:solidFill>
            <a:prstDash val="sysDot"/>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1917" tIns="60958" rIns="121917" bIns="60958" anchor="ctr"/>
          <a:lstStyle/>
          <a:p>
            <a:endParaRPr lang="zh-CN" altLang="en-US">
              <a:solidFill>
                <a:schemeClr val="accent4">
                  <a:lumMod val="50000"/>
                </a:schemeClr>
              </a:solidFill>
            </a:endParaRPr>
          </a:p>
        </p:txBody>
      </p:sp>
      <p:sp>
        <p:nvSpPr>
          <p:cNvPr id="20" name="WordArt 26"/>
          <p:cNvSpPr>
            <a:spLocks noChangeArrowheads="1" noChangeShapeType="1" noTextEdit="1"/>
          </p:cNvSpPr>
          <p:nvPr/>
        </p:nvSpPr>
        <p:spPr bwMode="auto">
          <a:xfrm>
            <a:off x="1007304" y="4534088"/>
            <a:ext cx="1057005" cy="287437"/>
          </a:xfrm>
          <a:prstGeom prst="rect">
            <a:avLst/>
          </a:prstGeom>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14:hiddenEffects>
            </a:ext>
          </a:extLst>
        </p:spPr>
        <p:txBody>
          <a:bodyPr wrap="none" lIns="121917" tIns="60958" rIns="121917" bIns="60958" fromWordArt="1">
            <a:prstTxWarp prst="textPlain">
              <a:avLst>
                <a:gd name="adj" fmla="val 50000"/>
              </a:avLst>
            </a:prstTxWarp>
          </a:bodyPr>
          <a:lstStyle/>
          <a:p>
            <a:pPr algn="ctr"/>
            <a:r>
              <a:rPr lang="en-US" altLang="zh-CN" sz="4300" kern="10" spc="-60" dirty="0">
                <a:solidFill>
                  <a:schemeClr val="tx2"/>
                </a:solidFill>
                <a:latin typeface="Arial Black" panose="020B0A04020102020204"/>
              </a:rPr>
              <a:t>2020</a:t>
            </a:r>
            <a:endParaRPr lang="zh-CN" altLang="en-US" sz="4300" kern="10" spc="-60" dirty="0">
              <a:solidFill>
                <a:schemeClr val="tx2"/>
              </a:solidFill>
              <a:latin typeface="Arial Black" panose="020B0A04020102020204"/>
            </a:endParaRPr>
          </a:p>
        </p:txBody>
      </p:sp>
      <p:sp>
        <p:nvSpPr>
          <p:cNvPr id="21" name="Line 31"/>
          <p:cNvSpPr>
            <a:spLocks noChangeShapeType="1"/>
          </p:cNvSpPr>
          <p:nvPr/>
        </p:nvSpPr>
        <p:spPr bwMode="auto">
          <a:xfrm flipV="1">
            <a:off x="4222201" y="3861395"/>
            <a:ext cx="0" cy="1200427"/>
          </a:xfrm>
          <a:prstGeom prst="line">
            <a:avLst/>
          </a:prstGeom>
          <a:noFill/>
          <a:ln w="19050" cap="rnd">
            <a:solidFill>
              <a:srgbClr val="333333"/>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1917" tIns="60958" rIns="121917" bIns="60958"/>
          <a:lstStyle/>
          <a:p>
            <a:endParaRPr lang="zh-CN" altLang="en-US">
              <a:solidFill>
                <a:schemeClr val="accent4">
                  <a:lumMod val="50000"/>
                </a:schemeClr>
              </a:solidFill>
            </a:endParaRPr>
          </a:p>
        </p:txBody>
      </p:sp>
      <p:sp>
        <p:nvSpPr>
          <p:cNvPr id="22" name="Text Box 45"/>
          <p:cNvSpPr txBox="1">
            <a:spLocks noChangeArrowheads="1"/>
          </p:cNvSpPr>
          <p:nvPr/>
        </p:nvSpPr>
        <p:spPr bwMode="auto">
          <a:xfrm>
            <a:off x="4414577" y="4219143"/>
            <a:ext cx="2688247" cy="830993"/>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21917" tIns="60958" rIns="121917" bIns="60958">
            <a:spAutoFit/>
          </a:bodyPr>
          <a:lstStyle/>
          <a:p>
            <a:r>
              <a:rPr lang="zh-CN" altLang="en-US" sz="1600" b="1" dirty="0">
                <a:solidFill>
                  <a:schemeClr val="accent4">
                    <a:lumMod val="50000"/>
                  </a:schemeClr>
                </a:solidFill>
                <a:latin typeface="微软雅黑" panose="020B0503020204020204" pitchFamily="34" charset="-122"/>
                <a:ea typeface="微软雅黑" panose="020B0503020204020204" pitchFamily="34" charset="-122"/>
              </a:rPr>
              <a:t>单击填加标题</a:t>
            </a:r>
            <a:endParaRPr lang="en-US" altLang="ko-KR" sz="1600" b="1" dirty="0">
              <a:solidFill>
                <a:schemeClr val="accent4">
                  <a:lumMod val="50000"/>
                </a:schemeClr>
              </a:solidFill>
              <a:latin typeface="微软雅黑" panose="020B0503020204020204" pitchFamily="34" charset="-122"/>
              <a:ea typeface="微软雅黑" panose="020B0503020204020204" pitchFamily="34" charset="-122"/>
            </a:endParaRPr>
          </a:p>
          <a:p>
            <a:pPr marL="0" lvl="2" defTabSz="1216660" eaLnBrk="0" hangingPunct="0">
              <a:buClr>
                <a:srgbClr val="0070C0"/>
              </a:buClr>
              <a:buSzPct val="80000"/>
              <a:tabLst>
                <a:tab pos="181610" algn="l"/>
              </a:tabLst>
              <a:defRPr/>
            </a:pPr>
            <a:r>
              <a:rPr lang="zh-CN" altLang="en-US" sz="1500" spc="67" dirty="0">
                <a:ln w="11430"/>
                <a:solidFill>
                  <a:schemeClr val="accent4">
                    <a:lumMod val="50000"/>
                  </a:schemeClr>
                </a:solidFill>
                <a:latin typeface="微软雅黑" panose="020B0503020204020204" pitchFamily="34" charset="-122"/>
                <a:ea typeface="微软雅黑" panose="020B0503020204020204" pitchFamily="34" charset="-122"/>
              </a:rPr>
              <a:t>点击添加文本点击添加文本</a:t>
            </a:r>
            <a:endParaRPr lang="en-US" altLang="zh-CN" sz="1500" spc="67" dirty="0">
              <a:ln w="11430"/>
              <a:solidFill>
                <a:schemeClr val="accent4">
                  <a:lumMod val="50000"/>
                </a:schemeClr>
              </a:solidFill>
              <a:latin typeface="微软雅黑" panose="020B0503020204020204" pitchFamily="34" charset="-122"/>
              <a:ea typeface="微软雅黑" panose="020B0503020204020204" pitchFamily="34" charset="-122"/>
            </a:endParaRPr>
          </a:p>
          <a:p>
            <a:pPr marL="0" lvl="2" defTabSz="1216660" eaLnBrk="0" hangingPunct="0">
              <a:buClr>
                <a:srgbClr val="0070C0"/>
              </a:buClr>
              <a:buSzPct val="80000"/>
              <a:tabLst>
                <a:tab pos="181610" algn="l"/>
              </a:tabLst>
              <a:defRPr/>
            </a:pPr>
            <a:r>
              <a:rPr lang="zh-CN" altLang="en-US" sz="1500" spc="67" dirty="0">
                <a:ln w="11430"/>
                <a:solidFill>
                  <a:schemeClr val="accent4">
                    <a:lumMod val="50000"/>
                  </a:schemeClr>
                </a:solidFill>
                <a:latin typeface="微软雅黑" panose="020B0503020204020204" pitchFamily="34" charset="-122"/>
                <a:ea typeface="微软雅黑" panose="020B0503020204020204" pitchFamily="34" charset="-122"/>
              </a:rPr>
              <a:t>点击添加文本点击添加文本</a:t>
            </a:r>
            <a:endParaRPr lang="en-US" altLang="zh-CN" sz="1500" spc="67" dirty="0">
              <a:ln w="11430"/>
              <a:solidFill>
                <a:schemeClr val="accent4">
                  <a:lumMod val="50000"/>
                </a:schemeClr>
              </a:solidFill>
              <a:latin typeface="微软雅黑" panose="020B0503020204020204" pitchFamily="34" charset="-122"/>
              <a:ea typeface="微软雅黑" panose="020B0503020204020204" pitchFamily="34" charset="-122"/>
            </a:endParaRPr>
          </a:p>
        </p:txBody>
      </p:sp>
      <p:sp>
        <p:nvSpPr>
          <p:cNvPr id="23" name="Text Box 45"/>
          <p:cNvSpPr txBox="1">
            <a:spLocks noChangeArrowheads="1"/>
          </p:cNvSpPr>
          <p:nvPr/>
        </p:nvSpPr>
        <p:spPr bwMode="auto">
          <a:xfrm>
            <a:off x="2831269" y="1697067"/>
            <a:ext cx="2688247" cy="830993"/>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21917" tIns="60958" rIns="121917" bIns="60958">
            <a:spAutoFit/>
          </a:bodyPr>
          <a:lstStyle/>
          <a:p>
            <a:r>
              <a:rPr lang="zh-CN" altLang="en-US" sz="1600" b="1" dirty="0">
                <a:solidFill>
                  <a:schemeClr val="accent4">
                    <a:lumMod val="50000"/>
                  </a:schemeClr>
                </a:solidFill>
                <a:latin typeface="微软雅黑" panose="020B0503020204020204" pitchFamily="34" charset="-122"/>
                <a:ea typeface="微软雅黑" panose="020B0503020204020204" pitchFamily="34" charset="-122"/>
              </a:rPr>
              <a:t>单击填加标题</a:t>
            </a:r>
            <a:endParaRPr lang="en-US" altLang="ko-KR" sz="1600" b="1" dirty="0">
              <a:solidFill>
                <a:schemeClr val="accent4">
                  <a:lumMod val="50000"/>
                </a:schemeClr>
              </a:solidFill>
              <a:latin typeface="微软雅黑" panose="020B0503020204020204" pitchFamily="34" charset="-122"/>
              <a:ea typeface="微软雅黑" panose="020B0503020204020204" pitchFamily="34" charset="-122"/>
            </a:endParaRPr>
          </a:p>
          <a:p>
            <a:pPr marL="0" lvl="2" defTabSz="1216660" eaLnBrk="0" hangingPunct="0">
              <a:buClr>
                <a:srgbClr val="0070C0"/>
              </a:buClr>
              <a:buSzPct val="80000"/>
              <a:tabLst>
                <a:tab pos="181610" algn="l"/>
              </a:tabLst>
              <a:defRPr/>
            </a:pPr>
            <a:r>
              <a:rPr lang="zh-CN" altLang="en-US" sz="1500" spc="67" dirty="0">
                <a:ln w="11430"/>
                <a:solidFill>
                  <a:schemeClr val="accent4">
                    <a:lumMod val="50000"/>
                  </a:schemeClr>
                </a:solidFill>
                <a:latin typeface="微软雅黑" panose="020B0503020204020204" pitchFamily="34" charset="-122"/>
                <a:ea typeface="微软雅黑" panose="020B0503020204020204" pitchFamily="34" charset="-122"/>
              </a:rPr>
              <a:t>点击添加文本点击添加文本</a:t>
            </a:r>
            <a:endParaRPr lang="en-US" altLang="zh-CN" sz="1500" spc="67" dirty="0">
              <a:ln w="11430"/>
              <a:solidFill>
                <a:schemeClr val="accent4">
                  <a:lumMod val="50000"/>
                </a:schemeClr>
              </a:solidFill>
              <a:latin typeface="微软雅黑" panose="020B0503020204020204" pitchFamily="34" charset="-122"/>
              <a:ea typeface="微软雅黑" panose="020B0503020204020204" pitchFamily="34" charset="-122"/>
            </a:endParaRPr>
          </a:p>
          <a:p>
            <a:pPr marL="0" lvl="2" defTabSz="1216660" eaLnBrk="0" hangingPunct="0">
              <a:buClr>
                <a:srgbClr val="0070C0"/>
              </a:buClr>
              <a:buSzPct val="80000"/>
              <a:tabLst>
                <a:tab pos="181610" algn="l"/>
              </a:tabLst>
              <a:defRPr/>
            </a:pPr>
            <a:r>
              <a:rPr lang="zh-CN" altLang="en-US" sz="1500" spc="67" dirty="0">
                <a:ln w="11430"/>
                <a:solidFill>
                  <a:schemeClr val="accent4">
                    <a:lumMod val="50000"/>
                  </a:schemeClr>
                </a:solidFill>
                <a:latin typeface="微软雅黑" panose="020B0503020204020204" pitchFamily="34" charset="-122"/>
                <a:ea typeface="微软雅黑" panose="020B0503020204020204" pitchFamily="34" charset="-122"/>
              </a:rPr>
              <a:t>点击添加文本点击添加文本</a:t>
            </a:r>
            <a:endParaRPr lang="en-US" altLang="zh-CN" sz="1500" spc="67" dirty="0">
              <a:ln w="11430"/>
              <a:solidFill>
                <a:schemeClr val="accent4">
                  <a:lumMod val="50000"/>
                </a:schemeClr>
              </a:solidFill>
              <a:latin typeface="微软雅黑" panose="020B0503020204020204" pitchFamily="34" charset="-122"/>
              <a:ea typeface="微软雅黑" panose="020B0503020204020204" pitchFamily="34" charset="-122"/>
            </a:endParaRPr>
          </a:p>
        </p:txBody>
      </p:sp>
      <p:sp>
        <p:nvSpPr>
          <p:cNvPr id="24" name="Text Box 45"/>
          <p:cNvSpPr txBox="1">
            <a:spLocks noChangeArrowheads="1"/>
          </p:cNvSpPr>
          <p:nvPr/>
        </p:nvSpPr>
        <p:spPr bwMode="auto">
          <a:xfrm>
            <a:off x="5950019" y="1736398"/>
            <a:ext cx="2688247" cy="830993"/>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21917" tIns="60958" rIns="121917" bIns="60958">
            <a:spAutoFit/>
          </a:bodyPr>
          <a:lstStyle/>
          <a:p>
            <a:r>
              <a:rPr lang="zh-CN" altLang="en-US" sz="1600" b="1" dirty="0">
                <a:solidFill>
                  <a:schemeClr val="accent4">
                    <a:lumMod val="50000"/>
                  </a:schemeClr>
                </a:solidFill>
                <a:latin typeface="微软雅黑" panose="020B0503020204020204" pitchFamily="34" charset="-122"/>
                <a:ea typeface="微软雅黑" panose="020B0503020204020204" pitchFamily="34" charset="-122"/>
              </a:rPr>
              <a:t>单击填加标题</a:t>
            </a:r>
            <a:endParaRPr lang="en-US" altLang="ko-KR" sz="1600" b="1" dirty="0">
              <a:solidFill>
                <a:schemeClr val="accent4">
                  <a:lumMod val="50000"/>
                </a:schemeClr>
              </a:solidFill>
              <a:latin typeface="微软雅黑" panose="020B0503020204020204" pitchFamily="34" charset="-122"/>
              <a:ea typeface="微软雅黑" panose="020B0503020204020204" pitchFamily="34" charset="-122"/>
            </a:endParaRPr>
          </a:p>
          <a:p>
            <a:pPr marL="0" lvl="2" defTabSz="1216660" eaLnBrk="0" hangingPunct="0">
              <a:buClr>
                <a:srgbClr val="0070C0"/>
              </a:buClr>
              <a:buSzPct val="80000"/>
              <a:tabLst>
                <a:tab pos="181610" algn="l"/>
              </a:tabLst>
              <a:defRPr/>
            </a:pPr>
            <a:r>
              <a:rPr lang="zh-CN" altLang="en-US" sz="1500" spc="67" dirty="0">
                <a:ln w="11430"/>
                <a:solidFill>
                  <a:schemeClr val="accent4">
                    <a:lumMod val="50000"/>
                  </a:schemeClr>
                </a:solidFill>
                <a:latin typeface="微软雅黑" panose="020B0503020204020204" pitchFamily="34" charset="-122"/>
                <a:ea typeface="微软雅黑" panose="020B0503020204020204" pitchFamily="34" charset="-122"/>
              </a:rPr>
              <a:t>点击添加文本点击添加文本</a:t>
            </a:r>
            <a:endParaRPr lang="en-US" altLang="zh-CN" sz="1500" spc="67" dirty="0">
              <a:ln w="11430"/>
              <a:solidFill>
                <a:schemeClr val="accent4">
                  <a:lumMod val="50000"/>
                </a:schemeClr>
              </a:solidFill>
              <a:latin typeface="微软雅黑" panose="020B0503020204020204" pitchFamily="34" charset="-122"/>
              <a:ea typeface="微软雅黑" panose="020B0503020204020204" pitchFamily="34" charset="-122"/>
            </a:endParaRPr>
          </a:p>
          <a:p>
            <a:pPr marL="0" lvl="2" defTabSz="1216660" eaLnBrk="0" hangingPunct="0">
              <a:buClr>
                <a:srgbClr val="0070C0"/>
              </a:buClr>
              <a:buSzPct val="80000"/>
              <a:tabLst>
                <a:tab pos="181610" algn="l"/>
              </a:tabLst>
              <a:defRPr/>
            </a:pPr>
            <a:r>
              <a:rPr lang="zh-CN" altLang="en-US" sz="1500" spc="67" dirty="0">
                <a:ln w="11430"/>
                <a:solidFill>
                  <a:schemeClr val="accent4">
                    <a:lumMod val="50000"/>
                  </a:schemeClr>
                </a:solidFill>
                <a:latin typeface="微软雅黑" panose="020B0503020204020204" pitchFamily="34" charset="-122"/>
                <a:ea typeface="微软雅黑" panose="020B0503020204020204" pitchFamily="34" charset="-122"/>
              </a:rPr>
              <a:t>点击添加文本点击添加文本</a:t>
            </a:r>
            <a:endParaRPr lang="en-US" altLang="zh-CN" sz="1500" spc="67" dirty="0">
              <a:ln w="11430"/>
              <a:solidFill>
                <a:schemeClr val="accent4">
                  <a:lumMod val="50000"/>
                </a:schemeClr>
              </a:solidFill>
              <a:latin typeface="微软雅黑" panose="020B0503020204020204" pitchFamily="34" charset="-122"/>
              <a:ea typeface="微软雅黑" panose="020B0503020204020204" pitchFamily="34" charset="-122"/>
            </a:endParaRPr>
          </a:p>
        </p:txBody>
      </p:sp>
      <p:sp>
        <p:nvSpPr>
          <p:cNvPr id="25" name="Text Box 45"/>
          <p:cNvSpPr txBox="1">
            <a:spLocks noChangeArrowheads="1"/>
          </p:cNvSpPr>
          <p:nvPr/>
        </p:nvSpPr>
        <p:spPr bwMode="auto">
          <a:xfrm>
            <a:off x="7539180" y="4219143"/>
            <a:ext cx="2688247" cy="830993"/>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21917" tIns="60958" rIns="121917" bIns="60958">
            <a:spAutoFit/>
          </a:bodyPr>
          <a:lstStyle/>
          <a:p>
            <a:r>
              <a:rPr lang="zh-CN" altLang="en-US" sz="1600" b="1" dirty="0">
                <a:solidFill>
                  <a:schemeClr val="accent4">
                    <a:lumMod val="50000"/>
                  </a:schemeClr>
                </a:solidFill>
                <a:latin typeface="微软雅黑" panose="020B0503020204020204" pitchFamily="34" charset="-122"/>
                <a:ea typeface="微软雅黑" panose="020B0503020204020204" pitchFamily="34" charset="-122"/>
              </a:rPr>
              <a:t>单击填加标题</a:t>
            </a:r>
            <a:endParaRPr lang="en-US" altLang="ko-KR" sz="1600" b="1" dirty="0">
              <a:solidFill>
                <a:schemeClr val="accent4">
                  <a:lumMod val="50000"/>
                </a:schemeClr>
              </a:solidFill>
              <a:latin typeface="微软雅黑" panose="020B0503020204020204" pitchFamily="34" charset="-122"/>
              <a:ea typeface="微软雅黑" panose="020B0503020204020204" pitchFamily="34" charset="-122"/>
            </a:endParaRPr>
          </a:p>
          <a:p>
            <a:pPr marL="0" lvl="2" defTabSz="1216660" eaLnBrk="0" hangingPunct="0">
              <a:buClr>
                <a:srgbClr val="0070C0"/>
              </a:buClr>
              <a:buSzPct val="80000"/>
              <a:tabLst>
                <a:tab pos="181610" algn="l"/>
              </a:tabLst>
              <a:defRPr/>
            </a:pPr>
            <a:r>
              <a:rPr lang="zh-CN" altLang="en-US" sz="1500" spc="67" dirty="0">
                <a:ln w="11430"/>
                <a:solidFill>
                  <a:schemeClr val="accent4">
                    <a:lumMod val="50000"/>
                  </a:schemeClr>
                </a:solidFill>
                <a:latin typeface="微软雅黑" panose="020B0503020204020204" pitchFamily="34" charset="-122"/>
                <a:ea typeface="微软雅黑" panose="020B0503020204020204" pitchFamily="34" charset="-122"/>
              </a:rPr>
              <a:t>点击添加文本点击添加文本</a:t>
            </a:r>
            <a:endParaRPr lang="en-US" altLang="zh-CN" sz="1500" spc="67" dirty="0">
              <a:ln w="11430"/>
              <a:solidFill>
                <a:schemeClr val="accent4">
                  <a:lumMod val="50000"/>
                </a:schemeClr>
              </a:solidFill>
              <a:latin typeface="微软雅黑" panose="020B0503020204020204" pitchFamily="34" charset="-122"/>
              <a:ea typeface="微软雅黑" panose="020B0503020204020204" pitchFamily="34" charset="-122"/>
            </a:endParaRPr>
          </a:p>
          <a:p>
            <a:pPr marL="0" lvl="2" defTabSz="1216660" eaLnBrk="0" hangingPunct="0">
              <a:buClr>
                <a:srgbClr val="0070C0"/>
              </a:buClr>
              <a:buSzPct val="80000"/>
              <a:tabLst>
                <a:tab pos="181610" algn="l"/>
              </a:tabLst>
              <a:defRPr/>
            </a:pPr>
            <a:r>
              <a:rPr lang="zh-CN" altLang="en-US" sz="1500" spc="67" dirty="0">
                <a:ln w="11430"/>
                <a:solidFill>
                  <a:schemeClr val="accent4">
                    <a:lumMod val="50000"/>
                  </a:schemeClr>
                </a:solidFill>
                <a:latin typeface="微软雅黑" panose="020B0503020204020204" pitchFamily="34" charset="-122"/>
                <a:ea typeface="微软雅黑" panose="020B0503020204020204" pitchFamily="34" charset="-122"/>
              </a:rPr>
              <a:t>点击添加文本点击添加文本</a:t>
            </a:r>
            <a:endParaRPr lang="en-US" altLang="zh-CN" sz="1500" spc="67" dirty="0">
              <a:ln w="11430"/>
              <a:solidFill>
                <a:schemeClr val="accent4">
                  <a:lumMod val="50000"/>
                </a:schemeClr>
              </a:solidFill>
              <a:latin typeface="微软雅黑" panose="020B0503020204020204" pitchFamily="34" charset="-122"/>
              <a:ea typeface="微软雅黑" panose="020B0503020204020204" pitchFamily="34" charset="-122"/>
            </a:endParaRPr>
          </a:p>
        </p:txBody>
      </p:sp>
      <p:sp>
        <p:nvSpPr>
          <p:cNvPr id="26" name="Text Box 45"/>
          <p:cNvSpPr txBox="1">
            <a:spLocks noChangeArrowheads="1"/>
          </p:cNvSpPr>
          <p:nvPr/>
        </p:nvSpPr>
        <p:spPr bwMode="auto">
          <a:xfrm>
            <a:off x="9071150" y="1697064"/>
            <a:ext cx="2688247" cy="830993"/>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21917" tIns="60958" rIns="121917" bIns="60958">
            <a:spAutoFit/>
          </a:bodyPr>
          <a:lstStyle/>
          <a:p>
            <a:r>
              <a:rPr lang="zh-CN" altLang="en-US" sz="1600" b="1" dirty="0">
                <a:solidFill>
                  <a:schemeClr val="accent4">
                    <a:lumMod val="50000"/>
                  </a:schemeClr>
                </a:solidFill>
                <a:latin typeface="微软雅黑" panose="020B0503020204020204" pitchFamily="34" charset="-122"/>
                <a:ea typeface="微软雅黑" panose="020B0503020204020204" pitchFamily="34" charset="-122"/>
              </a:rPr>
              <a:t>单击填加标题</a:t>
            </a:r>
            <a:endParaRPr lang="en-US" altLang="ko-KR" sz="1600" b="1" dirty="0">
              <a:solidFill>
                <a:schemeClr val="accent4">
                  <a:lumMod val="50000"/>
                </a:schemeClr>
              </a:solidFill>
              <a:latin typeface="微软雅黑" panose="020B0503020204020204" pitchFamily="34" charset="-122"/>
              <a:ea typeface="微软雅黑" panose="020B0503020204020204" pitchFamily="34" charset="-122"/>
            </a:endParaRPr>
          </a:p>
          <a:p>
            <a:pPr marL="0" lvl="2" defTabSz="1216660" eaLnBrk="0" hangingPunct="0">
              <a:buClr>
                <a:srgbClr val="0070C0"/>
              </a:buClr>
              <a:buSzPct val="80000"/>
              <a:tabLst>
                <a:tab pos="181610" algn="l"/>
              </a:tabLst>
              <a:defRPr/>
            </a:pPr>
            <a:r>
              <a:rPr lang="zh-CN" altLang="en-US" sz="1500" spc="67" dirty="0">
                <a:ln w="11430"/>
                <a:solidFill>
                  <a:schemeClr val="accent4">
                    <a:lumMod val="50000"/>
                  </a:schemeClr>
                </a:solidFill>
                <a:latin typeface="微软雅黑" panose="020B0503020204020204" pitchFamily="34" charset="-122"/>
                <a:ea typeface="微软雅黑" panose="020B0503020204020204" pitchFamily="34" charset="-122"/>
              </a:rPr>
              <a:t>点击添加文本点击添加文本</a:t>
            </a:r>
            <a:endParaRPr lang="en-US" altLang="zh-CN" sz="1500" spc="67" dirty="0">
              <a:ln w="11430"/>
              <a:solidFill>
                <a:schemeClr val="accent4">
                  <a:lumMod val="50000"/>
                </a:schemeClr>
              </a:solidFill>
              <a:latin typeface="微软雅黑" panose="020B0503020204020204" pitchFamily="34" charset="-122"/>
              <a:ea typeface="微软雅黑" panose="020B0503020204020204" pitchFamily="34" charset="-122"/>
            </a:endParaRPr>
          </a:p>
          <a:p>
            <a:pPr marL="0" lvl="2" defTabSz="1216660" eaLnBrk="0" hangingPunct="0">
              <a:buClr>
                <a:srgbClr val="0070C0"/>
              </a:buClr>
              <a:buSzPct val="80000"/>
              <a:tabLst>
                <a:tab pos="181610" algn="l"/>
              </a:tabLst>
              <a:defRPr/>
            </a:pPr>
            <a:r>
              <a:rPr lang="zh-CN" altLang="en-US" sz="1500" spc="67" dirty="0">
                <a:ln w="11430"/>
                <a:solidFill>
                  <a:schemeClr val="accent4">
                    <a:lumMod val="50000"/>
                  </a:schemeClr>
                </a:solidFill>
                <a:latin typeface="微软雅黑" panose="020B0503020204020204" pitchFamily="34" charset="-122"/>
                <a:ea typeface="微软雅黑" panose="020B0503020204020204" pitchFamily="34" charset="-122"/>
              </a:rPr>
              <a:t>点击添加文本点击添加文本</a:t>
            </a:r>
            <a:endParaRPr lang="en-US" altLang="zh-CN" sz="1500" spc="67" dirty="0">
              <a:ln w="11430"/>
              <a:solidFill>
                <a:schemeClr val="accent4">
                  <a:lumMod val="50000"/>
                </a:schemeClr>
              </a:solidFill>
              <a:latin typeface="微软雅黑" panose="020B0503020204020204" pitchFamily="34" charset="-122"/>
              <a:ea typeface="微软雅黑" panose="020B0503020204020204" pitchFamily="34" charset="-122"/>
            </a:endParaRPr>
          </a:p>
        </p:txBody>
      </p:sp>
      <p:sp>
        <p:nvSpPr>
          <p:cNvPr id="27" name="Text Box 45"/>
          <p:cNvSpPr txBox="1">
            <a:spLocks noChangeArrowheads="1"/>
          </p:cNvSpPr>
          <p:nvPr/>
        </p:nvSpPr>
        <p:spPr bwMode="auto">
          <a:xfrm>
            <a:off x="911007" y="5014850"/>
            <a:ext cx="2688247" cy="877159"/>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21917" tIns="60958" rIns="121917" bIns="60958">
            <a:spAutoFit/>
          </a:bodyPr>
          <a:lstStyle/>
          <a:p>
            <a:r>
              <a:rPr lang="zh-CN" altLang="en-US" sz="1900" b="1" dirty="0">
                <a:solidFill>
                  <a:schemeClr val="accent4">
                    <a:lumMod val="50000"/>
                  </a:schemeClr>
                </a:solidFill>
                <a:latin typeface="微软雅黑" panose="020B0503020204020204" pitchFamily="34" charset="-122"/>
                <a:ea typeface="微软雅黑" panose="020B0503020204020204" pitchFamily="34" charset="-122"/>
              </a:rPr>
              <a:t>单击填加标题</a:t>
            </a:r>
            <a:endParaRPr lang="en-US" altLang="ko-KR" sz="1900" b="1" dirty="0">
              <a:solidFill>
                <a:schemeClr val="accent4">
                  <a:lumMod val="50000"/>
                </a:schemeClr>
              </a:solidFill>
              <a:latin typeface="微软雅黑" panose="020B0503020204020204" pitchFamily="34" charset="-122"/>
              <a:ea typeface="微软雅黑" panose="020B0503020204020204" pitchFamily="34" charset="-122"/>
            </a:endParaRPr>
          </a:p>
          <a:p>
            <a:pPr marL="0" lvl="2" defTabSz="1216660" eaLnBrk="0" hangingPunct="0">
              <a:buClr>
                <a:srgbClr val="0070C0"/>
              </a:buClr>
              <a:buSzPct val="80000"/>
              <a:tabLst>
                <a:tab pos="181610" algn="l"/>
              </a:tabLst>
              <a:defRPr/>
            </a:pPr>
            <a:r>
              <a:rPr lang="zh-CN" altLang="en-US" sz="1500" spc="67" dirty="0">
                <a:ln w="11430"/>
                <a:solidFill>
                  <a:schemeClr val="accent4">
                    <a:lumMod val="50000"/>
                  </a:schemeClr>
                </a:solidFill>
                <a:latin typeface="微软雅黑" panose="020B0503020204020204" pitchFamily="34" charset="-122"/>
                <a:ea typeface="微软雅黑" panose="020B0503020204020204" pitchFamily="34" charset="-122"/>
              </a:rPr>
              <a:t>点击添加文本点击添加文本</a:t>
            </a:r>
            <a:endParaRPr lang="en-US" altLang="zh-CN" sz="1500" spc="67" dirty="0">
              <a:ln w="11430"/>
              <a:solidFill>
                <a:schemeClr val="accent4">
                  <a:lumMod val="50000"/>
                </a:schemeClr>
              </a:solidFill>
              <a:latin typeface="微软雅黑" panose="020B0503020204020204" pitchFamily="34" charset="-122"/>
              <a:ea typeface="微软雅黑" panose="020B0503020204020204" pitchFamily="34" charset="-122"/>
            </a:endParaRPr>
          </a:p>
          <a:p>
            <a:pPr marL="0" lvl="2" defTabSz="1216660" eaLnBrk="0" hangingPunct="0">
              <a:buClr>
                <a:srgbClr val="0070C0"/>
              </a:buClr>
              <a:buSzPct val="80000"/>
              <a:tabLst>
                <a:tab pos="181610" algn="l"/>
              </a:tabLst>
              <a:defRPr/>
            </a:pPr>
            <a:r>
              <a:rPr lang="zh-CN" altLang="en-US" sz="1500" spc="67" dirty="0">
                <a:ln w="11430"/>
                <a:solidFill>
                  <a:schemeClr val="accent4">
                    <a:lumMod val="50000"/>
                  </a:schemeClr>
                </a:solidFill>
                <a:latin typeface="微软雅黑" panose="020B0503020204020204" pitchFamily="34" charset="-122"/>
                <a:ea typeface="微软雅黑" panose="020B0503020204020204" pitchFamily="34" charset="-122"/>
              </a:rPr>
              <a:t>点击添加文本点击添加文本</a:t>
            </a:r>
            <a:endParaRPr lang="en-US" altLang="zh-CN" sz="1500" spc="67" dirty="0">
              <a:ln w="11430"/>
              <a:solidFill>
                <a:schemeClr val="accent4">
                  <a:lumMod val="50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13007076" y="7258718"/>
            <a:ext cx="1169398" cy="492557"/>
          </a:xfrm>
          <a:prstGeom prst="rect">
            <a:avLst/>
          </a:prstGeom>
          <a:noFill/>
        </p:spPr>
        <p:txBody>
          <a:bodyPr wrap="none" lIns="121917" tIns="60958" rIns="121917" bIns="60958"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2" presetClass="entr" presetSubtype="8"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1000"/>
                                        <p:tgtEl>
                                          <p:spTgt spid="6"/>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par>
                          <p:cTn id="33" fill="hold">
                            <p:stCondLst>
                              <p:cond delay="3000"/>
                            </p:stCondLst>
                            <p:childTnLst>
                              <p:par>
                                <p:cTn id="34" presetID="22" presetClass="entr" presetSubtype="4"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down)">
                                      <p:cBhvr>
                                        <p:cTn id="36" dur="500"/>
                                        <p:tgtEl>
                                          <p:spTgt spid="15"/>
                                        </p:tgtEl>
                                      </p:cBhvr>
                                    </p:animEffect>
                                  </p:childTnLst>
                                </p:cTn>
                              </p:par>
                            </p:childTnLst>
                          </p:cTn>
                        </p:par>
                        <p:par>
                          <p:cTn id="37" fill="hold">
                            <p:stCondLst>
                              <p:cond delay="3500"/>
                            </p:stCondLst>
                            <p:childTnLst>
                              <p:par>
                                <p:cTn id="38" presetID="42" presetClass="entr" presetSubtype="0"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fade">
                                      <p:cBhvr>
                                        <p:cTn id="40" dur="500"/>
                                        <p:tgtEl>
                                          <p:spTgt spid="23"/>
                                        </p:tgtEl>
                                      </p:cBhvr>
                                    </p:animEffect>
                                    <p:anim calcmode="lin" valueType="num">
                                      <p:cBhvr>
                                        <p:cTn id="41" dur="500" fill="hold"/>
                                        <p:tgtEl>
                                          <p:spTgt spid="23"/>
                                        </p:tgtEl>
                                        <p:attrNameLst>
                                          <p:attrName>ppt_x</p:attrName>
                                        </p:attrNameLst>
                                      </p:cBhvr>
                                      <p:tavLst>
                                        <p:tav tm="0">
                                          <p:val>
                                            <p:strVal val="#ppt_x"/>
                                          </p:val>
                                        </p:tav>
                                        <p:tav tm="100000">
                                          <p:val>
                                            <p:strVal val="#ppt_x"/>
                                          </p:val>
                                        </p:tav>
                                      </p:tavLst>
                                    </p:anim>
                                    <p:anim calcmode="lin" valueType="num">
                                      <p:cBhvr>
                                        <p:cTn id="42" dur="500" fill="hold"/>
                                        <p:tgtEl>
                                          <p:spTgt spid="23"/>
                                        </p:tgtEl>
                                        <p:attrNameLst>
                                          <p:attrName>ppt_y</p:attrName>
                                        </p:attrNameLst>
                                      </p:cBhvr>
                                      <p:tavLst>
                                        <p:tav tm="0">
                                          <p:val>
                                            <p:strVal val="#ppt_y+.1"/>
                                          </p:val>
                                        </p:tav>
                                        <p:tav tm="100000">
                                          <p:val>
                                            <p:strVal val="#ppt_y"/>
                                          </p:val>
                                        </p:tav>
                                      </p:tavLst>
                                    </p:anim>
                                  </p:childTnLst>
                                </p:cTn>
                              </p:par>
                            </p:childTnLst>
                          </p:cTn>
                        </p:par>
                        <p:par>
                          <p:cTn id="43" fill="hold">
                            <p:stCondLst>
                              <p:cond delay="4000"/>
                            </p:stCondLst>
                            <p:childTnLst>
                              <p:par>
                                <p:cTn id="44" presetID="10" presetClass="entr" presetSubtype="0"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fade">
                                      <p:cBhvr>
                                        <p:cTn id="46" dur="500"/>
                                        <p:tgtEl>
                                          <p:spTgt spid="11"/>
                                        </p:tgtEl>
                                      </p:cBhvr>
                                    </p:animEffect>
                                  </p:childTnLst>
                                </p:cTn>
                              </p:par>
                            </p:childTnLst>
                          </p:cTn>
                        </p:par>
                        <p:par>
                          <p:cTn id="47" fill="hold">
                            <p:stCondLst>
                              <p:cond delay="4500"/>
                            </p:stCondLst>
                            <p:childTnLst>
                              <p:par>
                                <p:cTn id="48" presetID="22" presetClass="entr" presetSubtype="1" fill="hold" grpId="0" nodeType="after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wipe(up)">
                                      <p:cBhvr>
                                        <p:cTn id="50" dur="500"/>
                                        <p:tgtEl>
                                          <p:spTgt spid="21"/>
                                        </p:tgtEl>
                                      </p:cBhvr>
                                    </p:animEffect>
                                  </p:childTnLst>
                                </p:cTn>
                              </p:par>
                            </p:childTnLst>
                          </p:cTn>
                        </p:par>
                        <p:par>
                          <p:cTn id="51" fill="hold">
                            <p:stCondLst>
                              <p:cond delay="5000"/>
                            </p:stCondLst>
                            <p:childTnLst>
                              <p:par>
                                <p:cTn id="52" presetID="42" presetClass="entr" presetSubtype="0" fill="hold" grpId="0" nodeType="after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fade">
                                      <p:cBhvr>
                                        <p:cTn id="54" dur="500"/>
                                        <p:tgtEl>
                                          <p:spTgt spid="22"/>
                                        </p:tgtEl>
                                      </p:cBhvr>
                                    </p:animEffect>
                                    <p:anim calcmode="lin" valueType="num">
                                      <p:cBhvr>
                                        <p:cTn id="55" dur="500" fill="hold"/>
                                        <p:tgtEl>
                                          <p:spTgt spid="22"/>
                                        </p:tgtEl>
                                        <p:attrNameLst>
                                          <p:attrName>ppt_x</p:attrName>
                                        </p:attrNameLst>
                                      </p:cBhvr>
                                      <p:tavLst>
                                        <p:tav tm="0">
                                          <p:val>
                                            <p:strVal val="#ppt_x"/>
                                          </p:val>
                                        </p:tav>
                                        <p:tav tm="100000">
                                          <p:val>
                                            <p:strVal val="#ppt_x"/>
                                          </p:val>
                                        </p:tav>
                                      </p:tavLst>
                                    </p:anim>
                                    <p:anim calcmode="lin" valueType="num">
                                      <p:cBhvr>
                                        <p:cTn id="56" dur="500" fill="hold"/>
                                        <p:tgtEl>
                                          <p:spTgt spid="22"/>
                                        </p:tgtEl>
                                        <p:attrNameLst>
                                          <p:attrName>ppt_y</p:attrName>
                                        </p:attrNameLst>
                                      </p:cBhvr>
                                      <p:tavLst>
                                        <p:tav tm="0">
                                          <p:val>
                                            <p:strVal val="#ppt_y+.1"/>
                                          </p:val>
                                        </p:tav>
                                        <p:tav tm="100000">
                                          <p:val>
                                            <p:strVal val="#ppt_y"/>
                                          </p:val>
                                        </p:tav>
                                      </p:tavLst>
                                    </p:anim>
                                  </p:childTnLst>
                                </p:cTn>
                              </p:par>
                            </p:childTnLst>
                          </p:cTn>
                        </p:par>
                        <p:par>
                          <p:cTn id="57" fill="hold">
                            <p:stCondLst>
                              <p:cond delay="5500"/>
                            </p:stCondLst>
                            <p:childTnLst>
                              <p:par>
                                <p:cTn id="58" presetID="10" presetClass="entr" presetSubtype="0" fill="hold" grpId="0" nodeType="after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fade">
                                      <p:cBhvr>
                                        <p:cTn id="60" dur="500"/>
                                        <p:tgtEl>
                                          <p:spTgt spid="12"/>
                                        </p:tgtEl>
                                      </p:cBhvr>
                                    </p:animEffect>
                                  </p:childTnLst>
                                </p:cTn>
                              </p:par>
                            </p:childTnLst>
                          </p:cTn>
                        </p:par>
                        <p:par>
                          <p:cTn id="61" fill="hold">
                            <p:stCondLst>
                              <p:cond delay="6000"/>
                            </p:stCondLst>
                            <p:childTnLst>
                              <p:par>
                                <p:cTn id="62" presetID="22" presetClass="entr" presetSubtype="4" fill="hold" grpId="0" nodeType="after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wipe(down)">
                                      <p:cBhvr>
                                        <p:cTn id="64" dur="500"/>
                                        <p:tgtEl>
                                          <p:spTgt spid="16"/>
                                        </p:tgtEl>
                                      </p:cBhvr>
                                    </p:animEffect>
                                  </p:childTnLst>
                                </p:cTn>
                              </p:par>
                            </p:childTnLst>
                          </p:cTn>
                        </p:par>
                        <p:par>
                          <p:cTn id="65" fill="hold">
                            <p:stCondLst>
                              <p:cond delay="6500"/>
                            </p:stCondLst>
                            <p:childTnLst>
                              <p:par>
                                <p:cTn id="66" presetID="42" presetClass="entr" presetSubtype="0" fill="hold" grpId="0" nodeType="afterEffect">
                                  <p:stCondLst>
                                    <p:cond delay="0"/>
                                  </p:stCondLst>
                                  <p:childTnLst>
                                    <p:set>
                                      <p:cBhvr>
                                        <p:cTn id="67" dur="1" fill="hold">
                                          <p:stCondLst>
                                            <p:cond delay="0"/>
                                          </p:stCondLst>
                                        </p:cTn>
                                        <p:tgtEl>
                                          <p:spTgt spid="24"/>
                                        </p:tgtEl>
                                        <p:attrNameLst>
                                          <p:attrName>style.visibility</p:attrName>
                                        </p:attrNameLst>
                                      </p:cBhvr>
                                      <p:to>
                                        <p:strVal val="visible"/>
                                      </p:to>
                                    </p:set>
                                    <p:animEffect transition="in" filter="fade">
                                      <p:cBhvr>
                                        <p:cTn id="68" dur="500"/>
                                        <p:tgtEl>
                                          <p:spTgt spid="24"/>
                                        </p:tgtEl>
                                      </p:cBhvr>
                                    </p:animEffect>
                                    <p:anim calcmode="lin" valueType="num">
                                      <p:cBhvr>
                                        <p:cTn id="69" dur="500" fill="hold"/>
                                        <p:tgtEl>
                                          <p:spTgt spid="24"/>
                                        </p:tgtEl>
                                        <p:attrNameLst>
                                          <p:attrName>ppt_x</p:attrName>
                                        </p:attrNameLst>
                                      </p:cBhvr>
                                      <p:tavLst>
                                        <p:tav tm="0">
                                          <p:val>
                                            <p:strVal val="#ppt_x"/>
                                          </p:val>
                                        </p:tav>
                                        <p:tav tm="100000">
                                          <p:val>
                                            <p:strVal val="#ppt_x"/>
                                          </p:val>
                                        </p:tav>
                                      </p:tavLst>
                                    </p:anim>
                                    <p:anim calcmode="lin" valueType="num">
                                      <p:cBhvr>
                                        <p:cTn id="70" dur="500" fill="hold"/>
                                        <p:tgtEl>
                                          <p:spTgt spid="24"/>
                                        </p:tgtEl>
                                        <p:attrNameLst>
                                          <p:attrName>ppt_y</p:attrName>
                                        </p:attrNameLst>
                                      </p:cBhvr>
                                      <p:tavLst>
                                        <p:tav tm="0">
                                          <p:val>
                                            <p:strVal val="#ppt_y+.1"/>
                                          </p:val>
                                        </p:tav>
                                        <p:tav tm="100000">
                                          <p:val>
                                            <p:strVal val="#ppt_y"/>
                                          </p:val>
                                        </p:tav>
                                      </p:tavLst>
                                    </p:anim>
                                  </p:childTnLst>
                                </p:cTn>
                              </p:par>
                            </p:childTnLst>
                          </p:cTn>
                        </p:par>
                        <p:par>
                          <p:cTn id="71" fill="hold">
                            <p:stCondLst>
                              <p:cond delay="7000"/>
                            </p:stCondLst>
                            <p:childTnLst>
                              <p:par>
                                <p:cTn id="72" presetID="10" presetClass="entr" presetSubtype="0" fill="hold" grpId="0" nodeType="afterEffect">
                                  <p:stCondLst>
                                    <p:cond delay="0"/>
                                  </p:stCondLst>
                                  <p:childTnLst>
                                    <p:set>
                                      <p:cBhvr>
                                        <p:cTn id="73" dur="1" fill="hold">
                                          <p:stCondLst>
                                            <p:cond delay="0"/>
                                          </p:stCondLst>
                                        </p:cTn>
                                        <p:tgtEl>
                                          <p:spTgt spid="13"/>
                                        </p:tgtEl>
                                        <p:attrNameLst>
                                          <p:attrName>style.visibility</p:attrName>
                                        </p:attrNameLst>
                                      </p:cBhvr>
                                      <p:to>
                                        <p:strVal val="visible"/>
                                      </p:to>
                                    </p:set>
                                    <p:animEffect transition="in" filter="fade">
                                      <p:cBhvr>
                                        <p:cTn id="74" dur="500"/>
                                        <p:tgtEl>
                                          <p:spTgt spid="13"/>
                                        </p:tgtEl>
                                      </p:cBhvr>
                                    </p:animEffect>
                                  </p:childTnLst>
                                </p:cTn>
                              </p:par>
                            </p:childTnLst>
                          </p:cTn>
                        </p:par>
                        <p:par>
                          <p:cTn id="75" fill="hold">
                            <p:stCondLst>
                              <p:cond delay="7500"/>
                            </p:stCondLst>
                            <p:childTnLst>
                              <p:par>
                                <p:cTn id="76" presetID="22" presetClass="entr" presetSubtype="1" fill="hold" grpId="0" nodeType="afterEffect">
                                  <p:stCondLst>
                                    <p:cond delay="0"/>
                                  </p:stCondLst>
                                  <p:childTnLst>
                                    <p:set>
                                      <p:cBhvr>
                                        <p:cTn id="77" dur="1" fill="hold">
                                          <p:stCondLst>
                                            <p:cond delay="0"/>
                                          </p:stCondLst>
                                        </p:cTn>
                                        <p:tgtEl>
                                          <p:spTgt spid="18"/>
                                        </p:tgtEl>
                                        <p:attrNameLst>
                                          <p:attrName>style.visibility</p:attrName>
                                        </p:attrNameLst>
                                      </p:cBhvr>
                                      <p:to>
                                        <p:strVal val="visible"/>
                                      </p:to>
                                    </p:set>
                                    <p:animEffect transition="in" filter="wipe(up)">
                                      <p:cBhvr>
                                        <p:cTn id="78" dur="500"/>
                                        <p:tgtEl>
                                          <p:spTgt spid="18"/>
                                        </p:tgtEl>
                                      </p:cBhvr>
                                    </p:animEffect>
                                  </p:childTnLst>
                                </p:cTn>
                              </p:par>
                            </p:childTnLst>
                          </p:cTn>
                        </p:par>
                        <p:par>
                          <p:cTn id="79" fill="hold">
                            <p:stCondLst>
                              <p:cond delay="8000"/>
                            </p:stCondLst>
                            <p:childTnLst>
                              <p:par>
                                <p:cTn id="80" presetID="42" presetClass="entr" presetSubtype="0" fill="hold" grpId="0" nodeType="afterEffect">
                                  <p:stCondLst>
                                    <p:cond delay="0"/>
                                  </p:stCondLst>
                                  <p:childTnLst>
                                    <p:set>
                                      <p:cBhvr>
                                        <p:cTn id="81" dur="1" fill="hold">
                                          <p:stCondLst>
                                            <p:cond delay="0"/>
                                          </p:stCondLst>
                                        </p:cTn>
                                        <p:tgtEl>
                                          <p:spTgt spid="25"/>
                                        </p:tgtEl>
                                        <p:attrNameLst>
                                          <p:attrName>style.visibility</p:attrName>
                                        </p:attrNameLst>
                                      </p:cBhvr>
                                      <p:to>
                                        <p:strVal val="visible"/>
                                      </p:to>
                                    </p:set>
                                    <p:animEffect transition="in" filter="fade">
                                      <p:cBhvr>
                                        <p:cTn id="82" dur="500"/>
                                        <p:tgtEl>
                                          <p:spTgt spid="25"/>
                                        </p:tgtEl>
                                      </p:cBhvr>
                                    </p:animEffect>
                                    <p:anim calcmode="lin" valueType="num">
                                      <p:cBhvr>
                                        <p:cTn id="83" dur="500" fill="hold"/>
                                        <p:tgtEl>
                                          <p:spTgt spid="25"/>
                                        </p:tgtEl>
                                        <p:attrNameLst>
                                          <p:attrName>ppt_x</p:attrName>
                                        </p:attrNameLst>
                                      </p:cBhvr>
                                      <p:tavLst>
                                        <p:tav tm="0">
                                          <p:val>
                                            <p:strVal val="#ppt_x"/>
                                          </p:val>
                                        </p:tav>
                                        <p:tav tm="100000">
                                          <p:val>
                                            <p:strVal val="#ppt_x"/>
                                          </p:val>
                                        </p:tav>
                                      </p:tavLst>
                                    </p:anim>
                                    <p:anim calcmode="lin" valueType="num">
                                      <p:cBhvr>
                                        <p:cTn id="84" dur="500" fill="hold"/>
                                        <p:tgtEl>
                                          <p:spTgt spid="25"/>
                                        </p:tgtEl>
                                        <p:attrNameLst>
                                          <p:attrName>ppt_y</p:attrName>
                                        </p:attrNameLst>
                                      </p:cBhvr>
                                      <p:tavLst>
                                        <p:tav tm="0">
                                          <p:val>
                                            <p:strVal val="#ppt_y+.1"/>
                                          </p:val>
                                        </p:tav>
                                        <p:tav tm="100000">
                                          <p:val>
                                            <p:strVal val="#ppt_y"/>
                                          </p:val>
                                        </p:tav>
                                      </p:tavLst>
                                    </p:anim>
                                  </p:childTnLst>
                                </p:cTn>
                              </p:par>
                            </p:childTnLst>
                          </p:cTn>
                        </p:par>
                        <p:par>
                          <p:cTn id="85" fill="hold">
                            <p:stCondLst>
                              <p:cond delay="8500"/>
                            </p:stCondLst>
                            <p:childTnLst>
                              <p:par>
                                <p:cTn id="86" presetID="10" presetClass="entr" presetSubtype="0" fill="hold" grpId="0" nodeType="afterEffect">
                                  <p:stCondLst>
                                    <p:cond delay="0"/>
                                  </p:stCondLst>
                                  <p:childTnLst>
                                    <p:set>
                                      <p:cBhvr>
                                        <p:cTn id="87" dur="1" fill="hold">
                                          <p:stCondLst>
                                            <p:cond delay="0"/>
                                          </p:stCondLst>
                                        </p:cTn>
                                        <p:tgtEl>
                                          <p:spTgt spid="14"/>
                                        </p:tgtEl>
                                        <p:attrNameLst>
                                          <p:attrName>style.visibility</p:attrName>
                                        </p:attrNameLst>
                                      </p:cBhvr>
                                      <p:to>
                                        <p:strVal val="visible"/>
                                      </p:to>
                                    </p:set>
                                    <p:animEffect transition="in" filter="fade">
                                      <p:cBhvr>
                                        <p:cTn id="88" dur="500"/>
                                        <p:tgtEl>
                                          <p:spTgt spid="14"/>
                                        </p:tgtEl>
                                      </p:cBhvr>
                                    </p:animEffect>
                                  </p:childTnLst>
                                </p:cTn>
                              </p:par>
                            </p:childTnLst>
                          </p:cTn>
                        </p:par>
                        <p:par>
                          <p:cTn id="89" fill="hold">
                            <p:stCondLst>
                              <p:cond delay="9000"/>
                            </p:stCondLst>
                            <p:childTnLst>
                              <p:par>
                                <p:cTn id="90" presetID="22" presetClass="entr" presetSubtype="4" fill="hold" grpId="0" nodeType="afterEffect">
                                  <p:stCondLst>
                                    <p:cond delay="0"/>
                                  </p:stCondLst>
                                  <p:childTnLst>
                                    <p:set>
                                      <p:cBhvr>
                                        <p:cTn id="91" dur="1" fill="hold">
                                          <p:stCondLst>
                                            <p:cond delay="0"/>
                                          </p:stCondLst>
                                        </p:cTn>
                                        <p:tgtEl>
                                          <p:spTgt spid="17"/>
                                        </p:tgtEl>
                                        <p:attrNameLst>
                                          <p:attrName>style.visibility</p:attrName>
                                        </p:attrNameLst>
                                      </p:cBhvr>
                                      <p:to>
                                        <p:strVal val="visible"/>
                                      </p:to>
                                    </p:set>
                                    <p:animEffect transition="in" filter="wipe(down)">
                                      <p:cBhvr>
                                        <p:cTn id="92" dur="500"/>
                                        <p:tgtEl>
                                          <p:spTgt spid="17"/>
                                        </p:tgtEl>
                                      </p:cBhvr>
                                    </p:animEffect>
                                  </p:childTnLst>
                                </p:cTn>
                              </p:par>
                            </p:childTnLst>
                          </p:cTn>
                        </p:par>
                        <p:par>
                          <p:cTn id="93" fill="hold">
                            <p:stCondLst>
                              <p:cond delay="9500"/>
                            </p:stCondLst>
                            <p:childTnLst>
                              <p:par>
                                <p:cTn id="94" presetID="10" presetClass="entr" presetSubtype="0" fill="hold" grpId="0" nodeType="afterEffect">
                                  <p:stCondLst>
                                    <p:cond delay="0"/>
                                  </p:stCondLst>
                                  <p:childTnLst>
                                    <p:set>
                                      <p:cBhvr>
                                        <p:cTn id="95" dur="1" fill="hold">
                                          <p:stCondLst>
                                            <p:cond delay="0"/>
                                          </p:stCondLst>
                                        </p:cTn>
                                        <p:tgtEl>
                                          <p:spTgt spid="19"/>
                                        </p:tgtEl>
                                        <p:attrNameLst>
                                          <p:attrName>style.visibility</p:attrName>
                                        </p:attrNameLst>
                                      </p:cBhvr>
                                      <p:to>
                                        <p:strVal val="visible"/>
                                      </p:to>
                                    </p:set>
                                    <p:animEffect transition="in" filter="fade">
                                      <p:cBhvr>
                                        <p:cTn id="96" dur="500"/>
                                        <p:tgtEl>
                                          <p:spTgt spid="19"/>
                                        </p:tgtEl>
                                      </p:cBhvr>
                                    </p:animEffect>
                                  </p:childTnLst>
                                </p:cTn>
                              </p:par>
                            </p:childTnLst>
                          </p:cTn>
                        </p:par>
                        <p:par>
                          <p:cTn id="97" fill="hold">
                            <p:stCondLst>
                              <p:cond delay="10000"/>
                            </p:stCondLst>
                            <p:childTnLst>
                              <p:par>
                                <p:cTn id="98" presetID="42" presetClass="entr" presetSubtype="0" fill="hold" grpId="0" nodeType="afterEffect">
                                  <p:stCondLst>
                                    <p:cond delay="0"/>
                                  </p:stCondLst>
                                  <p:childTnLst>
                                    <p:set>
                                      <p:cBhvr>
                                        <p:cTn id="99" dur="1" fill="hold">
                                          <p:stCondLst>
                                            <p:cond delay="0"/>
                                          </p:stCondLst>
                                        </p:cTn>
                                        <p:tgtEl>
                                          <p:spTgt spid="26"/>
                                        </p:tgtEl>
                                        <p:attrNameLst>
                                          <p:attrName>style.visibility</p:attrName>
                                        </p:attrNameLst>
                                      </p:cBhvr>
                                      <p:to>
                                        <p:strVal val="visible"/>
                                      </p:to>
                                    </p:set>
                                    <p:animEffect transition="in" filter="fade">
                                      <p:cBhvr>
                                        <p:cTn id="100" dur="500"/>
                                        <p:tgtEl>
                                          <p:spTgt spid="26"/>
                                        </p:tgtEl>
                                      </p:cBhvr>
                                    </p:animEffect>
                                    <p:anim calcmode="lin" valueType="num">
                                      <p:cBhvr>
                                        <p:cTn id="101" dur="500" fill="hold"/>
                                        <p:tgtEl>
                                          <p:spTgt spid="26"/>
                                        </p:tgtEl>
                                        <p:attrNameLst>
                                          <p:attrName>ppt_x</p:attrName>
                                        </p:attrNameLst>
                                      </p:cBhvr>
                                      <p:tavLst>
                                        <p:tav tm="0">
                                          <p:val>
                                            <p:strVal val="#ppt_x"/>
                                          </p:val>
                                        </p:tav>
                                        <p:tav tm="100000">
                                          <p:val>
                                            <p:strVal val="#ppt_x"/>
                                          </p:val>
                                        </p:tav>
                                      </p:tavLst>
                                    </p:anim>
                                    <p:anim calcmode="lin" valueType="num">
                                      <p:cBhvr>
                                        <p:cTn id="102" dur="500" fill="hold"/>
                                        <p:tgtEl>
                                          <p:spTgt spid="26"/>
                                        </p:tgtEl>
                                        <p:attrNameLst>
                                          <p:attrName>ppt_y</p:attrName>
                                        </p:attrNameLst>
                                      </p:cBhvr>
                                      <p:tavLst>
                                        <p:tav tm="0">
                                          <p:val>
                                            <p:strVal val="#ppt_y+.1"/>
                                          </p:val>
                                        </p:tav>
                                        <p:tav tm="100000">
                                          <p:val>
                                            <p:strVal val="#ppt_y"/>
                                          </p:val>
                                        </p:tav>
                                      </p:tavLst>
                                    </p:anim>
                                  </p:childTnLst>
                                </p:cTn>
                              </p:par>
                            </p:childTnLst>
                          </p:cTn>
                        </p:par>
                        <p:par>
                          <p:cTn id="103" fill="hold">
                            <p:stCondLst>
                              <p:cond delay="10500"/>
                            </p:stCondLst>
                            <p:childTnLst>
                              <p:par>
                                <p:cTn id="104" presetID="10" presetClass="entr" presetSubtype="0" fill="hold" grpId="0" nodeType="afterEffect">
                                  <p:stCondLst>
                                    <p:cond delay="0"/>
                                  </p:stCondLst>
                                  <p:childTnLst>
                                    <p:set>
                                      <p:cBhvr>
                                        <p:cTn id="105" dur="1" fill="hold">
                                          <p:stCondLst>
                                            <p:cond delay="0"/>
                                          </p:stCondLst>
                                        </p:cTn>
                                        <p:tgtEl>
                                          <p:spTgt spid="20"/>
                                        </p:tgtEl>
                                        <p:attrNameLst>
                                          <p:attrName>style.visibility</p:attrName>
                                        </p:attrNameLst>
                                      </p:cBhvr>
                                      <p:to>
                                        <p:strVal val="visible"/>
                                      </p:to>
                                    </p:set>
                                    <p:animEffect transition="in" filter="fade">
                                      <p:cBhvr>
                                        <p:cTn id="106" dur="500"/>
                                        <p:tgtEl>
                                          <p:spTgt spid="20"/>
                                        </p:tgtEl>
                                      </p:cBhvr>
                                    </p:animEffect>
                                  </p:childTnLst>
                                </p:cTn>
                              </p:par>
                            </p:childTnLst>
                          </p:cTn>
                        </p:par>
                        <p:par>
                          <p:cTn id="107" fill="hold">
                            <p:stCondLst>
                              <p:cond delay="11000"/>
                            </p:stCondLst>
                            <p:childTnLst>
                              <p:par>
                                <p:cTn id="108" presetID="42" presetClass="entr" presetSubtype="0" fill="hold" grpId="0" nodeType="afterEffect">
                                  <p:stCondLst>
                                    <p:cond delay="0"/>
                                  </p:stCondLst>
                                  <p:childTnLst>
                                    <p:set>
                                      <p:cBhvr>
                                        <p:cTn id="109" dur="1" fill="hold">
                                          <p:stCondLst>
                                            <p:cond delay="0"/>
                                          </p:stCondLst>
                                        </p:cTn>
                                        <p:tgtEl>
                                          <p:spTgt spid="27"/>
                                        </p:tgtEl>
                                        <p:attrNameLst>
                                          <p:attrName>style.visibility</p:attrName>
                                        </p:attrNameLst>
                                      </p:cBhvr>
                                      <p:to>
                                        <p:strVal val="visible"/>
                                      </p:to>
                                    </p:set>
                                    <p:animEffect transition="in" filter="fade">
                                      <p:cBhvr>
                                        <p:cTn id="110" dur="750"/>
                                        <p:tgtEl>
                                          <p:spTgt spid="27"/>
                                        </p:tgtEl>
                                      </p:cBhvr>
                                    </p:animEffect>
                                    <p:anim calcmode="lin" valueType="num">
                                      <p:cBhvr>
                                        <p:cTn id="111" dur="750" fill="hold"/>
                                        <p:tgtEl>
                                          <p:spTgt spid="27"/>
                                        </p:tgtEl>
                                        <p:attrNameLst>
                                          <p:attrName>ppt_x</p:attrName>
                                        </p:attrNameLst>
                                      </p:cBhvr>
                                      <p:tavLst>
                                        <p:tav tm="0">
                                          <p:val>
                                            <p:strVal val="#ppt_x"/>
                                          </p:val>
                                        </p:tav>
                                        <p:tav tm="100000">
                                          <p:val>
                                            <p:strVal val="#ppt_x"/>
                                          </p:val>
                                        </p:tav>
                                      </p:tavLst>
                                    </p:anim>
                                    <p:anim calcmode="lin" valueType="num">
                                      <p:cBhvr>
                                        <p:cTn id="112" dur="750" fill="hold"/>
                                        <p:tgtEl>
                                          <p:spTgt spid="27"/>
                                        </p:tgtEl>
                                        <p:attrNameLst>
                                          <p:attrName>ppt_y</p:attrName>
                                        </p:attrNameLst>
                                      </p:cBhvr>
                                      <p:tavLst>
                                        <p:tav tm="0">
                                          <p:val>
                                            <p:strVal val="#ppt_y+.1"/>
                                          </p:val>
                                        </p:tav>
                                        <p:tav tm="100000">
                                          <p:val>
                                            <p:strVal val="#ppt_y"/>
                                          </p:val>
                                        </p:tav>
                                      </p:tavLst>
                                    </p:anim>
                                  </p:childTnLst>
                                </p:cTn>
                              </p:par>
                            </p:childTnLst>
                          </p:cTn>
                        </p:par>
                        <p:par>
                          <p:cTn id="113" fill="hold">
                            <p:stCondLst>
                              <p:cond delay="12000"/>
                            </p:stCondLst>
                            <p:childTnLst>
                              <p:par>
                                <p:cTn id="114" presetID="10" presetClass="entr" presetSubtype="0" fill="hold" grpId="0" nodeType="afterEffect">
                                  <p:stCondLst>
                                    <p:cond delay="0"/>
                                  </p:stCondLst>
                                  <p:childTnLst>
                                    <p:set>
                                      <p:cBhvr>
                                        <p:cTn id="115" dur="1" fill="hold">
                                          <p:stCondLst>
                                            <p:cond delay="0"/>
                                          </p:stCondLst>
                                        </p:cTn>
                                        <p:tgtEl>
                                          <p:spTgt spid="28"/>
                                        </p:tgtEl>
                                        <p:attrNameLst>
                                          <p:attrName>style.visibility</p:attrName>
                                        </p:attrNameLst>
                                      </p:cBhvr>
                                      <p:to>
                                        <p:strVal val="visible"/>
                                      </p:to>
                                    </p:set>
                                    <p:animEffect transition="in" filter="fade">
                                      <p:cBhvr>
                                        <p:cTn id="116" dur="2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10" grpId="0"/>
      <p:bldP spid="11" grpId="0"/>
      <p:bldP spid="12" grpId="0"/>
      <p:bldP spid="13" grpId="0"/>
      <p:bldP spid="14" grpId="0"/>
      <p:bldP spid="15" grpId="0" animBg="1"/>
      <p:bldP spid="16" grpId="0" animBg="1"/>
      <p:bldP spid="17" grpId="0" animBg="1"/>
      <p:bldP spid="18" grpId="0" animBg="1"/>
      <p:bldP spid="19" grpId="0" animBg="1"/>
      <p:bldP spid="20" grpId="0"/>
      <p:bldP spid="21" grpId="0" animBg="1"/>
      <p:bldP spid="22" grpId="0"/>
      <p:bldP spid="23" grpId="0"/>
      <p:bldP spid="24" grpId="0"/>
      <p:bldP spid="25" grpId="0"/>
      <p:bldP spid="26" grpId="0"/>
      <p:bldP spid="27" grpId="0"/>
      <p:bldP spid="2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2063286" y="5044372"/>
            <a:ext cx="8351839" cy="746661"/>
            <a:chOff x="2195736" y="1500982"/>
            <a:chExt cx="6264695" cy="559866"/>
          </a:xfrm>
        </p:grpSpPr>
        <p:grpSp>
          <p:nvGrpSpPr>
            <p:cNvPr id="24" name="组合 23"/>
            <p:cNvGrpSpPr/>
            <p:nvPr/>
          </p:nvGrpSpPr>
          <p:grpSpPr>
            <a:xfrm>
              <a:off x="2865325" y="1500982"/>
              <a:ext cx="5595106" cy="559866"/>
              <a:chOff x="3203848" y="1257430"/>
              <a:chExt cx="4123615" cy="412624"/>
            </a:xfrm>
          </p:grpSpPr>
          <p:sp>
            <p:nvSpPr>
              <p:cNvPr id="26" name="圆角矩形 25"/>
              <p:cNvSpPr/>
              <p:nvPr/>
            </p:nvSpPr>
            <p:spPr>
              <a:xfrm>
                <a:off x="3203848" y="1257430"/>
                <a:ext cx="4123615" cy="412624"/>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00" b="1" dirty="0">
                  <a:effectLst>
                    <a:outerShdw blurRad="38100" dist="38100" dir="2700000" algn="tl">
                      <a:srgbClr val="000000">
                        <a:alpha val="43137"/>
                      </a:srgbClr>
                    </a:outerShdw>
                  </a:effectLst>
                </a:endParaRPr>
              </a:p>
            </p:txBody>
          </p:sp>
          <p:sp>
            <p:nvSpPr>
              <p:cNvPr id="27" name="矩形 26"/>
              <p:cNvSpPr/>
              <p:nvPr/>
            </p:nvSpPr>
            <p:spPr>
              <a:xfrm>
                <a:off x="4112076" y="1326728"/>
                <a:ext cx="1824822" cy="280640"/>
              </a:xfrm>
              <a:prstGeom prst="rect">
                <a:avLst/>
              </a:prstGeom>
            </p:spPr>
            <p:txBody>
              <a:bodyPr wrap="none">
                <a:spAutoFit/>
              </a:bodyPr>
              <a:lstStyle/>
              <a:p>
                <a:r>
                  <a:rPr lang="zh-CN" altLang="en-US" sz="2700" b="1" dirty="0">
                    <a:latin typeface="微软雅黑" panose="020B0503020204020204" pitchFamily="34" charset="-122"/>
                    <a:ea typeface="微软雅黑" panose="020B0503020204020204" pitchFamily="34" charset="-122"/>
                  </a:rPr>
                  <a:t>单击填加文本或标题</a:t>
                </a:r>
                <a:endParaRPr lang="zh-CN" altLang="en-US" sz="2700" b="1" dirty="0">
                  <a:latin typeface="微软雅黑" panose="020B0503020204020204" pitchFamily="34" charset="-122"/>
                  <a:ea typeface="微软雅黑" panose="020B0503020204020204" pitchFamily="34" charset="-122"/>
                </a:endParaRPr>
              </a:p>
            </p:txBody>
          </p:sp>
        </p:grpSp>
        <p:sp>
          <p:nvSpPr>
            <p:cNvPr id="25" name="圆角矩形 10"/>
            <p:cNvSpPr/>
            <p:nvPr/>
          </p:nvSpPr>
          <p:spPr>
            <a:xfrm>
              <a:off x="2195736" y="1500982"/>
              <a:ext cx="1031891" cy="559866"/>
            </a:xfrm>
            <a:custGeom>
              <a:avLst/>
              <a:gdLst/>
              <a:ahLst/>
              <a:cxnLst/>
              <a:rect l="l" t="t" r="r" b="b"/>
              <a:pathLst>
                <a:path w="760508" h="412624">
                  <a:moveTo>
                    <a:pt x="68772" y="0"/>
                  </a:moveTo>
                  <a:lnTo>
                    <a:pt x="322746" y="0"/>
                  </a:lnTo>
                  <a:lnTo>
                    <a:pt x="397990" y="0"/>
                  </a:lnTo>
                  <a:lnTo>
                    <a:pt x="554196" y="0"/>
                  </a:lnTo>
                  <a:lnTo>
                    <a:pt x="760508" y="206312"/>
                  </a:lnTo>
                  <a:lnTo>
                    <a:pt x="554196" y="412624"/>
                  </a:lnTo>
                  <a:lnTo>
                    <a:pt x="397990" y="412624"/>
                  </a:lnTo>
                  <a:lnTo>
                    <a:pt x="322746" y="412624"/>
                  </a:lnTo>
                  <a:lnTo>
                    <a:pt x="68772" y="412624"/>
                  </a:lnTo>
                  <a:cubicBezTo>
                    <a:pt x="30790" y="412624"/>
                    <a:pt x="0" y="381834"/>
                    <a:pt x="0" y="343852"/>
                  </a:cubicBezTo>
                  <a:lnTo>
                    <a:pt x="0" y="68772"/>
                  </a:lnTo>
                  <a:cubicBezTo>
                    <a:pt x="0" y="30790"/>
                    <a:pt x="30790" y="0"/>
                    <a:pt x="68772" y="0"/>
                  </a:cubicBezTo>
                  <a:close/>
                </a:path>
              </a:pathLst>
            </a:custGeom>
            <a:solidFill>
              <a:srgbClr val="0070BC"/>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00" b="1" dirty="0"/>
                <a:t>4.</a:t>
              </a:r>
              <a:endParaRPr lang="zh-CN" altLang="en-US" sz="2700" b="1" dirty="0"/>
            </a:p>
          </p:txBody>
        </p:sp>
      </p:grpSp>
      <p:grpSp>
        <p:nvGrpSpPr>
          <p:cNvPr id="28" name="组合 27"/>
          <p:cNvGrpSpPr/>
          <p:nvPr/>
        </p:nvGrpSpPr>
        <p:grpSpPr>
          <a:xfrm>
            <a:off x="2955954" y="1626771"/>
            <a:ext cx="7459170" cy="746662"/>
            <a:chOff x="3203848" y="1942036"/>
            <a:chExt cx="4123615" cy="412624"/>
          </a:xfrm>
          <a:solidFill>
            <a:schemeClr val="accent1"/>
          </a:solidFill>
        </p:grpSpPr>
        <p:sp>
          <p:nvSpPr>
            <p:cNvPr id="29" name="圆角矩形 28"/>
            <p:cNvSpPr/>
            <p:nvPr/>
          </p:nvSpPr>
          <p:spPr>
            <a:xfrm>
              <a:off x="3203848" y="1942036"/>
              <a:ext cx="4123615" cy="412624"/>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00" b="1" dirty="0">
                <a:effectLst>
                  <a:outerShdw blurRad="38100" dist="38100" dir="2700000" algn="tl">
                    <a:srgbClr val="000000">
                      <a:alpha val="43137"/>
                    </a:srgbClr>
                  </a:outerShdw>
                </a:effectLst>
              </a:endParaRPr>
            </a:p>
          </p:txBody>
        </p:sp>
        <p:sp>
          <p:nvSpPr>
            <p:cNvPr id="30" name="矩形 29"/>
            <p:cNvSpPr/>
            <p:nvPr/>
          </p:nvSpPr>
          <p:spPr>
            <a:xfrm>
              <a:off x="4119059" y="2012303"/>
              <a:ext cx="1824822" cy="280640"/>
            </a:xfrm>
            <a:prstGeom prst="rect">
              <a:avLst/>
            </a:prstGeom>
            <a:noFill/>
          </p:spPr>
          <p:txBody>
            <a:bodyPr wrap="none">
              <a:spAutoFit/>
            </a:bodyPr>
            <a:lstStyle/>
            <a:p>
              <a:r>
                <a:rPr lang="zh-CN" altLang="en-US" sz="2700" b="1" dirty="0">
                  <a:latin typeface="微软雅黑" panose="020B0503020204020204" pitchFamily="34" charset="-122"/>
                  <a:ea typeface="微软雅黑" panose="020B0503020204020204" pitchFamily="34" charset="-122"/>
                </a:rPr>
                <a:t>单击填加文本或标题</a:t>
              </a:r>
              <a:endParaRPr lang="zh-CN" altLang="en-US" sz="2700" b="1" dirty="0">
                <a:latin typeface="微软雅黑" panose="020B0503020204020204" pitchFamily="34" charset="-122"/>
                <a:ea typeface="微软雅黑" panose="020B0503020204020204" pitchFamily="34" charset="-122"/>
              </a:endParaRPr>
            </a:p>
          </p:txBody>
        </p:sp>
      </p:grpSp>
      <p:sp>
        <p:nvSpPr>
          <p:cNvPr id="31" name="圆角矩形 10"/>
          <p:cNvSpPr/>
          <p:nvPr/>
        </p:nvSpPr>
        <p:spPr>
          <a:xfrm>
            <a:off x="2063285" y="1626767"/>
            <a:ext cx="1375676" cy="746661"/>
          </a:xfrm>
          <a:custGeom>
            <a:avLst/>
            <a:gdLst/>
            <a:ahLst/>
            <a:cxnLst/>
            <a:rect l="l" t="t" r="r" b="b"/>
            <a:pathLst>
              <a:path w="760508" h="412624">
                <a:moveTo>
                  <a:pt x="68772" y="0"/>
                </a:moveTo>
                <a:lnTo>
                  <a:pt x="322746" y="0"/>
                </a:lnTo>
                <a:lnTo>
                  <a:pt x="397990" y="0"/>
                </a:lnTo>
                <a:lnTo>
                  <a:pt x="554196" y="0"/>
                </a:lnTo>
                <a:lnTo>
                  <a:pt x="760508" y="206312"/>
                </a:lnTo>
                <a:lnTo>
                  <a:pt x="554196" y="412624"/>
                </a:lnTo>
                <a:lnTo>
                  <a:pt x="397990" y="412624"/>
                </a:lnTo>
                <a:lnTo>
                  <a:pt x="322746" y="412624"/>
                </a:lnTo>
                <a:lnTo>
                  <a:pt x="68772" y="412624"/>
                </a:lnTo>
                <a:cubicBezTo>
                  <a:pt x="30790" y="412624"/>
                  <a:pt x="0" y="381834"/>
                  <a:pt x="0" y="343852"/>
                </a:cubicBezTo>
                <a:lnTo>
                  <a:pt x="0" y="68772"/>
                </a:lnTo>
                <a:cubicBezTo>
                  <a:pt x="0" y="30790"/>
                  <a:pt x="30790" y="0"/>
                  <a:pt x="68772" y="0"/>
                </a:cubicBezTo>
                <a:close/>
              </a:path>
            </a:pathLst>
          </a:custGeom>
          <a:solidFill>
            <a:srgbClr val="0070BC"/>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sz="2700" b="1" dirty="0"/>
              <a:t>1.</a:t>
            </a:r>
            <a:endParaRPr lang="zh-CN" altLang="en-US" sz="2700" b="1" dirty="0"/>
          </a:p>
        </p:txBody>
      </p:sp>
      <p:sp>
        <p:nvSpPr>
          <p:cNvPr id="8" name="五边形 7"/>
          <p:cNvSpPr/>
          <p:nvPr/>
        </p:nvSpPr>
        <p:spPr>
          <a:xfrm>
            <a:off x="0" y="452774"/>
            <a:ext cx="1871287" cy="480164"/>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91" name="标题 1"/>
          <p:cNvSpPr txBox="1"/>
          <p:nvPr/>
        </p:nvSpPr>
        <p:spPr>
          <a:xfrm>
            <a:off x="307737" y="404758"/>
            <a:ext cx="1440403"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过渡页</a:t>
            </a:r>
            <a:endParaRPr lang="zh-CN" altLang="en-US" sz="2700" dirty="0"/>
          </a:p>
        </p:txBody>
      </p:sp>
      <p:sp>
        <p:nvSpPr>
          <p:cNvPr id="10" name="燕尾形 9"/>
          <p:cNvSpPr/>
          <p:nvPr/>
        </p:nvSpPr>
        <p:spPr>
          <a:xfrm>
            <a:off x="1748140"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endParaRPr>
          </a:p>
        </p:txBody>
      </p:sp>
      <p:sp>
        <p:nvSpPr>
          <p:cNvPr id="94" name="燕尾形 93"/>
          <p:cNvSpPr/>
          <p:nvPr/>
        </p:nvSpPr>
        <p:spPr>
          <a:xfrm>
            <a:off x="2036134"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endParaRPr>
          </a:p>
        </p:txBody>
      </p:sp>
      <p:grpSp>
        <p:nvGrpSpPr>
          <p:cNvPr id="42" name="组合 41"/>
          <p:cNvGrpSpPr/>
          <p:nvPr/>
        </p:nvGrpSpPr>
        <p:grpSpPr>
          <a:xfrm>
            <a:off x="2955954" y="3909958"/>
            <a:ext cx="7459170" cy="746656"/>
            <a:chOff x="3203848" y="3311254"/>
            <a:chExt cx="4123615" cy="412621"/>
          </a:xfrm>
          <a:solidFill>
            <a:schemeClr val="accent1"/>
          </a:solidFill>
        </p:grpSpPr>
        <p:sp>
          <p:nvSpPr>
            <p:cNvPr id="43" name="圆角矩形 42"/>
            <p:cNvSpPr/>
            <p:nvPr/>
          </p:nvSpPr>
          <p:spPr>
            <a:xfrm>
              <a:off x="3203848" y="3311254"/>
              <a:ext cx="4123615" cy="412621"/>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00" b="1" dirty="0">
                <a:effectLst>
                  <a:outerShdw blurRad="38100" dist="38100" dir="2700000" algn="tl">
                    <a:srgbClr val="000000">
                      <a:alpha val="43137"/>
                    </a:srgbClr>
                  </a:outerShdw>
                </a:effectLst>
              </a:endParaRPr>
            </a:p>
          </p:txBody>
        </p:sp>
        <p:sp>
          <p:nvSpPr>
            <p:cNvPr id="44" name="矩形 43"/>
            <p:cNvSpPr/>
            <p:nvPr/>
          </p:nvSpPr>
          <p:spPr>
            <a:xfrm>
              <a:off x="4112076" y="3381519"/>
              <a:ext cx="1824822" cy="280640"/>
            </a:xfrm>
            <a:prstGeom prst="rect">
              <a:avLst/>
            </a:prstGeom>
            <a:noFill/>
          </p:spPr>
          <p:txBody>
            <a:bodyPr wrap="none">
              <a:spAutoFit/>
            </a:bodyPr>
            <a:lstStyle/>
            <a:p>
              <a:r>
                <a:rPr lang="zh-CN" altLang="en-US" sz="2700" b="1" dirty="0">
                  <a:latin typeface="微软雅黑" panose="020B0503020204020204" pitchFamily="34" charset="-122"/>
                  <a:ea typeface="微软雅黑" panose="020B0503020204020204" pitchFamily="34" charset="-122"/>
                </a:rPr>
                <a:t>单击填加文本或标题</a:t>
              </a:r>
              <a:endParaRPr lang="zh-CN" altLang="en-US" sz="2700" b="1" dirty="0">
                <a:latin typeface="微软雅黑" panose="020B0503020204020204" pitchFamily="34" charset="-122"/>
                <a:ea typeface="微软雅黑" panose="020B0503020204020204" pitchFamily="34" charset="-122"/>
              </a:endParaRPr>
            </a:p>
          </p:txBody>
        </p:sp>
      </p:grpSp>
      <p:grpSp>
        <p:nvGrpSpPr>
          <p:cNvPr id="45" name="组合 44"/>
          <p:cNvGrpSpPr/>
          <p:nvPr/>
        </p:nvGrpSpPr>
        <p:grpSpPr>
          <a:xfrm>
            <a:off x="2955954" y="2757564"/>
            <a:ext cx="7459170" cy="746657"/>
            <a:chOff x="3203848" y="2626644"/>
            <a:chExt cx="4123615" cy="412621"/>
          </a:xfrm>
          <a:solidFill>
            <a:schemeClr val="accent1"/>
          </a:solidFill>
        </p:grpSpPr>
        <p:sp>
          <p:nvSpPr>
            <p:cNvPr id="46" name="圆角矩形 45"/>
            <p:cNvSpPr/>
            <p:nvPr/>
          </p:nvSpPr>
          <p:spPr>
            <a:xfrm>
              <a:off x="3203848" y="2626644"/>
              <a:ext cx="4123615" cy="412621"/>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00" b="1" dirty="0">
                <a:effectLst>
                  <a:outerShdw blurRad="38100" dist="38100" dir="2700000" algn="tl">
                    <a:srgbClr val="000000">
                      <a:alpha val="43137"/>
                    </a:srgbClr>
                  </a:outerShdw>
                </a:effectLst>
              </a:endParaRPr>
            </a:p>
          </p:txBody>
        </p:sp>
        <p:sp>
          <p:nvSpPr>
            <p:cNvPr id="47" name="矩形 46"/>
            <p:cNvSpPr/>
            <p:nvPr/>
          </p:nvSpPr>
          <p:spPr>
            <a:xfrm>
              <a:off x="4119059" y="2696911"/>
              <a:ext cx="1824822" cy="280640"/>
            </a:xfrm>
            <a:prstGeom prst="rect">
              <a:avLst/>
            </a:prstGeom>
            <a:noFill/>
          </p:spPr>
          <p:txBody>
            <a:bodyPr wrap="none">
              <a:spAutoFit/>
            </a:bodyPr>
            <a:lstStyle/>
            <a:p>
              <a:r>
                <a:rPr lang="zh-CN" altLang="en-US" sz="2700" b="1" dirty="0">
                  <a:latin typeface="微软雅黑" panose="020B0503020204020204" pitchFamily="34" charset="-122"/>
                  <a:ea typeface="微软雅黑" panose="020B0503020204020204" pitchFamily="34" charset="-122"/>
                </a:rPr>
                <a:t>单击填加文本或标题</a:t>
              </a:r>
              <a:endParaRPr lang="zh-CN" altLang="en-US" sz="2700" b="1" dirty="0">
                <a:latin typeface="微软雅黑" panose="020B0503020204020204" pitchFamily="34" charset="-122"/>
                <a:ea typeface="微软雅黑" panose="020B0503020204020204" pitchFamily="34" charset="-122"/>
              </a:endParaRPr>
            </a:p>
          </p:txBody>
        </p:sp>
      </p:grpSp>
      <p:sp>
        <p:nvSpPr>
          <p:cNvPr id="55" name="圆角矩形 10"/>
          <p:cNvSpPr/>
          <p:nvPr/>
        </p:nvSpPr>
        <p:spPr>
          <a:xfrm>
            <a:off x="2063285" y="3909958"/>
            <a:ext cx="1375676" cy="746661"/>
          </a:xfrm>
          <a:custGeom>
            <a:avLst/>
            <a:gdLst/>
            <a:ahLst/>
            <a:cxnLst/>
            <a:rect l="l" t="t" r="r" b="b"/>
            <a:pathLst>
              <a:path w="760508" h="412624">
                <a:moveTo>
                  <a:pt x="68772" y="0"/>
                </a:moveTo>
                <a:lnTo>
                  <a:pt x="322746" y="0"/>
                </a:lnTo>
                <a:lnTo>
                  <a:pt x="397990" y="0"/>
                </a:lnTo>
                <a:lnTo>
                  <a:pt x="554196" y="0"/>
                </a:lnTo>
                <a:lnTo>
                  <a:pt x="760508" y="206312"/>
                </a:lnTo>
                <a:lnTo>
                  <a:pt x="554196" y="412624"/>
                </a:lnTo>
                <a:lnTo>
                  <a:pt x="397990" y="412624"/>
                </a:lnTo>
                <a:lnTo>
                  <a:pt x="322746" y="412624"/>
                </a:lnTo>
                <a:lnTo>
                  <a:pt x="68772" y="412624"/>
                </a:lnTo>
                <a:cubicBezTo>
                  <a:pt x="30790" y="412624"/>
                  <a:pt x="0" y="381834"/>
                  <a:pt x="0" y="343852"/>
                </a:cubicBezTo>
                <a:lnTo>
                  <a:pt x="0" y="68772"/>
                </a:lnTo>
                <a:cubicBezTo>
                  <a:pt x="0" y="30790"/>
                  <a:pt x="30790" y="0"/>
                  <a:pt x="68772" y="0"/>
                </a:cubicBezTo>
                <a:close/>
              </a:path>
            </a:pathLst>
          </a:custGeom>
          <a:solidFill>
            <a:srgbClr val="0070BC"/>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sz="2700" b="1" dirty="0"/>
              <a:t>3.</a:t>
            </a:r>
            <a:endParaRPr lang="zh-CN" altLang="en-US" sz="2700" b="1" dirty="0"/>
          </a:p>
        </p:txBody>
      </p:sp>
      <p:sp>
        <p:nvSpPr>
          <p:cNvPr id="56" name="圆角矩形 10"/>
          <p:cNvSpPr/>
          <p:nvPr/>
        </p:nvSpPr>
        <p:spPr>
          <a:xfrm>
            <a:off x="2063285" y="2757560"/>
            <a:ext cx="1375676" cy="746661"/>
          </a:xfrm>
          <a:custGeom>
            <a:avLst/>
            <a:gdLst/>
            <a:ahLst/>
            <a:cxnLst/>
            <a:rect l="l" t="t" r="r" b="b"/>
            <a:pathLst>
              <a:path w="760508" h="412624">
                <a:moveTo>
                  <a:pt x="68772" y="0"/>
                </a:moveTo>
                <a:lnTo>
                  <a:pt x="322746" y="0"/>
                </a:lnTo>
                <a:lnTo>
                  <a:pt x="397990" y="0"/>
                </a:lnTo>
                <a:lnTo>
                  <a:pt x="554196" y="0"/>
                </a:lnTo>
                <a:lnTo>
                  <a:pt x="760508" y="206312"/>
                </a:lnTo>
                <a:lnTo>
                  <a:pt x="554196" y="412624"/>
                </a:lnTo>
                <a:lnTo>
                  <a:pt x="397990" y="412624"/>
                </a:lnTo>
                <a:lnTo>
                  <a:pt x="322746" y="412624"/>
                </a:lnTo>
                <a:lnTo>
                  <a:pt x="68772" y="412624"/>
                </a:lnTo>
                <a:cubicBezTo>
                  <a:pt x="30790" y="412624"/>
                  <a:pt x="0" y="381834"/>
                  <a:pt x="0" y="343852"/>
                </a:cubicBezTo>
                <a:lnTo>
                  <a:pt x="0" y="68772"/>
                </a:lnTo>
                <a:cubicBezTo>
                  <a:pt x="0" y="30790"/>
                  <a:pt x="30790" y="0"/>
                  <a:pt x="68772" y="0"/>
                </a:cubicBezTo>
                <a:close/>
              </a:path>
            </a:pathLst>
          </a:custGeom>
          <a:solidFill>
            <a:srgbClr val="0070BC"/>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sz="2700" b="1" dirty="0"/>
              <a:t>2.</a:t>
            </a:r>
            <a:endParaRPr lang="zh-CN" altLang="en-US" sz="2700" b="1" dirty="0"/>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 calcmode="lin" valueType="num">
                                      <p:cBhvr additive="base">
                                        <p:cTn id="7" dur="500" fill="hold"/>
                                        <p:tgtEl>
                                          <p:spTgt spid="91"/>
                                        </p:tgtEl>
                                        <p:attrNameLst>
                                          <p:attrName>ppt_x</p:attrName>
                                        </p:attrNameLst>
                                      </p:cBhvr>
                                      <p:tavLst>
                                        <p:tav tm="0">
                                          <p:val>
                                            <p:strVal val="0-#ppt_w/2"/>
                                          </p:val>
                                        </p:tav>
                                        <p:tav tm="100000">
                                          <p:val>
                                            <p:strVal val="#ppt_x"/>
                                          </p:val>
                                        </p:tav>
                                      </p:tavLst>
                                    </p:anim>
                                    <p:anim calcmode="lin" valueType="num">
                                      <p:cBhvr additive="base">
                                        <p:cTn id="8" dur="500" fill="hold"/>
                                        <p:tgtEl>
                                          <p:spTgt spid="9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63" presetClass="path" presetSubtype="0" accel="50000" decel="50000" fill="hold" grpId="0" nodeType="afterEffect">
                                  <p:stCondLst>
                                    <p:cond delay="0"/>
                                  </p:stCondLst>
                                  <p:childTnLst>
                                    <p:animMotion origin="layout" path="M -4.44444E-6 -1.384E-6 L 0.62865 -1.384E-6 " pathEditMode="relative" rAng="0" ptsTypes="AA">
                                      <p:cBhvr>
                                        <p:cTn id="11" dur="1000" fill="hold"/>
                                        <p:tgtEl>
                                          <p:spTgt spid="56"/>
                                        </p:tgtEl>
                                        <p:attrNameLst>
                                          <p:attrName>ppt_x</p:attrName>
                                          <p:attrName>ppt_y</p:attrName>
                                        </p:attrNameLst>
                                      </p:cBhvr>
                                      <p:rCtr x="31424" y="0"/>
                                    </p:animMotion>
                                  </p:childTnLst>
                                </p:cTn>
                              </p:par>
                              <p:par>
                                <p:cTn id="12" presetID="63" presetClass="path" presetSubtype="0" accel="50000" decel="50000" fill="hold" grpId="0" nodeType="withEffect">
                                  <p:stCondLst>
                                    <p:cond delay="0"/>
                                  </p:stCondLst>
                                  <p:childTnLst>
                                    <p:animMotion origin="layout" path="M -4.44444E-6 1.77325E-6 L 0.62865 1.77325E-6 " pathEditMode="relative" rAng="0" ptsTypes="AA">
                                      <p:cBhvr>
                                        <p:cTn id="13" dur="1000" fill="hold"/>
                                        <p:tgtEl>
                                          <p:spTgt spid="55"/>
                                        </p:tgtEl>
                                        <p:attrNameLst>
                                          <p:attrName>ppt_x</p:attrName>
                                          <p:attrName>ppt_y</p:attrName>
                                        </p:attrNameLst>
                                      </p:cBhvr>
                                      <p:rCtr x="31424" y="0"/>
                                    </p:animMotion>
                                  </p:childTnLst>
                                </p:cTn>
                              </p:par>
                              <p:par>
                                <p:cTn id="14" presetID="63" presetClass="path" presetSubtype="0" accel="50000" decel="50000" fill="hold" grpId="0" nodeType="withEffect">
                                  <p:stCondLst>
                                    <p:cond delay="0"/>
                                  </p:stCondLst>
                                  <p:childTnLst>
                                    <p:animMotion origin="layout" path="M -4.44444E-6 -9.57677E-7 L 0.62865 -9.57677E-7 " pathEditMode="relative" rAng="0" ptsTypes="AA">
                                      <p:cBhvr>
                                        <p:cTn id="15" dur="1000" fill="hold"/>
                                        <p:tgtEl>
                                          <p:spTgt spid="31"/>
                                        </p:tgtEl>
                                        <p:attrNameLst>
                                          <p:attrName>ppt_x</p:attrName>
                                          <p:attrName>ppt_y</p:attrName>
                                        </p:attrNameLst>
                                      </p:cBhvr>
                                      <p:rCtr x="31424" y="0"/>
                                    </p:animMotion>
                                  </p:childTnLst>
                                </p:cTn>
                              </p:par>
                              <p:par>
                                <p:cTn id="16" presetID="2" presetClass="exit" presetSubtype="2" fill="hold" grpId="1" nodeType="withEffect">
                                  <p:stCondLst>
                                    <p:cond delay="0"/>
                                  </p:stCondLst>
                                  <p:childTnLst>
                                    <p:anim calcmode="lin" valueType="num">
                                      <p:cBhvr additive="base">
                                        <p:cTn id="17" dur="500"/>
                                        <p:tgtEl>
                                          <p:spTgt spid="31"/>
                                        </p:tgtEl>
                                        <p:attrNameLst>
                                          <p:attrName>ppt_x</p:attrName>
                                        </p:attrNameLst>
                                      </p:cBhvr>
                                      <p:tavLst>
                                        <p:tav tm="0">
                                          <p:val>
                                            <p:strVal val="ppt_x"/>
                                          </p:val>
                                        </p:tav>
                                        <p:tav tm="100000">
                                          <p:val>
                                            <p:strVal val="1+ppt_w/2"/>
                                          </p:val>
                                        </p:tav>
                                      </p:tavLst>
                                    </p:anim>
                                    <p:anim calcmode="lin" valueType="num">
                                      <p:cBhvr additive="base">
                                        <p:cTn id="18" dur="500"/>
                                        <p:tgtEl>
                                          <p:spTgt spid="31"/>
                                        </p:tgtEl>
                                        <p:attrNameLst>
                                          <p:attrName>ppt_y</p:attrName>
                                        </p:attrNameLst>
                                      </p:cBhvr>
                                      <p:tavLst>
                                        <p:tav tm="0">
                                          <p:val>
                                            <p:strVal val="ppt_y"/>
                                          </p:val>
                                        </p:tav>
                                        <p:tav tm="100000">
                                          <p:val>
                                            <p:strVal val="ppt_y"/>
                                          </p:val>
                                        </p:tav>
                                      </p:tavLst>
                                    </p:anim>
                                    <p:set>
                                      <p:cBhvr>
                                        <p:cTn id="19" dur="1" fill="hold">
                                          <p:stCondLst>
                                            <p:cond delay="499"/>
                                          </p:stCondLst>
                                        </p:cTn>
                                        <p:tgtEl>
                                          <p:spTgt spid="31"/>
                                        </p:tgtEl>
                                        <p:attrNameLst>
                                          <p:attrName>style.visibility</p:attrName>
                                        </p:attrNameLst>
                                      </p:cBhvr>
                                      <p:to>
                                        <p:strVal val="hidden"/>
                                      </p:to>
                                    </p:set>
                                  </p:childTnLst>
                                </p:cTn>
                              </p:par>
                              <p:par>
                                <p:cTn id="20" presetID="2" presetClass="exit" presetSubtype="2" fill="hold" grpId="1" nodeType="withEffect">
                                  <p:stCondLst>
                                    <p:cond delay="0"/>
                                  </p:stCondLst>
                                  <p:childTnLst>
                                    <p:anim calcmode="lin" valueType="num">
                                      <p:cBhvr additive="base">
                                        <p:cTn id="21" dur="500"/>
                                        <p:tgtEl>
                                          <p:spTgt spid="56"/>
                                        </p:tgtEl>
                                        <p:attrNameLst>
                                          <p:attrName>ppt_x</p:attrName>
                                        </p:attrNameLst>
                                      </p:cBhvr>
                                      <p:tavLst>
                                        <p:tav tm="0">
                                          <p:val>
                                            <p:strVal val="ppt_x"/>
                                          </p:val>
                                        </p:tav>
                                        <p:tav tm="100000">
                                          <p:val>
                                            <p:strVal val="1+ppt_w/2"/>
                                          </p:val>
                                        </p:tav>
                                      </p:tavLst>
                                    </p:anim>
                                    <p:anim calcmode="lin" valueType="num">
                                      <p:cBhvr additive="base">
                                        <p:cTn id="22" dur="500"/>
                                        <p:tgtEl>
                                          <p:spTgt spid="56"/>
                                        </p:tgtEl>
                                        <p:attrNameLst>
                                          <p:attrName>ppt_y</p:attrName>
                                        </p:attrNameLst>
                                      </p:cBhvr>
                                      <p:tavLst>
                                        <p:tav tm="0">
                                          <p:val>
                                            <p:strVal val="ppt_y"/>
                                          </p:val>
                                        </p:tav>
                                        <p:tav tm="100000">
                                          <p:val>
                                            <p:strVal val="ppt_y"/>
                                          </p:val>
                                        </p:tav>
                                      </p:tavLst>
                                    </p:anim>
                                    <p:set>
                                      <p:cBhvr>
                                        <p:cTn id="23" dur="1" fill="hold">
                                          <p:stCondLst>
                                            <p:cond delay="499"/>
                                          </p:stCondLst>
                                        </p:cTn>
                                        <p:tgtEl>
                                          <p:spTgt spid="56"/>
                                        </p:tgtEl>
                                        <p:attrNameLst>
                                          <p:attrName>style.visibility</p:attrName>
                                        </p:attrNameLst>
                                      </p:cBhvr>
                                      <p:to>
                                        <p:strVal val="hidden"/>
                                      </p:to>
                                    </p:set>
                                  </p:childTnLst>
                                </p:cTn>
                              </p:par>
                              <p:par>
                                <p:cTn id="24" presetID="2" presetClass="exit" presetSubtype="2" fill="hold" nodeType="withEffect">
                                  <p:stCondLst>
                                    <p:cond delay="0"/>
                                  </p:stCondLst>
                                  <p:childTnLst>
                                    <p:anim calcmode="lin" valueType="num">
                                      <p:cBhvr additive="base">
                                        <p:cTn id="25" dur="500"/>
                                        <p:tgtEl>
                                          <p:spTgt spid="45"/>
                                        </p:tgtEl>
                                        <p:attrNameLst>
                                          <p:attrName>ppt_x</p:attrName>
                                        </p:attrNameLst>
                                      </p:cBhvr>
                                      <p:tavLst>
                                        <p:tav tm="0">
                                          <p:val>
                                            <p:strVal val="ppt_x"/>
                                          </p:val>
                                        </p:tav>
                                        <p:tav tm="100000">
                                          <p:val>
                                            <p:strVal val="1+ppt_w/2"/>
                                          </p:val>
                                        </p:tav>
                                      </p:tavLst>
                                    </p:anim>
                                    <p:anim calcmode="lin" valueType="num">
                                      <p:cBhvr additive="base">
                                        <p:cTn id="26" dur="500"/>
                                        <p:tgtEl>
                                          <p:spTgt spid="45"/>
                                        </p:tgtEl>
                                        <p:attrNameLst>
                                          <p:attrName>ppt_y</p:attrName>
                                        </p:attrNameLst>
                                      </p:cBhvr>
                                      <p:tavLst>
                                        <p:tav tm="0">
                                          <p:val>
                                            <p:strVal val="ppt_y"/>
                                          </p:val>
                                        </p:tav>
                                        <p:tav tm="100000">
                                          <p:val>
                                            <p:strVal val="ppt_y"/>
                                          </p:val>
                                        </p:tav>
                                      </p:tavLst>
                                    </p:anim>
                                    <p:set>
                                      <p:cBhvr>
                                        <p:cTn id="27" dur="1" fill="hold">
                                          <p:stCondLst>
                                            <p:cond delay="499"/>
                                          </p:stCondLst>
                                        </p:cTn>
                                        <p:tgtEl>
                                          <p:spTgt spid="45"/>
                                        </p:tgtEl>
                                        <p:attrNameLst>
                                          <p:attrName>style.visibility</p:attrName>
                                        </p:attrNameLst>
                                      </p:cBhvr>
                                      <p:to>
                                        <p:strVal val="hidden"/>
                                      </p:to>
                                    </p:set>
                                  </p:childTnLst>
                                </p:cTn>
                              </p:par>
                              <p:par>
                                <p:cTn id="28" presetID="2" presetClass="exit" presetSubtype="2" fill="hold" grpId="1" nodeType="withEffect">
                                  <p:stCondLst>
                                    <p:cond delay="0"/>
                                  </p:stCondLst>
                                  <p:childTnLst>
                                    <p:anim calcmode="lin" valueType="num">
                                      <p:cBhvr additive="base">
                                        <p:cTn id="29" dur="500"/>
                                        <p:tgtEl>
                                          <p:spTgt spid="55"/>
                                        </p:tgtEl>
                                        <p:attrNameLst>
                                          <p:attrName>ppt_x</p:attrName>
                                        </p:attrNameLst>
                                      </p:cBhvr>
                                      <p:tavLst>
                                        <p:tav tm="0">
                                          <p:val>
                                            <p:strVal val="ppt_x"/>
                                          </p:val>
                                        </p:tav>
                                        <p:tav tm="100000">
                                          <p:val>
                                            <p:strVal val="1+ppt_w/2"/>
                                          </p:val>
                                        </p:tav>
                                      </p:tavLst>
                                    </p:anim>
                                    <p:anim calcmode="lin" valueType="num">
                                      <p:cBhvr additive="base">
                                        <p:cTn id="30" dur="500"/>
                                        <p:tgtEl>
                                          <p:spTgt spid="55"/>
                                        </p:tgtEl>
                                        <p:attrNameLst>
                                          <p:attrName>ppt_y</p:attrName>
                                        </p:attrNameLst>
                                      </p:cBhvr>
                                      <p:tavLst>
                                        <p:tav tm="0">
                                          <p:val>
                                            <p:strVal val="ppt_y"/>
                                          </p:val>
                                        </p:tav>
                                        <p:tav tm="100000">
                                          <p:val>
                                            <p:strVal val="ppt_y"/>
                                          </p:val>
                                        </p:tav>
                                      </p:tavLst>
                                    </p:anim>
                                    <p:set>
                                      <p:cBhvr>
                                        <p:cTn id="31" dur="1" fill="hold">
                                          <p:stCondLst>
                                            <p:cond delay="499"/>
                                          </p:stCondLst>
                                        </p:cTn>
                                        <p:tgtEl>
                                          <p:spTgt spid="55"/>
                                        </p:tgtEl>
                                        <p:attrNameLst>
                                          <p:attrName>style.visibility</p:attrName>
                                        </p:attrNameLst>
                                      </p:cBhvr>
                                      <p:to>
                                        <p:strVal val="hidden"/>
                                      </p:to>
                                    </p:set>
                                  </p:childTnLst>
                                </p:cTn>
                              </p:par>
                              <p:par>
                                <p:cTn id="32" presetID="2" presetClass="exit" presetSubtype="2" fill="hold" nodeType="withEffect">
                                  <p:stCondLst>
                                    <p:cond delay="0"/>
                                  </p:stCondLst>
                                  <p:childTnLst>
                                    <p:anim calcmode="lin" valueType="num">
                                      <p:cBhvr additive="base">
                                        <p:cTn id="33" dur="500"/>
                                        <p:tgtEl>
                                          <p:spTgt spid="28"/>
                                        </p:tgtEl>
                                        <p:attrNameLst>
                                          <p:attrName>ppt_x</p:attrName>
                                        </p:attrNameLst>
                                      </p:cBhvr>
                                      <p:tavLst>
                                        <p:tav tm="0">
                                          <p:val>
                                            <p:strVal val="ppt_x"/>
                                          </p:val>
                                        </p:tav>
                                        <p:tav tm="100000">
                                          <p:val>
                                            <p:strVal val="1+ppt_w/2"/>
                                          </p:val>
                                        </p:tav>
                                      </p:tavLst>
                                    </p:anim>
                                    <p:anim calcmode="lin" valueType="num">
                                      <p:cBhvr additive="base">
                                        <p:cTn id="34" dur="500"/>
                                        <p:tgtEl>
                                          <p:spTgt spid="28"/>
                                        </p:tgtEl>
                                        <p:attrNameLst>
                                          <p:attrName>ppt_y</p:attrName>
                                        </p:attrNameLst>
                                      </p:cBhvr>
                                      <p:tavLst>
                                        <p:tav tm="0">
                                          <p:val>
                                            <p:strVal val="ppt_y"/>
                                          </p:val>
                                        </p:tav>
                                        <p:tav tm="100000">
                                          <p:val>
                                            <p:strVal val="ppt_y"/>
                                          </p:val>
                                        </p:tav>
                                      </p:tavLst>
                                    </p:anim>
                                    <p:set>
                                      <p:cBhvr>
                                        <p:cTn id="35" dur="1" fill="hold">
                                          <p:stCondLst>
                                            <p:cond delay="499"/>
                                          </p:stCondLst>
                                        </p:cTn>
                                        <p:tgtEl>
                                          <p:spTgt spid="28"/>
                                        </p:tgtEl>
                                        <p:attrNameLst>
                                          <p:attrName>style.visibility</p:attrName>
                                        </p:attrNameLst>
                                      </p:cBhvr>
                                      <p:to>
                                        <p:strVal val="hidden"/>
                                      </p:to>
                                    </p:set>
                                  </p:childTnLst>
                                </p:cTn>
                              </p:par>
                              <p:par>
                                <p:cTn id="36" presetID="2" presetClass="exit" presetSubtype="2" fill="hold" nodeType="withEffect">
                                  <p:stCondLst>
                                    <p:cond delay="0"/>
                                  </p:stCondLst>
                                  <p:childTnLst>
                                    <p:anim calcmode="lin" valueType="num">
                                      <p:cBhvr additive="base">
                                        <p:cTn id="37" dur="500"/>
                                        <p:tgtEl>
                                          <p:spTgt spid="42"/>
                                        </p:tgtEl>
                                        <p:attrNameLst>
                                          <p:attrName>ppt_x</p:attrName>
                                        </p:attrNameLst>
                                      </p:cBhvr>
                                      <p:tavLst>
                                        <p:tav tm="0">
                                          <p:val>
                                            <p:strVal val="ppt_x"/>
                                          </p:val>
                                        </p:tav>
                                        <p:tav tm="100000">
                                          <p:val>
                                            <p:strVal val="1+ppt_w/2"/>
                                          </p:val>
                                        </p:tav>
                                      </p:tavLst>
                                    </p:anim>
                                    <p:anim calcmode="lin" valueType="num">
                                      <p:cBhvr additive="base">
                                        <p:cTn id="38" dur="500"/>
                                        <p:tgtEl>
                                          <p:spTgt spid="42"/>
                                        </p:tgtEl>
                                        <p:attrNameLst>
                                          <p:attrName>ppt_y</p:attrName>
                                        </p:attrNameLst>
                                      </p:cBhvr>
                                      <p:tavLst>
                                        <p:tav tm="0">
                                          <p:val>
                                            <p:strVal val="ppt_y"/>
                                          </p:val>
                                        </p:tav>
                                        <p:tav tm="100000">
                                          <p:val>
                                            <p:strVal val="ppt_y"/>
                                          </p:val>
                                        </p:tav>
                                      </p:tavLst>
                                    </p:anim>
                                    <p:set>
                                      <p:cBhvr>
                                        <p:cTn id="39" dur="1" fill="hold">
                                          <p:stCondLst>
                                            <p:cond delay="499"/>
                                          </p:stCondLst>
                                        </p:cTn>
                                        <p:tgtEl>
                                          <p:spTgt spid="42"/>
                                        </p:tgtEl>
                                        <p:attrNameLst>
                                          <p:attrName>style.visibility</p:attrName>
                                        </p:attrNameLst>
                                      </p:cBhvr>
                                      <p:to>
                                        <p:strVal val="hidden"/>
                                      </p:to>
                                    </p:set>
                                  </p:childTnLst>
                                </p:cTn>
                              </p:par>
                            </p:childTnLst>
                          </p:cTn>
                        </p:par>
                        <p:par>
                          <p:cTn id="40" fill="hold">
                            <p:stCondLst>
                              <p:cond delay="1500"/>
                            </p:stCondLst>
                            <p:childTnLst>
                              <p:par>
                                <p:cTn id="41" presetID="42" presetClass="path" presetSubtype="0" accel="50000" decel="50000" fill="hold" nodeType="afterEffect">
                                  <p:stCondLst>
                                    <p:cond delay="0"/>
                                  </p:stCondLst>
                                  <p:childTnLst>
                                    <p:animMotion origin="layout" path="M 4.44444E-6 3.19741E-6 L 4.44444E-6 -0.30399 " pathEditMode="relative" rAng="0" ptsTypes="AA">
                                      <p:cBhvr>
                                        <p:cTn id="42" dur="500" fill="hold"/>
                                        <p:tgtEl>
                                          <p:spTgt spid="23"/>
                                        </p:tgtEl>
                                        <p:attrNameLst>
                                          <p:attrName>ppt_x</p:attrName>
                                          <p:attrName>ppt_y</p:attrName>
                                        </p:attrNameLst>
                                      </p:cBhvr>
                                      <p:rCtr x="0" y="-1519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1" grpId="1" animBg="1"/>
      <p:bldP spid="91" grpId="0"/>
      <p:bldP spid="55" grpId="0" animBg="1"/>
      <p:bldP spid="55" grpId="1" animBg="1"/>
      <p:bldP spid="56" grpId="0" animBg="1"/>
      <p:bldP spid="56" grpId="1"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1" y="452774"/>
            <a:ext cx="4079246" cy="480164"/>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 name="标题 1"/>
          <p:cNvSpPr txBox="1"/>
          <p:nvPr/>
        </p:nvSpPr>
        <p:spPr>
          <a:xfrm>
            <a:off x="527313" y="404758"/>
            <a:ext cx="3291518"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单击此处添加标题</a:t>
            </a:r>
            <a:endParaRPr lang="zh-CN" altLang="en-US" sz="2700" dirty="0"/>
          </a:p>
        </p:txBody>
      </p:sp>
      <p:sp>
        <p:nvSpPr>
          <p:cNvPr id="4" name="燕尾形 3"/>
          <p:cNvSpPr/>
          <p:nvPr/>
        </p:nvSpPr>
        <p:spPr>
          <a:xfrm>
            <a:off x="3956098"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 name="燕尾形 4"/>
          <p:cNvSpPr/>
          <p:nvPr/>
        </p:nvSpPr>
        <p:spPr>
          <a:xfrm>
            <a:off x="4244092"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7557211" y="1499404"/>
            <a:ext cx="3296810" cy="4683716"/>
            <a:chOff x="5586485" y="1349864"/>
            <a:chExt cx="2182401" cy="3099374"/>
          </a:xfrm>
        </p:grpSpPr>
        <p:sp>
          <p:nvSpPr>
            <p:cNvPr id="25" name="Freeform 33"/>
            <p:cNvSpPr/>
            <p:nvPr/>
          </p:nvSpPr>
          <p:spPr bwMode="auto">
            <a:xfrm>
              <a:off x="5586485" y="1349864"/>
              <a:ext cx="2182401" cy="3099374"/>
            </a:xfrm>
            <a:custGeom>
              <a:avLst/>
              <a:gdLst>
                <a:gd name="T0" fmla="*/ 834 w 834"/>
                <a:gd name="T1" fmla="*/ 1133 h 1183"/>
                <a:gd name="T2" fmla="*/ 785 w 834"/>
                <a:gd name="T3" fmla="*/ 1183 h 1183"/>
                <a:gd name="T4" fmla="*/ 50 w 834"/>
                <a:gd name="T5" fmla="*/ 1183 h 1183"/>
                <a:gd name="T6" fmla="*/ 0 w 834"/>
                <a:gd name="T7" fmla="*/ 1133 h 1183"/>
                <a:gd name="T8" fmla="*/ 0 w 834"/>
                <a:gd name="T9" fmla="*/ 49 h 1183"/>
                <a:gd name="T10" fmla="*/ 50 w 834"/>
                <a:gd name="T11" fmla="*/ 0 h 1183"/>
                <a:gd name="T12" fmla="*/ 785 w 834"/>
                <a:gd name="T13" fmla="*/ 0 h 1183"/>
                <a:gd name="T14" fmla="*/ 834 w 834"/>
                <a:gd name="T15" fmla="*/ 49 h 1183"/>
                <a:gd name="T16" fmla="*/ 834 w 834"/>
                <a:gd name="T17" fmla="*/ 1133 h 1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4" h="1183">
                  <a:moveTo>
                    <a:pt x="834" y="1133"/>
                  </a:moveTo>
                  <a:cubicBezTo>
                    <a:pt x="834" y="1160"/>
                    <a:pt x="812" y="1183"/>
                    <a:pt x="785" y="1183"/>
                  </a:cubicBezTo>
                  <a:cubicBezTo>
                    <a:pt x="50" y="1183"/>
                    <a:pt x="50" y="1183"/>
                    <a:pt x="50" y="1183"/>
                  </a:cubicBezTo>
                  <a:cubicBezTo>
                    <a:pt x="22" y="1183"/>
                    <a:pt x="0" y="1160"/>
                    <a:pt x="0" y="1133"/>
                  </a:cubicBezTo>
                  <a:cubicBezTo>
                    <a:pt x="0" y="49"/>
                    <a:pt x="0" y="49"/>
                    <a:pt x="0" y="49"/>
                  </a:cubicBezTo>
                  <a:cubicBezTo>
                    <a:pt x="0" y="22"/>
                    <a:pt x="22" y="0"/>
                    <a:pt x="50" y="0"/>
                  </a:cubicBezTo>
                  <a:cubicBezTo>
                    <a:pt x="785" y="0"/>
                    <a:pt x="785" y="0"/>
                    <a:pt x="785" y="0"/>
                  </a:cubicBezTo>
                  <a:cubicBezTo>
                    <a:pt x="812" y="0"/>
                    <a:pt x="834" y="22"/>
                    <a:pt x="834" y="49"/>
                  </a:cubicBezTo>
                  <a:cubicBezTo>
                    <a:pt x="834" y="1133"/>
                    <a:pt x="834" y="1133"/>
                    <a:pt x="834" y="1133"/>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endParaRPr>
            </a:p>
          </p:txBody>
        </p:sp>
        <p:sp>
          <p:nvSpPr>
            <p:cNvPr id="26" name="Freeform 34"/>
            <p:cNvSpPr/>
            <p:nvPr/>
          </p:nvSpPr>
          <p:spPr bwMode="auto">
            <a:xfrm>
              <a:off x="5599585" y="1360344"/>
              <a:ext cx="2158821" cy="3075794"/>
            </a:xfrm>
            <a:custGeom>
              <a:avLst/>
              <a:gdLst>
                <a:gd name="T0" fmla="*/ 45 w 825"/>
                <a:gd name="T1" fmla="*/ 1174 h 1174"/>
                <a:gd name="T2" fmla="*/ 0 w 825"/>
                <a:gd name="T3" fmla="*/ 1129 h 1174"/>
                <a:gd name="T4" fmla="*/ 0 w 825"/>
                <a:gd name="T5" fmla="*/ 45 h 1174"/>
                <a:gd name="T6" fmla="*/ 45 w 825"/>
                <a:gd name="T7" fmla="*/ 0 h 1174"/>
                <a:gd name="T8" fmla="*/ 780 w 825"/>
                <a:gd name="T9" fmla="*/ 0 h 1174"/>
                <a:gd name="T10" fmla="*/ 825 w 825"/>
                <a:gd name="T11" fmla="*/ 45 h 1174"/>
                <a:gd name="T12" fmla="*/ 825 w 825"/>
                <a:gd name="T13" fmla="*/ 1129 h 1174"/>
                <a:gd name="T14" fmla="*/ 780 w 825"/>
                <a:gd name="T15" fmla="*/ 1174 h 1174"/>
                <a:gd name="T16" fmla="*/ 45 w 825"/>
                <a:gd name="T17" fmla="*/ 1174 h 1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5" h="1174">
                  <a:moveTo>
                    <a:pt x="45" y="1174"/>
                  </a:moveTo>
                  <a:cubicBezTo>
                    <a:pt x="20" y="1174"/>
                    <a:pt x="0" y="1154"/>
                    <a:pt x="0" y="1129"/>
                  </a:cubicBezTo>
                  <a:cubicBezTo>
                    <a:pt x="0" y="45"/>
                    <a:pt x="0" y="45"/>
                    <a:pt x="0" y="45"/>
                  </a:cubicBezTo>
                  <a:cubicBezTo>
                    <a:pt x="0" y="21"/>
                    <a:pt x="20" y="0"/>
                    <a:pt x="45" y="0"/>
                  </a:cubicBezTo>
                  <a:cubicBezTo>
                    <a:pt x="780" y="0"/>
                    <a:pt x="780" y="0"/>
                    <a:pt x="780" y="0"/>
                  </a:cubicBezTo>
                  <a:cubicBezTo>
                    <a:pt x="805" y="0"/>
                    <a:pt x="825" y="21"/>
                    <a:pt x="825" y="45"/>
                  </a:cubicBezTo>
                  <a:cubicBezTo>
                    <a:pt x="825" y="1129"/>
                    <a:pt x="825" y="1129"/>
                    <a:pt x="825" y="1129"/>
                  </a:cubicBezTo>
                  <a:cubicBezTo>
                    <a:pt x="825" y="1154"/>
                    <a:pt x="805" y="1174"/>
                    <a:pt x="780" y="1174"/>
                  </a:cubicBezTo>
                  <a:cubicBezTo>
                    <a:pt x="45" y="1174"/>
                    <a:pt x="45" y="1174"/>
                    <a:pt x="45" y="1174"/>
                  </a:cubicBezTo>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endParaRPr>
            </a:p>
          </p:txBody>
        </p:sp>
        <p:sp>
          <p:nvSpPr>
            <p:cNvPr id="27" name="Oval 35"/>
            <p:cNvSpPr>
              <a:spLocks noChangeArrowheads="1"/>
            </p:cNvSpPr>
            <p:nvPr/>
          </p:nvSpPr>
          <p:spPr bwMode="auto">
            <a:xfrm>
              <a:off x="6658036" y="1475620"/>
              <a:ext cx="39300" cy="39300"/>
            </a:xfrm>
            <a:prstGeom prst="ellipse">
              <a:avLst/>
            </a:prstGeom>
            <a:solidFill>
              <a:srgbClr val="2C2C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endParaRPr>
            </a:p>
          </p:txBody>
        </p:sp>
        <p:sp>
          <p:nvSpPr>
            <p:cNvPr id="28" name="Oval 36"/>
            <p:cNvSpPr>
              <a:spLocks noChangeArrowheads="1"/>
            </p:cNvSpPr>
            <p:nvPr/>
          </p:nvSpPr>
          <p:spPr bwMode="auto">
            <a:xfrm>
              <a:off x="6658036" y="1473001"/>
              <a:ext cx="39300" cy="39300"/>
            </a:xfrm>
            <a:prstGeom prst="ellipse">
              <a:avLst/>
            </a:prstGeom>
            <a:solidFill>
              <a:srgbClr val="0A0A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endParaRPr>
            </a:p>
          </p:txBody>
        </p:sp>
        <p:sp>
          <p:nvSpPr>
            <p:cNvPr id="29" name="Oval 37"/>
            <p:cNvSpPr>
              <a:spLocks noChangeArrowheads="1"/>
            </p:cNvSpPr>
            <p:nvPr/>
          </p:nvSpPr>
          <p:spPr bwMode="auto">
            <a:xfrm>
              <a:off x="6665895" y="1480860"/>
              <a:ext cx="23580" cy="23580"/>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endParaRPr>
            </a:p>
          </p:txBody>
        </p:sp>
        <p:sp>
          <p:nvSpPr>
            <p:cNvPr id="30" name="Oval 38"/>
            <p:cNvSpPr>
              <a:spLocks noChangeArrowheads="1"/>
            </p:cNvSpPr>
            <p:nvPr/>
          </p:nvSpPr>
          <p:spPr bwMode="auto">
            <a:xfrm>
              <a:off x="6671135" y="1486100"/>
              <a:ext cx="13100" cy="13100"/>
            </a:xfrm>
            <a:prstGeom prst="ellipse">
              <a:avLst/>
            </a:prstGeom>
            <a:solidFill>
              <a:srgbClr val="2C99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endParaRPr>
            </a:p>
          </p:txBody>
        </p:sp>
        <p:sp>
          <p:nvSpPr>
            <p:cNvPr id="31" name="Freeform 39"/>
            <p:cNvSpPr/>
            <p:nvPr/>
          </p:nvSpPr>
          <p:spPr bwMode="auto">
            <a:xfrm>
              <a:off x="6676375" y="1491340"/>
              <a:ext cx="2621" cy="2621"/>
            </a:xfrm>
            <a:custGeom>
              <a:avLst/>
              <a:gdLst>
                <a:gd name="T0" fmla="*/ 1 w 1"/>
                <a:gd name="T1" fmla="*/ 0 h 1"/>
                <a:gd name="T2" fmla="*/ 1 w 1"/>
                <a:gd name="T3" fmla="*/ 1 h 1"/>
                <a:gd name="T4" fmla="*/ 0 w 1"/>
                <a:gd name="T5" fmla="*/ 0 h 1"/>
                <a:gd name="T6" fmla="*/ 1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lnTo>
                    <a:pt x="1" y="1"/>
                  </a:lnTo>
                  <a:lnTo>
                    <a:pt x="0" y="0"/>
                  </a:lnTo>
                  <a:lnTo>
                    <a:pt x="1" y="0"/>
                  </a:ln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endParaRPr>
            </a:p>
          </p:txBody>
        </p:sp>
        <p:sp>
          <p:nvSpPr>
            <p:cNvPr id="32" name="Rectangle 40"/>
            <p:cNvSpPr>
              <a:spLocks noChangeArrowheads="1"/>
            </p:cNvSpPr>
            <p:nvPr/>
          </p:nvSpPr>
          <p:spPr bwMode="auto">
            <a:xfrm>
              <a:off x="6616118" y="1486100"/>
              <a:ext cx="18340" cy="18340"/>
            </a:xfrm>
            <a:prstGeom prst="rect">
              <a:avLst/>
            </a:prstGeom>
            <a:solidFill>
              <a:srgbClr val="46464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endParaRPr>
            </a:p>
          </p:txBody>
        </p:sp>
        <p:sp>
          <p:nvSpPr>
            <p:cNvPr id="33" name="Rectangle 41"/>
            <p:cNvSpPr>
              <a:spLocks noChangeArrowheads="1"/>
            </p:cNvSpPr>
            <p:nvPr/>
          </p:nvSpPr>
          <p:spPr bwMode="auto">
            <a:xfrm>
              <a:off x="5717481" y="1609238"/>
              <a:ext cx="1923027" cy="2564909"/>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endParaRPr>
            </a:p>
          </p:txBody>
        </p:sp>
        <p:sp>
          <p:nvSpPr>
            <p:cNvPr id="34" name="Oval 43"/>
            <p:cNvSpPr>
              <a:spLocks noChangeArrowheads="1"/>
            </p:cNvSpPr>
            <p:nvPr/>
          </p:nvSpPr>
          <p:spPr bwMode="auto">
            <a:xfrm>
              <a:off x="6597777" y="4229164"/>
              <a:ext cx="162436" cy="165056"/>
            </a:xfrm>
            <a:prstGeom prst="ellipse">
              <a:avLst/>
            </a:pr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endParaRPr>
            </a:p>
          </p:txBody>
        </p:sp>
        <p:sp>
          <p:nvSpPr>
            <p:cNvPr id="35" name="Freeform 44"/>
            <p:cNvSpPr/>
            <p:nvPr/>
          </p:nvSpPr>
          <p:spPr bwMode="auto">
            <a:xfrm>
              <a:off x="6637077" y="4268462"/>
              <a:ext cx="83838" cy="83838"/>
            </a:xfrm>
            <a:custGeom>
              <a:avLst/>
              <a:gdLst>
                <a:gd name="T0" fmla="*/ 30 w 32"/>
                <a:gd name="T1" fmla="*/ 21 h 32"/>
                <a:gd name="T2" fmla="*/ 28 w 32"/>
                <a:gd name="T3" fmla="*/ 21 h 32"/>
                <a:gd name="T4" fmla="*/ 21 w 32"/>
                <a:gd name="T5" fmla="*/ 28 h 32"/>
                <a:gd name="T6" fmla="*/ 11 w 32"/>
                <a:gd name="T7" fmla="*/ 28 h 32"/>
                <a:gd name="T8" fmla="*/ 4 w 32"/>
                <a:gd name="T9" fmla="*/ 21 h 32"/>
                <a:gd name="T10" fmla="*/ 4 w 32"/>
                <a:gd name="T11" fmla="*/ 11 h 32"/>
                <a:gd name="T12" fmla="*/ 11 w 32"/>
                <a:gd name="T13" fmla="*/ 4 h 32"/>
                <a:gd name="T14" fmla="*/ 21 w 32"/>
                <a:gd name="T15" fmla="*/ 4 h 32"/>
                <a:gd name="T16" fmla="*/ 28 w 32"/>
                <a:gd name="T17" fmla="*/ 11 h 32"/>
                <a:gd name="T18" fmla="*/ 28 w 32"/>
                <a:gd name="T19" fmla="*/ 21 h 32"/>
                <a:gd name="T20" fmla="*/ 30 w 32"/>
                <a:gd name="T21" fmla="*/ 21 h 32"/>
                <a:gd name="T22" fmla="*/ 32 w 32"/>
                <a:gd name="T23" fmla="*/ 21 h 32"/>
                <a:gd name="T24" fmla="*/ 32 w 32"/>
                <a:gd name="T25" fmla="*/ 11 h 32"/>
                <a:gd name="T26" fmla="*/ 21 w 32"/>
                <a:gd name="T27" fmla="*/ 0 h 32"/>
                <a:gd name="T28" fmla="*/ 11 w 32"/>
                <a:gd name="T29" fmla="*/ 0 h 32"/>
                <a:gd name="T30" fmla="*/ 0 w 32"/>
                <a:gd name="T31" fmla="*/ 11 h 32"/>
                <a:gd name="T32" fmla="*/ 0 w 32"/>
                <a:gd name="T33" fmla="*/ 21 h 32"/>
                <a:gd name="T34" fmla="*/ 11 w 32"/>
                <a:gd name="T35" fmla="*/ 32 h 32"/>
                <a:gd name="T36" fmla="*/ 21 w 32"/>
                <a:gd name="T37" fmla="*/ 32 h 32"/>
                <a:gd name="T38" fmla="*/ 32 w 32"/>
                <a:gd name="T39" fmla="*/ 21 h 32"/>
                <a:gd name="T40" fmla="*/ 30 w 32"/>
                <a:gd name="T41" fmla="*/ 2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 h="32">
                  <a:moveTo>
                    <a:pt x="30" y="21"/>
                  </a:moveTo>
                  <a:cubicBezTo>
                    <a:pt x="28" y="21"/>
                    <a:pt x="28" y="21"/>
                    <a:pt x="28" y="21"/>
                  </a:cubicBezTo>
                  <a:cubicBezTo>
                    <a:pt x="28" y="25"/>
                    <a:pt x="25" y="28"/>
                    <a:pt x="21" y="28"/>
                  </a:cubicBezTo>
                  <a:cubicBezTo>
                    <a:pt x="11" y="28"/>
                    <a:pt x="11" y="28"/>
                    <a:pt x="11" y="28"/>
                  </a:cubicBezTo>
                  <a:cubicBezTo>
                    <a:pt x="7" y="28"/>
                    <a:pt x="4" y="25"/>
                    <a:pt x="4" y="21"/>
                  </a:cubicBezTo>
                  <a:cubicBezTo>
                    <a:pt x="4" y="11"/>
                    <a:pt x="4" y="11"/>
                    <a:pt x="4" y="11"/>
                  </a:cubicBezTo>
                  <a:cubicBezTo>
                    <a:pt x="4" y="7"/>
                    <a:pt x="7" y="4"/>
                    <a:pt x="11" y="4"/>
                  </a:cubicBezTo>
                  <a:cubicBezTo>
                    <a:pt x="21" y="4"/>
                    <a:pt x="21" y="4"/>
                    <a:pt x="21" y="4"/>
                  </a:cubicBezTo>
                  <a:cubicBezTo>
                    <a:pt x="25" y="4"/>
                    <a:pt x="28" y="7"/>
                    <a:pt x="28" y="11"/>
                  </a:cubicBezTo>
                  <a:cubicBezTo>
                    <a:pt x="28" y="21"/>
                    <a:pt x="28" y="21"/>
                    <a:pt x="28" y="21"/>
                  </a:cubicBezTo>
                  <a:cubicBezTo>
                    <a:pt x="30" y="21"/>
                    <a:pt x="30" y="21"/>
                    <a:pt x="30" y="21"/>
                  </a:cubicBezTo>
                  <a:cubicBezTo>
                    <a:pt x="32" y="21"/>
                    <a:pt x="32" y="21"/>
                    <a:pt x="32" y="21"/>
                  </a:cubicBezTo>
                  <a:cubicBezTo>
                    <a:pt x="32" y="11"/>
                    <a:pt x="32" y="11"/>
                    <a:pt x="32" y="11"/>
                  </a:cubicBezTo>
                  <a:cubicBezTo>
                    <a:pt x="32" y="5"/>
                    <a:pt x="28" y="0"/>
                    <a:pt x="21" y="0"/>
                  </a:cubicBezTo>
                  <a:cubicBezTo>
                    <a:pt x="11" y="0"/>
                    <a:pt x="11" y="0"/>
                    <a:pt x="11" y="0"/>
                  </a:cubicBezTo>
                  <a:cubicBezTo>
                    <a:pt x="5" y="0"/>
                    <a:pt x="0" y="5"/>
                    <a:pt x="0" y="11"/>
                  </a:cubicBezTo>
                  <a:cubicBezTo>
                    <a:pt x="0" y="21"/>
                    <a:pt x="0" y="21"/>
                    <a:pt x="0" y="21"/>
                  </a:cubicBezTo>
                  <a:cubicBezTo>
                    <a:pt x="0" y="28"/>
                    <a:pt x="5" y="32"/>
                    <a:pt x="11" y="32"/>
                  </a:cubicBezTo>
                  <a:cubicBezTo>
                    <a:pt x="21" y="32"/>
                    <a:pt x="21" y="32"/>
                    <a:pt x="21" y="32"/>
                  </a:cubicBezTo>
                  <a:cubicBezTo>
                    <a:pt x="28" y="32"/>
                    <a:pt x="32" y="28"/>
                    <a:pt x="32" y="21"/>
                  </a:cubicBezTo>
                  <a:lnTo>
                    <a:pt x="30" y="21"/>
                  </a:lnTo>
                  <a:close/>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endParaRPr>
            </a:p>
          </p:txBody>
        </p:sp>
      </p:grpSp>
      <p:sp>
        <p:nvSpPr>
          <p:cNvPr id="36" name="Rectangle 42"/>
          <p:cNvSpPr>
            <a:spLocks noChangeArrowheads="1"/>
          </p:cNvSpPr>
          <p:nvPr/>
        </p:nvSpPr>
        <p:spPr bwMode="auto">
          <a:xfrm>
            <a:off x="7762698" y="1957902"/>
            <a:ext cx="2873330" cy="3844369"/>
          </a:xfrm>
          <a:prstGeom prst="rect">
            <a:avLst/>
          </a:prstGeom>
          <a:blipFill>
            <a:blip r:embed="rId1" cstate="print">
              <a:extLst>
                <a:ext uri="{BEBA8EAE-BF5A-486C-A8C5-ECC9F3942E4B}">
                  <a14:imgProps xmlns:a14="http://schemas.microsoft.com/office/drawing/2010/main">
                    <a14:imgLayer r:embed="rId2">
                      <a14:imgEffect>
                        <a14:brightnessContrast bright="8000"/>
                      </a14:imgEffect>
                    </a14:imgLayer>
                  </a14:imgProps>
                </a:ext>
              </a:extLst>
            </a:blip>
            <a:srcRect/>
            <a:stretch>
              <a:fillRect/>
            </a:stretch>
          </a:blipFill>
          <a:ln>
            <a:noFill/>
          </a:ln>
        </p:spPr>
        <p:txBody>
          <a:bodyPr vert="horz" wrap="square" lIns="121917" tIns="60958" rIns="121917" bIns="60958"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endParaRPr>
          </a:p>
        </p:txBody>
      </p:sp>
      <p:sp>
        <p:nvSpPr>
          <p:cNvPr id="37" name="Rounded Rectangle 111"/>
          <p:cNvSpPr/>
          <p:nvPr/>
        </p:nvSpPr>
        <p:spPr>
          <a:xfrm>
            <a:off x="2030681" y="5173453"/>
            <a:ext cx="4940135" cy="1033400"/>
          </a:xfrm>
          <a:prstGeom prst="roundRect">
            <a:avLst>
              <a:gd name="adj" fmla="val 0"/>
            </a:avLst>
          </a:prstGeom>
          <a:solidFill>
            <a:sysClr val="window" lastClr="FFFFFF">
              <a:lumMod val="85000"/>
              <a:alpha val="46000"/>
            </a:sysClr>
          </a:solidFill>
          <a:ln w="12700" cap="flat" cmpd="sng" algn="ctr">
            <a:noFill/>
            <a:prstDash val="solid"/>
            <a:miter lim="800000"/>
          </a:ln>
          <a:effectLst/>
        </p:spPr>
        <p:txBody>
          <a:bodyPr lIns="179996" tIns="45719" rIns="179996" bIns="45719" rtlCol="0" anchor="ctr"/>
          <a:lstStyle/>
          <a:p>
            <a:pPr marL="0" marR="0" lvl="0" indent="0" defTabSz="914400" eaLnBrk="1" fontAlgn="auto" latinLnBrk="0" hangingPunct="1">
              <a:lnSpc>
                <a:spcPct val="130000"/>
              </a:lnSpc>
              <a:spcBef>
                <a:spcPts val="0"/>
              </a:spcBef>
              <a:spcAft>
                <a:spcPts val="0"/>
              </a:spcAft>
              <a:buClrTx/>
              <a:buSzTx/>
              <a:buFontTx/>
              <a:buNone/>
              <a:defRPr/>
            </a:pPr>
            <a:endParaRPr kumimoji="0" lang="en-US" sz="1100" b="0" i="0" u="none" strike="noStrike" kern="0" cap="none" spc="0" normalizeH="0" baseline="0" noProof="0" dirty="0">
              <a:ln>
                <a:noFill/>
              </a:ln>
              <a:solidFill>
                <a:sysClr val="window" lastClr="FFFFFF"/>
              </a:solidFill>
              <a:effectLst/>
              <a:uLnTx/>
              <a:uFillTx/>
              <a:latin typeface="Lato Light" panose="020F0502020204030203" pitchFamily="34" charset="0"/>
              <a:ea typeface="+mn-ea"/>
              <a:cs typeface="+mn-cs"/>
            </a:endParaRPr>
          </a:p>
        </p:txBody>
      </p:sp>
      <p:grpSp>
        <p:nvGrpSpPr>
          <p:cNvPr id="38" name="组合 37"/>
          <p:cNvGrpSpPr/>
          <p:nvPr/>
        </p:nvGrpSpPr>
        <p:grpSpPr>
          <a:xfrm>
            <a:off x="4462939" y="1896340"/>
            <a:ext cx="856387" cy="2008644"/>
            <a:chOff x="3347640" y="1840702"/>
            <a:chExt cx="538100" cy="1087357"/>
          </a:xfrm>
        </p:grpSpPr>
        <p:grpSp>
          <p:nvGrpSpPr>
            <p:cNvPr id="39" name="组合 38"/>
            <p:cNvGrpSpPr/>
            <p:nvPr/>
          </p:nvGrpSpPr>
          <p:grpSpPr>
            <a:xfrm>
              <a:off x="3347640" y="2287705"/>
              <a:ext cx="538100" cy="640354"/>
              <a:chOff x="3347640" y="2287705"/>
              <a:chExt cx="538100" cy="640354"/>
            </a:xfrm>
          </p:grpSpPr>
          <p:sp>
            <p:nvSpPr>
              <p:cNvPr id="44" name="Rounded Rectangle 3"/>
              <p:cNvSpPr/>
              <p:nvPr/>
            </p:nvSpPr>
            <p:spPr>
              <a:xfrm>
                <a:off x="3347640" y="2847140"/>
                <a:ext cx="538100" cy="80919"/>
              </a:xfrm>
              <a:prstGeom prst="roundRect">
                <a:avLst>
                  <a:gd name="adj" fmla="val 50000"/>
                </a:avLst>
              </a:prstGeom>
              <a:solidFill>
                <a:srgbClr val="5B9BD5"/>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45" name="Rounded Rectangle 4"/>
              <p:cNvSpPr/>
              <p:nvPr/>
            </p:nvSpPr>
            <p:spPr>
              <a:xfrm>
                <a:off x="3347640" y="2734748"/>
                <a:ext cx="538100" cy="80919"/>
              </a:xfrm>
              <a:prstGeom prst="roundRect">
                <a:avLst>
                  <a:gd name="adj" fmla="val 50000"/>
                </a:avLst>
              </a:prstGeom>
              <a:solidFill>
                <a:srgbClr val="5B9BD5"/>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46" name="Rounded Rectangle 5"/>
              <p:cNvSpPr/>
              <p:nvPr/>
            </p:nvSpPr>
            <p:spPr>
              <a:xfrm>
                <a:off x="3347640" y="2625071"/>
                <a:ext cx="538100" cy="80919"/>
              </a:xfrm>
              <a:prstGeom prst="roundRect">
                <a:avLst>
                  <a:gd name="adj" fmla="val 50000"/>
                </a:avLst>
              </a:prstGeom>
              <a:solidFill>
                <a:srgbClr val="5B9BD5"/>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47" name="Rounded Rectangle 6"/>
              <p:cNvSpPr/>
              <p:nvPr/>
            </p:nvSpPr>
            <p:spPr>
              <a:xfrm>
                <a:off x="3347640" y="2512680"/>
                <a:ext cx="538100" cy="80919"/>
              </a:xfrm>
              <a:prstGeom prst="roundRect">
                <a:avLst>
                  <a:gd name="adj" fmla="val 50000"/>
                </a:avLst>
              </a:prstGeom>
              <a:solidFill>
                <a:srgbClr val="5B9BD5"/>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48" name="Rounded Rectangle 7"/>
              <p:cNvSpPr/>
              <p:nvPr/>
            </p:nvSpPr>
            <p:spPr>
              <a:xfrm>
                <a:off x="3347640" y="2400097"/>
                <a:ext cx="538100" cy="80919"/>
              </a:xfrm>
              <a:prstGeom prst="roundRect">
                <a:avLst>
                  <a:gd name="adj" fmla="val 50000"/>
                </a:avLst>
              </a:prstGeom>
              <a:solidFill>
                <a:srgbClr val="5B9BD5"/>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49" name="Rounded Rectangle 8"/>
              <p:cNvSpPr/>
              <p:nvPr/>
            </p:nvSpPr>
            <p:spPr>
              <a:xfrm>
                <a:off x="3347640" y="2287705"/>
                <a:ext cx="538100" cy="80919"/>
              </a:xfrm>
              <a:prstGeom prst="roundRect">
                <a:avLst>
                  <a:gd name="adj" fmla="val 50000"/>
                </a:avLst>
              </a:prstGeom>
              <a:solidFill>
                <a:srgbClr val="5B9BD5"/>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grpSp>
        <p:sp>
          <p:nvSpPr>
            <p:cNvPr id="40" name="Rounded Rectangle 9"/>
            <p:cNvSpPr/>
            <p:nvPr/>
          </p:nvSpPr>
          <p:spPr>
            <a:xfrm>
              <a:off x="3347640" y="2178028"/>
              <a:ext cx="538100" cy="80919"/>
            </a:xfrm>
            <a:prstGeom prst="roundRect">
              <a:avLst>
                <a:gd name="adj" fmla="val 50000"/>
              </a:avLst>
            </a:prstGeom>
            <a:solidFill>
              <a:sysClr val="window" lastClr="FFFFFF">
                <a:lumMod val="85000"/>
              </a:sysClr>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41" name="Rounded Rectangle 10"/>
            <p:cNvSpPr/>
            <p:nvPr/>
          </p:nvSpPr>
          <p:spPr>
            <a:xfrm>
              <a:off x="3347640" y="2065636"/>
              <a:ext cx="538100" cy="80919"/>
            </a:xfrm>
            <a:prstGeom prst="roundRect">
              <a:avLst>
                <a:gd name="adj" fmla="val 50000"/>
              </a:avLst>
            </a:prstGeom>
            <a:solidFill>
              <a:sysClr val="window" lastClr="FFFFFF">
                <a:lumMod val="85000"/>
              </a:sysClr>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42" name="Rounded Rectangle 27"/>
            <p:cNvSpPr/>
            <p:nvPr/>
          </p:nvSpPr>
          <p:spPr>
            <a:xfrm>
              <a:off x="3347640" y="1952085"/>
              <a:ext cx="538100" cy="80919"/>
            </a:xfrm>
            <a:prstGeom prst="roundRect">
              <a:avLst>
                <a:gd name="adj" fmla="val 50000"/>
              </a:avLst>
            </a:prstGeom>
            <a:solidFill>
              <a:sysClr val="window" lastClr="FFFFFF">
                <a:lumMod val="85000"/>
              </a:sysClr>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43" name="Rounded Rectangle 30"/>
            <p:cNvSpPr/>
            <p:nvPr/>
          </p:nvSpPr>
          <p:spPr>
            <a:xfrm>
              <a:off x="3347640" y="1840702"/>
              <a:ext cx="538100" cy="80919"/>
            </a:xfrm>
            <a:prstGeom prst="roundRect">
              <a:avLst>
                <a:gd name="adj" fmla="val 50000"/>
              </a:avLst>
            </a:prstGeom>
            <a:solidFill>
              <a:sysClr val="window" lastClr="FFFFFF">
                <a:lumMod val="85000"/>
              </a:sysClr>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grpSp>
      <p:grpSp>
        <p:nvGrpSpPr>
          <p:cNvPr id="50" name="组合 49"/>
          <p:cNvGrpSpPr/>
          <p:nvPr/>
        </p:nvGrpSpPr>
        <p:grpSpPr>
          <a:xfrm>
            <a:off x="2154524" y="1891365"/>
            <a:ext cx="856387" cy="2008643"/>
            <a:chOff x="1616103" y="1836973"/>
            <a:chExt cx="538100" cy="1087356"/>
          </a:xfrm>
        </p:grpSpPr>
        <p:grpSp>
          <p:nvGrpSpPr>
            <p:cNvPr id="51" name="组合 50"/>
            <p:cNvGrpSpPr/>
            <p:nvPr/>
          </p:nvGrpSpPr>
          <p:grpSpPr>
            <a:xfrm>
              <a:off x="1616103" y="2396367"/>
              <a:ext cx="538100" cy="527962"/>
              <a:chOff x="1616103" y="2396367"/>
              <a:chExt cx="538100" cy="527962"/>
            </a:xfrm>
          </p:grpSpPr>
          <p:sp>
            <p:nvSpPr>
              <p:cNvPr id="57" name="Rounded Rectangle 11"/>
              <p:cNvSpPr/>
              <p:nvPr/>
            </p:nvSpPr>
            <p:spPr>
              <a:xfrm>
                <a:off x="1616103" y="2843410"/>
                <a:ext cx="538100" cy="80919"/>
              </a:xfrm>
              <a:prstGeom prst="roundRect">
                <a:avLst>
                  <a:gd name="adj" fmla="val 50000"/>
                </a:avLst>
              </a:prstGeom>
              <a:solidFill>
                <a:srgbClr val="5B9BD5"/>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58" name="Rounded Rectangle 12"/>
              <p:cNvSpPr/>
              <p:nvPr/>
            </p:nvSpPr>
            <p:spPr>
              <a:xfrm>
                <a:off x="1616103" y="2731018"/>
                <a:ext cx="538100" cy="80919"/>
              </a:xfrm>
              <a:prstGeom prst="roundRect">
                <a:avLst>
                  <a:gd name="adj" fmla="val 50000"/>
                </a:avLst>
              </a:prstGeom>
              <a:solidFill>
                <a:srgbClr val="5B9BD5"/>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59" name="Rounded Rectangle 13"/>
              <p:cNvSpPr/>
              <p:nvPr/>
            </p:nvSpPr>
            <p:spPr>
              <a:xfrm>
                <a:off x="1616103" y="2621341"/>
                <a:ext cx="538100" cy="80919"/>
              </a:xfrm>
              <a:prstGeom prst="roundRect">
                <a:avLst>
                  <a:gd name="adj" fmla="val 50000"/>
                </a:avLst>
              </a:prstGeom>
              <a:solidFill>
                <a:srgbClr val="5B9BD5"/>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60" name="Rounded Rectangle 14"/>
              <p:cNvSpPr/>
              <p:nvPr/>
            </p:nvSpPr>
            <p:spPr>
              <a:xfrm>
                <a:off x="1616103" y="2508950"/>
                <a:ext cx="538100" cy="80919"/>
              </a:xfrm>
              <a:prstGeom prst="roundRect">
                <a:avLst>
                  <a:gd name="adj" fmla="val 50000"/>
                </a:avLst>
              </a:prstGeom>
              <a:solidFill>
                <a:srgbClr val="5B9BD5"/>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61" name="Rounded Rectangle 15"/>
              <p:cNvSpPr/>
              <p:nvPr/>
            </p:nvSpPr>
            <p:spPr>
              <a:xfrm>
                <a:off x="1616103" y="2396367"/>
                <a:ext cx="538100" cy="80919"/>
              </a:xfrm>
              <a:prstGeom prst="roundRect">
                <a:avLst>
                  <a:gd name="adj" fmla="val 50000"/>
                </a:avLst>
              </a:prstGeom>
              <a:solidFill>
                <a:srgbClr val="5B9BD5"/>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grpSp>
        <p:sp>
          <p:nvSpPr>
            <p:cNvPr id="52" name="Rounded Rectangle 16"/>
            <p:cNvSpPr/>
            <p:nvPr/>
          </p:nvSpPr>
          <p:spPr>
            <a:xfrm>
              <a:off x="1616103" y="2283975"/>
              <a:ext cx="538100" cy="80919"/>
            </a:xfrm>
            <a:prstGeom prst="roundRect">
              <a:avLst>
                <a:gd name="adj" fmla="val 50000"/>
              </a:avLst>
            </a:prstGeom>
            <a:solidFill>
              <a:sysClr val="window" lastClr="FFFFFF">
                <a:lumMod val="85000"/>
              </a:sysClr>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53" name="Rounded Rectangle 17"/>
            <p:cNvSpPr/>
            <p:nvPr/>
          </p:nvSpPr>
          <p:spPr>
            <a:xfrm>
              <a:off x="1616103" y="2174298"/>
              <a:ext cx="538100" cy="80919"/>
            </a:xfrm>
            <a:prstGeom prst="roundRect">
              <a:avLst>
                <a:gd name="adj" fmla="val 50000"/>
              </a:avLst>
            </a:prstGeom>
            <a:solidFill>
              <a:sysClr val="window" lastClr="FFFFFF">
                <a:lumMod val="85000"/>
              </a:sysClr>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54" name="Rounded Rectangle 18"/>
            <p:cNvSpPr/>
            <p:nvPr/>
          </p:nvSpPr>
          <p:spPr>
            <a:xfrm>
              <a:off x="1616103" y="2061907"/>
              <a:ext cx="538100" cy="80919"/>
            </a:xfrm>
            <a:prstGeom prst="roundRect">
              <a:avLst>
                <a:gd name="adj" fmla="val 50000"/>
              </a:avLst>
            </a:prstGeom>
            <a:solidFill>
              <a:sysClr val="window" lastClr="FFFFFF">
                <a:lumMod val="85000"/>
              </a:sysClr>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55" name="Rounded Rectangle 28"/>
            <p:cNvSpPr/>
            <p:nvPr/>
          </p:nvSpPr>
          <p:spPr>
            <a:xfrm>
              <a:off x="1616103" y="1948355"/>
              <a:ext cx="538100" cy="80919"/>
            </a:xfrm>
            <a:prstGeom prst="roundRect">
              <a:avLst>
                <a:gd name="adj" fmla="val 50000"/>
              </a:avLst>
            </a:prstGeom>
            <a:solidFill>
              <a:sysClr val="window" lastClr="FFFFFF">
                <a:lumMod val="85000"/>
              </a:sysClr>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56" name="Rounded Rectangle 31"/>
            <p:cNvSpPr/>
            <p:nvPr/>
          </p:nvSpPr>
          <p:spPr>
            <a:xfrm>
              <a:off x="1616103" y="1836973"/>
              <a:ext cx="538100" cy="80919"/>
            </a:xfrm>
            <a:prstGeom prst="roundRect">
              <a:avLst>
                <a:gd name="adj" fmla="val 50000"/>
              </a:avLst>
            </a:prstGeom>
            <a:solidFill>
              <a:sysClr val="window" lastClr="FFFFFF">
                <a:lumMod val="85000"/>
              </a:sysClr>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grpSp>
      <p:grpSp>
        <p:nvGrpSpPr>
          <p:cNvPr id="62" name="组合 61"/>
          <p:cNvGrpSpPr/>
          <p:nvPr/>
        </p:nvGrpSpPr>
        <p:grpSpPr>
          <a:xfrm>
            <a:off x="5622813" y="1896340"/>
            <a:ext cx="856387" cy="2008644"/>
            <a:chOff x="4217659" y="1840702"/>
            <a:chExt cx="538100" cy="1087357"/>
          </a:xfrm>
        </p:grpSpPr>
        <p:grpSp>
          <p:nvGrpSpPr>
            <p:cNvPr id="63" name="组合 62"/>
            <p:cNvGrpSpPr/>
            <p:nvPr/>
          </p:nvGrpSpPr>
          <p:grpSpPr>
            <a:xfrm>
              <a:off x="4217659" y="2178028"/>
              <a:ext cx="538100" cy="750031"/>
              <a:chOff x="4217659" y="2178028"/>
              <a:chExt cx="538100" cy="750031"/>
            </a:xfrm>
          </p:grpSpPr>
          <p:sp>
            <p:nvSpPr>
              <p:cNvPr id="67" name="Rounded Rectangle 19"/>
              <p:cNvSpPr/>
              <p:nvPr/>
            </p:nvSpPr>
            <p:spPr>
              <a:xfrm>
                <a:off x="4217659" y="2847140"/>
                <a:ext cx="538100" cy="80919"/>
              </a:xfrm>
              <a:prstGeom prst="roundRect">
                <a:avLst>
                  <a:gd name="adj" fmla="val 50000"/>
                </a:avLst>
              </a:prstGeom>
              <a:solidFill>
                <a:srgbClr val="0070C0"/>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68" name="Rounded Rectangle 20"/>
              <p:cNvSpPr/>
              <p:nvPr/>
            </p:nvSpPr>
            <p:spPr>
              <a:xfrm>
                <a:off x="4217659" y="2734748"/>
                <a:ext cx="538100" cy="80919"/>
              </a:xfrm>
              <a:prstGeom prst="roundRect">
                <a:avLst>
                  <a:gd name="adj" fmla="val 50000"/>
                </a:avLst>
              </a:prstGeom>
              <a:solidFill>
                <a:srgbClr val="0070C0"/>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69" name="Rounded Rectangle 21"/>
              <p:cNvSpPr/>
              <p:nvPr/>
            </p:nvSpPr>
            <p:spPr>
              <a:xfrm>
                <a:off x="4217659" y="2625071"/>
                <a:ext cx="538100" cy="80919"/>
              </a:xfrm>
              <a:prstGeom prst="roundRect">
                <a:avLst>
                  <a:gd name="adj" fmla="val 50000"/>
                </a:avLst>
              </a:prstGeom>
              <a:solidFill>
                <a:srgbClr val="0070C0"/>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70" name="Rounded Rectangle 22"/>
              <p:cNvSpPr/>
              <p:nvPr/>
            </p:nvSpPr>
            <p:spPr>
              <a:xfrm>
                <a:off x="4217659" y="2512680"/>
                <a:ext cx="538100" cy="80919"/>
              </a:xfrm>
              <a:prstGeom prst="roundRect">
                <a:avLst>
                  <a:gd name="adj" fmla="val 50000"/>
                </a:avLst>
              </a:prstGeom>
              <a:solidFill>
                <a:srgbClr val="0070C0"/>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71" name="Rounded Rectangle 23"/>
              <p:cNvSpPr/>
              <p:nvPr/>
            </p:nvSpPr>
            <p:spPr>
              <a:xfrm>
                <a:off x="4217659" y="2400097"/>
                <a:ext cx="538100" cy="80919"/>
              </a:xfrm>
              <a:prstGeom prst="roundRect">
                <a:avLst>
                  <a:gd name="adj" fmla="val 50000"/>
                </a:avLst>
              </a:prstGeom>
              <a:solidFill>
                <a:srgbClr val="0070C0"/>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72" name="Rounded Rectangle 24"/>
              <p:cNvSpPr/>
              <p:nvPr/>
            </p:nvSpPr>
            <p:spPr>
              <a:xfrm>
                <a:off x="4217659" y="2287705"/>
                <a:ext cx="538100" cy="80919"/>
              </a:xfrm>
              <a:prstGeom prst="roundRect">
                <a:avLst>
                  <a:gd name="adj" fmla="val 50000"/>
                </a:avLst>
              </a:prstGeom>
              <a:solidFill>
                <a:srgbClr val="0070C0"/>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73" name="Rounded Rectangle 25"/>
              <p:cNvSpPr/>
              <p:nvPr/>
            </p:nvSpPr>
            <p:spPr>
              <a:xfrm>
                <a:off x="4217659" y="2178028"/>
                <a:ext cx="538100" cy="80919"/>
              </a:xfrm>
              <a:prstGeom prst="roundRect">
                <a:avLst>
                  <a:gd name="adj" fmla="val 50000"/>
                </a:avLst>
              </a:prstGeom>
              <a:solidFill>
                <a:srgbClr val="0070C0"/>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grpSp>
        <p:sp>
          <p:nvSpPr>
            <p:cNvPr id="64" name="Rounded Rectangle 26"/>
            <p:cNvSpPr/>
            <p:nvPr/>
          </p:nvSpPr>
          <p:spPr>
            <a:xfrm>
              <a:off x="4217659" y="2065636"/>
              <a:ext cx="538100" cy="80919"/>
            </a:xfrm>
            <a:prstGeom prst="roundRect">
              <a:avLst>
                <a:gd name="adj" fmla="val 50000"/>
              </a:avLst>
            </a:prstGeom>
            <a:solidFill>
              <a:sysClr val="window" lastClr="FFFFFF">
                <a:lumMod val="85000"/>
              </a:sysClr>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65" name="Rounded Rectangle 29"/>
            <p:cNvSpPr/>
            <p:nvPr/>
          </p:nvSpPr>
          <p:spPr>
            <a:xfrm>
              <a:off x="4217659" y="1952085"/>
              <a:ext cx="538100" cy="80919"/>
            </a:xfrm>
            <a:prstGeom prst="roundRect">
              <a:avLst>
                <a:gd name="adj" fmla="val 50000"/>
              </a:avLst>
            </a:prstGeom>
            <a:solidFill>
              <a:sysClr val="window" lastClr="FFFFFF">
                <a:lumMod val="85000"/>
              </a:sysClr>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66" name="Rounded Rectangle 32"/>
            <p:cNvSpPr/>
            <p:nvPr/>
          </p:nvSpPr>
          <p:spPr>
            <a:xfrm>
              <a:off x="4217659" y="1840702"/>
              <a:ext cx="538100" cy="80919"/>
            </a:xfrm>
            <a:prstGeom prst="roundRect">
              <a:avLst>
                <a:gd name="adj" fmla="val 50000"/>
              </a:avLst>
            </a:prstGeom>
            <a:solidFill>
              <a:sysClr val="window" lastClr="FFFFFF">
                <a:lumMod val="85000"/>
              </a:sysClr>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grpSp>
      <p:grpSp>
        <p:nvGrpSpPr>
          <p:cNvPr id="74" name="组合 73"/>
          <p:cNvGrpSpPr/>
          <p:nvPr/>
        </p:nvGrpSpPr>
        <p:grpSpPr>
          <a:xfrm>
            <a:off x="3300520" y="1896340"/>
            <a:ext cx="856387" cy="2008644"/>
            <a:chOff x="2475712" y="1840702"/>
            <a:chExt cx="538100" cy="1087357"/>
          </a:xfrm>
        </p:grpSpPr>
        <p:grpSp>
          <p:nvGrpSpPr>
            <p:cNvPr id="75" name="组合 74"/>
            <p:cNvGrpSpPr/>
            <p:nvPr/>
          </p:nvGrpSpPr>
          <p:grpSpPr>
            <a:xfrm>
              <a:off x="2475712" y="2065636"/>
              <a:ext cx="538100" cy="862423"/>
              <a:chOff x="2475712" y="2065636"/>
              <a:chExt cx="538100" cy="862423"/>
            </a:xfrm>
          </p:grpSpPr>
          <p:sp>
            <p:nvSpPr>
              <p:cNvPr id="78" name="Rounded Rectangle 33"/>
              <p:cNvSpPr/>
              <p:nvPr/>
            </p:nvSpPr>
            <p:spPr>
              <a:xfrm>
                <a:off x="2475712" y="2847140"/>
                <a:ext cx="538100" cy="80919"/>
              </a:xfrm>
              <a:prstGeom prst="roundRect">
                <a:avLst>
                  <a:gd name="adj" fmla="val 50000"/>
                </a:avLst>
              </a:prstGeom>
              <a:solidFill>
                <a:srgbClr val="0070C0"/>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79" name="Rounded Rectangle 34"/>
              <p:cNvSpPr/>
              <p:nvPr/>
            </p:nvSpPr>
            <p:spPr>
              <a:xfrm>
                <a:off x="2475712" y="2734748"/>
                <a:ext cx="538100" cy="80919"/>
              </a:xfrm>
              <a:prstGeom prst="roundRect">
                <a:avLst>
                  <a:gd name="adj" fmla="val 50000"/>
                </a:avLst>
              </a:prstGeom>
              <a:solidFill>
                <a:srgbClr val="0070C0"/>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80" name="Rounded Rectangle 35"/>
              <p:cNvSpPr/>
              <p:nvPr/>
            </p:nvSpPr>
            <p:spPr>
              <a:xfrm>
                <a:off x="2475712" y="2625071"/>
                <a:ext cx="538100" cy="80919"/>
              </a:xfrm>
              <a:prstGeom prst="roundRect">
                <a:avLst>
                  <a:gd name="adj" fmla="val 50000"/>
                </a:avLst>
              </a:prstGeom>
              <a:solidFill>
                <a:srgbClr val="0070C0"/>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81" name="Rounded Rectangle 36"/>
              <p:cNvSpPr/>
              <p:nvPr/>
            </p:nvSpPr>
            <p:spPr>
              <a:xfrm>
                <a:off x="2475712" y="2512680"/>
                <a:ext cx="538100" cy="80919"/>
              </a:xfrm>
              <a:prstGeom prst="roundRect">
                <a:avLst>
                  <a:gd name="adj" fmla="val 50000"/>
                </a:avLst>
              </a:prstGeom>
              <a:solidFill>
                <a:srgbClr val="0070C0"/>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82" name="Rounded Rectangle 37"/>
              <p:cNvSpPr/>
              <p:nvPr/>
            </p:nvSpPr>
            <p:spPr>
              <a:xfrm>
                <a:off x="2475712" y="2400097"/>
                <a:ext cx="538100" cy="80919"/>
              </a:xfrm>
              <a:prstGeom prst="roundRect">
                <a:avLst>
                  <a:gd name="adj" fmla="val 50000"/>
                </a:avLst>
              </a:prstGeom>
              <a:solidFill>
                <a:srgbClr val="0070C0"/>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83" name="Rounded Rectangle 38"/>
              <p:cNvSpPr/>
              <p:nvPr/>
            </p:nvSpPr>
            <p:spPr>
              <a:xfrm>
                <a:off x="2475712" y="2287705"/>
                <a:ext cx="538100" cy="80919"/>
              </a:xfrm>
              <a:prstGeom prst="roundRect">
                <a:avLst>
                  <a:gd name="adj" fmla="val 50000"/>
                </a:avLst>
              </a:prstGeom>
              <a:solidFill>
                <a:srgbClr val="0070C0"/>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84" name="Rounded Rectangle 39"/>
              <p:cNvSpPr/>
              <p:nvPr/>
            </p:nvSpPr>
            <p:spPr>
              <a:xfrm>
                <a:off x="2475712" y="2178028"/>
                <a:ext cx="538100" cy="80919"/>
              </a:xfrm>
              <a:prstGeom prst="roundRect">
                <a:avLst>
                  <a:gd name="adj" fmla="val 50000"/>
                </a:avLst>
              </a:prstGeom>
              <a:solidFill>
                <a:srgbClr val="0070C0"/>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85" name="Rounded Rectangle 40"/>
              <p:cNvSpPr/>
              <p:nvPr/>
            </p:nvSpPr>
            <p:spPr>
              <a:xfrm>
                <a:off x="2475712" y="2065636"/>
                <a:ext cx="538100" cy="80919"/>
              </a:xfrm>
              <a:prstGeom prst="roundRect">
                <a:avLst>
                  <a:gd name="adj" fmla="val 50000"/>
                </a:avLst>
              </a:prstGeom>
              <a:solidFill>
                <a:srgbClr val="0070C0"/>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grpSp>
        <p:sp>
          <p:nvSpPr>
            <p:cNvPr id="76" name="Rounded Rectangle 41"/>
            <p:cNvSpPr/>
            <p:nvPr/>
          </p:nvSpPr>
          <p:spPr>
            <a:xfrm>
              <a:off x="2475712" y="1952085"/>
              <a:ext cx="538100" cy="80919"/>
            </a:xfrm>
            <a:prstGeom prst="roundRect">
              <a:avLst>
                <a:gd name="adj" fmla="val 50000"/>
              </a:avLst>
            </a:prstGeom>
            <a:solidFill>
              <a:sysClr val="window" lastClr="FFFFFF">
                <a:lumMod val="85000"/>
              </a:sysClr>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77" name="Rounded Rectangle 42"/>
            <p:cNvSpPr/>
            <p:nvPr/>
          </p:nvSpPr>
          <p:spPr>
            <a:xfrm>
              <a:off x="2475712" y="1840702"/>
              <a:ext cx="538100" cy="80919"/>
            </a:xfrm>
            <a:prstGeom prst="roundRect">
              <a:avLst>
                <a:gd name="adj" fmla="val 50000"/>
              </a:avLst>
            </a:prstGeom>
            <a:solidFill>
              <a:sysClr val="window" lastClr="FFFFFF">
                <a:lumMod val="85000"/>
              </a:sysClr>
            </a:solidFill>
            <a:ln w="635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grpSp>
      <p:sp>
        <p:nvSpPr>
          <p:cNvPr id="86" name="TextBox 85"/>
          <p:cNvSpPr txBox="1"/>
          <p:nvPr/>
        </p:nvSpPr>
        <p:spPr>
          <a:xfrm>
            <a:off x="2154524" y="1323756"/>
            <a:ext cx="909198" cy="400108"/>
          </a:xfrm>
          <a:prstGeom prst="rect">
            <a:avLst/>
          </a:prstGeom>
          <a:noFill/>
        </p:spPr>
        <p:txBody>
          <a:bodyPr wrap="square" lIns="91438" tIns="45719" rIns="91438" bIns="45719"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id-ID" sz="2000" b="1" i="0" u="none" strike="noStrike" kern="0" cap="none" spc="0" normalizeH="0" baseline="0" noProof="0" dirty="0">
                <a:ln>
                  <a:noFill/>
                </a:ln>
                <a:solidFill>
                  <a:srgbClr val="5B9BD5"/>
                </a:solidFill>
                <a:effectLst/>
                <a:uLnTx/>
                <a:uFillTx/>
                <a:latin typeface="微软雅黑" panose="020B0503020204020204" pitchFamily="34" charset="-122"/>
                <a:ea typeface="微软雅黑" panose="020B0503020204020204" pitchFamily="34" charset="-122"/>
                <a:cs typeface="Clear Sans" panose="020B0503030202020304" pitchFamily="34" charset="0"/>
              </a:rPr>
              <a:t>50 %</a:t>
            </a:r>
            <a:endParaRPr kumimoji="0" lang="id-ID" sz="2000" b="1" i="0" u="none" strike="noStrike" kern="0" cap="none" spc="0" normalizeH="0" baseline="0" noProof="0" dirty="0">
              <a:ln>
                <a:noFill/>
              </a:ln>
              <a:solidFill>
                <a:srgbClr val="5B9BD5"/>
              </a:solidFill>
              <a:effectLst/>
              <a:uLnTx/>
              <a:uFillTx/>
              <a:latin typeface="微软雅黑" panose="020B0503020204020204" pitchFamily="34" charset="-122"/>
              <a:ea typeface="微软雅黑" panose="020B0503020204020204" pitchFamily="34" charset="-122"/>
              <a:cs typeface="Clear Sans" panose="020B0503030202020304" pitchFamily="34" charset="0"/>
            </a:endParaRPr>
          </a:p>
        </p:txBody>
      </p:sp>
      <p:sp>
        <p:nvSpPr>
          <p:cNvPr id="87" name="TextBox 86"/>
          <p:cNvSpPr txBox="1"/>
          <p:nvPr/>
        </p:nvSpPr>
        <p:spPr>
          <a:xfrm>
            <a:off x="3288675" y="1323756"/>
            <a:ext cx="909198" cy="400108"/>
          </a:xfrm>
          <a:prstGeom prst="rect">
            <a:avLst/>
          </a:prstGeom>
          <a:noFill/>
        </p:spPr>
        <p:txBody>
          <a:bodyPr wrap="square" lIns="91438" tIns="45719" rIns="91438" bIns="45719"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id-ID" sz="2000" b="1" i="0" u="none" strike="noStrike" kern="0" cap="none" spc="0" normalizeH="0" baseline="0" noProof="0" dirty="0">
                <a:ln>
                  <a:noFill/>
                </a:ln>
                <a:solidFill>
                  <a:srgbClr val="0070BC"/>
                </a:solidFill>
                <a:effectLst/>
                <a:uLnTx/>
                <a:uFillTx/>
                <a:latin typeface="微软雅黑" panose="020B0503020204020204" pitchFamily="34" charset="-122"/>
                <a:ea typeface="微软雅黑" panose="020B0503020204020204" pitchFamily="34" charset="-122"/>
                <a:cs typeface="Clear Sans" panose="020B0503030202020304" pitchFamily="34" charset="0"/>
              </a:rPr>
              <a:t>60 %</a:t>
            </a:r>
            <a:endParaRPr kumimoji="0" lang="id-ID" sz="2000" b="1" i="0" u="none" strike="noStrike" kern="0" cap="none" spc="0" normalizeH="0" baseline="0" noProof="0" dirty="0">
              <a:ln>
                <a:noFill/>
              </a:ln>
              <a:solidFill>
                <a:srgbClr val="0070BC"/>
              </a:solidFill>
              <a:effectLst/>
              <a:uLnTx/>
              <a:uFillTx/>
              <a:latin typeface="微软雅黑" panose="020B0503020204020204" pitchFamily="34" charset="-122"/>
              <a:ea typeface="微软雅黑" panose="020B0503020204020204" pitchFamily="34" charset="-122"/>
              <a:cs typeface="Clear Sans" panose="020B0503030202020304" pitchFamily="34" charset="0"/>
            </a:endParaRPr>
          </a:p>
        </p:txBody>
      </p:sp>
      <p:sp>
        <p:nvSpPr>
          <p:cNvPr id="88" name="TextBox 87"/>
          <p:cNvSpPr txBox="1"/>
          <p:nvPr/>
        </p:nvSpPr>
        <p:spPr>
          <a:xfrm>
            <a:off x="4422827" y="1323756"/>
            <a:ext cx="909198" cy="400108"/>
          </a:xfrm>
          <a:prstGeom prst="rect">
            <a:avLst/>
          </a:prstGeom>
          <a:noFill/>
        </p:spPr>
        <p:txBody>
          <a:bodyPr wrap="square" lIns="91438" tIns="45719" rIns="91438" bIns="45719"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id-ID" sz="2000" b="1" i="0" u="none" strike="noStrike" kern="0" cap="none" spc="0" normalizeH="0" baseline="0" noProof="0" dirty="0">
                <a:ln>
                  <a:noFill/>
                </a:ln>
                <a:solidFill>
                  <a:srgbClr val="A5A5A5"/>
                </a:solidFill>
                <a:effectLst/>
                <a:uLnTx/>
                <a:uFillTx/>
                <a:latin typeface="微软雅黑" panose="020B0503020204020204" pitchFamily="34" charset="-122"/>
                <a:ea typeface="微软雅黑" panose="020B0503020204020204" pitchFamily="34" charset="-122"/>
                <a:cs typeface="Clear Sans" panose="020B0503030202020304" pitchFamily="34" charset="0"/>
              </a:rPr>
              <a:t>70 %</a:t>
            </a:r>
            <a:endParaRPr kumimoji="0" lang="id-ID" sz="2000" b="1" i="0" u="none" strike="noStrike" kern="0" cap="none" spc="0" normalizeH="0" baseline="0" noProof="0" dirty="0">
              <a:ln>
                <a:noFill/>
              </a:ln>
              <a:solidFill>
                <a:srgbClr val="A5A5A5"/>
              </a:solidFill>
              <a:effectLst/>
              <a:uLnTx/>
              <a:uFillTx/>
              <a:latin typeface="微软雅黑" panose="020B0503020204020204" pitchFamily="34" charset="-122"/>
              <a:ea typeface="微软雅黑" panose="020B0503020204020204" pitchFamily="34" charset="-122"/>
              <a:cs typeface="Clear Sans" panose="020B0503030202020304" pitchFamily="34" charset="0"/>
            </a:endParaRPr>
          </a:p>
        </p:txBody>
      </p:sp>
      <p:sp>
        <p:nvSpPr>
          <p:cNvPr id="89" name="TextBox 88"/>
          <p:cNvSpPr txBox="1"/>
          <p:nvPr/>
        </p:nvSpPr>
        <p:spPr>
          <a:xfrm>
            <a:off x="5556980" y="1323756"/>
            <a:ext cx="909198" cy="400108"/>
          </a:xfrm>
          <a:prstGeom prst="rect">
            <a:avLst/>
          </a:prstGeom>
          <a:noFill/>
        </p:spPr>
        <p:txBody>
          <a:bodyPr wrap="square" lIns="91438" tIns="45719" rIns="91438" bIns="45719"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id-ID" sz="2000" b="1" i="0" u="none" strike="noStrike" kern="0" cap="none" spc="0" normalizeH="0" baseline="0" noProof="0" dirty="0">
                <a:ln>
                  <a:noFill/>
                </a:ln>
                <a:solidFill>
                  <a:srgbClr val="0070BC"/>
                </a:solidFill>
                <a:effectLst/>
                <a:uLnTx/>
                <a:uFillTx/>
                <a:latin typeface="微软雅黑" panose="020B0503020204020204" pitchFamily="34" charset="-122"/>
                <a:ea typeface="微软雅黑" panose="020B0503020204020204" pitchFamily="34" charset="-122"/>
                <a:cs typeface="Clear Sans" panose="020B0503030202020304" pitchFamily="34" charset="0"/>
              </a:rPr>
              <a:t>80 %</a:t>
            </a:r>
            <a:endParaRPr kumimoji="0" lang="id-ID" sz="2000" b="1" i="0" u="none" strike="noStrike" kern="0" cap="none" spc="0" normalizeH="0" baseline="0" noProof="0" dirty="0">
              <a:ln>
                <a:noFill/>
              </a:ln>
              <a:solidFill>
                <a:srgbClr val="0070BC"/>
              </a:solidFill>
              <a:effectLst/>
              <a:uLnTx/>
              <a:uFillTx/>
              <a:latin typeface="微软雅黑" panose="020B0503020204020204" pitchFamily="34" charset="-122"/>
              <a:ea typeface="微软雅黑" panose="020B0503020204020204" pitchFamily="34" charset="-122"/>
              <a:cs typeface="Clear Sans" panose="020B0503030202020304" pitchFamily="34" charset="0"/>
            </a:endParaRPr>
          </a:p>
        </p:txBody>
      </p:sp>
      <p:sp>
        <p:nvSpPr>
          <p:cNvPr id="90" name="TextBox 89"/>
          <p:cNvSpPr txBox="1"/>
          <p:nvPr/>
        </p:nvSpPr>
        <p:spPr>
          <a:xfrm>
            <a:off x="2193090" y="5253256"/>
            <a:ext cx="4777726" cy="818297"/>
          </a:xfrm>
          <a:prstGeom prst="rect">
            <a:avLst/>
          </a:prstGeom>
          <a:noFill/>
        </p:spPr>
        <p:txBody>
          <a:bodyPr wrap="square" lIns="121917" tIns="60958" rIns="121917" bIns="60958" rtlCol="0">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600" b="0" i="0" u="none" strike="noStrike" kern="0" cap="none" spc="0" normalizeH="0" baseline="0" noProof="0" dirty="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kumimoji="0" lang="zh-CN" altLang="en-US" sz="1600" b="0" i="0" u="none" strike="noStrike" kern="0" cap="none" spc="0" normalizeH="0" baseline="0" noProof="0" dirty="0" smtClean="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rPr>
              <a:t>。</a:t>
            </a:r>
            <a:endParaRPr kumimoji="0" lang="en-US" altLang="zh-CN" sz="1600" b="0" i="0" u="none" strike="noStrike" kern="0" cap="none" spc="0" normalizeH="0" baseline="0" noProof="0" dirty="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endParaRPr>
          </a:p>
        </p:txBody>
      </p:sp>
      <p:sp>
        <p:nvSpPr>
          <p:cNvPr id="91" name="直角三角形 90"/>
          <p:cNvSpPr/>
          <p:nvPr/>
        </p:nvSpPr>
        <p:spPr>
          <a:xfrm rot="13017815" flipH="1">
            <a:off x="1464337" y="5521533"/>
            <a:ext cx="627766" cy="658030"/>
          </a:xfrm>
          <a:prstGeom prst="rtTriangle">
            <a:avLst/>
          </a:prstGeom>
          <a:solidFill>
            <a:srgbClr val="A5A5A5"/>
          </a:solidFill>
          <a:ln w="12700" cap="flat" cmpd="sng" algn="ctr">
            <a:noFill/>
            <a:prstDash val="solid"/>
            <a:miter lim="800000"/>
          </a:ln>
          <a:effectLst/>
        </p:spPr>
        <p:txBody>
          <a:bodyPr lIns="121917" tIns="60958" rIns="121917" bIns="6095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nvGrpSpPr>
          <p:cNvPr id="92" name="组合 91"/>
          <p:cNvGrpSpPr/>
          <p:nvPr/>
        </p:nvGrpSpPr>
        <p:grpSpPr>
          <a:xfrm>
            <a:off x="2211067" y="4157773"/>
            <a:ext cx="878381" cy="770488"/>
            <a:chOff x="1658510" y="3064182"/>
            <a:chExt cx="501043" cy="439341"/>
          </a:xfrm>
        </p:grpSpPr>
        <p:sp>
          <p:nvSpPr>
            <p:cNvPr id="93" name="Oval 103"/>
            <p:cNvSpPr/>
            <p:nvPr/>
          </p:nvSpPr>
          <p:spPr>
            <a:xfrm>
              <a:off x="1658510" y="3064182"/>
              <a:ext cx="439340" cy="439341"/>
            </a:xfrm>
            <a:prstGeom prst="ellipse">
              <a:avLst/>
            </a:prstGeom>
            <a:solidFill>
              <a:srgbClr val="5B9BD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600" b="0" i="0" u="none" strike="noStrike" kern="0" cap="none" spc="0" normalizeH="0" baseline="0" noProof="0" dirty="0">
                <a:ln>
                  <a:noFill/>
                </a:ln>
                <a:solidFill>
                  <a:sysClr val="window" lastClr="FFFFFF"/>
                </a:solidFill>
                <a:effectLst/>
                <a:uLnTx/>
                <a:uFillTx/>
                <a:latin typeface="Calibri" panose="020F0502020204030204"/>
                <a:ea typeface="+mn-ea"/>
                <a:cs typeface="+mn-cs"/>
              </a:endParaRPr>
            </a:p>
          </p:txBody>
        </p:sp>
        <p:sp>
          <p:nvSpPr>
            <p:cNvPr id="94" name="TextBox 93"/>
            <p:cNvSpPr txBox="1"/>
            <p:nvPr/>
          </p:nvSpPr>
          <p:spPr>
            <a:xfrm>
              <a:off x="1723591" y="3129960"/>
              <a:ext cx="435962" cy="280797"/>
            </a:xfrm>
            <a:prstGeom prst="rect">
              <a:avLst/>
            </a:prstGeom>
            <a:noFill/>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600" b="0" i="0" u="none" strike="noStrike" kern="0" cap="none" spc="0" normalizeH="0" baseline="0" noProof="0" dirty="0">
                  <a:ln>
                    <a:noFill/>
                  </a:ln>
                  <a:solidFill>
                    <a:sysClr val="window" lastClr="FFFFFF"/>
                  </a:solidFill>
                  <a:effectLst/>
                  <a:uLnTx/>
                  <a:uFillTx/>
                  <a:latin typeface="DFGothic-EB" panose="02010609010101010101" pitchFamily="1" charset="-128"/>
                  <a:ea typeface="DFGothic-EB" panose="02010609010101010101" pitchFamily="1" charset="-128"/>
                </a:rPr>
                <a:t>01</a:t>
              </a:r>
              <a:endParaRPr kumimoji="0" lang="zh-CN" altLang="en-US" sz="2600" b="0" i="0" u="none" strike="noStrike" kern="0" cap="none" spc="0" normalizeH="0" baseline="0" noProof="0" dirty="0">
                <a:ln>
                  <a:noFill/>
                </a:ln>
                <a:solidFill>
                  <a:sysClr val="window" lastClr="FFFFFF"/>
                </a:solidFill>
                <a:effectLst/>
                <a:uLnTx/>
                <a:uFillTx/>
                <a:latin typeface="DFGothic-EB" panose="02010609010101010101" pitchFamily="1" charset="-128"/>
                <a:ea typeface="DFGothic-EB" panose="02010609010101010101" pitchFamily="1" charset="-128"/>
              </a:endParaRPr>
            </a:p>
          </p:txBody>
        </p:sp>
      </p:grpSp>
      <p:grpSp>
        <p:nvGrpSpPr>
          <p:cNvPr id="95" name="组合 94"/>
          <p:cNvGrpSpPr/>
          <p:nvPr/>
        </p:nvGrpSpPr>
        <p:grpSpPr>
          <a:xfrm>
            <a:off x="3366362" y="4163845"/>
            <a:ext cx="869668" cy="770488"/>
            <a:chOff x="2525092" y="3068735"/>
            <a:chExt cx="496073" cy="439341"/>
          </a:xfrm>
        </p:grpSpPr>
        <p:sp>
          <p:nvSpPr>
            <p:cNvPr id="96" name="Oval 105"/>
            <p:cNvSpPr/>
            <p:nvPr/>
          </p:nvSpPr>
          <p:spPr>
            <a:xfrm>
              <a:off x="2525092" y="3068735"/>
              <a:ext cx="439340" cy="439341"/>
            </a:xfrm>
            <a:prstGeom prst="ellipse">
              <a:avLst/>
            </a:prstGeom>
            <a:solidFill>
              <a:srgbClr val="0070C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600" b="0" i="0" u="none" strike="noStrike" kern="0" cap="none" spc="0" normalizeH="0" baseline="0" noProof="0" dirty="0">
                <a:ln>
                  <a:noFill/>
                </a:ln>
                <a:solidFill>
                  <a:sysClr val="window" lastClr="FFFFFF"/>
                </a:solidFill>
                <a:effectLst/>
                <a:uLnTx/>
                <a:uFillTx/>
                <a:latin typeface="Calibri" panose="020F0502020204030204"/>
                <a:ea typeface="+mn-ea"/>
                <a:cs typeface="+mn-cs"/>
              </a:endParaRPr>
            </a:p>
          </p:txBody>
        </p:sp>
        <p:sp>
          <p:nvSpPr>
            <p:cNvPr id="97" name="TextBox 96"/>
            <p:cNvSpPr txBox="1"/>
            <p:nvPr/>
          </p:nvSpPr>
          <p:spPr>
            <a:xfrm>
              <a:off x="2585203" y="3129959"/>
              <a:ext cx="435962" cy="280797"/>
            </a:xfrm>
            <a:prstGeom prst="rect">
              <a:avLst/>
            </a:prstGeom>
            <a:noFill/>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600" b="0" i="0" u="none" strike="noStrike" kern="0" cap="none" spc="0" normalizeH="0" baseline="0" noProof="0" dirty="0">
                  <a:ln>
                    <a:noFill/>
                  </a:ln>
                  <a:solidFill>
                    <a:sysClr val="window" lastClr="FFFFFF"/>
                  </a:solidFill>
                  <a:effectLst/>
                  <a:uLnTx/>
                  <a:uFillTx/>
                  <a:latin typeface="DFGothic-EB" panose="02010609010101010101" pitchFamily="1" charset="-128"/>
                  <a:ea typeface="DFGothic-EB" panose="02010609010101010101" pitchFamily="1" charset="-128"/>
                </a:rPr>
                <a:t>02</a:t>
              </a:r>
              <a:endParaRPr kumimoji="0" lang="zh-CN" altLang="en-US" sz="2600" b="0" i="0" u="none" strike="noStrike" kern="0" cap="none" spc="0" normalizeH="0" baseline="0" noProof="0" dirty="0">
                <a:ln>
                  <a:noFill/>
                </a:ln>
                <a:solidFill>
                  <a:sysClr val="window" lastClr="FFFFFF"/>
                </a:solidFill>
                <a:effectLst/>
                <a:uLnTx/>
                <a:uFillTx/>
                <a:latin typeface="DFGothic-EB" panose="02010609010101010101" pitchFamily="1" charset="-128"/>
                <a:ea typeface="DFGothic-EB" panose="02010609010101010101" pitchFamily="1" charset="-128"/>
              </a:endParaRPr>
            </a:p>
          </p:txBody>
        </p:sp>
      </p:grpSp>
      <p:grpSp>
        <p:nvGrpSpPr>
          <p:cNvPr id="98" name="组合 97"/>
          <p:cNvGrpSpPr/>
          <p:nvPr/>
        </p:nvGrpSpPr>
        <p:grpSpPr>
          <a:xfrm>
            <a:off x="4527914" y="4157771"/>
            <a:ext cx="881639" cy="770488"/>
            <a:chOff x="3396385" y="3064181"/>
            <a:chExt cx="502904" cy="439341"/>
          </a:xfrm>
        </p:grpSpPr>
        <p:sp>
          <p:nvSpPr>
            <p:cNvPr id="99" name="Oval 107"/>
            <p:cNvSpPr/>
            <p:nvPr/>
          </p:nvSpPr>
          <p:spPr>
            <a:xfrm>
              <a:off x="3396385" y="3064181"/>
              <a:ext cx="439340" cy="439341"/>
            </a:xfrm>
            <a:prstGeom prst="ellipse">
              <a:avLst/>
            </a:prstGeom>
            <a:solidFill>
              <a:srgbClr val="5B9BD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2600" b="0" i="0" u="none" strike="noStrike" kern="0" cap="none" spc="0" normalizeH="0" baseline="0" noProof="0" dirty="0">
                <a:ln>
                  <a:noFill/>
                </a:ln>
                <a:solidFill>
                  <a:sysClr val="window" lastClr="FFFFFF"/>
                </a:solidFill>
                <a:effectLst/>
                <a:uLnTx/>
                <a:uFillTx/>
                <a:latin typeface="FontAwesome" pitchFamily="2" charset="0"/>
                <a:ea typeface="+mn-ea"/>
                <a:cs typeface="+mn-cs"/>
              </a:endParaRPr>
            </a:p>
          </p:txBody>
        </p:sp>
        <p:sp>
          <p:nvSpPr>
            <p:cNvPr id="100" name="TextBox 99"/>
            <p:cNvSpPr txBox="1"/>
            <p:nvPr/>
          </p:nvSpPr>
          <p:spPr>
            <a:xfrm>
              <a:off x="3463327" y="3129959"/>
              <a:ext cx="435962" cy="280797"/>
            </a:xfrm>
            <a:prstGeom prst="rect">
              <a:avLst/>
            </a:prstGeom>
            <a:noFill/>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600" b="0" i="0" u="none" strike="noStrike" kern="0" cap="none" spc="0" normalizeH="0" baseline="0" noProof="0" dirty="0">
                  <a:ln>
                    <a:noFill/>
                  </a:ln>
                  <a:solidFill>
                    <a:sysClr val="window" lastClr="FFFFFF"/>
                  </a:solidFill>
                  <a:effectLst/>
                  <a:uLnTx/>
                  <a:uFillTx/>
                  <a:latin typeface="DFGothic-EB" panose="02010609010101010101" pitchFamily="1" charset="-128"/>
                  <a:ea typeface="DFGothic-EB" panose="02010609010101010101" pitchFamily="1" charset="-128"/>
                </a:rPr>
                <a:t>03</a:t>
              </a:r>
              <a:endParaRPr kumimoji="0" lang="zh-CN" altLang="en-US" sz="2600" b="0" i="0" u="none" strike="noStrike" kern="0" cap="none" spc="0" normalizeH="0" baseline="0" noProof="0" dirty="0">
                <a:ln>
                  <a:noFill/>
                </a:ln>
                <a:solidFill>
                  <a:sysClr val="window" lastClr="FFFFFF"/>
                </a:solidFill>
                <a:effectLst/>
                <a:uLnTx/>
                <a:uFillTx/>
                <a:latin typeface="DFGothic-EB" panose="02010609010101010101" pitchFamily="1" charset="-128"/>
                <a:ea typeface="DFGothic-EB" panose="02010609010101010101" pitchFamily="1" charset="-128"/>
              </a:endParaRPr>
            </a:p>
          </p:txBody>
        </p:sp>
      </p:grpSp>
      <p:grpSp>
        <p:nvGrpSpPr>
          <p:cNvPr id="101" name="组合 100"/>
          <p:cNvGrpSpPr/>
          <p:nvPr/>
        </p:nvGrpSpPr>
        <p:grpSpPr>
          <a:xfrm>
            <a:off x="5688667" y="4157770"/>
            <a:ext cx="893078" cy="770488"/>
            <a:chOff x="4267039" y="3064180"/>
            <a:chExt cx="509426" cy="439341"/>
          </a:xfrm>
        </p:grpSpPr>
        <p:sp>
          <p:nvSpPr>
            <p:cNvPr id="102" name="Oval 109"/>
            <p:cNvSpPr/>
            <p:nvPr/>
          </p:nvSpPr>
          <p:spPr>
            <a:xfrm>
              <a:off x="4267039" y="3064180"/>
              <a:ext cx="439340" cy="439341"/>
            </a:xfrm>
            <a:prstGeom prst="ellipse">
              <a:avLst/>
            </a:prstGeom>
            <a:solidFill>
              <a:srgbClr val="0070C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2600" b="0" i="0" u="none" strike="noStrike" kern="0" cap="none" spc="0" normalizeH="0" baseline="0" noProof="0" dirty="0">
                <a:ln>
                  <a:noFill/>
                </a:ln>
                <a:solidFill>
                  <a:sysClr val="window" lastClr="FFFFFF"/>
                </a:solidFill>
                <a:effectLst/>
                <a:uLnTx/>
                <a:uFillTx/>
                <a:latin typeface="FontAwesome" pitchFamily="2" charset="0"/>
                <a:ea typeface="+mn-ea"/>
                <a:cs typeface="+mn-cs"/>
              </a:endParaRPr>
            </a:p>
          </p:txBody>
        </p:sp>
        <p:sp>
          <p:nvSpPr>
            <p:cNvPr id="103" name="TextBox 102"/>
            <p:cNvSpPr txBox="1"/>
            <p:nvPr/>
          </p:nvSpPr>
          <p:spPr>
            <a:xfrm>
              <a:off x="4340503" y="3129959"/>
              <a:ext cx="435962" cy="280797"/>
            </a:xfrm>
            <a:prstGeom prst="rect">
              <a:avLst/>
            </a:prstGeom>
            <a:noFill/>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600" b="0" i="0" u="none" strike="noStrike" kern="0" cap="none" spc="0" normalizeH="0" baseline="0" noProof="0" dirty="0">
                  <a:ln>
                    <a:noFill/>
                  </a:ln>
                  <a:solidFill>
                    <a:sysClr val="window" lastClr="FFFFFF"/>
                  </a:solidFill>
                  <a:effectLst/>
                  <a:uLnTx/>
                  <a:uFillTx/>
                  <a:latin typeface="DFGothic-EB" panose="02010609010101010101" pitchFamily="1" charset="-128"/>
                  <a:ea typeface="DFGothic-EB" panose="02010609010101010101" pitchFamily="1" charset="-128"/>
                </a:rPr>
                <a:t>04</a:t>
              </a:r>
              <a:endParaRPr kumimoji="0" lang="zh-CN" altLang="en-US" sz="2600" b="0" i="0" u="none" strike="noStrike" kern="0" cap="none" spc="0" normalizeH="0" baseline="0" noProof="0" dirty="0">
                <a:ln>
                  <a:noFill/>
                </a:ln>
                <a:solidFill>
                  <a:sysClr val="window" lastClr="FFFFFF"/>
                </a:solidFill>
                <a:effectLst/>
                <a:uLnTx/>
                <a:uFillTx/>
                <a:latin typeface="DFGothic-EB" panose="02010609010101010101" pitchFamily="1" charset="-128"/>
                <a:ea typeface="DFGothic-EB" panose="02010609010101010101" pitchFamily="1" charset="-128"/>
              </a:endParaRPr>
            </a:p>
          </p:txBody>
        </p:sp>
      </p:gr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42" presetClass="entr" presetSubtype="0" fill="hold"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500"/>
                                        <p:tgtEl>
                                          <p:spTgt spid="24"/>
                                        </p:tgtEl>
                                      </p:cBhvr>
                                    </p:animEffect>
                                    <p:anim calcmode="lin" valueType="num">
                                      <p:cBhvr>
                                        <p:cTn id="29" dur="500" fill="hold"/>
                                        <p:tgtEl>
                                          <p:spTgt spid="24"/>
                                        </p:tgtEl>
                                        <p:attrNameLst>
                                          <p:attrName>ppt_x</p:attrName>
                                        </p:attrNameLst>
                                      </p:cBhvr>
                                      <p:tavLst>
                                        <p:tav tm="0">
                                          <p:val>
                                            <p:strVal val="#ppt_x"/>
                                          </p:val>
                                        </p:tav>
                                        <p:tav tm="100000">
                                          <p:val>
                                            <p:strVal val="#ppt_x"/>
                                          </p:val>
                                        </p:tav>
                                      </p:tavLst>
                                    </p:anim>
                                    <p:anim calcmode="lin" valueType="num">
                                      <p:cBhvr>
                                        <p:cTn id="30" dur="500" fill="hold"/>
                                        <p:tgtEl>
                                          <p:spTgt spid="24"/>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22" presetClass="entr" presetSubtype="1" fill="hold" grpId="0" nodeType="afterEffect">
                                  <p:stCondLst>
                                    <p:cond delay="0"/>
                                  </p:stCondLst>
                                  <p:childTnLst>
                                    <p:set>
                                      <p:cBhvr>
                                        <p:cTn id="33" dur="1" fill="hold">
                                          <p:stCondLst>
                                            <p:cond delay="0"/>
                                          </p:stCondLst>
                                        </p:cTn>
                                        <p:tgtEl>
                                          <p:spTgt spid="36"/>
                                        </p:tgtEl>
                                        <p:attrNameLst>
                                          <p:attrName>style.visibility</p:attrName>
                                        </p:attrNameLst>
                                      </p:cBhvr>
                                      <p:to>
                                        <p:strVal val="visible"/>
                                      </p:to>
                                    </p:set>
                                    <p:animEffect transition="in" filter="wipe(up)">
                                      <p:cBhvr>
                                        <p:cTn id="34" dur="500"/>
                                        <p:tgtEl>
                                          <p:spTgt spid="36"/>
                                        </p:tgtEl>
                                      </p:cBhvr>
                                    </p:animEffect>
                                  </p:childTnLst>
                                </p:cTn>
                              </p:par>
                            </p:childTnLst>
                          </p:cTn>
                        </p:par>
                        <p:par>
                          <p:cTn id="35" fill="hold">
                            <p:stCondLst>
                              <p:cond delay="2500"/>
                            </p:stCondLst>
                            <p:childTnLst>
                              <p:par>
                                <p:cTn id="36" presetID="22" presetClass="entr" presetSubtype="4" fill="hold" nodeType="afterEffect">
                                  <p:stCondLst>
                                    <p:cond delay="0"/>
                                  </p:stCondLst>
                                  <p:childTnLst>
                                    <p:set>
                                      <p:cBhvr>
                                        <p:cTn id="37" dur="1" fill="hold">
                                          <p:stCondLst>
                                            <p:cond delay="0"/>
                                          </p:stCondLst>
                                        </p:cTn>
                                        <p:tgtEl>
                                          <p:spTgt spid="50"/>
                                        </p:tgtEl>
                                        <p:attrNameLst>
                                          <p:attrName>style.visibility</p:attrName>
                                        </p:attrNameLst>
                                      </p:cBhvr>
                                      <p:to>
                                        <p:strVal val="visible"/>
                                      </p:to>
                                    </p:set>
                                    <p:animEffect transition="in" filter="wipe(down)">
                                      <p:cBhvr>
                                        <p:cTn id="38" dur="500"/>
                                        <p:tgtEl>
                                          <p:spTgt spid="50"/>
                                        </p:tgtEl>
                                      </p:cBhvr>
                                    </p:animEffect>
                                  </p:childTnLst>
                                </p:cTn>
                              </p:par>
                              <p:par>
                                <p:cTn id="39" presetID="22" presetClass="entr" presetSubtype="4" fill="hold" nodeType="withEffect">
                                  <p:stCondLst>
                                    <p:cond delay="0"/>
                                  </p:stCondLst>
                                  <p:childTnLst>
                                    <p:set>
                                      <p:cBhvr>
                                        <p:cTn id="40" dur="1" fill="hold">
                                          <p:stCondLst>
                                            <p:cond delay="0"/>
                                          </p:stCondLst>
                                        </p:cTn>
                                        <p:tgtEl>
                                          <p:spTgt spid="74"/>
                                        </p:tgtEl>
                                        <p:attrNameLst>
                                          <p:attrName>style.visibility</p:attrName>
                                        </p:attrNameLst>
                                      </p:cBhvr>
                                      <p:to>
                                        <p:strVal val="visible"/>
                                      </p:to>
                                    </p:set>
                                    <p:animEffect transition="in" filter="wipe(down)">
                                      <p:cBhvr>
                                        <p:cTn id="41" dur="500"/>
                                        <p:tgtEl>
                                          <p:spTgt spid="74"/>
                                        </p:tgtEl>
                                      </p:cBhvr>
                                    </p:animEffect>
                                  </p:childTnLst>
                                </p:cTn>
                              </p:par>
                              <p:par>
                                <p:cTn id="42" presetID="22" presetClass="entr" presetSubtype="4" fill="hold" nodeType="with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wipe(down)">
                                      <p:cBhvr>
                                        <p:cTn id="44" dur="500"/>
                                        <p:tgtEl>
                                          <p:spTgt spid="38"/>
                                        </p:tgtEl>
                                      </p:cBhvr>
                                    </p:animEffect>
                                  </p:childTnLst>
                                </p:cTn>
                              </p:par>
                              <p:par>
                                <p:cTn id="45" presetID="22" presetClass="entr" presetSubtype="4" fill="hold" nodeType="withEffect">
                                  <p:stCondLst>
                                    <p:cond delay="0"/>
                                  </p:stCondLst>
                                  <p:childTnLst>
                                    <p:set>
                                      <p:cBhvr>
                                        <p:cTn id="46" dur="1" fill="hold">
                                          <p:stCondLst>
                                            <p:cond delay="0"/>
                                          </p:stCondLst>
                                        </p:cTn>
                                        <p:tgtEl>
                                          <p:spTgt spid="62"/>
                                        </p:tgtEl>
                                        <p:attrNameLst>
                                          <p:attrName>style.visibility</p:attrName>
                                        </p:attrNameLst>
                                      </p:cBhvr>
                                      <p:to>
                                        <p:strVal val="visible"/>
                                      </p:to>
                                    </p:set>
                                    <p:animEffect transition="in" filter="wipe(down)">
                                      <p:cBhvr>
                                        <p:cTn id="47" dur="500"/>
                                        <p:tgtEl>
                                          <p:spTgt spid="62"/>
                                        </p:tgtEl>
                                      </p:cBhvr>
                                    </p:animEffect>
                                  </p:childTnLst>
                                </p:cTn>
                              </p:par>
                            </p:childTnLst>
                          </p:cTn>
                        </p:par>
                        <p:par>
                          <p:cTn id="48" fill="hold">
                            <p:stCondLst>
                              <p:cond delay="3000"/>
                            </p:stCondLst>
                            <p:childTnLst>
                              <p:par>
                                <p:cTn id="49" presetID="1" presetClass="entr" presetSubtype="0" fill="hold" grpId="0" nodeType="afterEffect">
                                  <p:stCondLst>
                                    <p:cond delay="0"/>
                                  </p:stCondLst>
                                  <p:childTnLst>
                                    <p:set>
                                      <p:cBhvr>
                                        <p:cTn id="50" dur="1" fill="hold">
                                          <p:stCondLst>
                                            <p:cond delay="0"/>
                                          </p:stCondLst>
                                        </p:cTn>
                                        <p:tgtEl>
                                          <p:spTgt spid="8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8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8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89"/>
                                        </p:tgtEl>
                                        <p:attrNameLst>
                                          <p:attrName>style.visibility</p:attrName>
                                        </p:attrNameLst>
                                      </p:cBhvr>
                                      <p:to>
                                        <p:strVal val="visible"/>
                                      </p:to>
                                    </p:set>
                                  </p:childTnLst>
                                </p:cTn>
                              </p:par>
                            </p:childTnLst>
                          </p:cTn>
                        </p:par>
                        <p:par>
                          <p:cTn id="57" fill="hold">
                            <p:stCondLst>
                              <p:cond delay="3000"/>
                            </p:stCondLst>
                            <p:childTnLst>
                              <p:par>
                                <p:cTn id="58" presetID="23" presetClass="entr" presetSubtype="32" fill="hold" nodeType="afterEffect">
                                  <p:stCondLst>
                                    <p:cond delay="0"/>
                                  </p:stCondLst>
                                  <p:childTnLst>
                                    <p:set>
                                      <p:cBhvr>
                                        <p:cTn id="59" dur="1" fill="hold">
                                          <p:stCondLst>
                                            <p:cond delay="0"/>
                                          </p:stCondLst>
                                        </p:cTn>
                                        <p:tgtEl>
                                          <p:spTgt spid="92"/>
                                        </p:tgtEl>
                                        <p:attrNameLst>
                                          <p:attrName>style.visibility</p:attrName>
                                        </p:attrNameLst>
                                      </p:cBhvr>
                                      <p:to>
                                        <p:strVal val="visible"/>
                                      </p:to>
                                    </p:set>
                                    <p:anim calcmode="lin" valueType="num">
                                      <p:cBhvr>
                                        <p:cTn id="60" dur="500" fill="hold"/>
                                        <p:tgtEl>
                                          <p:spTgt spid="92"/>
                                        </p:tgtEl>
                                        <p:attrNameLst>
                                          <p:attrName>ppt_w</p:attrName>
                                        </p:attrNameLst>
                                      </p:cBhvr>
                                      <p:tavLst>
                                        <p:tav tm="0">
                                          <p:val>
                                            <p:strVal val="4*#ppt_w"/>
                                          </p:val>
                                        </p:tav>
                                        <p:tav tm="100000">
                                          <p:val>
                                            <p:strVal val="#ppt_w"/>
                                          </p:val>
                                        </p:tav>
                                      </p:tavLst>
                                    </p:anim>
                                    <p:anim calcmode="lin" valueType="num">
                                      <p:cBhvr>
                                        <p:cTn id="61" dur="500" fill="hold"/>
                                        <p:tgtEl>
                                          <p:spTgt spid="92"/>
                                        </p:tgtEl>
                                        <p:attrNameLst>
                                          <p:attrName>ppt_h</p:attrName>
                                        </p:attrNameLst>
                                      </p:cBhvr>
                                      <p:tavLst>
                                        <p:tav tm="0">
                                          <p:val>
                                            <p:strVal val="4*#ppt_h"/>
                                          </p:val>
                                        </p:tav>
                                        <p:tav tm="100000">
                                          <p:val>
                                            <p:strVal val="#ppt_h"/>
                                          </p:val>
                                        </p:tav>
                                      </p:tavLst>
                                    </p:anim>
                                  </p:childTnLst>
                                </p:cTn>
                              </p:par>
                            </p:childTnLst>
                          </p:cTn>
                        </p:par>
                        <p:par>
                          <p:cTn id="62" fill="hold">
                            <p:stCondLst>
                              <p:cond delay="3500"/>
                            </p:stCondLst>
                            <p:childTnLst>
                              <p:par>
                                <p:cTn id="63" presetID="23" presetClass="entr" presetSubtype="32" fill="hold" nodeType="afterEffect">
                                  <p:stCondLst>
                                    <p:cond delay="0"/>
                                  </p:stCondLst>
                                  <p:childTnLst>
                                    <p:set>
                                      <p:cBhvr>
                                        <p:cTn id="64" dur="1" fill="hold">
                                          <p:stCondLst>
                                            <p:cond delay="0"/>
                                          </p:stCondLst>
                                        </p:cTn>
                                        <p:tgtEl>
                                          <p:spTgt spid="95"/>
                                        </p:tgtEl>
                                        <p:attrNameLst>
                                          <p:attrName>style.visibility</p:attrName>
                                        </p:attrNameLst>
                                      </p:cBhvr>
                                      <p:to>
                                        <p:strVal val="visible"/>
                                      </p:to>
                                    </p:set>
                                    <p:anim calcmode="lin" valueType="num">
                                      <p:cBhvr>
                                        <p:cTn id="65" dur="500" fill="hold"/>
                                        <p:tgtEl>
                                          <p:spTgt spid="95"/>
                                        </p:tgtEl>
                                        <p:attrNameLst>
                                          <p:attrName>ppt_w</p:attrName>
                                        </p:attrNameLst>
                                      </p:cBhvr>
                                      <p:tavLst>
                                        <p:tav tm="0">
                                          <p:val>
                                            <p:strVal val="4*#ppt_w"/>
                                          </p:val>
                                        </p:tav>
                                        <p:tav tm="100000">
                                          <p:val>
                                            <p:strVal val="#ppt_w"/>
                                          </p:val>
                                        </p:tav>
                                      </p:tavLst>
                                    </p:anim>
                                    <p:anim calcmode="lin" valueType="num">
                                      <p:cBhvr>
                                        <p:cTn id="66" dur="500" fill="hold"/>
                                        <p:tgtEl>
                                          <p:spTgt spid="95"/>
                                        </p:tgtEl>
                                        <p:attrNameLst>
                                          <p:attrName>ppt_h</p:attrName>
                                        </p:attrNameLst>
                                      </p:cBhvr>
                                      <p:tavLst>
                                        <p:tav tm="0">
                                          <p:val>
                                            <p:strVal val="4*#ppt_h"/>
                                          </p:val>
                                        </p:tav>
                                        <p:tav tm="100000">
                                          <p:val>
                                            <p:strVal val="#ppt_h"/>
                                          </p:val>
                                        </p:tav>
                                      </p:tavLst>
                                    </p:anim>
                                  </p:childTnLst>
                                </p:cTn>
                              </p:par>
                            </p:childTnLst>
                          </p:cTn>
                        </p:par>
                        <p:par>
                          <p:cTn id="67" fill="hold">
                            <p:stCondLst>
                              <p:cond delay="4000"/>
                            </p:stCondLst>
                            <p:childTnLst>
                              <p:par>
                                <p:cTn id="68" presetID="23" presetClass="entr" presetSubtype="32" fill="hold" nodeType="afterEffect">
                                  <p:stCondLst>
                                    <p:cond delay="0"/>
                                  </p:stCondLst>
                                  <p:childTnLst>
                                    <p:set>
                                      <p:cBhvr>
                                        <p:cTn id="69" dur="1" fill="hold">
                                          <p:stCondLst>
                                            <p:cond delay="0"/>
                                          </p:stCondLst>
                                        </p:cTn>
                                        <p:tgtEl>
                                          <p:spTgt spid="98"/>
                                        </p:tgtEl>
                                        <p:attrNameLst>
                                          <p:attrName>style.visibility</p:attrName>
                                        </p:attrNameLst>
                                      </p:cBhvr>
                                      <p:to>
                                        <p:strVal val="visible"/>
                                      </p:to>
                                    </p:set>
                                    <p:anim calcmode="lin" valueType="num">
                                      <p:cBhvr>
                                        <p:cTn id="70" dur="500" fill="hold"/>
                                        <p:tgtEl>
                                          <p:spTgt spid="98"/>
                                        </p:tgtEl>
                                        <p:attrNameLst>
                                          <p:attrName>ppt_w</p:attrName>
                                        </p:attrNameLst>
                                      </p:cBhvr>
                                      <p:tavLst>
                                        <p:tav tm="0">
                                          <p:val>
                                            <p:strVal val="4*#ppt_w"/>
                                          </p:val>
                                        </p:tav>
                                        <p:tav tm="100000">
                                          <p:val>
                                            <p:strVal val="#ppt_w"/>
                                          </p:val>
                                        </p:tav>
                                      </p:tavLst>
                                    </p:anim>
                                    <p:anim calcmode="lin" valueType="num">
                                      <p:cBhvr>
                                        <p:cTn id="71" dur="500" fill="hold"/>
                                        <p:tgtEl>
                                          <p:spTgt spid="98"/>
                                        </p:tgtEl>
                                        <p:attrNameLst>
                                          <p:attrName>ppt_h</p:attrName>
                                        </p:attrNameLst>
                                      </p:cBhvr>
                                      <p:tavLst>
                                        <p:tav tm="0">
                                          <p:val>
                                            <p:strVal val="4*#ppt_h"/>
                                          </p:val>
                                        </p:tav>
                                        <p:tav tm="100000">
                                          <p:val>
                                            <p:strVal val="#ppt_h"/>
                                          </p:val>
                                        </p:tav>
                                      </p:tavLst>
                                    </p:anim>
                                  </p:childTnLst>
                                </p:cTn>
                              </p:par>
                            </p:childTnLst>
                          </p:cTn>
                        </p:par>
                        <p:par>
                          <p:cTn id="72" fill="hold">
                            <p:stCondLst>
                              <p:cond delay="4500"/>
                            </p:stCondLst>
                            <p:childTnLst>
                              <p:par>
                                <p:cTn id="73" presetID="23" presetClass="entr" presetSubtype="32" fill="hold" nodeType="afterEffect">
                                  <p:stCondLst>
                                    <p:cond delay="0"/>
                                  </p:stCondLst>
                                  <p:childTnLst>
                                    <p:set>
                                      <p:cBhvr>
                                        <p:cTn id="74" dur="1" fill="hold">
                                          <p:stCondLst>
                                            <p:cond delay="0"/>
                                          </p:stCondLst>
                                        </p:cTn>
                                        <p:tgtEl>
                                          <p:spTgt spid="101"/>
                                        </p:tgtEl>
                                        <p:attrNameLst>
                                          <p:attrName>style.visibility</p:attrName>
                                        </p:attrNameLst>
                                      </p:cBhvr>
                                      <p:to>
                                        <p:strVal val="visible"/>
                                      </p:to>
                                    </p:set>
                                    <p:anim calcmode="lin" valueType="num">
                                      <p:cBhvr>
                                        <p:cTn id="75" dur="500" fill="hold"/>
                                        <p:tgtEl>
                                          <p:spTgt spid="101"/>
                                        </p:tgtEl>
                                        <p:attrNameLst>
                                          <p:attrName>ppt_w</p:attrName>
                                        </p:attrNameLst>
                                      </p:cBhvr>
                                      <p:tavLst>
                                        <p:tav tm="0">
                                          <p:val>
                                            <p:strVal val="4*#ppt_w"/>
                                          </p:val>
                                        </p:tav>
                                        <p:tav tm="100000">
                                          <p:val>
                                            <p:strVal val="#ppt_w"/>
                                          </p:val>
                                        </p:tav>
                                      </p:tavLst>
                                    </p:anim>
                                    <p:anim calcmode="lin" valueType="num">
                                      <p:cBhvr>
                                        <p:cTn id="76" dur="500" fill="hold"/>
                                        <p:tgtEl>
                                          <p:spTgt spid="101"/>
                                        </p:tgtEl>
                                        <p:attrNameLst>
                                          <p:attrName>ppt_h</p:attrName>
                                        </p:attrNameLst>
                                      </p:cBhvr>
                                      <p:tavLst>
                                        <p:tav tm="0">
                                          <p:val>
                                            <p:strVal val="4*#ppt_h"/>
                                          </p:val>
                                        </p:tav>
                                        <p:tav tm="100000">
                                          <p:val>
                                            <p:strVal val="#ppt_h"/>
                                          </p:val>
                                        </p:tav>
                                      </p:tavLst>
                                    </p:anim>
                                  </p:childTnLst>
                                </p:cTn>
                              </p:par>
                            </p:childTnLst>
                          </p:cTn>
                        </p:par>
                        <p:par>
                          <p:cTn id="77" fill="hold">
                            <p:stCondLst>
                              <p:cond delay="5000"/>
                            </p:stCondLst>
                            <p:childTnLst>
                              <p:par>
                                <p:cTn id="78" presetID="31" presetClass="entr" presetSubtype="0" fill="hold" grpId="0" nodeType="afterEffect">
                                  <p:stCondLst>
                                    <p:cond delay="0"/>
                                  </p:stCondLst>
                                  <p:childTnLst>
                                    <p:set>
                                      <p:cBhvr>
                                        <p:cTn id="79" dur="1" fill="hold">
                                          <p:stCondLst>
                                            <p:cond delay="0"/>
                                          </p:stCondLst>
                                        </p:cTn>
                                        <p:tgtEl>
                                          <p:spTgt spid="91"/>
                                        </p:tgtEl>
                                        <p:attrNameLst>
                                          <p:attrName>style.visibility</p:attrName>
                                        </p:attrNameLst>
                                      </p:cBhvr>
                                      <p:to>
                                        <p:strVal val="visible"/>
                                      </p:to>
                                    </p:set>
                                    <p:anim calcmode="lin" valueType="num">
                                      <p:cBhvr>
                                        <p:cTn id="80" dur="500" fill="hold"/>
                                        <p:tgtEl>
                                          <p:spTgt spid="91"/>
                                        </p:tgtEl>
                                        <p:attrNameLst>
                                          <p:attrName>ppt_w</p:attrName>
                                        </p:attrNameLst>
                                      </p:cBhvr>
                                      <p:tavLst>
                                        <p:tav tm="0">
                                          <p:val>
                                            <p:fltVal val="0"/>
                                          </p:val>
                                        </p:tav>
                                        <p:tav tm="100000">
                                          <p:val>
                                            <p:strVal val="#ppt_w"/>
                                          </p:val>
                                        </p:tav>
                                      </p:tavLst>
                                    </p:anim>
                                    <p:anim calcmode="lin" valueType="num">
                                      <p:cBhvr>
                                        <p:cTn id="81" dur="500" fill="hold"/>
                                        <p:tgtEl>
                                          <p:spTgt spid="91"/>
                                        </p:tgtEl>
                                        <p:attrNameLst>
                                          <p:attrName>ppt_h</p:attrName>
                                        </p:attrNameLst>
                                      </p:cBhvr>
                                      <p:tavLst>
                                        <p:tav tm="0">
                                          <p:val>
                                            <p:fltVal val="0"/>
                                          </p:val>
                                        </p:tav>
                                        <p:tav tm="100000">
                                          <p:val>
                                            <p:strVal val="#ppt_h"/>
                                          </p:val>
                                        </p:tav>
                                      </p:tavLst>
                                    </p:anim>
                                    <p:anim calcmode="lin" valueType="num">
                                      <p:cBhvr>
                                        <p:cTn id="82" dur="500" fill="hold"/>
                                        <p:tgtEl>
                                          <p:spTgt spid="91"/>
                                        </p:tgtEl>
                                        <p:attrNameLst>
                                          <p:attrName>style.rotation</p:attrName>
                                        </p:attrNameLst>
                                      </p:cBhvr>
                                      <p:tavLst>
                                        <p:tav tm="0">
                                          <p:val>
                                            <p:fltVal val="90"/>
                                          </p:val>
                                        </p:tav>
                                        <p:tav tm="100000">
                                          <p:val>
                                            <p:fltVal val="0"/>
                                          </p:val>
                                        </p:tav>
                                      </p:tavLst>
                                    </p:anim>
                                    <p:animEffect transition="in" filter="fade">
                                      <p:cBhvr>
                                        <p:cTn id="83" dur="500"/>
                                        <p:tgtEl>
                                          <p:spTgt spid="91"/>
                                        </p:tgtEl>
                                      </p:cBhvr>
                                    </p:animEffect>
                                  </p:childTnLst>
                                </p:cTn>
                              </p:par>
                            </p:childTnLst>
                          </p:cTn>
                        </p:par>
                        <p:par>
                          <p:cTn id="84" fill="hold">
                            <p:stCondLst>
                              <p:cond delay="5500"/>
                            </p:stCondLst>
                            <p:childTnLst>
                              <p:par>
                                <p:cTn id="85" presetID="2" presetClass="entr" presetSubtype="8" fill="hold" grpId="0" nodeType="afterEffect">
                                  <p:stCondLst>
                                    <p:cond delay="0"/>
                                  </p:stCondLst>
                                  <p:childTnLst>
                                    <p:set>
                                      <p:cBhvr>
                                        <p:cTn id="86" dur="1" fill="hold">
                                          <p:stCondLst>
                                            <p:cond delay="0"/>
                                          </p:stCondLst>
                                        </p:cTn>
                                        <p:tgtEl>
                                          <p:spTgt spid="37"/>
                                        </p:tgtEl>
                                        <p:attrNameLst>
                                          <p:attrName>style.visibility</p:attrName>
                                        </p:attrNameLst>
                                      </p:cBhvr>
                                      <p:to>
                                        <p:strVal val="visible"/>
                                      </p:to>
                                    </p:set>
                                    <p:anim calcmode="lin" valueType="num">
                                      <p:cBhvr additive="base">
                                        <p:cTn id="87" dur="500" fill="hold"/>
                                        <p:tgtEl>
                                          <p:spTgt spid="37"/>
                                        </p:tgtEl>
                                        <p:attrNameLst>
                                          <p:attrName>ppt_x</p:attrName>
                                        </p:attrNameLst>
                                      </p:cBhvr>
                                      <p:tavLst>
                                        <p:tav tm="0">
                                          <p:val>
                                            <p:strVal val="0-#ppt_w/2"/>
                                          </p:val>
                                        </p:tav>
                                        <p:tav tm="100000">
                                          <p:val>
                                            <p:strVal val="#ppt_x"/>
                                          </p:val>
                                        </p:tav>
                                      </p:tavLst>
                                    </p:anim>
                                    <p:anim calcmode="lin" valueType="num">
                                      <p:cBhvr additive="base">
                                        <p:cTn id="88" dur="500" fill="hold"/>
                                        <p:tgtEl>
                                          <p:spTgt spid="37"/>
                                        </p:tgtEl>
                                        <p:attrNameLst>
                                          <p:attrName>ppt_y</p:attrName>
                                        </p:attrNameLst>
                                      </p:cBhvr>
                                      <p:tavLst>
                                        <p:tav tm="0">
                                          <p:val>
                                            <p:strVal val="#ppt_y"/>
                                          </p:val>
                                        </p:tav>
                                        <p:tav tm="100000">
                                          <p:val>
                                            <p:strVal val="#ppt_y"/>
                                          </p:val>
                                        </p:tav>
                                      </p:tavLst>
                                    </p:anim>
                                  </p:childTnLst>
                                </p:cTn>
                              </p:par>
                            </p:childTnLst>
                          </p:cTn>
                        </p:par>
                        <p:par>
                          <p:cTn id="89" fill="hold">
                            <p:stCondLst>
                              <p:cond delay="6000"/>
                            </p:stCondLst>
                            <p:childTnLst>
                              <p:par>
                                <p:cTn id="90" presetID="42" presetClass="entr" presetSubtype="0" fill="hold" grpId="0" nodeType="afterEffect">
                                  <p:stCondLst>
                                    <p:cond delay="0"/>
                                  </p:stCondLst>
                                  <p:childTnLst>
                                    <p:set>
                                      <p:cBhvr>
                                        <p:cTn id="91" dur="1" fill="hold">
                                          <p:stCondLst>
                                            <p:cond delay="0"/>
                                          </p:stCondLst>
                                        </p:cTn>
                                        <p:tgtEl>
                                          <p:spTgt spid="90"/>
                                        </p:tgtEl>
                                        <p:attrNameLst>
                                          <p:attrName>style.visibility</p:attrName>
                                        </p:attrNameLst>
                                      </p:cBhvr>
                                      <p:to>
                                        <p:strVal val="visible"/>
                                      </p:to>
                                    </p:set>
                                    <p:animEffect transition="in" filter="fade">
                                      <p:cBhvr>
                                        <p:cTn id="92" dur="500"/>
                                        <p:tgtEl>
                                          <p:spTgt spid="90"/>
                                        </p:tgtEl>
                                      </p:cBhvr>
                                    </p:animEffect>
                                    <p:anim calcmode="lin" valueType="num">
                                      <p:cBhvr>
                                        <p:cTn id="93" dur="500" fill="hold"/>
                                        <p:tgtEl>
                                          <p:spTgt spid="90"/>
                                        </p:tgtEl>
                                        <p:attrNameLst>
                                          <p:attrName>ppt_x</p:attrName>
                                        </p:attrNameLst>
                                      </p:cBhvr>
                                      <p:tavLst>
                                        <p:tav tm="0">
                                          <p:val>
                                            <p:strVal val="#ppt_x"/>
                                          </p:val>
                                        </p:tav>
                                        <p:tav tm="100000">
                                          <p:val>
                                            <p:strVal val="#ppt_x"/>
                                          </p:val>
                                        </p:tav>
                                      </p:tavLst>
                                    </p:anim>
                                    <p:anim calcmode="lin" valueType="num">
                                      <p:cBhvr>
                                        <p:cTn id="94" dur="500" fill="hold"/>
                                        <p:tgtEl>
                                          <p:spTgt spid="9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36" grpId="0" animBg="1"/>
      <p:bldP spid="37" grpId="0" animBg="1"/>
      <p:bldP spid="86" grpId="0"/>
      <p:bldP spid="87" grpId="0"/>
      <p:bldP spid="88" grpId="0"/>
      <p:bldP spid="89" grpId="0"/>
      <p:bldP spid="90" grpId="0"/>
      <p:bldP spid="9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1" y="452774"/>
            <a:ext cx="4079246" cy="480164"/>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 name="标题 1"/>
          <p:cNvSpPr txBox="1"/>
          <p:nvPr/>
        </p:nvSpPr>
        <p:spPr>
          <a:xfrm>
            <a:off x="527313" y="404758"/>
            <a:ext cx="3291518"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单击此处添加标题</a:t>
            </a:r>
            <a:endParaRPr lang="zh-CN" altLang="en-US" sz="2700" dirty="0"/>
          </a:p>
        </p:txBody>
      </p:sp>
      <p:sp>
        <p:nvSpPr>
          <p:cNvPr id="4" name="燕尾形 3"/>
          <p:cNvSpPr/>
          <p:nvPr/>
        </p:nvSpPr>
        <p:spPr>
          <a:xfrm>
            <a:off x="3956098"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 name="燕尾形 4"/>
          <p:cNvSpPr/>
          <p:nvPr/>
        </p:nvSpPr>
        <p:spPr>
          <a:xfrm>
            <a:off x="4244092"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1" name="TextBox 50"/>
          <p:cNvSpPr txBox="1"/>
          <p:nvPr/>
        </p:nvSpPr>
        <p:spPr>
          <a:xfrm>
            <a:off x="13007076" y="7258718"/>
            <a:ext cx="1169398" cy="492557"/>
          </a:xfrm>
          <a:prstGeom prst="rect">
            <a:avLst/>
          </a:prstGeom>
          <a:noFill/>
        </p:spPr>
        <p:txBody>
          <a:bodyPr wrap="none" lIns="121917" tIns="60958" rIns="121917" bIns="60958" rtlCol="0">
            <a:spAutoFit/>
          </a:bodyPr>
          <a:lstStyle/>
          <a:p>
            <a:r>
              <a:rPr lang="zh-CN" altLang="en-US" dirty="0" smtClean="0"/>
              <a:t>延时符</a:t>
            </a:r>
            <a:endParaRPr lang="zh-CN" altLang="en-US" dirty="0"/>
          </a:p>
        </p:txBody>
      </p:sp>
      <p:grpSp>
        <p:nvGrpSpPr>
          <p:cNvPr id="58" name="组合 57"/>
          <p:cNvGrpSpPr/>
          <p:nvPr/>
        </p:nvGrpSpPr>
        <p:grpSpPr>
          <a:xfrm>
            <a:off x="4282875" y="1881303"/>
            <a:ext cx="3663801" cy="3671942"/>
            <a:chOff x="3218020" y="2137420"/>
            <a:chExt cx="2752869" cy="2753319"/>
          </a:xfrm>
        </p:grpSpPr>
        <p:sp>
          <p:nvSpPr>
            <p:cNvPr id="59" name="椭圆 6"/>
            <p:cNvSpPr/>
            <p:nvPr/>
          </p:nvSpPr>
          <p:spPr>
            <a:xfrm flipH="1" flipV="1">
              <a:off x="4617911" y="3332449"/>
              <a:ext cx="1352978" cy="1558290"/>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rgbClr val="0070C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60" name="椭圆 61"/>
            <p:cNvSpPr/>
            <p:nvPr/>
          </p:nvSpPr>
          <p:spPr>
            <a:xfrm flipH="1" flipV="1">
              <a:off x="3218020" y="3537575"/>
              <a:ext cx="1558290" cy="1353163"/>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rgbClr val="A6A6A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61" name="椭圆 6"/>
            <p:cNvSpPr/>
            <p:nvPr/>
          </p:nvSpPr>
          <p:spPr>
            <a:xfrm>
              <a:off x="3218020" y="2137420"/>
              <a:ext cx="1352978" cy="1558290"/>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rgbClr val="0070C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62" name="椭圆 61"/>
            <p:cNvSpPr/>
            <p:nvPr/>
          </p:nvSpPr>
          <p:spPr>
            <a:xfrm>
              <a:off x="4412599" y="2137421"/>
              <a:ext cx="1558290" cy="1353163"/>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rgbClr val="A6A6A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63" name="椭圆 62"/>
            <p:cNvSpPr/>
            <p:nvPr/>
          </p:nvSpPr>
          <p:spPr>
            <a:xfrm>
              <a:off x="4268518" y="3214227"/>
              <a:ext cx="651872" cy="651872"/>
            </a:xfrm>
            <a:prstGeom prst="ellipse">
              <a:avLst/>
            </a:prstGeom>
            <a:solidFill>
              <a:srgbClr val="0070C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64" name="TextBox 63"/>
            <p:cNvSpPr txBox="1"/>
            <p:nvPr/>
          </p:nvSpPr>
          <p:spPr>
            <a:xfrm>
              <a:off x="4442746" y="3401664"/>
              <a:ext cx="303417" cy="276999"/>
            </a:xfrm>
            <a:prstGeom prst="rect">
              <a:avLst/>
            </a:prstGeom>
            <a:solidFill>
              <a:srgbClr val="0070C0"/>
            </a:solid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srgbClr val="E7E6E6"/>
                  </a:solidFill>
                  <a:effectLst/>
                  <a:uLnTx/>
                  <a:uFillTx/>
                  <a:latin typeface="微软雅黑" panose="020B0503020204020204" pitchFamily="34" charset="-122"/>
                  <a:ea typeface="微软雅黑" panose="020B0503020204020204" pitchFamily="34" charset="-122"/>
                </a:rPr>
                <a:t>4R</a:t>
              </a:r>
              <a:endParaRPr kumimoji="0" lang="zh-CN" altLang="en-US" sz="1800" b="1" i="0" u="none" strike="noStrike" kern="0" cap="none" spc="0" normalizeH="0" baseline="0" noProof="0" dirty="0">
                <a:ln>
                  <a:noFill/>
                </a:ln>
                <a:solidFill>
                  <a:srgbClr val="E7E6E6"/>
                </a:solidFill>
                <a:effectLst/>
                <a:uLnTx/>
                <a:uFillTx/>
                <a:latin typeface="微软雅黑" panose="020B0503020204020204" pitchFamily="34" charset="-122"/>
                <a:ea typeface="微软雅黑" panose="020B0503020204020204" pitchFamily="34" charset="-122"/>
              </a:endParaRPr>
            </a:p>
          </p:txBody>
        </p:sp>
        <p:sp>
          <p:nvSpPr>
            <p:cNvPr id="65" name="TextBox 64"/>
            <p:cNvSpPr txBox="1"/>
            <p:nvPr/>
          </p:nvSpPr>
          <p:spPr>
            <a:xfrm>
              <a:off x="3463304" y="2655410"/>
              <a:ext cx="884467" cy="492443"/>
            </a:xfrm>
            <a:prstGeom prst="rect">
              <a:avLst/>
            </a:prstGeom>
            <a:solidFill>
              <a:srgbClr val="0070C0"/>
            </a:solid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100" b="1" i="0" u="none" strike="noStrike" kern="0" cap="none" spc="0" normalizeH="0" baseline="0" noProof="0" dirty="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rPr>
                <a:t>存在不足之处一</a:t>
              </a:r>
              <a:endParaRPr kumimoji="0" lang="zh-CN" altLang="en-US" sz="2100" b="1" i="0" u="none" strike="noStrike" kern="0" cap="none" spc="0" normalizeH="0" baseline="0" noProof="0" dirty="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endParaRPr>
            </a:p>
          </p:txBody>
        </p:sp>
        <p:sp>
          <p:nvSpPr>
            <p:cNvPr id="66" name="TextBox 65"/>
            <p:cNvSpPr txBox="1"/>
            <p:nvPr/>
          </p:nvSpPr>
          <p:spPr>
            <a:xfrm>
              <a:off x="4784238" y="2569468"/>
              <a:ext cx="815013" cy="492443"/>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100" b="1" i="0" u="none" strike="noStrike" kern="0" cap="none" spc="0" normalizeH="0" baseline="0" noProof="0" dirty="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rPr>
                <a:t>存在不足之处二</a:t>
              </a:r>
              <a:endParaRPr kumimoji="0" lang="zh-CN" altLang="en-US" sz="2100" b="1" i="0" u="none" strike="noStrike" kern="0" cap="none" spc="0" normalizeH="0" baseline="0" noProof="0" dirty="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endParaRPr>
            </a:p>
          </p:txBody>
        </p:sp>
        <p:sp>
          <p:nvSpPr>
            <p:cNvPr id="67" name="TextBox 66"/>
            <p:cNvSpPr txBox="1"/>
            <p:nvPr/>
          </p:nvSpPr>
          <p:spPr>
            <a:xfrm>
              <a:off x="3506168" y="3943238"/>
              <a:ext cx="911515" cy="492443"/>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100" b="1" i="0" u="none" strike="noStrike" kern="0" cap="none" spc="0" normalizeH="0" baseline="0" noProof="0" dirty="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rPr>
                <a:t>存在不足之处三</a:t>
              </a:r>
              <a:endParaRPr kumimoji="0" lang="zh-CN" altLang="en-US" sz="2100" b="1" i="0" u="none" strike="noStrike" kern="0" cap="none" spc="0" normalizeH="0" baseline="0" noProof="0" dirty="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endParaRPr>
            </a:p>
          </p:txBody>
        </p:sp>
        <p:sp>
          <p:nvSpPr>
            <p:cNvPr id="68" name="TextBox 67"/>
            <p:cNvSpPr txBox="1"/>
            <p:nvPr/>
          </p:nvSpPr>
          <p:spPr>
            <a:xfrm>
              <a:off x="4881641" y="3886086"/>
              <a:ext cx="842487" cy="492443"/>
            </a:xfrm>
            <a:prstGeom prst="rect">
              <a:avLst/>
            </a:prstGeom>
            <a:solidFill>
              <a:srgbClr val="0070C0"/>
            </a:solid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100" b="1" i="0" u="none" strike="noStrike" kern="0" cap="none" spc="0" normalizeH="0" baseline="0" noProof="0" dirty="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rPr>
                <a:t>存在不足之处四</a:t>
              </a:r>
              <a:endParaRPr kumimoji="0" lang="zh-CN" altLang="en-US" sz="2100" b="1" i="0" u="none" strike="noStrike" kern="0" cap="none" spc="0" normalizeH="0" baseline="0" noProof="0" dirty="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endParaRPr>
            </a:p>
          </p:txBody>
        </p:sp>
        <p:sp>
          <p:nvSpPr>
            <p:cNvPr id="69" name="椭圆 68"/>
            <p:cNvSpPr/>
            <p:nvPr/>
          </p:nvSpPr>
          <p:spPr>
            <a:xfrm>
              <a:off x="4305758" y="3251467"/>
              <a:ext cx="577392" cy="577392"/>
            </a:xfrm>
            <a:prstGeom prst="ellipse">
              <a:avLst/>
            </a:prstGeom>
            <a:solidFill>
              <a:srgbClr val="0070C0"/>
            </a:solidFill>
            <a:ln w="12700" cap="flat" cmpd="sng" algn="ctr">
              <a:solidFill>
                <a:srgbClr val="E7E6E6">
                  <a:lumMod val="40000"/>
                  <a:lumOff val="6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70" name="组合 69"/>
          <p:cNvGrpSpPr/>
          <p:nvPr/>
        </p:nvGrpSpPr>
        <p:grpSpPr>
          <a:xfrm>
            <a:off x="430584" y="1635023"/>
            <a:ext cx="3402195" cy="1635112"/>
            <a:chOff x="323528" y="1423693"/>
            <a:chExt cx="2556306" cy="1226050"/>
          </a:xfrm>
        </p:grpSpPr>
        <p:sp>
          <p:nvSpPr>
            <p:cNvPr id="71" name="TextBox 70"/>
            <p:cNvSpPr txBox="1"/>
            <p:nvPr/>
          </p:nvSpPr>
          <p:spPr>
            <a:xfrm>
              <a:off x="323528" y="1851536"/>
              <a:ext cx="2556306" cy="798207"/>
            </a:xfrm>
            <a:prstGeom prst="rect">
              <a:avLst/>
            </a:prstGeom>
            <a:noFill/>
          </p:spPr>
          <p:txBody>
            <a:bodyPr wrap="square" lIns="0" tIns="0" rIns="0" bIns="0" rtlCol="0">
              <a:spAutoFit/>
            </a:bodyPr>
            <a:lstStyle/>
            <a:p>
              <a:pPr lvl="0">
                <a:lnSpc>
                  <a:spcPct val="150000"/>
                </a:lnSpc>
              </a:pPr>
              <a:r>
                <a:rPr lang="zh-CN" altLang="en-US" sz="1600" dirty="0">
                  <a:solidFill>
                    <a:srgbClr val="414455"/>
                  </a:solidFill>
                  <a:latin typeface="微软雅黑" panose="020B0503020204020204" pitchFamily="34" charset="-122"/>
                  <a:ea typeface="微软雅黑" panose="020B0503020204020204" pitchFamily="34" charset="-122"/>
                  <a:sym typeface="宋体" panose="02010600030101010101" pitchFamily="2" charset="-122"/>
                </a:rPr>
                <a:t>点击输入简要文字内容，文字内容需概括精炼，不用多余的文字修饰，言简意赅的说明分项内容</a:t>
              </a:r>
              <a:r>
                <a:rPr lang="zh-CN" altLang="en-US" sz="1600" dirty="0" smtClean="0">
                  <a:solidFill>
                    <a:srgbClr val="414455"/>
                  </a:solidFill>
                  <a:latin typeface="微软雅黑" panose="020B0503020204020204" pitchFamily="34" charset="-122"/>
                  <a:ea typeface="微软雅黑" panose="020B0503020204020204" pitchFamily="34" charset="-122"/>
                  <a:sym typeface="宋体" panose="02010600030101010101" pitchFamily="2" charset="-122"/>
                </a:rPr>
                <a:t>。</a:t>
              </a:r>
              <a:endParaRPr lang="zh-CN" altLang="en-US" sz="1600" dirty="0">
                <a:solidFill>
                  <a:srgbClr val="414455"/>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72" name="矩形 71"/>
            <p:cNvSpPr/>
            <p:nvPr/>
          </p:nvSpPr>
          <p:spPr>
            <a:xfrm>
              <a:off x="726109" y="1423693"/>
              <a:ext cx="1988784" cy="346169"/>
            </a:xfrm>
            <a:prstGeom prst="rect">
              <a:avLst/>
            </a:prstGeom>
          </p:spPr>
          <p:txBody>
            <a:bodyPr wrap="none">
              <a:spAutoFit/>
            </a:bodyPr>
            <a:lstStyle/>
            <a:p>
              <a:pPr algn="r"/>
              <a:r>
                <a:rPr lang="zh-CN" altLang="en-US" b="1" dirty="0" smtClean="0">
                  <a:latin typeface="微软雅黑" panose="020B0503020204020204" pitchFamily="34" charset="-122"/>
                  <a:ea typeface="微软雅黑" panose="020B0503020204020204" pitchFamily="34" charset="-122"/>
                </a:rPr>
                <a:t>此处添加文本标题</a:t>
              </a:r>
              <a:endParaRPr lang="zh-CN" altLang="en-US" b="1" dirty="0">
                <a:latin typeface="微软雅黑" panose="020B0503020204020204" pitchFamily="34" charset="-122"/>
                <a:ea typeface="微软雅黑" panose="020B0503020204020204" pitchFamily="34" charset="-122"/>
              </a:endParaRPr>
            </a:p>
          </p:txBody>
        </p:sp>
      </p:grpSp>
      <p:grpSp>
        <p:nvGrpSpPr>
          <p:cNvPr id="73" name="组合 72"/>
          <p:cNvGrpSpPr/>
          <p:nvPr/>
        </p:nvGrpSpPr>
        <p:grpSpPr>
          <a:xfrm>
            <a:off x="718091" y="3827721"/>
            <a:ext cx="3306359" cy="1666138"/>
            <a:chOff x="539552" y="3067833"/>
            <a:chExt cx="2484298" cy="1249314"/>
          </a:xfrm>
        </p:grpSpPr>
        <p:sp>
          <p:nvSpPr>
            <p:cNvPr id="74" name="TextBox 73"/>
            <p:cNvSpPr txBox="1"/>
            <p:nvPr/>
          </p:nvSpPr>
          <p:spPr>
            <a:xfrm>
              <a:off x="539552" y="3518940"/>
              <a:ext cx="2484298" cy="798207"/>
            </a:xfrm>
            <a:prstGeom prst="rect">
              <a:avLst/>
            </a:prstGeom>
            <a:noFill/>
          </p:spPr>
          <p:txBody>
            <a:bodyPr wrap="square" lIns="0" tIns="0" rIns="0" bIns="0" rtlCol="0">
              <a:spAutoFit/>
            </a:bodyPr>
            <a:lstStyle/>
            <a:p>
              <a:pPr lvl="0">
                <a:lnSpc>
                  <a:spcPct val="150000"/>
                </a:lnSpc>
              </a:pPr>
              <a:r>
                <a:rPr lang="zh-CN" altLang="en-US" sz="1600" dirty="0">
                  <a:solidFill>
                    <a:srgbClr val="414455"/>
                  </a:solidFill>
                  <a:latin typeface="微软雅黑" panose="020B0503020204020204" pitchFamily="34" charset="-122"/>
                  <a:ea typeface="微软雅黑" panose="020B0503020204020204" pitchFamily="34" charset="-122"/>
                  <a:sym typeface="宋体" panose="02010600030101010101" pitchFamily="2" charset="-122"/>
                </a:rPr>
                <a:t>点击输入简要文字内容，文字内容需概括精炼，不用多余的文字修饰，言简意赅的说明分项内容。</a:t>
              </a:r>
              <a:endParaRPr lang="zh-CN" altLang="en-US" sz="1600" dirty="0">
                <a:solidFill>
                  <a:srgbClr val="414455"/>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75" name="矩形 74"/>
            <p:cNvSpPr/>
            <p:nvPr/>
          </p:nvSpPr>
          <p:spPr>
            <a:xfrm>
              <a:off x="870124" y="3067833"/>
              <a:ext cx="1988784" cy="346169"/>
            </a:xfrm>
            <a:prstGeom prst="rect">
              <a:avLst/>
            </a:prstGeom>
          </p:spPr>
          <p:txBody>
            <a:bodyPr wrap="none">
              <a:spAutoFit/>
            </a:bodyPr>
            <a:lstStyle/>
            <a:p>
              <a:pPr algn="r"/>
              <a:r>
                <a:rPr lang="zh-CN" altLang="en-US" b="1" dirty="0">
                  <a:latin typeface="微软雅黑" panose="020B0503020204020204" pitchFamily="34" charset="-122"/>
                  <a:ea typeface="微软雅黑" panose="020B0503020204020204" pitchFamily="34" charset="-122"/>
                </a:rPr>
                <a:t>此处添加文本标题</a:t>
              </a:r>
              <a:endParaRPr lang="zh-CN" altLang="en-US" b="1" dirty="0">
                <a:latin typeface="微软雅黑" panose="020B0503020204020204" pitchFamily="34" charset="-122"/>
                <a:ea typeface="微软雅黑" panose="020B0503020204020204" pitchFamily="34" charset="-122"/>
              </a:endParaRPr>
            </a:p>
          </p:txBody>
        </p:sp>
      </p:grpSp>
      <p:grpSp>
        <p:nvGrpSpPr>
          <p:cNvPr id="76" name="组合 75"/>
          <p:cNvGrpSpPr/>
          <p:nvPr/>
        </p:nvGrpSpPr>
        <p:grpSpPr>
          <a:xfrm>
            <a:off x="8340682" y="1629594"/>
            <a:ext cx="3302677" cy="1640541"/>
            <a:chOff x="6266933" y="1419622"/>
            <a:chExt cx="2481531" cy="1230121"/>
          </a:xfrm>
        </p:grpSpPr>
        <p:sp>
          <p:nvSpPr>
            <p:cNvPr id="77" name="TextBox 76"/>
            <p:cNvSpPr txBox="1"/>
            <p:nvPr/>
          </p:nvSpPr>
          <p:spPr>
            <a:xfrm>
              <a:off x="6266933" y="1851536"/>
              <a:ext cx="2481531" cy="798207"/>
            </a:xfrm>
            <a:prstGeom prst="rect">
              <a:avLst/>
            </a:prstGeom>
            <a:noFill/>
          </p:spPr>
          <p:txBody>
            <a:bodyPr wrap="square" lIns="0" tIns="0" rIns="0" bIns="0" rtlCol="0">
              <a:spAutoFit/>
            </a:bodyPr>
            <a:lstStyle/>
            <a:p>
              <a:pPr lvl="0">
                <a:lnSpc>
                  <a:spcPct val="150000"/>
                </a:lnSpc>
              </a:pPr>
              <a:r>
                <a:rPr lang="zh-CN" altLang="en-US" sz="1600" dirty="0">
                  <a:solidFill>
                    <a:srgbClr val="414455"/>
                  </a:solidFill>
                  <a:latin typeface="微软雅黑" panose="020B0503020204020204" pitchFamily="34" charset="-122"/>
                  <a:ea typeface="微软雅黑" panose="020B0503020204020204" pitchFamily="34" charset="-122"/>
                  <a:sym typeface="宋体" panose="02010600030101010101" pitchFamily="2" charset="-122"/>
                </a:rPr>
                <a:t>点击输入简要文字内容，文字内容需概括精炼，不用多余的文字修饰，言简意赅的说明分项内容。</a:t>
              </a:r>
              <a:endParaRPr lang="zh-CN" altLang="en-US" sz="1600" dirty="0">
                <a:solidFill>
                  <a:srgbClr val="414455"/>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78" name="矩形 77"/>
            <p:cNvSpPr/>
            <p:nvPr/>
          </p:nvSpPr>
          <p:spPr>
            <a:xfrm>
              <a:off x="6687672" y="1419622"/>
              <a:ext cx="1988784" cy="346169"/>
            </a:xfrm>
            <a:prstGeom prst="rect">
              <a:avLst/>
            </a:prstGeom>
          </p:spPr>
          <p:txBody>
            <a:bodyPr wrap="none">
              <a:spAutoFit/>
            </a:bodyPr>
            <a:lstStyle/>
            <a:p>
              <a:pPr algn="r"/>
              <a:r>
                <a:rPr lang="zh-CN" altLang="en-US" b="1" dirty="0" smtClean="0">
                  <a:latin typeface="微软雅黑" panose="020B0503020204020204" pitchFamily="34" charset="-122"/>
                  <a:ea typeface="微软雅黑" panose="020B0503020204020204" pitchFamily="34" charset="-122"/>
                </a:rPr>
                <a:t>此处添加文本标题</a:t>
              </a:r>
              <a:endParaRPr lang="zh-CN" altLang="en-US" b="1" dirty="0">
                <a:latin typeface="微软雅黑" panose="020B0503020204020204" pitchFamily="34" charset="-122"/>
                <a:ea typeface="微软雅黑" panose="020B0503020204020204" pitchFamily="34" charset="-122"/>
              </a:endParaRPr>
            </a:p>
          </p:txBody>
        </p:sp>
      </p:grpSp>
      <p:grpSp>
        <p:nvGrpSpPr>
          <p:cNvPr id="79" name="组合 78"/>
          <p:cNvGrpSpPr/>
          <p:nvPr/>
        </p:nvGrpSpPr>
        <p:grpSpPr>
          <a:xfrm>
            <a:off x="8340680" y="3703092"/>
            <a:ext cx="3302675" cy="1709376"/>
            <a:chOff x="6266934" y="2974384"/>
            <a:chExt cx="2481530" cy="1281735"/>
          </a:xfrm>
        </p:grpSpPr>
        <p:sp>
          <p:nvSpPr>
            <p:cNvPr id="80" name="TextBox 79"/>
            <p:cNvSpPr txBox="1"/>
            <p:nvPr/>
          </p:nvSpPr>
          <p:spPr>
            <a:xfrm>
              <a:off x="6266934" y="3457912"/>
              <a:ext cx="2481530" cy="798207"/>
            </a:xfrm>
            <a:prstGeom prst="rect">
              <a:avLst/>
            </a:prstGeom>
            <a:noFill/>
          </p:spPr>
          <p:txBody>
            <a:bodyPr wrap="square" lIns="0" tIns="0" rIns="0" bIns="0" rtlCol="0">
              <a:spAutoFit/>
            </a:bodyPr>
            <a:lstStyle/>
            <a:p>
              <a:pPr lvl="0">
                <a:lnSpc>
                  <a:spcPct val="150000"/>
                </a:lnSpc>
              </a:pPr>
              <a:r>
                <a:rPr lang="zh-CN" altLang="en-US" sz="1600" dirty="0">
                  <a:solidFill>
                    <a:srgbClr val="414455"/>
                  </a:solidFill>
                  <a:latin typeface="微软雅黑" panose="020B0503020204020204" pitchFamily="34" charset="-122"/>
                  <a:ea typeface="微软雅黑" panose="020B0503020204020204" pitchFamily="34" charset="-122"/>
                  <a:sym typeface="宋体" panose="02010600030101010101" pitchFamily="2" charset="-122"/>
                </a:rPr>
                <a:t>点击输入简要文字内容，文字内容需概括精炼，不用多余的文字修饰，言简意赅的说明分项内容。</a:t>
              </a:r>
              <a:endParaRPr lang="zh-CN" altLang="en-US" sz="1600" dirty="0">
                <a:solidFill>
                  <a:srgbClr val="414455"/>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81" name="矩形 80"/>
            <p:cNvSpPr/>
            <p:nvPr/>
          </p:nvSpPr>
          <p:spPr>
            <a:xfrm>
              <a:off x="6414741" y="2974384"/>
              <a:ext cx="1988784" cy="346169"/>
            </a:xfrm>
            <a:prstGeom prst="rect">
              <a:avLst/>
            </a:prstGeom>
          </p:spPr>
          <p:txBody>
            <a:bodyPr wrap="none">
              <a:spAutoFit/>
            </a:bodyPr>
            <a:lstStyle/>
            <a:p>
              <a:pPr algn="r"/>
              <a:r>
                <a:rPr lang="zh-CN" altLang="en-US" b="1" dirty="0">
                  <a:latin typeface="微软雅黑" panose="020B0503020204020204" pitchFamily="34" charset="-122"/>
                  <a:ea typeface="微软雅黑" panose="020B0503020204020204" pitchFamily="34" charset="-122"/>
                </a:rPr>
                <a:t>此处添加文本标题</a:t>
              </a:r>
              <a:endParaRPr lang="zh-CN" altLang="en-US" b="1" dirty="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fade">
                                      <p:cBhvr>
                                        <p:cTn id="28" dur="2000"/>
                                        <p:tgtEl>
                                          <p:spTgt spid="51"/>
                                        </p:tgtEl>
                                      </p:cBhvr>
                                    </p:animEffect>
                                  </p:childTnLst>
                                </p:cTn>
                              </p:par>
                            </p:childTnLst>
                          </p:cTn>
                        </p:par>
                        <p:par>
                          <p:cTn id="29" fill="hold">
                            <p:stCondLst>
                              <p:cond delay="3500"/>
                            </p:stCondLst>
                            <p:childTnLst>
                              <p:par>
                                <p:cTn id="30" presetID="53" presetClass="entr" presetSubtype="16" fill="hold" nodeType="afterEffect">
                                  <p:stCondLst>
                                    <p:cond delay="0"/>
                                  </p:stCondLst>
                                  <p:childTnLst>
                                    <p:set>
                                      <p:cBhvr>
                                        <p:cTn id="31" dur="1" fill="hold">
                                          <p:stCondLst>
                                            <p:cond delay="0"/>
                                          </p:stCondLst>
                                        </p:cTn>
                                        <p:tgtEl>
                                          <p:spTgt spid="58"/>
                                        </p:tgtEl>
                                        <p:attrNameLst>
                                          <p:attrName>style.visibility</p:attrName>
                                        </p:attrNameLst>
                                      </p:cBhvr>
                                      <p:to>
                                        <p:strVal val="visible"/>
                                      </p:to>
                                    </p:set>
                                    <p:anim calcmode="lin" valueType="num">
                                      <p:cBhvr>
                                        <p:cTn id="32" dur="1000" fill="hold"/>
                                        <p:tgtEl>
                                          <p:spTgt spid="58"/>
                                        </p:tgtEl>
                                        <p:attrNameLst>
                                          <p:attrName>ppt_w</p:attrName>
                                        </p:attrNameLst>
                                      </p:cBhvr>
                                      <p:tavLst>
                                        <p:tav tm="0">
                                          <p:val>
                                            <p:fltVal val="0"/>
                                          </p:val>
                                        </p:tav>
                                        <p:tav tm="100000">
                                          <p:val>
                                            <p:strVal val="#ppt_w"/>
                                          </p:val>
                                        </p:tav>
                                      </p:tavLst>
                                    </p:anim>
                                    <p:anim calcmode="lin" valueType="num">
                                      <p:cBhvr>
                                        <p:cTn id="33" dur="1000" fill="hold"/>
                                        <p:tgtEl>
                                          <p:spTgt spid="58"/>
                                        </p:tgtEl>
                                        <p:attrNameLst>
                                          <p:attrName>ppt_h</p:attrName>
                                        </p:attrNameLst>
                                      </p:cBhvr>
                                      <p:tavLst>
                                        <p:tav tm="0">
                                          <p:val>
                                            <p:fltVal val="0"/>
                                          </p:val>
                                        </p:tav>
                                        <p:tav tm="100000">
                                          <p:val>
                                            <p:strVal val="#ppt_h"/>
                                          </p:val>
                                        </p:tav>
                                      </p:tavLst>
                                    </p:anim>
                                    <p:animEffect transition="in" filter="fade">
                                      <p:cBhvr>
                                        <p:cTn id="34" dur="1000"/>
                                        <p:tgtEl>
                                          <p:spTgt spid="58"/>
                                        </p:tgtEl>
                                      </p:cBhvr>
                                    </p:animEffect>
                                  </p:childTnLst>
                                </p:cTn>
                              </p:par>
                              <p:par>
                                <p:cTn id="35" presetID="8" presetClass="emph" presetSubtype="0" fill="hold" nodeType="withEffect">
                                  <p:stCondLst>
                                    <p:cond delay="0"/>
                                  </p:stCondLst>
                                  <p:childTnLst>
                                    <p:animRot by="21600000">
                                      <p:cBhvr>
                                        <p:cTn id="36" dur="1000" fill="hold"/>
                                        <p:tgtEl>
                                          <p:spTgt spid="58"/>
                                        </p:tgtEl>
                                        <p:attrNameLst>
                                          <p:attrName>r</p:attrName>
                                        </p:attrNameLst>
                                      </p:cBhvr>
                                    </p:animRot>
                                  </p:childTnLst>
                                </p:cTn>
                              </p:par>
                            </p:childTnLst>
                          </p:cTn>
                        </p:par>
                        <p:par>
                          <p:cTn id="37" fill="hold">
                            <p:stCondLst>
                              <p:cond delay="4500"/>
                            </p:stCondLst>
                            <p:childTnLst>
                              <p:par>
                                <p:cTn id="38" presetID="42" presetClass="entr" presetSubtype="0" fill="hold" nodeType="afterEffect">
                                  <p:stCondLst>
                                    <p:cond delay="0"/>
                                  </p:stCondLst>
                                  <p:childTnLst>
                                    <p:set>
                                      <p:cBhvr>
                                        <p:cTn id="39" dur="1" fill="hold">
                                          <p:stCondLst>
                                            <p:cond delay="0"/>
                                          </p:stCondLst>
                                        </p:cTn>
                                        <p:tgtEl>
                                          <p:spTgt spid="70"/>
                                        </p:tgtEl>
                                        <p:attrNameLst>
                                          <p:attrName>style.visibility</p:attrName>
                                        </p:attrNameLst>
                                      </p:cBhvr>
                                      <p:to>
                                        <p:strVal val="visible"/>
                                      </p:to>
                                    </p:set>
                                    <p:animEffect transition="in" filter="fade">
                                      <p:cBhvr>
                                        <p:cTn id="40" dur="1000"/>
                                        <p:tgtEl>
                                          <p:spTgt spid="70"/>
                                        </p:tgtEl>
                                      </p:cBhvr>
                                    </p:animEffect>
                                    <p:anim calcmode="lin" valueType="num">
                                      <p:cBhvr>
                                        <p:cTn id="41" dur="1000" fill="hold"/>
                                        <p:tgtEl>
                                          <p:spTgt spid="70"/>
                                        </p:tgtEl>
                                        <p:attrNameLst>
                                          <p:attrName>ppt_x</p:attrName>
                                        </p:attrNameLst>
                                      </p:cBhvr>
                                      <p:tavLst>
                                        <p:tav tm="0">
                                          <p:val>
                                            <p:strVal val="#ppt_x"/>
                                          </p:val>
                                        </p:tav>
                                        <p:tav tm="100000">
                                          <p:val>
                                            <p:strVal val="#ppt_x"/>
                                          </p:val>
                                        </p:tav>
                                      </p:tavLst>
                                    </p:anim>
                                    <p:anim calcmode="lin" valueType="num">
                                      <p:cBhvr>
                                        <p:cTn id="42" dur="1000" fill="hold"/>
                                        <p:tgtEl>
                                          <p:spTgt spid="70"/>
                                        </p:tgtEl>
                                        <p:attrNameLst>
                                          <p:attrName>ppt_y</p:attrName>
                                        </p:attrNameLst>
                                      </p:cBhvr>
                                      <p:tavLst>
                                        <p:tav tm="0">
                                          <p:val>
                                            <p:strVal val="#ppt_y+.1"/>
                                          </p:val>
                                        </p:tav>
                                        <p:tav tm="100000">
                                          <p:val>
                                            <p:strVal val="#ppt_y"/>
                                          </p:val>
                                        </p:tav>
                                      </p:tavLst>
                                    </p:anim>
                                  </p:childTnLst>
                                </p:cTn>
                              </p:par>
                            </p:childTnLst>
                          </p:cTn>
                        </p:par>
                        <p:par>
                          <p:cTn id="43" fill="hold">
                            <p:stCondLst>
                              <p:cond delay="5500"/>
                            </p:stCondLst>
                            <p:childTnLst>
                              <p:par>
                                <p:cTn id="44" presetID="42" presetClass="entr" presetSubtype="0" fill="hold" nodeType="afterEffect">
                                  <p:stCondLst>
                                    <p:cond delay="0"/>
                                  </p:stCondLst>
                                  <p:childTnLst>
                                    <p:set>
                                      <p:cBhvr>
                                        <p:cTn id="45" dur="1" fill="hold">
                                          <p:stCondLst>
                                            <p:cond delay="0"/>
                                          </p:stCondLst>
                                        </p:cTn>
                                        <p:tgtEl>
                                          <p:spTgt spid="76"/>
                                        </p:tgtEl>
                                        <p:attrNameLst>
                                          <p:attrName>style.visibility</p:attrName>
                                        </p:attrNameLst>
                                      </p:cBhvr>
                                      <p:to>
                                        <p:strVal val="visible"/>
                                      </p:to>
                                    </p:set>
                                    <p:animEffect transition="in" filter="fade">
                                      <p:cBhvr>
                                        <p:cTn id="46" dur="1000"/>
                                        <p:tgtEl>
                                          <p:spTgt spid="76"/>
                                        </p:tgtEl>
                                      </p:cBhvr>
                                    </p:animEffect>
                                    <p:anim calcmode="lin" valueType="num">
                                      <p:cBhvr>
                                        <p:cTn id="47" dur="1000" fill="hold"/>
                                        <p:tgtEl>
                                          <p:spTgt spid="76"/>
                                        </p:tgtEl>
                                        <p:attrNameLst>
                                          <p:attrName>ppt_x</p:attrName>
                                        </p:attrNameLst>
                                      </p:cBhvr>
                                      <p:tavLst>
                                        <p:tav tm="0">
                                          <p:val>
                                            <p:strVal val="#ppt_x"/>
                                          </p:val>
                                        </p:tav>
                                        <p:tav tm="100000">
                                          <p:val>
                                            <p:strVal val="#ppt_x"/>
                                          </p:val>
                                        </p:tav>
                                      </p:tavLst>
                                    </p:anim>
                                    <p:anim calcmode="lin" valueType="num">
                                      <p:cBhvr>
                                        <p:cTn id="48" dur="1000" fill="hold"/>
                                        <p:tgtEl>
                                          <p:spTgt spid="76"/>
                                        </p:tgtEl>
                                        <p:attrNameLst>
                                          <p:attrName>ppt_y</p:attrName>
                                        </p:attrNameLst>
                                      </p:cBhvr>
                                      <p:tavLst>
                                        <p:tav tm="0">
                                          <p:val>
                                            <p:strVal val="#ppt_y+.1"/>
                                          </p:val>
                                        </p:tav>
                                        <p:tav tm="100000">
                                          <p:val>
                                            <p:strVal val="#ppt_y"/>
                                          </p:val>
                                        </p:tav>
                                      </p:tavLst>
                                    </p:anim>
                                  </p:childTnLst>
                                </p:cTn>
                              </p:par>
                            </p:childTnLst>
                          </p:cTn>
                        </p:par>
                        <p:par>
                          <p:cTn id="49" fill="hold">
                            <p:stCondLst>
                              <p:cond delay="6500"/>
                            </p:stCondLst>
                            <p:childTnLst>
                              <p:par>
                                <p:cTn id="50" presetID="47" presetClass="entr" presetSubtype="0" fill="hold" nodeType="afterEffect">
                                  <p:stCondLst>
                                    <p:cond delay="0"/>
                                  </p:stCondLst>
                                  <p:childTnLst>
                                    <p:set>
                                      <p:cBhvr>
                                        <p:cTn id="51" dur="1" fill="hold">
                                          <p:stCondLst>
                                            <p:cond delay="0"/>
                                          </p:stCondLst>
                                        </p:cTn>
                                        <p:tgtEl>
                                          <p:spTgt spid="73"/>
                                        </p:tgtEl>
                                        <p:attrNameLst>
                                          <p:attrName>style.visibility</p:attrName>
                                        </p:attrNameLst>
                                      </p:cBhvr>
                                      <p:to>
                                        <p:strVal val="visible"/>
                                      </p:to>
                                    </p:set>
                                    <p:animEffect transition="in" filter="fade">
                                      <p:cBhvr>
                                        <p:cTn id="52" dur="1000"/>
                                        <p:tgtEl>
                                          <p:spTgt spid="73"/>
                                        </p:tgtEl>
                                      </p:cBhvr>
                                    </p:animEffect>
                                    <p:anim calcmode="lin" valueType="num">
                                      <p:cBhvr>
                                        <p:cTn id="53" dur="1000" fill="hold"/>
                                        <p:tgtEl>
                                          <p:spTgt spid="73"/>
                                        </p:tgtEl>
                                        <p:attrNameLst>
                                          <p:attrName>ppt_x</p:attrName>
                                        </p:attrNameLst>
                                      </p:cBhvr>
                                      <p:tavLst>
                                        <p:tav tm="0">
                                          <p:val>
                                            <p:strVal val="#ppt_x"/>
                                          </p:val>
                                        </p:tav>
                                        <p:tav tm="100000">
                                          <p:val>
                                            <p:strVal val="#ppt_x"/>
                                          </p:val>
                                        </p:tav>
                                      </p:tavLst>
                                    </p:anim>
                                    <p:anim calcmode="lin" valueType="num">
                                      <p:cBhvr>
                                        <p:cTn id="54" dur="1000" fill="hold"/>
                                        <p:tgtEl>
                                          <p:spTgt spid="73"/>
                                        </p:tgtEl>
                                        <p:attrNameLst>
                                          <p:attrName>ppt_y</p:attrName>
                                        </p:attrNameLst>
                                      </p:cBhvr>
                                      <p:tavLst>
                                        <p:tav tm="0">
                                          <p:val>
                                            <p:strVal val="#ppt_y-.1"/>
                                          </p:val>
                                        </p:tav>
                                        <p:tav tm="100000">
                                          <p:val>
                                            <p:strVal val="#ppt_y"/>
                                          </p:val>
                                        </p:tav>
                                      </p:tavLst>
                                    </p:anim>
                                  </p:childTnLst>
                                </p:cTn>
                              </p:par>
                            </p:childTnLst>
                          </p:cTn>
                        </p:par>
                        <p:par>
                          <p:cTn id="55" fill="hold">
                            <p:stCondLst>
                              <p:cond delay="7500"/>
                            </p:stCondLst>
                            <p:childTnLst>
                              <p:par>
                                <p:cTn id="56" presetID="47" presetClass="entr" presetSubtype="0" fill="hold" nodeType="afterEffect">
                                  <p:stCondLst>
                                    <p:cond delay="0"/>
                                  </p:stCondLst>
                                  <p:childTnLst>
                                    <p:set>
                                      <p:cBhvr>
                                        <p:cTn id="57" dur="1" fill="hold">
                                          <p:stCondLst>
                                            <p:cond delay="0"/>
                                          </p:stCondLst>
                                        </p:cTn>
                                        <p:tgtEl>
                                          <p:spTgt spid="79"/>
                                        </p:tgtEl>
                                        <p:attrNameLst>
                                          <p:attrName>style.visibility</p:attrName>
                                        </p:attrNameLst>
                                      </p:cBhvr>
                                      <p:to>
                                        <p:strVal val="visible"/>
                                      </p:to>
                                    </p:set>
                                    <p:animEffect transition="in" filter="fade">
                                      <p:cBhvr>
                                        <p:cTn id="58" dur="1000"/>
                                        <p:tgtEl>
                                          <p:spTgt spid="79"/>
                                        </p:tgtEl>
                                      </p:cBhvr>
                                    </p:animEffect>
                                    <p:anim calcmode="lin" valueType="num">
                                      <p:cBhvr>
                                        <p:cTn id="59" dur="1000" fill="hold"/>
                                        <p:tgtEl>
                                          <p:spTgt spid="79"/>
                                        </p:tgtEl>
                                        <p:attrNameLst>
                                          <p:attrName>ppt_x</p:attrName>
                                        </p:attrNameLst>
                                      </p:cBhvr>
                                      <p:tavLst>
                                        <p:tav tm="0">
                                          <p:val>
                                            <p:strVal val="#ppt_x"/>
                                          </p:val>
                                        </p:tav>
                                        <p:tav tm="100000">
                                          <p:val>
                                            <p:strVal val="#ppt_x"/>
                                          </p:val>
                                        </p:tav>
                                      </p:tavLst>
                                    </p:anim>
                                    <p:anim calcmode="lin" valueType="num">
                                      <p:cBhvr>
                                        <p:cTn id="60" dur="1000" fill="hold"/>
                                        <p:tgtEl>
                                          <p:spTgt spid="7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5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1" y="452774"/>
            <a:ext cx="4079246" cy="480164"/>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 name="标题 1"/>
          <p:cNvSpPr txBox="1"/>
          <p:nvPr/>
        </p:nvSpPr>
        <p:spPr>
          <a:xfrm>
            <a:off x="527313" y="404758"/>
            <a:ext cx="3291518" cy="576197"/>
          </a:xfrm>
          <a:prstGeom prst="rect">
            <a:avLst/>
          </a:prstGeom>
        </p:spPr>
        <p:txBody>
          <a:bodyPr lIns="121917" tIns="60958" rIns="121917" bIns="60958"/>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r>
              <a:rPr lang="zh-CN" altLang="en-US" sz="2700" dirty="0"/>
              <a:t>单击此处添加标题</a:t>
            </a:r>
            <a:endParaRPr lang="zh-CN" altLang="en-US" sz="2700" dirty="0"/>
          </a:p>
        </p:txBody>
      </p:sp>
      <p:sp>
        <p:nvSpPr>
          <p:cNvPr id="4" name="燕尾形 3"/>
          <p:cNvSpPr/>
          <p:nvPr/>
        </p:nvSpPr>
        <p:spPr>
          <a:xfrm>
            <a:off x="3956098"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 name="燕尾形 4"/>
          <p:cNvSpPr/>
          <p:nvPr/>
        </p:nvSpPr>
        <p:spPr>
          <a:xfrm>
            <a:off x="4244092" y="452774"/>
            <a:ext cx="411142" cy="480164"/>
          </a:xfrm>
          <a:prstGeom prst="chevron">
            <a:avLst>
              <a:gd name="adj" fmla="val 6058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38" name="TextBox 37"/>
          <p:cNvSpPr txBox="1"/>
          <p:nvPr/>
        </p:nvSpPr>
        <p:spPr>
          <a:xfrm>
            <a:off x="979738" y="4255667"/>
            <a:ext cx="1121172" cy="584862"/>
          </a:xfrm>
          <a:prstGeom prst="rect">
            <a:avLst/>
          </a:prstGeom>
          <a:noFill/>
        </p:spPr>
        <p:txBody>
          <a:bodyPr wrap="square" lIns="91271" tIns="45635" rIns="91271" bIns="45635" rtlCol="0" anchor="ctr">
            <a:spAutoFit/>
          </a:bodyPr>
          <a:lstStyle>
            <a:defPPr>
              <a:defRPr lang="zh-CN"/>
            </a:defPPr>
            <a:lvl1pPr algn="ct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添加文本添加文本</a:t>
            </a:r>
            <a:endParaRPr kumimoji="0" lang="zh-CN" altLang="en-US" sz="16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39" name="TextBox 38"/>
          <p:cNvSpPr txBox="1"/>
          <p:nvPr/>
        </p:nvSpPr>
        <p:spPr>
          <a:xfrm>
            <a:off x="2440792" y="2924938"/>
            <a:ext cx="1588326" cy="625909"/>
          </a:xfrm>
          <a:prstGeom prst="rect">
            <a:avLst/>
          </a:prstGeom>
          <a:noFill/>
        </p:spPr>
        <p:txBody>
          <a:bodyPr wrap="square" lIns="91271" tIns="45635" rIns="91271" bIns="45635" rtlCol="0" anchor="ctr">
            <a:spAutoFit/>
          </a:bodyPr>
          <a:lstStyle/>
          <a:p>
            <a:pPr algn="ctr"/>
            <a:r>
              <a:rPr lang="zh-CN" altLang="en-US" sz="1700" dirty="0">
                <a:latin typeface="微软雅黑" panose="020B0503020204020204" pitchFamily="34" charset="-122"/>
                <a:ea typeface="微软雅黑" panose="020B0503020204020204" pitchFamily="34" charset="-122"/>
              </a:rPr>
              <a:t>添加文本</a:t>
            </a:r>
            <a:endParaRPr lang="en-US" altLang="zh-CN" sz="1700" dirty="0">
              <a:latin typeface="微软雅黑" panose="020B0503020204020204" pitchFamily="34" charset="-122"/>
              <a:ea typeface="微软雅黑" panose="020B0503020204020204" pitchFamily="34" charset="-122"/>
            </a:endParaRPr>
          </a:p>
          <a:p>
            <a:pPr algn="ctr"/>
            <a:r>
              <a:rPr lang="zh-CN" altLang="en-US" sz="1700" dirty="0">
                <a:latin typeface="微软雅黑" panose="020B0503020204020204" pitchFamily="34" charset="-122"/>
                <a:ea typeface="微软雅黑" panose="020B0503020204020204" pitchFamily="34" charset="-122"/>
              </a:rPr>
              <a:t>添加文本</a:t>
            </a:r>
            <a:endParaRPr lang="zh-CN" altLang="en-US" sz="1700" dirty="0">
              <a:latin typeface="微软雅黑" panose="020B0503020204020204" pitchFamily="34" charset="-122"/>
              <a:ea typeface="微软雅黑" panose="020B0503020204020204" pitchFamily="34" charset="-122"/>
            </a:endParaRPr>
          </a:p>
        </p:txBody>
      </p:sp>
      <p:sp>
        <p:nvSpPr>
          <p:cNvPr id="40" name="TextBox 39"/>
          <p:cNvSpPr txBox="1"/>
          <p:nvPr/>
        </p:nvSpPr>
        <p:spPr>
          <a:xfrm>
            <a:off x="4416072" y="3971537"/>
            <a:ext cx="1121172" cy="584604"/>
          </a:xfrm>
          <a:prstGeom prst="rect">
            <a:avLst/>
          </a:prstGeom>
          <a:noFill/>
        </p:spPr>
        <p:txBody>
          <a:bodyPr wrap="square" lIns="91271" tIns="45635" rIns="91271" bIns="45635" rtlCol="0" anchor="ctr">
            <a:spAutoFit/>
          </a:bodyPr>
          <a:lstStyle>
            <a:defPPr>
              <a:defRPr lang="zh-CN"/>
            </a:defPPr>
            <a:lvl1pPr algn="ctr">
              <a:defRPr sz="16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添加文本</a:t>
            </a:r>
            <a:endParaRPr kumimoji="0" lang="en-US" altLang="zh-CN" sz="16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添加文本</a:t>
            </a:r>
            <a:endParaRPr kumimoji="0" lang="zh-CN" altLang="en-US" sz="16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41" name="TextBox 40"/>
          <p:cNvSpPr txBox="1"/>
          <p:nvPr/>
        </p:nvSpPr>
        <p:spPr>
          <a:xfrm>
            <a:off x="5855462" y="2958682"/>
            <a:ext cx="1588326" cy="625901"/>
          </a:xfrm>
          <a:prstGeom prst="rect">
            <a:avLst/>
          </a:prstGeom>
          <a:noFill/>
        </p:spPr>
        <p:txBody>
          <a:bodyPr wrap="square" lIns="91271" tIns="45635" rIns="91271" bIns="45635" rtlCol="0" anchor="ctr">
            <a:spAutoFit/>
          </a:bodyPr>
          <a:lstStyle/>
          <a:p>
            <a:pPr algn="ctr"/>
            <a:r>
              <a:rPr lang="zh-CN" altLang="en-US" sz="1700" dirty="0">
                <a:latin typeface="微软雅黑" panose="020B0503020204020204" pitchFamily="34" charset="-122"/>
                <a:ea typeface="微软雅黑" panose="020B0503020204020204" pitchFamily="34" charset="-122"/>
              </a:rPr>
              <a:t>添加文本</a:t>
            </a:r>
            <a:endParaRPr lang="en-US" altLang="zh-CN" sz="1700" dirty="0">
              <a:latin typeface="微软雅黑" panose="020B0503020204020204" pitchFamily="34" charset="-122"/>
              <a:ea typeface="微软雅黑" panose="020B0503020204020204" pitchFamily="34" charset="-122"/>
            </a:endParaRPr>
          </a:p>
          <a:p>
            <a:pPr algn="ctr"/>
            <a:r>
              <a:rPr lang="zh-CN" altLang="en-US" sz="1700" dirty="0">
                <a:latin typeface="微软雅黑" panose="020B0503020204020204" pitchFamily="34" charset="-122"/>
                <a:ea typeface="微软雅黑" panose="020B0503020204020204" pitchFamily="34" charset="-122"/>
              </a:rPr>
              <a:t>添加文本</a:t>
            </a:r>
            <a:endParaRPr lang="zh-CN" altLang="en-US" sz="1700" dirty="0">
              <a:latin typeface="微软雅黑" panose="020B0503020204020204" pitchFamily="34" charset="-122"/>
              <a:ea typeface="微软雅黑" panose="020B0503020204020204" pitchFamily="34" charset="-122"/>
            </a:endParaRPr>
          </a:p>
        </p:txBody>
      </p:sp>
      <p:sp>
        <p:nvSpPr>
          <p:cNvPr id="42" name="矩形 41"/>
          <p:cNvSpPr/>
          <p:nvPr/>
        </p:nvSpPr>
        <p:spPr>
          <a:xfrm>
            <a:off x="8356221" y="2897717"/>
            <a:ext cx="3134162" cy="3003343"/>
          </a:xfrm>
          <a:prstGeom prst="rect">
            <a:avLst/>
          </a:prstGeom>
        </p:spPr>
        <p:txBody>
          <a:bodyPr wrap="square" lIns="91271" tIns="45635" rIns="91271" bIns="45635">
            <a:spAutoFit/>
          </a:bodyPr>
          <a:lstStyle/>
          <a:p>
            <a:pPr>
              <a:lnSpc>
                <a:spcPct val="150000"/>
              </a:lnSpc>
            </a:pPr>
            <a:r>
              <a:rPr lang="zh-CN" altLang="en-US" sz="1600" dirty="0">
                <a:solidFill>
                  <a:srgbClr val="414455"/>
                </a:solidFill>
                <a:latin typeface="微软雅黑" panose="020B0503020204020204" pitchFamily="34" charset="-122"/>
                <a:ea typeface="微软雅黑" panose="020B0503020204020204" pitchFamily="34" charset="-122"/>
              </a:rPr>
              <a:t>这里输入段落文本这里输入段落文本这里输入段落文本这里输入段落文本；这里输入段落文本这里输入段落文本这里输入段落文本这里输入段落文本</a:t>
            </a:r>
            <a:r>
              <a:rPr lang="zh-CN" altLang="en-US" sz="1600" dirty="0" smtClean="0">
                <a:solidFill>
                  <a:srgbClr val="414455"/>
                </a:solidFill>
                <a:latin typeface="微软雅黑" panose="020B0503020204020204" pitchFamily="34" charset="-122"/>
                <a:ea typeface="微软雅黑" panose="020B0503020204020204" pitchFamily="34" charset="-122"/>
              </a:rPr>
              <a:t>；</a:t>
            </a:r>
            <a:r>
              <a:rPr lang="zh-CN" altLang="en-US" sz="1600" dirty="0">
                <a:solidFill>
                  <a:srgbClr val="414455"/>
                </a:solidFill>
                <a:latin typeface="微软雅黑" panose="020B0503020204020204" pitchFamily="34" charset="-122"/>
                <a:ea typeface="微软雅黑" panose="020B0503020204020204" pitchFamily="34" charset="-122"/>
              </a:rPr>
              <a:t>这里输入段落文本这里输入段落文本这里输入段落文本这里输入段落文本；</a:t>
            </a:r>
            <a:endParaRPr lang="zh-CN" altLang="en-US" sz="1600" dirty="0">
              <a:solidFill>
                <a:srgbClr val="414455"/>
              </a:solidFill>
              <a:latin typeface="微软雅黑" panose="020B0503020204020204" pitchFamily="34" charset="-122"/>
              <a:ea typeface="微软雅黑" panose="020B0503020204020204" pitchFamily="34" charset="-122"/>
            </a:endParaRPr>
          </a:p>
          <a:p>
            <a:pPr>
              <a:lnSpc>
                <a:spcPct val="150000"/>
              </a:lnSpc>
            </a:pPr>
            <a:endParaRPr lang="zh-CN" altLang="en-US" sz="1600" dirty="0">
              <a:solidFill>
                <a:srgbClr val="414455"/>
              </a:solidFill>
              <a:latin typeface="微软雅黑" panose="020B0503020204020204" pitchFamily="34" charset="-122"/>
              <a:ea typeface="微软雅黑" panose="020B0503020204020204" pitchFamily="34" charset="-122"/>
            </a:endParaRPr>
          </a:p>
        </p:txBody>
      </p:sp>
      <p:sp>
        <p:nvSpPr>
          <p:cNvPr id="43" name="Freeform 4"/>
          <p:cNvSpPr/>
          <p:nvPr/>
        </p:nvSpPr>
        <p:spPr bwMode="auto">
          <a:xfrm>
            <a:off x="2061280" y="2083996"/>
            <a:ext cx="2324828" cy="2330371"/>
          </a:xfrm>
          <a:custGeom>
            <a:avLst/>
            <a:gdLst/>
            <a:ahLst/>
            <a:cxnLst/>
            <a:rect l="l" t="t" r="r" b="b"/>
            <a:pathLst>
              <a:path w="2628619" h="2628031">
                <a:moveTo>
                  <a:pt x="1316980" y="400615"/>
                </a:moveTo>
                <a:cubicBezTo>
                  <a:pt x="813885" y="400615"/>
                  <a:pt x="406046" y="809559"/>
                  <a:pt x="406046" y="1314016"/>
                </a:cubicBezTo>
                <a:cubicBezTo>
                  <a:pt x="406046" y="1818473"/>
                  <a:pt x="813885" y="2227417"/>
                  <a:pt x="1316980" y="2227417"/>
                </a:cubicBezTo>
                <a:cubicBezTo>
                  <a:pt x="1820075" y="2227417"/>
                  <a:pt x="2227914" y="1818473"/>
                  <a:pt x="2227914" y="1314016"/>
                </a:cubicBezTo>
                <a:cubicBezTo>
                  <a:pt x="2227914" y="809559"/>
                  <a:pt x="1820075" y="400615"/>
                  <a:pt x="1316980" y="400615"/>
                </a:cubicBezTo>
                <a:close/>
                <a:moveTo>
                  <a:pt x="1151586" y="0"/>
                </a:moveTo>
                <a:lnTo>
                  <a:pt x="1254227" y="145306"/>
                </a:lnTo>
                <a:lnTo>
                  <a:pt x="1316813" y="142801"/>
                </a:lnTo>
                <a:lnTo>
                  <a:pt x="1379399" y="145306"/>
                </a:lnTo>
                <a:lnTo>
                  <a:pt x="1482041" y="0"/>
                </a:lnTo>
                <a:lnTo>
                  <a:pt x="1522096" y="5011"/>
                </a:lnTo>
                <a:lnTo>
                  <a:pt x="1564654" y="12526"/>
                </a:lnTo>
                <a:lnTo>
                  <a:pt x="1617227" y="182885"/>
                </a:lnTo>
                <a:lnTo>
                  <a:pt x="1679813" y="200422"/>
                </a:lnTo>
                <a:lnTo>
                  <a:pt x="1707351" y="210443"/>
                </a:lnTo>
                <a:lnTo>
                  <a:pt x="1737392" y="220464"/>
                </a:lnTo>
                <a:lnTo>
                  <a:pt x="1880089" y="115243"/>
                </a:lnTo>
                <a:lnTo>
                  <a:pt x="1917640" y="132780"/>
                </a:lnTo>
                <a:lnTo>
                  <a:pt x="1955192" y="152822"/>
                </a:lnTo>
                <a:lnTo>
                  <a:pt x="1952689" y="333201"/>
                </a:lnTo>
                <a:lnTo>
                  <a:pt x="2002758" y="368275"/>
                </a:lnTo>
                <a:lnTo>
                  <a:pt x="2027792" y="388317"/>
                </a:lnTo>
                <a:lnTo>
                  <a:pt x="2052827" y="405854"/>
                </a:lnTo>
                <a:lnTo>
                  <a:pt x="2223061" y="348233"/>
                </a:lnTo>
                <a:lnTo>
                  <a:pt x="2253102" y="378296"/>
                </a:lnTo>
                <a:lnTo>
                  <a:pt x="2283144" y="408360"/>
                </a:lnTo>
                <a:lnTo>
                  <a:pt x="2225564" y="578718"/>
                </a:lnTo>
                <a:lnTo>
                  <a:pt x="2263116" y="626318"/>
                </a:lnTo>
                <a:lnTo>
                  <a:pt x="2298164" y="678929"/>
                </a:lnTo>
                <a:lnTo>
                  <a:pt x="2475909" y="676424"/>
                </a:lnTo>
                <a:lnTo>
                  <a:pt x="2495937" y="711498"/>
                </a:lnTo>
                <a:lnTo>
                  <a:pt x="2515964" y="749077"/>
                </a:lnTo>
                <a:lnTo>
                  <a:pt x="2408316" y="891877"/>
                </a:lnTo>
                <a:lnTo>
                  <a:pt x="2428343" y="952004"/>
                </a:lnTo>
                <a:lnTo>
                  <a:pt x="2438357" y="984572"/>
                </a:lnTo>
                <a:lnTo>
                  <a:pt x="2445868" y="1014636"/>
                </a:lnTo>
                <a:lnTo>
                  <a:pt x="2616102" y="1067246"/>
                </a:lnTo>
                <a:lnTo>
                  <a:pt x="2628619" y="1149920"/>
                </a:lnTo>
                <a:lnTo>
                  <a:pt x="2483419" y="1252637"/>
                </a:lnTo>
                <a:lnTo>
                  <a:pt x="2485923" y="1312763"/>
                </a:lnTo>
                <a:lnTo>
                  <a:pt x="2483419" y="1375395"/>
                </a:lnTo>
                <a:lnTo>
                  <a:pt x="2628619" y="1478111"/>
                </a:lnTo>
                <a:lnTo>
                  <a:pt x="2623612" y="1520701"/>
                </a:lnTo>
                <a:lnTo>
                  <a:pt x="2616102" y="1560785"/>
                </a:lnTo>
                <a:lnTo>
                  <a:pt x="2445868" y="1615901"/>
                </a:lnTo>
                <a:lnTo>
                  <a:pt x="2428343" y="1676028"/>
                </a:lnTo>
                <a:lnTo>
                  <a:pt x="2418330" y="1706091"/>
                </a:lnTo>
                <a:lnTo>
                  <a:pt x="2408316" y="1736154"/>
                </a:lnTo>
                <a:lnTo>
                  <a:pt x="2515964" y="1878955"/>
                </a:lnTo>
                <a:lnTo>
                  <a:pt x="2495937" y="1916534"/>
                </a:lnTo>
                <a:lnTo>
                  <a:pt x="2475909" y="1951608"/>
                </a:lnTo>
                <a:lnTo>
                  <a:pt x="2298164" y="1949102"/>
                </a:lnTo>
                <a:lnTo>
                  <a:pt x="2263116" y="2001713"/>
                </a:lnTo>
                <a:lnTo>
                  <a:pt x="2245592" y="2026766"/>
                </a:lnTo>
                <a:lnTo>
                  <a:pt x="2225564" y="2049313"/>
                </a:lnTo>
                <a:lnTo>
                  <a:pt x="2283144" y="2219672"/>
                </a:lnTo>
                <a:lnTo>
                  <a:pt x="2253102" y="2252240"/>
                </a:lnTo>
                <a:lnTo>
                  <a:pt x="2223061" y="2282304"/>
                </a:lnTo>
                <a:lnTo>
                  <a:pt x="2052827" y="2224682"/>
                </a:lnTo>
                <a:lnTo>
                  <a:pt x="2002758" y="2262261"/>
                </a:lnTo>
                <a:lnTo>
                  <a:pt x="1952689" y="2297335"/>
                </a:lnTo>
                <a:lnTo>
                  <a:pt x="1955192" y="2475210"/>
                </a:lnTo>
                <a:lnTo>
                  <a:pt x="1917640" y="2495252"/>
                </a:lnTo>
                <a:lnTo>
                  <a:pt x="1880089" y="2512789"/>
                </a:lnTo>
                <a:lnTo>
                  <a:pt x="1737392" y="2407567"/>
                </a:lnTo>
                <a:lnTo>
                  <a:pt x="1679813" y="2427609"/>
                </a:lnTo>
                <a:lnTo>
                  <a:pt x="1647268" y="2435125"/>
                </a:lnTo>
                <a:lnTo>
                  <a:pt x="1617227" y="2445146"/>
                </a:lnTo>
                <a:lnTo>
                  <a:pt x="1564654" y="2615505"/>
                </a:lnTo>
                <a:lnTo>
                  <a:pt x="1482041" y="2628031"/>
                </a:lnTo>
                <a:lnTo>
                  <a:pt x="1379399" y="2482725"/>
                </a:lnTo>
                <a:lnTo>
                  <a:pt x="1316813" y="2482725"/>
                </a:lnTo>
                <a:lnTo>
                  <a:pt x="1254227" y="2482725"/>
                </a:lnTo>
                <a:lnTo>
                  <a:pt x="1151586" y="2628031"/>
                </a:lnTo>
                <a:lnTo>
                  <a:pt x="1109027" y="2623021"/>
                </a:lnTo>
                <a:lnTo>
                  <a:pt x="1066469" y="2615505"/>
                </a:lnTo>
                <a:lnTo>
                  <a:pt x="1013896" y="2445146"/>
                </a:lnTo>
                <a:lnTo>
                  <a:pt x="953813" y="2427609"/>
                </a:lnTo>
                <a:lnTo>
                  <a:pt x="923772" y="2417588"/>
                </a:lnTo>
                <a:lnTo>
                  <a:pt x="896234" y="2407567"/>
                </a:lnTo>
                <a:lnTo>
                  <a:pt x="753538" y="2512789"/>
                </a:lnTo>
                <a:lnTo>
                  <a:pt x="715986" y="2495252"/>
                </a:lnTo>
                <a:lnTo>
                  <a:pt x="678434" y="2475210"/>
                </a:lnTo>
                <a:lnTo>
                  <a:pt x="680938" y="2297335"/>
                </a:lnTo>
                <a:lnTo>
                  <a:pt x="630869" y="2262261"/>
                </a:lnTo>
                <a:lnTo>
                  <a:pt x="605834" y="2242219"/>
                </a:lnTo>
                <a:lnTo>
                  <a:pt x="580800" y="2224682"/>
                </a:lnTo>
                <a:lnTo>
                  <a:pt x="410566" y="2282304"/>
                </a:lnTo>
                <a:lnTo>
                  <a:pt x="380524" y="2252240"/>
                </a:lnTo>
                <a:lnTo>
                  <a:pt x="350483" y="2219672"/>
                </a:lnTo>
                <a:lnTo>
                  <a:pt x="408062" y="2049313"/>
                </a:lnTo>
                <a:lnTo>
                  <a:pt x="370510" y="2001713"/>
                </a:lnTo>
                <a:lnTo>
                  <a:pt x="335462" y="1949102"/>
                </a:lnTo>
                <a:lnTo>
                  <a:pt x="157717" y="1951608"/>
                </a:lnTo>
                <a:lnTo>
                  <a:pt x="137690" y="1916534"/>
                </a:lnTo>
                <a:lnTo>
                  <a:pt x="117662" y="1878955"/>
                </a:lnTo>
                <a:lnTo>
                  <a:pt x="225310" y="1736154"/>
                </a:lnTo>
                <a:lnTo>
                  <a:pt x="205283" y="1676028"/>
                </a:lnTo>
                <a:lnTo>
                  <a:pt x="195269" y="1645964"/>
                </a:lnTo>
                <a:lnTo>
                  <a:pt x="187759" y="1615901"/>
                </a:lnTo>
                <a:lnTo>
                  <a:pt x="15021" y="1560785"/>
                </a:lnTo>
                <a:lnTo>
                  <a:pt x="0" y="1478111"/>
                </a:lnTo>
                <a:lnTo>
                  <a:pt x="150207" y="1375395"/>
                </a:lnTo>
                <a:lnTo>
                  <a:pt x="147703" y="1312763"/>
                </a:lnTo>
                <a:lnTo>
                  <a:pt x="150207" y="1252637"/>
                </a:lnTo>
                <a:lnTo>
                  <a:pt x="0" y="1149920"/>
                </a:lnTo>
                <a:lnTo>
                  <a:pt x="7510" y="1107331"/>
                </a:lnTo>
                <a:lnTo>
                  <a:pt x="15021" y="1067246"/>
                </a:lnTo>
                <a:lnTo>
                  <a:pt x="187759" y="1014636"/>
                </a:lnTo>
                <a:lnTo>
                  <a:pt x="205283" y="952004"/>
                </a:lnTo>
                <a:lnTo>
                  <a:pt x="215297" y="921941"/>
                </a:lnTo>
                <a:lnTo>
                  <a:pt x="225310" y="891877"/>
                </a:lnTo>
                <a:lnTo>
                  <a:pt x="117662" y="749077"/>
                </a:lnTo>
                <a:lnTo>
                  <a:pt x="137690" y="711498"/>
                </a:lnTo>
                <a:lnTo>
                  <a:pt x="157717" y="676424"/>
                </a:lnTo>
                <a:lnTo>
                  <a:pt x="335462" y="678929"/>
                </a:lnTo>
                <a:lnTo>
                  <a:pt x="370510" y="626318"/>
                </a:lnTo>
                <a:lnTo>
                  <a:pt x="388034" y="601266"/>
                </a:lnTo>
                <a:lnTo>
                  <a:pt x="408062" y="578718"/>
                </a:lnTo>
                <a:lnTo>
                  <a:pt x="350483" y="408360"/>
                </a:lnTo>
                <a:lnTo>
                  <a:pt x="380524" y="378296"/>
                </a:lnTo>
                <a:lnTo>
                  <a:pt x="410566" y="348233"/>
                </a:lnTo>
                <a:lnTo>
                  <a:pt x="580800" y="405854"/>
                </a:lnTo>
                <a:lnTo>
                  <a:pt x="630869" y="368275"/>
                </a:lnTo>
                <a:lnTo>
                  <a:pt x="680938" y="333201"/>
                </a:lnTo>
                <a:lnTo>
                  <a:pt x="678434" y="152822"/>
                </a:lnTo>
                <a:lnTo>
                  <a:pt x="715986" y="132780"/>
                </a:lnTo>
                <a:lnTo>
                  <a:pt x="753538" y="115243"/>
                </a:lnTo>
                <a:lnTo>
                  <a:pt x="896234" y="220464"/>
                </a:lnTo>
                <a:lnTo>
                  <a:pt x="953813" y="200422"/>
                </a:lnTo>
                <a:lnTo>
                  <a:pt x="983855" y="190401"/>
                </a:lnTo>
                <a:lnTo>
                  <a:pt x="1013896" y="182885"/>
                </a:lnTo>
                <a:lnTo>
                  <a:pt x="1066469" y="12526"/>
                </a:lnTo>
                <a:close/>
              </a:path>
            </a:pathLst>
          </a:custGeom>
          <a:solidFill>
            <a:srgbClr val="0070C0"/>
          </a:solidFill>
          <a:ln w="3175" cap="flat" cmpd="sng" algn="ctr">
            <a:noFill/>
            <a:prstDash val="solid"/>
          </a:ln>
          <a:effectLst/>
        </p:spPr>
        <p:txBody>
          <a:bodyPr lIns="0" tIns="45635" rIns="0" bIns="45635" anchor="ctr"/>
          <a:lstStyle/>
          <a:p>
            <a:pPr algn="ctr" defTabSz="912495" fontAlgn="base">
              <a:lnSpc>
                <a:spcPct val="120000"/>
              </a:lnSpc>
              <a:spcBef>
                <a:spcPts val="600"/>
              </a:spcBef>
              <a:spcAft>
                <a:spcPts val="600"/>
              </a:spcAft>
              <a:defRPr/>
            </a:pPr>
            <a:endParaRPr lang="en-US" sz="2800" kern="0" dirty="0">
              <a:latin typeface="微软雅黑" panose="020B0503020204020204" pitchFamily="34" charset="-122"/>
              <a:ea typeface="微软雅黑" panose="020B0503020204020204" pitchFamily="34" charset="-122"/>
            </a:endParaRPr>
          </a:p>
        </p:txBody>
      </p:sp>
      <p:sp>
        <p:nvSpPr>
          <p:cNvPr id="44" name="Freeform 6"/>
          <p:cNvSpPr/>
          <p:nvPr/>
        </p:nvSpPr>
        <p:spPr bwMode="auto">
          <a:xfrm>
            <a:off x="4046603" y="3354143"/>
            <a:ext cx="1837583" cy="1841968"/>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ysClr val="windowText" lastClr="000000">
              <a:lumMod val="50000"/>
              <a:lumOff val="50000"/>
            </a:sysClr>
          </a:solidFill>
          <a:ln w="3175" cap="flat" cmpd="sng" algn="ctr">
            <a:noFill/>
            <a:prstDash val="solid"/>
          </a:ln>
          <a:effectLst/>
        </p:spPr>
        <p:txBody>
          <a:bodyPr lIns="0" tIns="45635" rIns="0" bIns="45635" anchor="ctr"/>
          <a:lstStyle/>
          <a:p>
            <a:pPr marL="0" marR="0" lvl="0" indent="0" algn="ctr" defTabSz="912495" eaLnBrk="1" fontAlgn="base" latinLnBrk="0" hangingPunct="1">
              <a:lnSpc>
                <a:spcPct val="120000"/>
              </a:lnSpc>
              <a:spcBef>
                <a:spcPts val="600"/>
              </a:spcBef>
              <a:spcAft>
                <a:spcPts val="600"/>
              </a:spcAft>
              <a:buClrTx/>
              <a:buSzTx/>
              <a:buFontTx/>
              <a:buNone/>
              <a:defRPr/>
            </a:pPr>
            <a:endParaRPr kumimoji="0" lang="en-US" sz="2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45" name="Freeform 8"/>
          <p:cNvSpPr/>
          <p:nvPr/>
        </p:nvSpPr>
        <p:spPr bwMode="auto">
          <a:xfrm>
            <a:off x="526745" y="3532196"/>
            <a:ext cx="2028172" cy="2031804"/>
          </a:xfrm>
          <a:custGeom>
            <a:avLst/>
            <a:gdLst/>
            <a:ahLst/>
            <a:cxnLst/>
            <a:rect l="l" t="t" r="r" b="b"/>
            <a:pathLst>
              <a:path w="2075647" h="2080525">
                <a:moveTo>
                  <a:pt x="1036488" y="349870"/>
                </a:moveTo>
                <a:cubicBezTo>
                  <a:pt x="655847" y="349870"/>
                  <a:pt x="347277" y="658371"/>
                  <a:pt x="347277" y="1038927"/>
                </a:cubicBezTo>
                <a:cubicBezTo>
                  <a:pt x="347277" y="1419483"/>
                  <a:pt x="655847" y="1727984"/>
                  <a:pt x="1036488" y="1727984"/>
                </a:cubicBezTo>
                <a:cubicBezTo>
                  <a:pt x="1417129" y="1727984"/>
                  <a:pt x="1725699" y="1419483"/>
                  <a:pt x="1725699" y="1038927"/>
                </a:cubicBezTo>
                <a:cubicBezTo>
                  <a:pt x="1725699" y="658371"/>
                  <a:pt x="1417129" y="349870"/>
                  <a:pt x="1036488" y="349870"/>
                </a:cubicBezTo>
                <a:close/>
                <a:moveTo>
                  <a:pt x="1096908" y="0"/>
                </a:moveTo>
                <a:lnTo>
                  <a:pt x="1138010" y="2569"/>
                </a:lnTo>
                <a:lnTo>
                  <a:pt x="1179112" y="7706"/>
                </a:lnTo>
                <a:lnTo>
                  <a:pt x="1230489" y="174661"/>
                </a:lnTo>
                <a:lnTo>
                  <a:pt x="1261315" y="182367"/>
                </a:lnTo>
                <a:lnTo>
                  <a:pt x="1292142" y="192641"/>
                </a:lnTo>
                <a:lnTo>
                  <a:pt x="1322968" y="200347"/>
                </a:lnTo>
                <a:lnTo>
                  <a:pt x="1353795" y="213190"/>
                </a:lnTo>
                <a:lnTo>
                  <a:pt x="1487376" y="100173"/>
                </a:lnTo>
                <a:lnTo>
                  <a:pt x="1523340" y="118153"/>
                </a:lnTo>
                <a:lnTo>
                  <a:pt x="1559304" y="138702"/>
                </a:lnTo>
                <a:lnTo>
                  <a:pt x="1538753" y="313363"/>
                </a:lnTo>
                <a:lnTo>
                  <a:pt x="1569580" y="333912"/>
                </a:lnTo>
                <a:lnTo>
                  <a:pt x="1595269" y="354460"/>
                </a:lnTo>
                <a:lnTo>
                  <a:pt x="1618388" y="375008"/>
                </a:lnTo>
                <a:lnTo>
                  <a:pt x="1644077" y="398125"/>
                </a:lnTo>
                <a:lnTo>
                  <a:pt x="1811054" y="344186"/>
                </a:lnTo>
                <a:lnTo>
                  <a:pt x="1836742" y="375008"/>
                </a:lnTo>
                <a:lnTo>
                  <a:pt x="1862431" y="405831"/>
                </a:lnTo>
                <a:lnTo>
                  <a:pt x="1777658" y="562512"/>
                </a:lnTo>
                <a:lnTo>
                  <a:pt x="1811054" y="619021"/>
                </a:lnTo>
                <a:lnTo>
                  <a:pt x="1823898" y="647275"/>
                </a:lnTo>
                <a:lnTo>
                  <a:pt x="1839311" y="678097"/>
                </a:lnTo>
                <a:lnTo>
                  <a:pt x="2019132" y="693508"/>
                </a:lnTo>
                <a:lnTo>
                  <a:pt x="2031976" y="732037"/>
                </a:lnTo>
                <a:lnTo>
                  <a:pt x="2042252" y="770565"/>
                </a:lnTo>
                <a:lnTo>
                  <a:pt x="1900964" y="881013"/>
                </a:lnTo>
                <a:lnTo>
                  <a:pt x="1906102" y="914404"/>
                </a:lnTo>
                <a:lnTo>
                  <a:pt x="1911240" y="945226"/>
                </a:lnTo>
                <a:lnTo>
                  <a:pt x="1913808" y="981186"/>
                </a:lnTo>
                <a:lnTo>
                  <a:pt x="1913808" y="1014577"/>
                </a:lnTo>
                <a:lnTo>
                  <a:pt x="2075647" y="1096771"/>
                </a:lnTo>
                <a:lnTo>
                  <a:pt x="2073078" y="1135299"/>
                </a:lnTo>
                <a:lnTo>
                  <a:pt x="2067941" y="1173827"/>
                </a:lnTo>
                <a:lnTo>
                  <a:pt x="1893257" y="1225198"/>
                </a:lnTo>
                <a:lnTo>
                  <a:pt x="1885551" y="1258589"/>
                </a:lnTo>
                <a:lnTo>
                  <a:pt x="1875275" y="1289412"/>
                </a:lnTo>
                <a:lnTo>
                  <a:pt x="1865000" y="1320235"/>
                </a:lnTo>
                <a:lnTo>
                  <a:pt x="1854724" y="1351057"/>
                </a:lnTo>
                <a:lnTo>
                  <a:pt x="1975461" y="1494896"/>
                </a:lnTo>
                <a:lnTo>
                  <a:pt x="1957479" y="1528287"/>
                </a:lnTo>
                <a:lnTo>
                  <a:pt x="1942066" y="1559110"/>
                </a:lnTo>
                <a:lnTo>
                  <a:pt x="1754538" y="1538561"/>
                </a:lnTo>
                <a:lnTo>
                  <a:pt x="1736556" y="1564247"/>
                </a:lnTo>
                <a:lnTo>
                  <a:pt x="1716005" y="1592501"/>
                </a:lnTo>
                <a:lnTo>
                  <a:pt x="1692886" y="1615618"/>
                </a:lnTo>
                <a:lnTo>
                  <a:pt x="1672335" y="1641303"/>
                </a:lnTo>
                <a:lnTo>
                  <a:pt x="1728850" y="1821102"/>
                </a:lnTo>
                <a:lnTo>
                  <a:pt x="1700592" y="1844219"/>
                </a:lnTo>
                <a:lnTo>
                  <a:pt x="1672335" y="1864767"/>
                </a:lnTo>
                <a:lnTo>
                  <a:pt x="1507927" y="1774868"/>
                </a:lnTo>
                <a:lnTo>
                  <a:pt x="1451412" y="1808259"/>
                </a:lnTo>
                <a:lnTo>
                  <a:pt x="1420585" y="1823670"/>
                </a:lnTo>
                <a:lnTo>
                  <a:pt x="1392328" y="1839081"/>
                </a:lnTo>
                <a:lnTo>
                  <a:pt x="1374346" y="2026586"/>
                </a:lnTo>
                <a:lnTo>
                  <a:pt x="1340950" y="2039428"/>
                </a:lnTo>
                <a:lnTo>
                  <a:pt x="1307555" y="2047134"/>
                </a:lnTo>
                <a:lnTo>
                  <a:pt x="1186818" y="1898158"/>
                </a:lnTo>
                <a:lnTo>
                  <a:pt x="1155992" y="1903295"/>
                </a:lnTo>
                <a:lnTo>
                  <a:pt x="1122596" y="1908432"/>
                </a:lnTo>
                <a:lnTo>
                  <a:pt x="1091770" y="1911001"/>
                </a:lnTo>
                <a:lnTo>
                  <a:pt x="1058375" y="1911001"/>
                </a:lnTo>
                <a:lnTo>
                  <a:pt x="971033" y="2080525"/>
                </a:lnTo>
                <a:lnTo>
                  <a:pt x="935069" y="2077957"/>
                </a:lnTo>
                <a:lnTo>
                  <a:pt x="901674" y="2072819"/>
                </a:lnTo>
                <a:lnTo>
                  <a:pt x="845158" y="1890452"/>
                </a:lnTo>
                <a:lnTo>
                  <a:pt x="814332" y="1882747"/>
                </a:lnTo>
                <a:lnTo>
                  <a:pt x="780937" y="1875041"/>
                </a:lnTo>
                <a:lnTo>
                  <a:pt x="750110" y="1864767"/>
                </a:lnTo>
                <a:lnTo>
                  <a:pt x="719284" y="1851924"/>
                </a:lnTo>
                <a:lnTo>
                  <a:pt x="577996" y="1975215"/>
                </a:lnTo>
                <a:lnTo>
                  <a:pt x="544601" y="1959803"/>
                </a:lnTo>
                <a:lnTo>
                  <a:pt x="511205" y="1939255"/>
                </a:lnTo>
                <a:lnTo>
                  <a:pt x="531756" y="1754319"/>
                </a:lnTo>
                <a:lnTo>
                  <a:pt x="506068" y="1733771"/>
                </a:lnTo>
                <a:lnTo>
                  <a:pt x="480379" y="1713223"/>
                </a:lnTo>
                <a:lnTo>
                  <a:pt x="454690" y="1690106"/>
                </a:lnTo>
                <a:lnTo>
                  <a:pt x="431570" y="1669557"/>
                </a:lnTo>
                <a:lnTo>
                  <a:pt x="254318" y="1726065"/>
                </a:lnTo>
                <a:lnTo>
                  <a:pt x="231198" y="1697811"/>
                </a:lnTo>
                <a:lnTo>
                  <a:pt x="208079" y="1666989"/>
                </a:lnTo>
                <a:lnTo>
                  <a:pt x="297989" y="1505170"/>
                </a:lnTo>
                <a:lnTo>
                  <a:pt x="264594" y="1446093"/>
                </a:lnTo>
                <a:lnTo>
                  <a:pt x="249181" y="1417839"/>
                </a:lnTo>
                <a:lnTo>
                  <a:pt x="236336" y="1387017"/>
                </a:lnTo>
                <a:lnTo>
                  <a:pt x="51378" y="1371606"/>
                </a:lnTo>
                <a:lnTo>
                  <a:pt x="41102" y="1338214"/>
                </a:lnTo>
                <a:lnTo>
                  <a:pt x="30827" y="1302255"/>
                </a:lnTo>
                <a:lnTo>
                  <a:pt x="172114" y="1184101"/>
                </a:lnTo>
                <a:lnTo>
                  <a:pt x="166977" y="1153279"/>
                </a:lnTo>
                <a:lnTo>
                  <a:pt x="164408" y="1119888"/>
                </a:lnTo>
                <a:lnTo>
                  <a:pt x="161839" y="1086497"/>
                </a:lnTo>
                <a:lnTo>
                  <a:pt x="159270" y="1053105"/>
                </a:lnTo>
                <a:lnTo>
                  <a:pt x="0" y="970912"/>
                </a:lnTo>
                <a:lnTo>
                  <a:pt x="2569" y="929815"/>
                </a:lnTo>
                <a:lnTo>
                  <a:pt x="7707" y="893855"/>
                </a:lnTo>
                <a:lnTo>
                  <a:pt x="179821" y="842484"/>
                </a:lnTo>
                <a:lnTo>
                  <a:pt x="187528" y="811662"/>
                </a:lnTo>
                <a:lnTo>
                  <a:pt x="200372" y="778271"/>
                </a:lnTo>
                <a:lnTo>
                  <a:pt x="210647" y="747448"/>
                </a:lnTo>
                <a:lnTo>
                  <a:pt x="220923" y="714057"/>
                </a:lnTo>
                <a:lnTo>
                  <a:pt x="105324" y="577924"/>
                </a:lnTo>
                <a:lnTo>
                  <a:pt x="123306" y="544533"/>
                </a:lnTo>
                <a:lnTo>
                  <a:pt x="141288" y="511141"/>
                </a:lnTo>
                <a:lnTo>
                  <a:pt x="321109" y="529121"/>
                </a:lnTo>
                <a:lnTo>
                  <a:pt x="339091" y="503436"/>
                </a:lnTo>
                <a:lnTo>
                  <a:pt x="359642" y="477750"/>
                </a:lnTo>
                <a:lnTo>
                  <a:pt x="380193" y="449496"/>
                </a:lnTo>
                <a:lnTo>
                  <a:pt x="403313" y="426379"/>
                </a:lnTo>
                <a:lnTo>
                  <a:pt x="349366" y="259424"/>
                </a:lnTo>
                <a:lnTo>
                  <a:pt x="380193" y="233738"/>
                </a:lnTo>
                <a:lnTo>
                  <a:pt x="411019" y="205484"/>
                </a:lnTo>
                <a:lnTo>
                  <a:pt x="567720" y="292815"/>
                </a:lnTo>
                <a:lnTo>
                  <a:pt x="624236" y="259424"/>
                </a:lnTo>
                <a:lnTo>
                  <a:pt x="655062" y="244012"/>
                </a:lnTo>
                <a:lnTo>
                  <a:pt x="683320" y="231170"/>
                </a:lnTo>
                <a:lnTo>
                  <a:pt x="698733" y="53940"/>
                </a:lnTo>
                <a:lnTo>
                  <a:pt x="737266" y="41097"/>
                </a:lnTo>
                <a:lnTo>
                  <a:pt x="775799" y="30823"/>
                </a:lnTo>
                <a:lnTo>
                  <a:pt x="886260" y="166956"/>
                </a:lnTo>
                <a:lnTo>
                  <a:pt x="919656" y="161819"/>
                </a:lnTo>
                <a:lnTo>
                  <a:pt x="953051" y="159250"/>
                </a:lnTo>
                <a:lnTo>
                  <a:pt x="983877" y="156682"/>
                </a:lnTo>
                <a:lnTo>
                  <a:pt x="1017273" y="154113"/>
                </a:lnTo>
                <a:close/>
              </a:path>
            </a:pathLst>
          </a:custGeom>
          <a:solidFill>
            <a:sysClr val="windowText" lastClr="000000">
              <a:lumMod val="50000"/>
              <a:lumOff val="50000"/>
            </a:sysClr>
          </a:solidFill>
          <a:ln w="3175" cap="flat" cmpd="sng" algn="ctr">
            <a:noFill/>
            <a:prstDash val="solid"/>
          </a:ln>
          <a:effectLst/>
        </p:spPr>
        <p:txBody>
          <a:bodyPr lIns="0" tIns="45635" rIns="0" bIns="45635" anchor="ctr"/>
          <a:lstStyle/>
          <a:p>
            <a:pPr marL="0" marR="0" lvl="0" indent="0" algn="ctr" defTabSz="912495" eaLnBrk="1" fontAlgn="base" latinLnBrk="0" hangingPunct="1">
              <a:lnSpc>
                <a:spcPct val="120000"/>
              </a:lnSpc>
              <a:spcBef>
                <a:spcPts val="600"/>
              </a:spcBef>
              <a:spcAft>
                <a:spcPts val="600"/>
              </a:spcAft>
              <a:buClrTx/>
              <a:buSzTx/>
              <a:buFontTx/>
              <a:buNone/>
              <a:defRPr/>
            </a:pPr>
            <a:endParaRPr kumimoji="0" lang="en-US" sz="2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46" name="Freeform 6"/>
          <p:cNvSpPr/>
          <p:nvPr/>
        </p:nvSpPr>
        <p:spPr bwMode="auto">
          <a:xfrm>
            <a:off x="5528513" y="2157384"/>
            <a:ext cx="2219698" cy="2224996"/>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rgbClr val="0070C0"/>
          </a:solidFill>
          <a:ln w="3175" cap="flat" cmpd="sng" algn="ctr">
            <a:noFill/>
            <a:prstDash val="solid"/>
          </a:ln>
          <a:effectLst/>
        </p:spPr>
        <p:txBody>
          <a:bodyPr lIns="0" tIns="45635" rIns="0" bIns="45635" anchor="ctr"/>
          <a:lstStyle/>
          <a:p>
            <a:pPr algn="ctr" defTabSz="912495" fontAlgn="base">
              <a:lnSpc>
                <a:spcPct val="120000"/>
              </a:lnSpc>
              <a:spcBef>
                <a:spcPts val="600"/>
              </a:spcBef>
              <a:spcAft>
                <a:spcPts val="600"/>
              </a:spcAft>
              <a:defRPr/>
            </a:pPr>
            <a:endParaRPr lang="en-US" sz="2800" kern="0" dirty="0">
              <a:latin typeface="微软雅黑" panose="020B0503020204020204" pitchFamily="34" charset="-122"/>
              <a:ea typeface="微软雅黑" panose="020B0503020204020204" pitchFamily="34" charset="-122"/>
            </a:endParaRPr>
          </a:p>
        </p:txBody>
      </p:sp>
      <p:sp>
        <p:nvSpPr>
          <p:cNvPr id="47" name="矩形 46"/>
          <p:cNvSpPr/>
          <p:nvPr/>
        </p:nvSpPr>
        <p:spPr>
          <a:xfrm>
            <a:off x="8356221" y="2131007"/>
            <a:ext cx="3053405" cy="666956"/>
          </a:xfrm>
          <a:prstGeom prst="rect">
            <a:avLst/>
          </a:prstGeom>
        </p:spPr>
        <p:txBody>
          <a:bodyPr wrap="square" lIns="91271" tIns="45635" rIns="91271" bIns="45635">
            <a:spAutoFit/>
          </a:bodyPr>
          <a:lstStyle/>
          <a:p>
            <a:pPr algn="ctr"/>
            <a:r>
              <a:rPr lang="zh-CN" altLang="en-US" sz="3700" b="1" dirty="0">
                <a:latin typeface="微软雅黑" panose="020B0503020204020204" pitchFamily="34" charset="-122"/>
                <a:ea typeface="微软雅黑" panose="020B0503020204020204" pitchFamily="34" charset="-122"/>
              </a:rPr>
              <a:t>单击添加标题</a:t>
            </a:r>
            <a:endParaRPr lang="en-US" altLang="zh-CN" sz="37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45"/>
                                        </p:tgtEl>
                                        <p:attrNameLst>
                                          <p:attrName>style.visibility</p:attrName>
                                        </p:attrNameLst>
                                      </p:cBhvr>
                                      <p:to>
                                        <p:strVal val="visible"/>
                                      </p:to>
                                    </p:set>
                                    <p:animEffect transition="in" filter="fade">
                                      <p:cBhvr>
                                        <p:cTn id="28" dur="500"/>
                                        <p:tgtEl>
                                          <p:spTgt spid="45"/>
                                        </p:tgtEl>
                                      </p:cBhvr>
                                    </p:animEffect>
                                  </p:childTnLst>
                                </p:cTn>
                              </p:par>
                              <p:par>
                                <p:cTn id="29" presetID="8" presetClass="emph" presetSubtype="0" repeatCount="indefinite" fill="hold" grpId="1" nodeType="withEffect">
                                  <p:stCondLst>
                                    <p:cond delay="0"/>
                                  </p:stCondLst>
                                  <p:childTnLst>
                                    <p:animRot by="-86400000">
                                      <p:cBhvr>
                                        <p:cTn id="30" dur="8000" fill="hold"/>
                                        <p:tgtEl>
                                          <p:spTgt spid="45"/>
                                        </p:tgtEl>
                                        <p:attrNameLst>
                                          <p:attrName>r</p:attrName>
                                        </p:attrNameLst>
                                      </p:cBhvr>
                                    </p:animRot>
                                  </p:childTnLst>
                                </p:cTn>
                              </p:par>
                              <p:par>
                                <p:cTn id="31" presetID="53" presetClass="entr" presetSubtype="16" fill="hold" grpId="0" nodeType="withEffect">
                                  <p:stCondLst>
                                    <p:cond delay="500"/>
                                  </p:stCondLst>
                                  <p:childTnLst>
                                    <p:set>
                                      <p:cBhvr>
                                        <p:cTn id="32" dur="1" fill="hold">
                                          <p:stCondLst>
                                            <p:cond delay="0"/>
                                          </p:stCondLst>
                                        </p:cTn>
                                        <p:tgtEl>
                                          <p:spTgt spid="38"/>
                                        </p:tgtEl>
                                        <p:attrNameLst>
                                          <p:attrName>style.visibility</p:attrName>
                                        </p:attrNameLst>
                                      </p:cBhvr>
                                      <p:to>
                                        <p:strVal val="visible"/>
                                      </p:to>
                                    </p:set>
                                    <p:anim calcmode="lin" valueType="num">
                                      <p:cBhvr>
                                        <p:cTn id="33" dur="500" fill="hold"/>
                                        <p:tgtEl>
                                          <p:spTgt spid="38"/>
                                        </p:tgtEl>
                                        <p:attrNameLst>
                                          <p:attrName>ppt_w</p:attrName>
                                        </p:attrNameLst>
                                      </p:cBhvr>
                                      <p:tavLst>
                                        <p:tav tm="0">
                                          <p:val>
                                            <p:fltVal val="0"/>
                                          </p:val>
                                        </p:tav>
                                        <p:tav tm="100000">
                                          <p:val>
                                            <p:strVal val="#ppt_w"/>
                                          </p:val>
                                        </p:tav>
                                      </p:tavLst>
                                    </p:anim>
                                    <p:anim calcmode="lin" valueType="num">
                                      <p:cBhvr>
                                        <p:cTn id="34" dur="500" fill="hold"/>
                                        <p:tgtEl>
                                          <p:spTgt spid="38"/>
                                        </p:tgtEl>
                                        <p:attrNameLst>
                                          <p:attrName>ppt_h</p:attrName>
                                        </p:attrNameLst>
                                      </p:cBhvr>
                                      <p:tavLst>
                                        <p:tav tm="0">
                                          <p:val>
                                            <p:fltVal val="0"/>
                                          </p:val>
                                        </p:tav>
                                        <p:tav tm="100000">
                                          <p:val>
                                            <p:strVal val="#ppt_h"/>
                                          </p:val>
                                        </p:tav>
                                      </p:tavLst>
                                    </p:anim>
                                    <p:animEffect transition="in" filter="fade">
                                      <p:cBhvr>
                                        <p:cTn id="35" dur="500"/>
                                        <p:tgtEl>
                                          <p:spTgt spid="38"/>
                                        </p:tgtEl>
                                      </p:cBhvr>
                                    </p:animEffect>
                                  </p:childTnLst>
                                </p:cTn>
                              </p:par>
                              <p:par>
                                <p:cTn id="36" presetID="10" presetClass="entr" presetSubtype="0" fill="hold" grpId="0" nodeType="withEffect">
                                  <p:stCondLst>
                                    <p:cond delay="1500"/>
                                  </p:stCondLst>
                                  <p:childTnLst>
                                    <p:set>
                                      <p:cBhvr>
                                        <p:cTn id="37" dur="1" fill="hold">
                                          <p:stCondLst>
                                            <p:cond delay="0"/>
                                          </p:stCondLst>
                                        </p:cTn>
                                        <p:tgtEl>
                                          <p:spTgt spid="43"/>
                                        </p:tgtEl>
                                        <p:attrNameLst>
                                          <p:attrName>style.visibility</p:attrName>
                                        </p:attrNameLst>
                                      </p:cBhvr>
                                      <p:to>
                                        <p:strVal val="visible"/>
                                      </p:to>
                                    </p:set>
                                    <p:animEffect transition="in" filter="fade">
                                      <p:cBhvr>
                                        <p:cTn id="38" dur="500"/>
                                        <p:tgtEl>
                                          <p:spTgt spid="43"/>
                                        </p:tgtEl>
                                      </p:cBhvr>
                                    </p:animEffect>
                                  </p:childTnLst>
                                </p:cTn>
                              </p:par>
                              <p:par>
                                <p:cTn id="39" presetID="8" presetClass="emph" presetSubtype="0" repeatCount="indefinite" fill="hold" grpId="1" nodeType="withEffect">
                                  <p:stCondLst>
                                    <p:cond delay="1500"/>
                                  </p:stCondLst>
                                  <p:childTnLst>
                                    <p:animRot by="64800000">
                                      <p:cBhvr>
                                        <p:cTn id="40" dur="7500" fill="hold"/>
                                        <p:tgtEl>
                                          <p:spTgt spid="43"/>
                                        </p:tgtEl>
                                        <p:attrNameLst>
                                          <p:attrName>r</p:attrName>
                                        </p:attrNameLst>
                                      </p:cBhvr>
                                    </p:animRot>
                                  </p:childTnLst>
                                </p:cTn>
                              </p:par>
                              <p:par>
                                <p:cTn id="41" presetID="53" presetClass="entr" presetSubtype="16" fill="hold" grpId="0" nodeType="withEffect">
                                  <p:stCondLst>
                                    <p:cond delay="2000"/>
                                  </p:stCondLst>
                                  <p:childTnLst>
                                    <p:set>
                                      <p:cBhvr>
                                        <p:cTn id="42" dur="1" fill="hold">
                                          <p:stCondLst>
                                            <p:cond delay="0"/>
                                          </p:stCondLst>
                                        </p:cTn>
                                        <p:tgtEl>
                                          <p:spTgt spid="39"/>
                                        </p:tgtEl>
                                        <p:attrNameLst>
                                          <p:attrName>style.visibility</p:attrName>
                                        </p:attrNameLst>
                                      </p:cBhvr>
                                      <p:to>
                                        <p:strVal val="visible"/>
                                      </p:to>
                                    </p:set>
                                    <p:anim calcmode="lin" valueType="num">
                                      <p:cBhvr>
                                        <p:cTn id="43" dur="500" fill="hold"/>
                                        <p:tgtEl>
                                          <p:spTgt spid="39"/>
                                        </p:tgtEl>
                                        <p:attrNameLst>
                                          <p:attrName>ppt_w</p:attrName>
                                        </p:attrNameLst>
                                      </p:cBhvr>
                                      <p:tavLst>
                                        <p:tav tm="0">
                                          <p:val>
                                            <p:fltVal val="0"/>
                                          </p:val>
                                        </p:tav>
                                        <p:tav tm="100000">
                                          <p:val>
                                            <p:strVal val="#ppt_w"/>
                                          </p:val>
                                        </p:tav>
                                      </p:tavLst>
                                    </p:anim>
                                    <p:anim calcmode="lin" valueType="num">
                                      <p:cBhvr>
                                        <p:cTn id="44" dur="500" fill="hold"/>
                                        <p:tgtEl>
                                          <p:spTgt spid="39"/>
                                        </p:tgtEl>
                                        <p:attrNameLst>
                                          <p:attrName>ppt_h</p:attrName>
                                        </p:attrNameLst>
                                      </p:cBhvr>
                                      <p:tavLst>
                                        <p:tav tm="0">
                                          <p:val>
                                            <p:fltVal val="0"/>
                                          </p:val>
                                        </p:tav>
                                        <p:tav tm="100000">
                                          <p:val>
                                            <p:strVal val="#ppt_h"/>
                                          </p:val>
                                        </p:tav>
                                      </p:tavLst>
                                    </p:anim>
                                    <p:animEffect transition="in" filter="fade">
                                      <p:cBhvr>
                                        <p:cTn id="45" dur="500"/>
                                        <p:tgtEl>
                                          <p:spTgt spid="39"/>
                                        </p:tgtEl>
                                      </p:cBhvr>
                                    </p:animEffect>
                                  </p:childTnLst>
                                </p:cTn>
                              </p:par>
                              <p:par>
                                <p:cTn id="46" presetID="10" presetClass="entr" presetSubtype="0" fill="hold" grpId="0" nodeType="withEffect">
                                  <p:stCondLst>
                                    <p:cond delay="3000"/>
                                  </p:stCondLst>
                                  <p:childTnLst>
                                    <p:set>
                                      <p:cBhvr>
                                        <p:cTn id="47" dur="1" fill="hold">
                                          <p:stCondLst>
                                            <p:cond delay="0"/>
                                          </p:stCondLst>
                                        </p:cTn>
                                        <p:tgtEl>
                                          <p:spTgt spid="44"/>
                                        </p:tgtEl>
                                        <p:attrNameLst>
                                          <p:attrName>style.visibility</p:attrName>
                                        </p:attrNameLst>
                                      </p:cBhvr>
                                      <p:to>
                                        <p:strVal val="visible"/>
                                      </p:to>
                                    </p:set>
                                    <p:animEffect transition="in" filter="fade">
                                      <p:cBhvr>
                                        <p:cTn id="48" dur="500"/>
                                        <p:tgtEl>
                                          <p:spTgt spid="44"/>
                                        </p:tgtEl>
                                      </p:cBhvr>
                                    </p:animEffect>
                                  </p:childTnLst>
                                </p:cTn>
                              </p:par>
                              <p:par>
                                <p:cTn id="49" presetID="8" presetClass="emph" presetSubtype="0" repeatCount="indefinite" fill="hold" grpId="1" nodeType="withEffect">
                                  <p:stCondLst>
                                    <p:cond delay="3000"/>
                                  </p:stCondLst>
                                  <p:childTnLst>
                                    <p:animRot by="-108000000">
                                      <p:cBhvr>
                                        <p:cTn id="50" dur="7500" fill="hold"/>
                                        <p:tgtEl>
                                          <p:spTgt spid="44"/>
                                        </p:tgtEl>
                                        <p:attrNameLst>
                                          <p:attrName>r</p:attrName>
                                        </p:attrNameLst>
                                      </p:cBhvr>
                                    </p:animRot>
                                  </p:childTnLst>
                                </p:cTn>
                              </p:par>
                              <p:par>
                                <p:cTn id="51" presetID="53" presetClass="entr" presetSubtype="16" fill="hold" grpId="0" nodeType="withEffect">
                                  <p:stCondLst>
                                    <p:cond delay="4000"/>
                                  </p:stCondLst>
                                  <p:childTnLst>
                                    <p:set>
                                      <p:cBhvr>
                                        <p:cTn id="52" dur="1" fill="hold">
                                          <p:stCondLst>
                                            <p:cond delay="0"/>
                                          </p:stCondLst>
                                        </p:cTn>
                                        <p:tgtEl>
                                          <p:spTgt spid="40"/>
                                        </p:tgtEl>
                                        <p:attrNameLst>
                                          <p:attrName>style.visibility</p:attrName>
                                        </p:attrNameLst>
                                      </p:cBhvr>
                                      <p:to>
                                        <p:strVal val="visible"/>
                                      </p:to>
                                    </p:set>
                                    <p:anim calcmode="lin" valueType="num">
                                      <p:cBhvr>
                                        <p:cTn id="53" dur="500" fill="hold"/>
                                        <p:tgtEl>
                                          <p:spTgt spid="40"/>
                                        </p:tgtEl>
                                        <p:attrNameLst>
                                          <p:attrName>ppt_w</p:attrName>
                                        </p:attrNameLst>
                                      </p:cBhvr>
                                      <p:tavLst>
                                        <p:tav tm="0">
                                          <p:val>
                                            <p:fltVal val="0"/>
                                          </p:val>
                                        </p:tav>
                                        <p:tav tm="100000">
                                          <p:val>
                                            <p:strVal val="#ppt_w"/>
                                          </p:val>
                                        </p:tav>
                                      </p:tavLst>
                                    </p:anim>
                                    <p:anim calcmode="lin" valueType="num">
                                      <p:cBhvr>
                                        <p:cTn id="54" dur="500" fill="hold"/>
                                        <p:tgtEl>
                                          <p:spTgt spid="40"/>
                                        </p:tgtEl>
                                        <p:attrNameLst>
                                          <p:attrName>ppt_h</p:attrName>
                                        </p:attrNameLst>
                                      </p:cBhvr>
                                      <p:tavLst>
                                        <p:tav tm="0">
                                          <p:val>
                                            <p:fltVal val="0"/>
                                          </p:val>
                                        </p:tav>
                                        <p:tav tm="100000">
                                          <p:val>
                                            <p:strVal val="#ppt_h"/>
                                          </p:val>
                                        </p:tav>
                                      </p:tavLst>
                                    </p:anim>
                                    <p:animEffect transition="in" filter="fade">
                                      <p:cBhvr>
                                        <p:cTn id="55" dur="500"/>
                                        <p:tgtEl>
                                          <p:spTgt spid="40"/>
                                        </p:tgtEl>
                                      </p:cBhvr>
                                    </p:animEffect>
                                  </p:childTnLst>
                                </p:cTn>
                              </p:par>
                              <p:par>
                                <p:cTn id="56" presetID="10" presetClass="entr" presetSubtype="0" fill="hold" grpId="0" nodeType="withEffect">
                                  <p:stCondLst>
                                    <p:cond delay="4500"/>
                                  </p:stCondLst>
                                  <p:childTnLst>
                                    <p:set>
                                      <p:cBhvr>
                                        <p:cTn id="57" dur="1" fill="hold">
                                          <p:stCondLst>
                                            <p:cond delay="0"/>
                                          </p:stCondLst>
                                        </p:cTn>
                                        <p:tgtEl>
                                          <p:spTgt spid="46"/>
                                        </p:tgtEl>
                                        <p:attrNameLst>
                                          <p:attrName>style.visibility</p:attrName>
                                        </p:attrNameLst>
                                      </p:cBhvr>
                                      <p:to>
                                        <p:strVal val="visible"/>
                                      </p:to>
                                    </p:set>
                                    <p:animEffect transition="in" filter="fade">
                                      <p:cBhvr>
                                        <p:cTn id="58" dur="500"/>
                                        <p:tgtEl>
                                          <p:spTgt spid="46"/>
                                        </p:tgtEl>
                                      </p:cBhvr>
                                    </p:animEffect>
                                  </p:childTnLst>
                                </p:cTn>
                              </p:par>
                              <p:par>
                                <p:cTn id="59" presetID="8" presetClass="emph" presetSubtype="0" repeatCount="indefinite" fill="hold" grpId="1" nodeType="withEffect">
                                  <p:stCondLst>
                                    <p:cond delay="4500"/>
                                  </p:stCondLst>
                                  <p:childTnLst>
                                    <p:animRot by="86400000">
                                      <p:cBhvr>
                                        <p:cTn id="60" dur="7000" fill="hold"/>
                                        <p:tgtEl>
                                          <p:spTgt spid="46"/>
                                        </p:tgtEl>
                                        <p:attrNameLst>
                                          <p:attrName>r</p:attrName>
                                        </p:attrNameLst>
                                      </p:cBhvr>
                                    </p:animRot>
                                  </p:childTnLst>
                                </p:cTn>
                              </p:par>
                              <p:par>
                                <p:cTn id="61" presetID="53" presetClass="entr" presetSubtype="16" fill="hold" grpId="0" nodeType="withEffect">
                                  <p:stCondLst>
                                    <p:cond delay="5000"/>
                                  </p:stCondLst>
                                  <p:childTnLst>
                                    <p:set>
                                      <p:cBhvr>
                                        <p:cTn id="62" dur="1" fill="hold">
                                          <p:stCondLst>
                                            <p:cond delay="0"/>
                                          </p:stCondLst>
                                        </p:cTn>
                                        <p:tgtEl>
                                          <p:spTgt spid="41"/>
                                        </p:tgtEl>
                                        <p:attrNameLst>
                                          <p:attrName>style.visibility</p:attrName>
                                        </p:attrNameLst>
                                      </p:cBhvr>
                                      <p:to>
                                        <p:strVal val="visible"/>
                                      </p:to>
                                    </p:set>
                                    <p:anim calcmode="lin" valueType="num">
                                      <p:cBhvr>
                                        <p:cTn id="63" dur="500" fill="hold"/>
                                        <p:tgtEl>
                                          <p:spTgt spid="41"/>
                                        </p:tgtEl>
                                        <p:attrNameLst>
                                          <p:attrName>ppt_w</p:attrName>
                                        </p:attrNameLst>
                                      </p:cBhvr>
                                      <p:tavLst>
                                        <p:tav tm="0">
                                          <p:val>
                                            <p:fltVal val="0"/>
                                          </p:val>
                                        </p:tav>
                                        <p:tav tm="100000">
                                          <p:val>
                                            <p:strVal val="#ppt_w"/>
                                          </p:val>
                                        </p:tav>
                                      </p:tavLst>
                                    </p:anim>
                                    <p:anim calcmode="lin" valueType="num">
                                      <p:cBhvr>
                                        <p:cTn id="64" dur="500" fill="hold"/>
                                        <p:tgtEl>
                                          <p:spTgt spid="41"/>
                                        </p:tgtEl>
                                        <p:attrNameLst>
                                          <p:attrName>ppt_h</p:attrName>
                                        </p:attrNameLst>
                                      </p:cBhvr>
                                      <p:tavLst>
                                        <p:tav tm="0">
                                          <p:val>
                                            <p:fltVal val="0"/>
                                          </p:val>
                                        </p:tav>
                                        <p:tav tm="100000">
                                          <p:val>
                                            <p:strVal val="#ppt_h"/>
                                          </p:val>
                                        </p:tav>
                                      </p:tavLst>
                                    </p:anim>
                                    <p:animEffect transition="in" filter="fade">
                                      <p:cBhvr>
                                        <p:cTn id="65" dur="500"/>
                                        <p:tgtEl>
                                          <p:spTgt spid="41"/>
                                        </p:tgtEl>
                                      </p:cBhvr>
                                    </p:animEffect>
                                  </p:childTnLst>
                                </p:cTn>
                              </p:par>
                              <p:par>
                                <p:cTn id="66" presetID="22" presetClass="entr" presetSubtype="8" fill="hold" grpId="0" nodeType="withEffect">
                                  <p:stCondLst>
                                    <p:cond delay="6500"/>
                                  </p:stCondLst>
                                  <p:childTnLst>
                                    <p:set>
                                      <p:cBhvr>
                                        <p:cTn id="67" dur="1" fill="hold">
                                          <p:stCondLst>
                                            <p:cond delay="0"/>
                                          </p:stCondLst>
                                        </p:cTn>
                                        <p:tgtEl>
                                          <p:spTgt spid="42"/>
                                        </p:tgtEl>
                                        <p:attrNameLst>
                                          <p:attrName>style.visibility</p:attrName>
                                        </p:attrNameLst>
                                      </p:cBhvr>
                                      <p:to>
                                        <p:strVal val="visible"/>
                                      </p:to>
                                    </p:set>
                                    <p:animEffect transition="in" filter="wipe(left)">
                                      <p:cBhvr>
                                        <p:cTn id="68" dur="500"/>
                                        <p:tgtEl>
                                          <p:spTgt spid="42"/>
                                        </p:tgtEl>
                                      </p:cBhvr>
                                    </p:animEffect>
                                  </p:childTnLst>
                                </p:cTn>
                              </p:par>
                              <p:par>
                                <p:cTn id="69" presetID="22" presetClass="entr" presetSubtype="8" fill="hold" grpId="0" nodeType="withEffect">
                                  <p:stCondLst>
                                    <p:cond delay="6500"/>
                                  </p:stCondLst>
                                  <p:childTnLst>
                                    <p:set>
                                      <p:cBhvr>
                                        <p:cTn id="70" dur="1" fill="hold">
                                          <p:stCondLst>
                                            <p:cond delay="0"/>
                                          </p:stCondLst>
                                        </p:cTn>
                                        <p:tgtEl>
                                          <p:spTgt spid="47"/>
                                        </p:tgtEl>
                                        <p:attrNameLst>
                                          <p:attrName>style.visibility</p:attrName>
                                        </p:attrNameLst>
                                      </p:cBhvr>
                                      <p:to>
                                        <p:strVal val="visible"/>
                                      </p:to>
                                    </p:set>
                                    <p:animEffect transition="in" filter="wipe(left)">
                                      <p:cBhvr>
                                        <p:cTn id="71"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38" grpId="0"/>
      <p:bldP spid="39" grpId="0"/>
      <p:bldP spid="40" grpId="0"/>
      <p:bldP spid="41" grpId="0"/>
      <p:bldP spid="42" grpId="0"/>
      <p:bldP spid="43" grpId="0" animBg="1"/>
      <p:bldP spid="43" grpId="1" animBg="1"/>
      <p:bldP spid="44" grpId="0" animBg="1"/>
      <p:bldP spid="44" grpId="1" animBg="1"/>
      <p:bldP spid="45" grpId="0" animBg="1"/>
      <p:bldP spid="45" grpId="1" animBg="1"/>
      <p:bldP spid="46" grpId="0" animBg="1"/>
      <p:bldP spid="46" grpId="1" animBg="1"/>
      <p:bldP spid="4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extBox 44"/>
          <p:cNvSpPr txBox="1"/>
          <p:nvPr/>
        </p:nvSpPr>
        <p:spPr>
          <a:xfrm>
            <a:off x="13069895" y="7751274"/>
            <a:ext cx="1169398" cy="492557"/>
          </a:xfrm>
          <a:prstGeom prst="rect">
            <a:avLst/>
          </a:prstGeom>
          <a:noFill/>
        </p:spPr>
        <p:txBody>
          <a:bodyPr wrap="none" lIns="121917" tIns="60958" rIns="121917" bIns="60958" rtlCol="0">
            <a:spAutoFit/>
          </a:bodyPr>
          <a:lstStyle/>
          <a:p>
            <a:r>
              <a:rPr lang="zh-CN" altLang="en-US" dirty="0" smtClean="0"/>
              <a:t>延时符</a:t>
            </a:r>
            <a:endParaRPr lang="zh-CN" altLang="en-US" dirty="0"/>
          </a:p>
        </p:txBody>
      </p:sp>
      <p:pic>
        <p:nvPicPr>
          <p:cNvPr id="6" name="图片 5"/>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5321" y="0"/>
            <a:ext cx="12190413" cy="4352290"/>
          </a:xfrm>
          <a:prstGeom prst="rect">
            <a:avLst/>
          </a:prstGeom>
        </p:spPr>
      </p:pic>
      <p:sp>
        <p:nvSpPr>
          <p:cNvPr id="68" name="矩形 67"/>
          <p:cNvSpPr/>
          <p:nvPr/>
        </p:nvSpPr>
        <p:spPr>
          <a:xfrm>
            <a:off x="1647539" y="4740677"/>
            <a:ext cx="9607550" cy="991870"/>
          </a:xfrm>
          <a:prstGeom prst="rect">
            <a:avLst/>
          </a:prstGeom>
          <a:noFill/>
        </p:spPr>
        <p:txBody>
          <a:bodyPr wrap="none" lIns="68580" tIns="34290" rIns="68580" bIns="34290" rtlCol="0">
            <a:spAutoFit/>
          </a:bodyPr>
          <a:lstStyle/>
          <a:p>
            <a:r>
              <a:rPr lang="zh-CN" altLang="en-US" sz="6000" b="1" spc="225" dirty="0" smtClean="0">
                <a:solidFill>
                  <a:srgbClr val="00467A"/>
                </a:solidFill>
                <a:latin typeface="微软雅黑" panose="020B0503020204020204" pitchFamily="34" charset="-122"/>
                <a:ea typeface="微软雅黑" panose="020B0503020204020204" pitchFamily="34" charset="-122"/>
              </a:rPr>
              <a:t>年度财务数据分析</a:t>
            </a:r>
            <a:r>
              <a:rPr lang="en-US" altLang="zh-CN" sz="6000" b="1" spc="225" dirty="0" smtClean="0">
                <a:solidFill>
                  <a:srgbClr val="00467A"/>
                </a:solidFill>
                <a:latin typeface="微软雅黑" panose="020B0503020204020204" pitchFamily="34" charset="-122"/>
                <a:ea typeface="微软雅黑" panose="020B0503020204020204" pitchFamily="34" charset="-122"/>
              </a:rPr>
              <a:t>PPT</a:t>
            </a:r>
            <a:r>
              <a:rPr lang="zh-CN" altLang="en-US" sz="6000" b="1" spc="225" dirty="0" smtClean="0">
                <a:solidFill>
                  <a:srgbClr val="00467A"/>
                </a:solidFill>
                <a:latin typeface="微软雅黑" panose="020B0503020204020204" pitchFamily="34" charset="-122"/>
                <a:ea typeface="微软雅黑" panose="020B0503020204020204" pitchFamily="34" charset="-122"/>
              </a:rPr>
              <a:t>模板</a:t>
            </a:r>
            <a:endParaRPr lang="zh-CN" altLang="en-US" sz="6000" b="1" spc="225" dirty="0">
              <a:solidFill>
                <a:srgbClr val="00467A"/>
              </a:solidFill>
              <a:latin typeface="微软雅黑" panose="020B0503020204020204" pitchFamily="34" charset="-122"/>
              <a:ea typeface="微软雅黑" panose="020B0503020204020204" pitchFamily="34" charset="-122"/>
            </a:endParaRPr>
          </a:p>
        </p:txBody>
      </p:sp>
      <p:grpSp>
        <p:nvGrpSpPr>
          <p:cNvPr id="71" name="Group 10"/>
          <p:cNvGrpSpPr/>
          <p:nvPr/>
        </p:nvGrpSpPr>
        <p:grpSpPr bwMode="auto">
          <a:xfrm>
            <a:off x="-4063" y="4351946"/>
            <a:ext cx="12196763" cy="118745"/>
            <a:chOff x="0" y="0"/>
            <a:chExt cx="12320588" cy="323850"/>
          </a:xfrm>
          <a:solidFill>
            <a:srgbClr val="0070BC"/>
          </a:solidFill>
        </p:grpSpPr>
        <p:sp>
          <p:nvSpPr>
            <p:cNvPr id="72" name="Rectangle 28"/>
            <p:cNvSpPr>
              <a:spLocks noChangeArrowheads="1"/>
            </p:cNvSpPr>
            <p:nvPr/>
          </p:nvSpPr>
          <p:spPr bwMode="auto">
            <a:xfrm>
              <a:off x="7391400" y="0"/>
              <a:ext cx="2463800" cy="323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545253"/>
                </a:solidFill>
                <a:effectLst/>
                <a:uLnTx/>
                <a:uFillTx/>
                <a:latin typeface="Arial" panose="020B0604020202020204" pitchFamily="34" charset="0"/>
                <a:ea typeface="宋体" panose="02010600030101010101" pitchFamily="2" charset="-122"/>
              </a:endParaRPr>
            </a:p>
          </p:txBody>
        </p:sp>
        <p:sp>
          <p:nvSpPr>
            <p:cNvPr id="73" name="Rectangle 29"/>
            <p:cNvSpPr>
              <a:spLocks noChangeArrowheads="1"/>
            </p:cNvSpPr>
            <p:nvPr/>
          </p:nvSpPr>
          <p:spPr bwMode="auto">
            <a:xfrm>
              <a:off x="9855200" y="0"/>
              <a:ext cx="2465388" cy="323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545253"/>
                </a:solidFill>
                <a:effectLst/>
                <a:uLnTx/>
                <a:uFillTx/>
                <a:latin typeface="Arial" panose="020B0604020202020204" pitchFamily="34" charset="0"/>
                <a:ea typeface="宋体" panose="02010600030101010101" pitchFamily="2" charset="-122"/>
              </a:endParaRPr>
            </a:p>
          </p:txBody>
        </p:sp>
        <p:sp>
          <p:nvSpPr>
            <p:cNvPr id="74" name="Rectangle 30"/>
            <p:cNvSpPr>
              <a:spLocks noChangeArrowheads="1"/>
            </p:cNvSpPr>
            <p:nvPr/>
          </p:nvSpPr>
          <p:spPr bwMode="auto">
            <a:xfrm>
              <a:off x="4927600" y="0"/>
              <a:ext cx="2463800" cy="323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545253"/>
                </a:solidFill>
                <a:effectLst/>
                <a:uLnTx/>
                <a:uFillTx/>
                <a:latin typeface="Arial" panose="020B0604020202020204" pitchFamily="34" charset="0"/>
                <a:ea typeface="宋体" panose="02010600030101010101" pitchFamily="2" charset="-122"/>
              </a:endParaRPr>
            </a:p>
          </p:txBody>
        </p:sp>
        <p:sp>
          <p:nvSpPr>
            <p:cNvPr id="75" name="Rectangle 31"/>
            <p:cNvSpPr>
              <a:spLocks noChangeArrowheads="1"/>
            </p:cNvSpPr>
            <p:nvPr/>
          </p:nvSpPr>
          <p:spPr bwMode="auto">
            <a:xfrm>
              <a:off x="2463800" y="0"/>
              <a:ext cx="2463800" cy="323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545253"/>
                </a:solidFill>
                <a:effectLst/>
                <a:uLnTx/>
                <a:uFillTx/>
                <a:latin typeface="Arial" panose="020B0604020202020204" pitchFamily="34" charset="0"/>
                <a:ea typeface="宋体" panose="02010600030101010101" pitchFamily="2" charset="-122"/>
              </a:endParaRPr>
            </a:p>
          </p:txBody>
        </p:sp>
        <p:sp>
          <p:nvSpPr>
            <p:cNvPr id="76" name="Rectangle 32"/>
            <p:cNvSpPr>
              <a:spLocks noChangeArrowheads="1"/>
            </p:cNvSpPr>
            <p:nvPr/>
          </p:nvSpPr>
          <p:spPr bwMode="auto">
            <a:xfrm>
              <a:off x="0" y="0"/>
              <a:ext cx="2463800" cy="323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545253"/>
                </a:solidFill>
                <a:effectLst/>
                <a:uLnTx/>
                <a:uFillTx/>
                <a:latin typeface="Arial" panose="020B0604020202020204" pitchFamily="34" charset="0"/>
                <a:ea typeface="宋体" panose="02010600030101010101" pitchFamily="2" charset="-122"/>
              </a:endParaRPr>
            </a:p>
          </p:txBody>
        </p:sp>
      </p:grpSp>
      <p:sp>
        <p:nvSpPr>
          <p:cNvPr id="2" name="TextBox 1"/>
          <p:cNvSpPr txBox="1"/>
          <p:nvPr/>
        </p:nvSpPr>
        <p:spPr>
          <a:xfrm>
            <a:off x="339030" y="203826"/>
            <a:ext cx="1752852" cy="684803"/>
          </a:xfrm>
          <a:prstGeom prst="rect">
            <a:avLst/>
          </a:prstGeom>
          <a:noFill/>
        </p:spPr>
        <p:txBody>
          <a:bodyPr wrap="none" lIns="68580" tIns="34290" rIns="68580" bIns="34290" rtlCol="0">
            <a:spAutoFit/>
          </a:bodyPr>
          <a:lstStyle>
            <a:defPPr>
              <a:defRPr lang="zh-CN"/>
            </a:defPPr>
            <a:lvl1pPr>
              <a:defRPr sz="6000" b="1" spc="225">
                <a:solidFill>
                  <a:srgbClr val="00467A"/>
                </a:solidFill>
                <a:latin typeface="微软雅黑" panose="020B0503020204020204" pitchFamily="34" charset="-122"/>
                <a:ea typeface="微软雅黑" panose="020B0503020204020204" pitchFamily="34" charset="-122"/>
              </a:defRPr>
            </a:lvl1pPr>
          </a:lstStyle>
          <a:p>
            <a:r>
              <a:rPr lang="en-US" altLang="zh-CN" sz="4000" dirty="0" smtClean="0"/>
              <a:t>LOGO</a:t>
            </a:r>
            <a:endParaRPr lang="zh-CN" altLang="en-US" sz="4000" dirty="0"/>
          </a:p>
        </p:txBody>
      </p:sp>
      <p:grpSp>
        <p:nvGrpSpPr>
          <p:cNvPr id="29" name="组合 28"/>
          <p:cNvGrpSpPr/>
          <p:nvPr/>
        </p:nvGrpSpPr>
        <p:grpSpPr>
          <a:xfrm>
            <a:off x="2773122" y="6022092"/>
            <a:ext cx="2261975" cy="398779"/>
            <a:chOff x="2970481" y="3272016"/>
            <a:chExt cx="1696997" cy="299107"/>
          </a:xfrm>
        </p:grpSpPr>
        <p:grpSp>
          <p:nvGrpSpPr>
            <p:cNvPr id="30" name="组合 29"/>
            <p:cNvGrpSpPr/>
            <p:nvPr/>
          </p:nvGrpSpPr>
          <p:grpSpPr>
            <a:xfrm>
              <a:off x="2970481" y="3282228"/>
              <a:ext cx="209989" cy="238706"/>
              <a:chOff x="860980" y="3609550"/>
              <a:chExt cx="100336" cy="114086"/>
            </a:xfrm>
          </p:grpSpPr>
          <p:sp>
            <p:nvSpPr>
              <p:cNvPr id="32" name="Freeform 12"/>
              <p:cNvSpPr>
                <a:spLocks noEditPoints="1"/>
              </p:cNvSpPr>
              <p:nvPr/>
            </p:nvSpPr>
            <p:spPr bwMode="auto">
              <a:xfrm>
                <a:off x="884050" y="3609550"/>
                <a:ext cx="53831" cy="53740"/>
              </a:xfrm>
              <a:custGeom>
                <a:avLst/>
                <a:gdLst>
                  <a:gd name="T0" fmla="*/ 31 w 62"/>
                  <a:gd name="T1" fmla="*/ 62 h 62"/>
                  <a:gd name="T2" fmla="*/ 0 w 62"/>
                  <a:gd name="T3" fmla="*/ 31 h 62"/>
                  <a:gd name="T4" fmla="*/ 31 w 62"/>
                  <a:gd name="T5" fmla="*/ 0 h 62"/>
                  <a:gd name="T6" fmla="*/ 62 w 62"/>
                  <a:gd name="T7" fmla="*/ 31 h 62"/>
                  <a:gd name="T8" fmla="*/ 31 w 62"/>
                  <a:gd name="T9" fmla="*/ 62 h 62"/>
                  <a:gd name="T10" fmla="*/ 31 w 62"/>
                  <a:gd name="T11" fmla="*/ 11 h 62"/>
                  <a:gd name="T12" fmla="*/ 11 w 62"/>
                  <a:gd name="T13" fmla="*/ 31 h 62"/>
                  <a:gd name="T14" fmla="*/ 31 w 62"/>
                  <a:gd name="T15" fmla="*/ 51 h 62"/>
                  <a:gd name="T16" fmla="*/ 51 w 62"/>
                  <a:gd name="T17" fmla="*/ 31 h 62"/>
                  <a:gd name="T18" fmla="*/ 31 w 62"/>
                  <a:gd name="T19" fmla="*/ 1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31" y="11"/>
                    </a:moveTo>
                    <a:cubicBezTo>
                      <a:pt x="20" y="11"/>
                      <a:pt x="11" y="20"/>
                      <a:pt x="11" y="31"/>
                    </a:cubicBezTo>
                    <a:cubicBezTo>
                      <a:pt x="11" y="42"/>
                      <a:pt x="20" y="51"/>
                      <a:pt x="31" y="51"/>
                    </a:cubicBezTo>
                    <a:cubicBezTo>
                      <a:pt x="42" y="51"/>
                      <a:pt x="51" y="42"/>
                      <a:pt x="51" y="31"/>
                    </a:cubicBezTo>
                    <a:cubicBezTo>
                      <a:pt x="51" y="20"/>
                      <a:pt x="42" y="11"/>
                      <a:pt x="31" y="11"/>
                    </a:cubicBezTo>
                    <a:close/>
                  </a:path>
                </a:pathLst>
              </a:custGeom>
              <a:solidFill>
                <a:schemeClr val="accent4">
                  <a:lumMod val="5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dist"/>
                <a:endParaRPr lang="zh-CN" altLang="en-US" sz="2100">
                  <a:solidFill>
                    <a:schemeClr val="accent4">
                      <a:lumMod val="50000"/>
                    </a:schemeClr>
                  </a:solidFill>
                  <a:latin typeface="微软雅黑" panose="020B0503020204020204" pitchFamily="34" charset="-122"/>
                  <a:ea typeface="微软雅黑" panose="020B0503020204020204" pitchFamily="34" charset="-122"/>
                </a:endParaRPr>
              </a:p>
            </p:txBody>
          </p:sp>
          <p:sp>
            <p:nvSpPr>
              <p:cNvPr id="33" name="Freeform 13"/>
              <p:cNvSpPr/>
              <p:nvPr/>
            </p:nvSpPr>
            <p:spPr bwMode="auto">
              <a:xfrm>
                <a:off x="860980" y="3669166"/>
                <a:ext cx="100336" cy="54470"/>
              </a:xfrm>
              <a:custGeom>
                <a:avLst/>
                <a:gdLst>
                  <a:gd name="T0" fmla="*/ 111 w 116"/>
                  <a:gd name="T1" fmla="*/ 63 h 63"/>
                  <a:gd name="T2" fmla="*/ 105 w 116"/>
                  <a:gd name="T3" fmla="*/ 58 h 63"/>
                  <a:gd name="T4" fmla="*/ 58 w 116"/>
                  <a:gd name="T5" fmla="*/ 11 h 63"/>
                  <a:gd name="T6" fmla="*/ 11 w 116"/>
                  <a:gd name="T7" fmla="*/ 58 h 63"/>
                  <a:gd name="T8" fmla="*/ 6 w 116"/>
                  <a:gd name="T9" fmla="*/ 63 h 63"/>
                  <a:gd name="T10" fmla="*/ 0 w 116"/>
                  <a:gd name="T11" fmla="*/ 58 h 63"/>
                  <a:gd name="T12" fmla="*/ 58 w 116"/>
                  <a:gd name="T13" fmla="*/ 0 h 63"/>
                  <a:gd name="T14" fmla="*/ 116 w 116"/>
                  <a:gd name="T15" fmla="*/ 58 h 63"/>
                  <a:gd name="T16" fmla="*/ 111 w 116"/>
                  <a:gd name="T17"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63">
                    <a:moveTo>
                      <a:pt x="111" y="63"/>
                    </a:moveTo>
                    <a:cubicBezTo>
                      <a:pt x="108" y="63"/>
                      <a:pt x="105" y="61"/>
                      <a:pt x="105" y="58"/>
                    </a:cubicBezTo>
                    <a:cubicBezTo>
                      <a:pt x="105" y="32"/>
                      <a:pt x="84" y="11"/>
                      <a:pt x="58" y="11"/>
                    </a:cubicBezTo>
                    <a:cubicBezTo>
                      <a:pt x="32" y="11"/>
                      <a:pt x="11" y="32"/>
                      <a:pt x="11" y="58"/>
                    </a:cubicBezTo>
                    <a:cubicBezTo>
                      <a:pt x="11" y="61"/>
                      <a:pt x="9" y="63"/>
                      <a:pt x="6" y="63"/>
                    </a:cubicBezTo>
                    <a:cubicBezTo>
                      <a:pt x="3" y="63"/>
                      <a:pt x="0" y="61"/>
                      <a:pt x="0" y="58"/>
                    </a:cubicBezTo>
                    <a:cubicBezTo>
                      <a:pt x="0" y="26"/>
                      <a:pt x="26" y="0"/>
                      <a:pt x="58" y="0"/>
                    </a:cubicBezTo>
                    <a:cubicBezTo>
                      <a:pt x="90" y="0"/>
                      <a:pt x="116" y="26"/>
                      <a:pt x="116" y="58"/>
                    </a:cubicBezTo>
                    <a:cubicBezTo>
                      <a:pt x="116" y="61"/>
                      <a:pt x="114" y="63"/>
                      <a:pt x="111" y="63"/>
                    </a:cubicBezTo>
                    <a:close/>
                  </a:path>
                </a:pathLst>
              </a:custGeom>
              <a:solidFill>
                <a:schemeClr val="accent4">
                  <a:lumMod val="5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dist"/>
                <a:endParaRPr lang="zh-CN" altLang="en-US" sz="2100">
                  <a:solidFill>
                    <a:schemeClr val="accent4">
                      <a:lumMod val="50000"/>
                    </a:schemeClr>
                  </a:solidFill>
                  <a:latin typeface="微软雅黑" panose="020B0503020204020204" pitchFamily="34" charset="-122"/>
                  <a:ea typeface="微软雅黑" panose="020B0503020204020204" pitchFamily="34" charset="-122"/>
                </a:endParaRPr>
              </a:p>
            </p:txBody>
          </p:sp>
        </p:grpSp>
        <p:sp>
          <p:nvSpPr>
            <p:cNvPr id="31" name="Text Box 19"/>
            <p:cNvSpPr txBox="1">
              <a:spLocks noChangeArrowheads="1"/>
            </p:cNvSpPr>
            <p:nvPr/>
          </p:nvSpPr>
          <p:spPr bwMode="auto">
            <a:xfrm>
              <a:off x="3208757" y="3272016"/>
              <a:ext cx="1458721" cy="299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000" dirty="0">
                  <a:solidFill>
                    <a:schemeClr val="accent4">
                      <a:lumMod val="50000"/>
                    </a:schemeClr>
                  </a:solidFill>
                  <a:latin typeface="微软雅黑" panose="020B0503020204020204" pitchFamily="34" charset="-122"/>
                  <a:ea typeface="微软雅黑" panose="020B0503020204020204" pitchFamily="34" charset="-122"/>
                </a:rPr>
                <a:t>指导老师：</a:t>
              </a:r>
              <a:r>
                <a:rPr lang="en-US" altLang="zh-CN" sz="2000" dirty="0">
                  <a:solidFill>
                    <a:schemeClr val="accent4">
                      <a:lumMod val="50000"/>
                    </a:schemeClr>
                  </a:solidFill>
                  <a:latin typeface="微软雅黑" panose="020B0503020204020204" pitchFamily="34" charset="-122"/>
                  <a:ea typeface="微软雅黑" panose="020B0503020204020204" pitchFamily="34" charset="-122"/>
                </a:rPr>
                <a:t>XXX</a:t>
              </a:r>
              <a:endParaRPr lang="en-US" altLang="zh-CN" sz="2000" dirty="0">
                <a:solidFill>
                  <a:schemeClr val="accent4">
                    <a:lumMod val="50000"/>
                  </a:schemeClr>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6581435" y="6022082"/>
            <a:ext cx="1960416" cy="398779"/>
            <a:chOff x="4947823" y="3272016"/>
            <a:chExt cx="1470759" cy="299108"/>
          </a:xfrm>
        </p:grpSpPr>
        <p:grpSp>
          <p:nvGrpSpPr>
            <p:cNvPr id="35" name="Group 16"/>
            <p:cNvGrpSpPr/>
            <p:nvPr/>
          </p:nvGrpSpPr>
          <p:grpSpPr bwMode="auto">
            <a:xfrm>
              <a:off x="4947823" y="3287510"/>
              <a:ext cx="164496" cy="264396"/>
              <a:chOff x="4441" y="3229"/>
              <a:chExt cx="215" cy="345"/>
            </a:xfrm>
          </p:grpSpPr>
          <p:sp>
            <p:nvSpPr>
              <p:cNvPr id="37" name="Freeform 17"/>
              <p:cNvSpPr>
                <a:spLocks noEditPoints="1"/>
              </p:cNvSpPr>
              <p:nvPr/>
            </p:nvSpPr>
            <p:spPr bwMode="auto">
              <a:xfrm>
                <a:off x="4474" y="3229"/>
                <a:ext cx="149" cy="253"/>
              </a:xfrm>
              <a:custGeom>
                <a:avLst/>
                <a:gdLst>
                  <a:gd name="T0" fmla="*/ 31 w 63"/>
                  <a:gd name="T1" fmla="*/ 107 h 107"/>
                  <a:gd name="T2" fmla="*/ 63 w 63"/>
                  <a:gd name="T3" fmla="*/ 78 h 107"/>
                  <a:gd name="T4" fmla="*/ 63 w 63"/>
                  <a:gd name="T5" fmla="*/ 29 h 107"/>
                  <a:gd name="T6" fmla="*/ 31 w 63"/>
                  <a:gd name="T7" fmla="*/ 0 h 107"/>
                  <a:gd name="T8" fmla="*/ 0 w 63"/>
                  <a:gd name="T9" fmla="*/ 29 h 107"/>
                  <a:gd name="T10" fmla="*/ 0 w 63"/>
                  <a:gd name="T11" fmla="*/ 78 h 107"/>
                  <a:gd name="T12" fmla="*/ 31 w 63"/>
                  <a:gd name="T13" fmla="*/ 107 h 107"/>
                  <a:gd name="T14" fmla="*/ 10 w 63"/>
                  <a:gd name="T15" fmla="*/ 29 h 107"/>
                  <a:gd name="T16" fmla="*/ 31 w 63"/>
                  <a:gd name="T17" fmla="*/ 10 h 107"/>
                  <a:gd name="T18" fmla="*/ 53 w 63"/>
                  <a:gd name="T19" fmla="*/ 29 h 107"/>
                  <a:gd name="T20" fmla="*/ 53 w 63"/>
                  <a:gd name="T21" fmla="*/ 78 h 107"/>
                  <a:gd name="T22" fmla="*/ 31 w 63"/>
                  <a:gd name="T23" fmla="*/ 97 h 107"/>
                  <a:gd name="T24" fmla="*/ 10 w 63"/>
                  <a:gd name="T25" fmla="*/ 78 h 107"/>
                  <a:gd name="T26" fmla="*/ 10 w 63"/>
                  <a:gd name="T27" fmla="*/ 2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3" h="107">
                    <a:moveTo>
                      <a:pt x="31" y="107"/>
                    </a:moveTo>
                    <a:cubicBezTo>
                      <a:pt x="49" y="107"/>
                      <a:pt x="63" y="94"/>
                      <a:pt x="63" y="78"/>
                    </a:cubicBezTo>
                    <a:cubicBezTo>
                      <a:pt x="63" y="29"/>
                      <a:pt x="63" y="29"/>
                      <a:pt x="63" y="29"/>
                    </a:cubicBezTo>
                    <a:cubicBezTo>
                      <a:pt x="63" y="13"/>
                      <a:pt x="49" y="0"/>
                      <a:pt x="31" y="0"/>
                    </a:cubicBezTo>
                    <a:cubicBezTo>
                      <a:pt x="14" y="0"/>
                      <a:pt x="0" y="13"/>
                      <a:pt x="0" y="29"/>
                    </a:cubicBezTo>
                    <a:cubicBezTo>
                      <a:pt x="0" y="78"/>
                      <a:pt x="0" y="78"/>
                      <a:pt x="0" y="78"/>
                    </a:cubicBezTo>
                    <a:cubicBezTo>
                      <a:pt x="0" y="94"/>
                      <a:pt x="14" y="107"/>
                      <a:pt x="31" y="107"/>
                    </a:cubicBezTo>
                    <a:close/>
                    <a:moveTo>
                      <a:pt x="10" y="29"/>
                    </a:moveTo>
                    <a:cubicBezTo>
                      <a:pt x="10" y="18"/>
                      <a:pt x="19" y="10"/>
                      <a:pt x="31" y="10"/>
                    </a:cubicBezTo>
                    <a:cubicBezTo>
                      <a:pt x="43" y="10"/>
                      <a:pt x="53" y="18"/>
                      <a:pt x="53" y="29"/>
                    </a:cubicBezTo>
                    <a:cubicBezTo>
                      <a:pt x="53" y="78"/>
                      <a:pt x="53" y="78"/>
                      <a:pt x="53" y="78"/>
                    </a:cubicBezTo>
                    <a:cubicBezTo>
                      <a:pt x="53" y="88"/>
                      <a:pt x="43" y="97"/>
                      <a:pt x="31" y="97"/>
                    </a:cubicBezTo>
                    <a:cubicBezTo>
                      <a:pt x="19" y="97"/>
                      <a:pt x="10" y="88"/>
                      <a:pt x="10" y="78"/>
                    </a:cubicBezTo>
                    <a:lnTo>
                      <a:pt x="10" y="29"/>
                    </a:lnTo>
                    <a:close/>
                  </a:path>
                </a:pathLst>
              </a:custGeom>
              <a:solidFill>
                <a:schemeClr val="accent4">
                  <a:lumMod val="5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dist"/>
                <a:endParaRPr lang="zh-CN" altLang="en-US" sz="2100">
                  <a:solidFill>
                    <a:schemeClr val="accent4">
                      <a:lumMod val="50000"/>
                    </a:schemeClr>
                  </a:solidFill>
                  <a:latin typeface="微软雅黑" panose="020B0503020204020204" pitchFamily="34" charset="-122"/>
                  <a:ea typeface="微软雅黑" panose="020B0503020204020204" pitchFamily="34" charset="-122"/>
                </a:endParaRPr>
              </a:p>
            </p:txBody>
          </p:sp>
          <p:sp>
            <p:nvSpPr>
              <p:cNvPr id="38" name="Freeform 18"/>
              <p:cNvSpPr/>
              <p:nvPr/>
            </p:nvSpPr>
            <p:spPr bwMode="auto">
              <a:xfrm>
                <a:off x="4441" y="3352"/>
                <a:ext cx="215" cy="222"/>
              </a:xfrm>
              <a:custGeom>
                <a:avLst/>
                <a:gdLst>
                  <a:gd name="T0" fmla="*/ 86 w 91"/>
                  <a:gd name="T1" fmla="*/ 0 h 94"/>
                  <a:gd name="T2" fmla="*/ 81 w 91"/>
                  <a:gd name="T3" fmla="*/ 5 h 94"/>
                  <a:gd name="T4" fmla="*/ 81 w 91"/>
                  <a:gd name="T5" fmla="*/ 28 h 94"/>
                  <a:gd name="T6" fmla="*/ 45 w 91"/>
                  <a:gd name="T7" fmla="*/ 59 h 94"/>
                  <a:gd name="T8" fmla="*/ 10 w 91"/>
                  <a:gd name="T9" fmla="*/ 28 h 94"/>
                  <a:gd name="T10" fmla="*/ 10 w 91"/>
                  <a:gd name="T11" fmla="*/ 5 h 94"/>
                  <a:gd name="T12" fmla="*/ 5 w 91"/>
                  <a:gd name="T13" fmla="*/ 0 h 94"/>
                  <a:gd name="T14" fmla="*/ 0 w 91"/>
                  <a:gd name="T15" fmla="*/ 5 h 94"/>
                  <a:gd name="T16" fmla="*/ 0 w 91"/>
                  <a:gd name="T17" fmla="*/ 28 h 94"/>
                  <a:gd name="T18" fmla="*/ 40 w 91"/>
                  <a:gd name="T19" fmla="*/ 69 h 94"/>
                  <a:gd name="T20" fmla="*/ 40 w 91"/>
                  <a:gd name="T21" fmla="*/ 84 h 94"/>
                  <a:gd name="T22" fmla="*/ 20 w 91"/>
                  <a:gd name="T23" fmla="*/ 84 h 94"/>
                  <a:gd name="T24" fmla="*/ 15 w 91"/>
                  <a:gd name="T25" fmla="*/ 89 h 94"/>
                  <a:gd name="T26" fmla="*/ 20 w 91"/>
                  <a:gd name="T27" fmla="*/ 94 h 94"/>
                  <a:gd name="T28" fmla="*/ 70 w 91"/>
                  <a:gd name="T29" fmla="*/ 94 h 94"/>
                  <a:gd name="T30" fmla="*/ 75 w 91"/>
                  <a:gd name="T31" fmla="*/ 89 h 94"/>
                  <a:gd name="T32" fmla="*/ 70 w 91"/>
                  <a:gd name="T33" fmla="*/ 84 h 94"/>
                  <a:gd name="T34" fmla="*/ 50 w 91"/>
                  <a:gd name="T35" fmla="*/ 84 h 94"/>
                  <a:gd name="T36" fmla="*/ 50 w 91"/>
                  <a:gd name="T37" fmla="*/ 69 h 94"/>
                  <a:gd name="T38" fmla="*/ 91 w 91"/>
                  <a:gd name="T39" fmla="*/ 28 h 94"/>
                  <a:gd name="T40" fmla="*/ 91 w 91"/>
                  <a:gd name="T41" fmla="*/ 5 h 94"/>
                  <a:gd name="T42" fmla="*/ 86 w 91"/>
                  <a:gd name="T43"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1" h="94">
                    <a:moveTo>
                      <a:pt x="86" y="0"/>
                    </a:moveTo>
                    <a:cubicBezTo>
                      <a:pt x="83" y="0"/>
                      <a:pt x="81" y="3"/>
                      <a:pt x="81" y="5"/>
                    </a:cubicBezTo>
                    <a:cubicBezTo>
                      <a:pt x="81" y="28"/>
                      <a:pt x="81" y="28"/>
                      <a:pt x="81" y="28"/>
                    </a:cubicBezTo>
                    <a:cubicBezTo>
                      <a:pt x="81" y="45"/>
                      <a:pt x="65" y="59"/>
                      <a:pt x="45" y="59"/>
                    </a:cubicBezTo>
                    <a:cubicBezTo>
                      <a:pt x="26" y="59"/>
                      <a:pt x="10" y="45"/>
                      <a:pt x="10" y="28"/>
                    </a:cubicBezTo>
                    <a:cubicBezTo>
                      <a:pt x="10" y="5"/>
                      <a:pt x="10" y="5"/>
                      <a:pt x="10" y="5"/>
                    </a:cubicBezTo>
                    <a:cubicBezTo>
                      <a:pt x="10" y="2"/>
                      <a:pt x="8" y="0"/>
                      <a:pt x="5" y="0"/>
                    </a:cubicBezTo>
                    <a:cubicBezTo>
                      <a:pt x="2" y="0"/>
                      <a:pt x="0" y="2"/>
                      <a:pt x="0" y="5"/>
                    </a:cubicBezTo>
                    <a:cubicBezTo>
                      <a:pt x="0" y="28"/>
                      <a:pt x="0" y="28"/>
                      <a:pt x="0" y="28"/>
                    </a:cubicBezTo>
                    <a:cubicBezTo>
                      <a:pt x="0" y="49"/>
                      <a:pt x="18" y="67"/>
                      <a:pt x="40" y="69"/>
                    </a:cubicBezTo>
                    <a:cubicBezTo>
                      <a:pt x="40" y="84"/>
                      <a:pt x="40" y="84"/>
                      <a:pt x="40" y="84"/>
                    </a:cubicBezTo>
                    <a:cubicBezTo>
                      <a:pt x="20" y="84"/>
                      <a:pt x="20" y="84"/>
                      <a:pt x="20" y="84"/>
                    </a:cubicBezTo>
                    <a:cubicBezTo>
                      <a:pt x="18" y="84"/>
                      <a:pt x="15" y="86"/>
                      <a:pt x="15" y="89"/>
                    </a:cubicBezTo>
                    <a:cubicBezTo>
                      <a:pt x="15" y="92"/>
                      <a:pt x="18" y="94"/>
                      <a:pt x="20" y="94"/>
                    </a:cubicBezTo>
                    <a:cubicBezTo>
                      <a:pt x="70" y="94"/>
                      <a:pt x="70" y="94"/>
                      <a:pt x="70" y="94"/>
                    </a:cubicBezTo>
                    <a:cubicBezTo>
                      <a:pt x="73" y="94"/>
                      <a:pt x="75" y="92"/>
                      <a:pt x="75" y="89"/>
                    </a:cubicBezTo>
                    <a:cubicBezTo>
                      <a:pt x="75" y="86"/>
                      <a:pt x="73" y="84"/>
                      <a:pt x="70" y="84"/>
                    </a:cubicBezTo>
                    <a:cubicBezTo>
                      <a:pt x="50" y="84"/>
                      <a:pt x="50" y="84"/>
                      <a:pt x="50" y="84"/>
                    </a:cubicBezTo>
                    <a:cubicBezTo>
                      <a:pt x="50" y="69"/>
                      <a:pt x="50" y="69"/>
                      <a:pt x="50" y="69"/>
                    </a:cubicBezTo>
                    <a:cubicBezTo>
                      <a:pt x="73" y="67"/>
                      <a:pt x="91" y="49"/>
                      <a:pt x="91" y="28"/>
                    </a:cubicBezTo>
                    <a:cubicBezTo>
                      <a:pt x="91" y="5"/>
                      <a:pt x="91" y="5"/>
                      <a:pt x="91" y="5"/>
                    </a:cubicBezTo>
                    <a:cubicBezTo>
                      <a:pt x="91" y="3"/>
                      <a:pt x="88" y="0"/>
                      <a:pt x="86" y="0"/>
                    </a:cubicBezTo>
                    <a:close/>
                  </a:path>
                </a:pathLst>
              </a:custGeom>
              <a:solidFill>
                <a:schemeClr val="accent4">
                  <a:lumMod val="5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dist"/>
                <a:endParaRPr lang="zh-CN" altLang="en-US" sz="2100">
                  <a:solidFill>
                    <a:schemeClr val="accent4">
                      <a:lumMod val="50000"/>
                    </a:schemeClr>
                  </a:solidFill>
                  <a:latin typeface="微软雅黑" panose="020B0503020204020204" pitchFamily="34" charset="-122"/>
                  <a:ea typeface="微软雅黑" panose="020B0503020204020204" pitchFamily="34" charset="-122"/>
                </a:endParaRPr>
              </a:p>
            </p:txBody>
          </p:sp>
        </p:grpSp>
        <p:sp>
          <p:nvSpPr>
            <p:cNvPr id="36" name="Text Box 20"/>
            <p:cNvSpPr txBox="1">
              <a:spLocks noChangeArrowheads="1"/>
            </p:cNvSpPr>
            <p:nvPr/>
          </p:nvSpPr>
          <p:spPr bwMode="auto">
            <a:xfrm>
              <a:off x="5150419" y="3272016"/>
              <a:ext cx="1268163" cy="299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000" dirty="0">
                  <a:solidFill>
                    <a:schemeClr val="accent4">
                      <a:lumMod val="50000"/>
                    </a:schemeClr>
                  </a:solidFill>
                  <a:latin typeface="微软雅黑" panose="020B0503020204020204" pitchFamily="34" charset="-122"/>
                  <a:ea typeface="微软雅黑" panose="020B0503020204020204" pitchFamily="34" charset="-122"/>
                </a:rPr>
                <a:t>答辩人：</a:t>
              </a:r>
              <a:r>
                <a:rPr lang="en-US" altLang="zh-CN" sz="2000" dirty="0">
                  <a:solidFill>
                    <a:schemeClr val="accent4">
                      <a:lumMod val="50000"/>
                    </a:schemeClr>
                  </a:solidFill>
                  <a:latin typeface="微软雅黑" panose="020B0503020204020204" pitchFamily="34" charset="-122"/>
                  <a:ea typeface="微软雅黑" panose="020B0503020204020204" pitchFamily="34" charset="-122"/>
                </a:rPr>
                <a:t>XXX</a:t>
              </a:r>
              <a:endParaRPr lang="en-US" altLang="zh-CN" sz="2000" dirty="0">
                <a:solidFill>
                  <a:schemeClr val="accent4">
                    <a:lumMod val="50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fade">
                                          <p:cBhvr>
                                            <p:cTn id="11" dur="1000"/>
                                            <p:tgtEl>
                                              <p:spTgt spid="45"/>
                                            </p:tgtEl>
                                          </p:cBhvr>
                                        </p:animEffect>
                                      </p:childTnLst>
                                    </p:cTn>
                                  </p:par>
                                  <p:par>
                                    <p:cTn id="12" presetID="16" presetClass="entr" presetSubtype="21" fill="hold" nodeType="withEffect">
                                      <p:stCondLst>
                                        <p:cond delay="0"/>
                                      </p:stCondLst>
                                      <p:childTnLst>
                                        <p:set>
                                          <p:cBhvr>
                                            <p:cTn id="13" dur="1" fill="hold">
                                              <p:stCondLst>
                                                <p:cond delay="0"/>
                                              </p:stCondLst>
                                            </p:cTn>
                                            <p:tgtEl>
                                              <p:spTgt spid="71"/>
                                            </p:tgtEl>
                                            <p:attrNameLst>
                                              <p:attrName>style.visibility</p:attrName>
                                            </p:attrNameLst>
                                          </p:cBhvr>
                                          <p:to>
                                            <p:strVal val="visible"/>
                                          </p:to>
                                        </p:set>
                                        <p:animEffect transition="in" filter="barn(inVertical)">
                                          <p:cBhvr>
                                            <p:cTn id="14" dur="500"/>
                                            <p:tgtEl>
                                              <p:spTgt spid="71"/>
                                            </p:tgtEl>
                                          </p:cBhvr>
                                        </p:animEffect>
                                      </p:childTnLst>
                                    </p:cTn>
                                  </p:par>
                                </p:childTnLst>
                              </p:cTn>
                            </p:par>
                            <p:par>
                              <p:cTn id="15" fill="hold">
                                <p:stCondLst>
                                  <p:cond delay="1500"/>
                                </p:stCondLst>
                                <p:childTnLst>
                                  <p:par>
                                    <p:cTn id="16" presetID="23" presetClass="entr" presetSubtype="36" fill="hold" grpId="0" nodeType="afterEffect">
                                      <p:stCondLst>
                                        <p:cond delay="0"/>
                                      </p:stCondLst>
                                      <p:childTnLst>
                                        <p:set>
                                          <p:cBhvr>
                                            <p:cTn id="17" dur="1" fill="hold">
                                              <p:stCondLst>
                                                <p:cond delay="0"/>
                                              </p:stCondLst>
                                            </p:cTn>
                                            <p:tgtEl>
                                              <p:spTgt spid="68"/>
                                            </p:tgtEl>
                                            <p:attrNameLst>
                                              <p:attrName>style.visibility</p:attrName>
                                            </p:attrNameLst>
                                          </p:cBhvr>
                                          <p:to>
                                            <p:strVal val="visible"/>
                                          </p:to>
                                        </p:set>
                                        <p:anim calcmode="lin" valueType="num">
                                          <p:cBhvr>
                                            <p:cTn id="18" dur="500" fill="hold"/>
                                            <p:tgtEl>
                                              <p:spTgt spid="68"/>
                                            </p:tgtEl>
                                            <p:attrNameLst>
                                              <p:attrName>ppt_w</p:attrName>
                                            </p:attrNameLst>
                                          </p:cBhvr>
                                          <p:tavLst>
                                            <p:tav tm="0">
                                              <p:val>
                                                <p:strVal val="(6*min(max(#ppt_w*#ppt_h,.3),1)-7.4)/-.7*#ppt_w"/>
                                              </p:val>
                                            </p:tav>
                                            <p:tav tm="100000">
                                              <p:val>
                                                <p:strVal val="#ppt_w"/>
                                              </p:val>
                                            </p:tav>
                                          </p:tavLst>
                                        </p:anim>
                                        <p:anim calcmode="lin" valueType="num">
                                          <p:cBhvr>
                                            <p:cTn id="19" dur="500" fill="hold"/>
                                            <p:tgtEl>
                                              <p:spTgt spid="68"/>
                                            </p:tgtEl>
                                            <p:attrNameLst>
                                              <p:attrName>ppt_h</p:attrName>
                                            </p:attrNameLst>
                                          </p:cBhvr>
                                          <p:tavLst>
                                            <p:tav tm="0">
                                              <p:val>
                                                <p:strVal val="(6*min(max(#ppt_w*#ppt_h,.3),1)-7.4)/-.7*#ppt_h"/>
                                              </p:val>
                                            </p:tav>
                                            <p:tav tm="100000">
                                              <p:val>
                                                <p:strVal val="#ppt_h"/>
                                              </p:val>
                                            </p:tav>
                                          </p:tavLst>
                                        </p:anim>
                                        <p:anim calcmode="lin" valueType="num">
                                          <p:cBhvr>
                                            <p:cTn id="20" dur="500" fill="hold"/>
                                            <p:tgtEl>
                                              <p:spTgt spid="68"/>
                                            </p:tgtEl>
                                            <p:attrNameLst>
                                              <p:attrName>ppt_x</p:attrName>
                                            </p:attrNameLst>
                                          </p:cBhvr>
                                          <p:tavLst>
                                            <p:tav tm="0">
                                              <p:val>
                                                <p:fltVal val="0.5"/>
                                              </p:val>
                                            </p:tav>
                                            <p:tav tm="100000">
                                              <p:val>
                                                <p:strVal val="#ppt_x"/>
                                              </p:val>
                                            </p:tav>
                                          </p:tavLst>
                                        </p:anim>
                                        <p:anim calcmode="lin" valueType="num">
                                          <p:cBhvr>
                                            <p:cTn id="21" dur="500" fill="hold"/>
                                            <p:tgtEl>
                                              <p:spTgt spid="68"/>
                                            </p:tgtEl>
                                            <p:attrNameLst>
                                              <p:attrName>ppt_y</p:attrName>
                                            </p:attrNameLst>
                                          </p:cBhvr>
                                          <p:tavLst>
                                            <p:tav tm="0">
                                              <p:val>
                                                <p:strVal val="1+(6*min(max(#ppt_w*#ppt_h,.3),1)-7.4)/-.7*#ppt_h/2"/>
                                              </p:val>
                                            </p:tav>
                                            <p:tav tm="100000">
                                              <p:val>
                                                <p:strVal val="#ppt_y"/>
                                              </p:val>
                                            </p:tav>
                                          </p:tavLst>
                                        </p:anim>
                                      </p:childTnLst>
                                    </p:cTn>
                                  </p:par>
                                </p:childTnLst>
                              </p:cTn>
                            </p:par>
                            <p:par>
                              <p:cTn id="22" fill="hold">
                                <p:stCondLst>
                                  <p:cond delay="2000"/>
                                </p:stCondLst>
                                <p:childTnLst>
                                  <p:par>
                                    <p:cTn id="23" presetID="26" presetClass="emph" presetSubtype="0" fill="hold" grpId="1" nodeType="afterEffect">
                                      <p:stCondLst>
                                        <p:cond delay="0"/>
                                      </p:stCondLst>
                                      <p:childTnLst>
                                        <p:animEffect transition="out" filter="fade">
                                          <p:cBhvr>
                                            <p:cTn id="24" dur="500" tmFilter="0, 0; .2, .5; .8, .5; 1, 0"/>
                                            <p:tgtEl>
                                              <p:spTgt spid="68"/>
                                            </p:tgtEl>
                                          </p:cBhvr>
                                        </p:animEffect>
                                        <p:animScale>
                                          <p:cBhvr>
                                            <p:cTn id="25" dur="250" autoRev="1" fill="hold"/>
                                            <p:tgtEl>
                                              <p:spTgt spid="68"/>
                                            </p:tgtEl>
                                          </p:cBhvr>
                                          <p:by x="105000" y="105000"/>
                                        </p:animScale>
                                      </p:childTnLst>
                                    </p:cTn>
                                  </p:par>
                                </p:childTnLst>
                              </p:cTn>
                            </p:par>
                            <p:par>
                              <p:cTn id="26" fill="hold">
                                <p:stCondLst>
                                  <p:cond delay="2500"/>
                                </p:stCondLst>
                                <p:childTnLst>
                                  <p:par>
                                    <p:cTn id="27" presetID="2" presetClass="entr" presetSubtype="4" fill="hold" nodeType="afterEffect" p14:presetBounceEnd="80000">
                                      <p:stCondLst>
                                        <p:cond delay="0"/>
                                      </p:stCondLst>
                                      <p:childTnLst>
                                        <p:set>
                                          <p:cBhvr>
                                            <p:cTn id="28" dur="1" fill="hold">
                                              <p:stCondLst>
                                                <p:cond delay="0"/>
                                              </p:stCondLst>
                                            </p:cTn>
                                            <p:tgtEl>
                                              <p:spTgt spid="29"/>
                                            </p:tgtEl>
                                            <p:attrNameLst>
                                              <p:attrName>style.visibility</p:attrName>
                                            </p:attrNameLst>
                                          </p:cBhvr>
                                          <p:to>
                                            <p:strVal val="visible"/>
                                          </p:to>
                                        </p:set>
                                        <p:anim calcmode="lin" valueType="num" p14:bounceEnd="80000">
                                          <p:cBhvr additive="base">
                                            <p:cTn id="29" dur="600" fill="hold"/>
                                            <p:tgtEl>
                                              <p:spTgt spid="29"/>
                                            </p:tgtEl>
                                            <p:attrNameLst>
                                              <p:attrName>ppt_x</p:attrName>
                                            </p:attrNameLst>
                                          </p:cBhvr>
                                          <p:tavLst>
                                            <p:tav tm="0">
                                              <p:val>
                                                <p:strVal val="#ppt_x"/>
                                              </p:val>
                                            </p:tav>
                                            <p:tav tm="100000">
                                              <p:val>
                                                <p:strVal val="#ppt_x"/>
                                              </p:val>
                                            </p:tav>
                                          </p:tavLst>
                                        </p:anim>
                                        <p:anim calcmode="lin" valueType="num" p14:bounceEnd="80000">
                                          <p:cBhvr additive="base">
                                            <p:cTn id="30" dur="600" fill="hold"/>
                                            <p:tgtEl>
                                              <p:spTgt spid="29"/>
                                            </p:tgtEl>
                                            <p:attrNameLst>
                                              <p:attrName>ppt_y</p:attrName>
                                            </p:attrNameLst>
                                          </p:cBhvr>
                                          <p:tavLst>
                                            <p:tav tm="0">
                                              <p:val>
                                                <p:strVal val="1+#ppt_h/2"/>
                                              </p:val>
                                            </p:tav>
                                            <p:tav tm="100000">
                                              <p:val>
                                                <p:strVal val="#ppt_y"/>
                                              </p:val>
                                            </p:tav>
                                          </p:tavLst>
                                        </p:anim>
                                      </p:childTnLst>
                                    </p:cTn>
                                  </p:par>
                                </p:childTnLst>
                              </p:cTn>
                            </p:par>
                            <p:par>
                              <p:cTn id="31" fill="hold">
                                <p:stCondLst>
                                  <p:cond delay="3500"/>
                                </p:stCondLst>
                                <p:childTnLst>
                                  <p:par>
                                    <p:cTn id="32" presetID="2" presetClass="entr" presetSubtype="4" fill="hold" nodeType="afterEffect" p14:presetBounceEnd="80000">
                                      <p:stCondLst>
                                        <p:cond delay="0"/>
                                      </p:stCondLst>
                                      <p:childTnLst>
                                        <p:set>
                                          <p:cBhvr>
                                            <p:cTn id="33" dur="1" fill="hold">
                                              <p:stCondLst>
                                                <p:cond delay="0"/>
                                              </p:stCondLst>
                                            </p:cTn>
                                            <p:tgtEl>
                                              <p:spTgt spid="34"/>
                                            </p:tgtEl>
                                            <p:attrNameLst>
                                              <p:attrName>style.visibility</p:attrName>
                                            </p:attrNameLst>
                                          </p:cBhvr>
                                          <p:to>
                                            <p:strVal val="visible"/>
                                          </p:to>
                                        </p:set>
                                        <p:anim calcmode="lin" valueType="num" p14:bounceEnd="80000">
                                          <p:cBhvr additive="base">
                                            <p:cTn id="34" dur="600" fill="hold"/>
                                            <p:tgtEl>
                                              <p:spTgt spid="34"/>
                                            </p:tgtEl>
                                            <p:attrNameLst>
                                              <p:attrName>ppt_x</p:attrName>
                                            </p:attrNameLst>
                                          </p:cBhvr>
                                          <p:tavLst>
                                            <p:tav tm="0">
                                              <p:val>
                                                <p:strVal val="#ppt_x"/>
                                              </p:val>
                                            </p:tav>
                                            <p:tav tm="100000">
                                              <p:val>
                                                <p:strVal val="#ppt_x"/>
                                              </p:val>
                                            </p:tav>
                                          </p:tavLst>
                                        </p:anim>
                                        <p:anim calcmode="lin" valueType="num" p14:bounceEnd="80000">
                                          <p:cBhvr additive="base">
                                            <p:cTn id="35" dur="6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68" grpId="0"/>
          <p:bldP spid="68" grpId="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fade">
                                          <p:cBhvr>
                                            <p:cTn id="11" dur="1000"/>
                                            <p:tgtEl>
                                              <p:spTgt spid="45"/>
                                            </p:tgtEl>
                                          </p:cBhvr>
                                        </p:animEffect>
                                      </p:childTnLst>
                                    </p:cTn>
                                  </p:par>
                                  <p:par>
                                    <p:cTn id="12" presetID="16" presetClass="entr" presetSubtype="21" fill="hold" nodeType="withEffect">
                                      <p:stCondLst>
                                        <p:cond delay="0"/>
                                      </p:stCondLst>
                                      <p:childTnLst>
                                        <p:set>
                                          <p:cBhvr>
                                            <p:cTn id="13" dur="1" fill="hold">
                                              <p:stCondLst>
                                                <p:cond delay="0"/>
                                              </p:stCondLst>
                                            </p:cTn>
                                            <p:tgtEl>
                                              <p:spTgt spid="71"/>
                                            </p:tgtEl>
                                            <p:attrNameLst>
                                              <p:attrName>style.visibility</p:attrName>
                                            </p:attrNameLst>
                                          </p:cBhvr>
                                          <p:to>
                                            <p:strVal val="visible"/>
                                          </p:to>
                                        </p:set>
                                        <p:animEffect transition="in" filter="barn(inVertical)">
                                          <p:cBhvr>
                                            <p:cTn id="14" dur="500"/>
                                            <p:tgtEl>
                                              <p:spTgt spid="71"/>
                                            </p:tgtEl>
                                          </p:cBhvr>
                                        </p:animEffect>
                                      </p:childTnLst>
                                    </p:cTn>
                                  </p:par>
                                </p:childTnLst>
                              </p:cTn>
                            </p:par>
                            <p:par>
                              <p:cTn id="15" fill="hold">
                                <p:stCondLst>
                                  <p:cond delay="1500"/>
                                </p:stCondLst>
                                <p:childTnLst>
                                  <p:par>
                                    <p:cTn id="16" presetID="23" presetClass="entr" presetSubtype="36" fill="hold" grpId="0" nodeType="afterEffect">
                                      <p:stCondLst>
                                        <p:cond delay="0"/>
                                      </p:stCondLst>
                                      <p:childTnLst>
                                        <p:set>
                                          <p:cBhvr>
                                            <p:cTn id="17" dur="1" fill="hold">
                                              <p:stCondLst>
                                                <p:cond delay="0"/>
                                              </p:stCondLst>
                                            </p:cTn>
                                            <p:tgtEl>
                                              <p:spTgt spid="68"/>
                                            </p:tgtEl>
                                            <p:attrNameLst>
                                              <p:attrName>style.visibility</p:attrName>
                                            </p:attrNameLst>
                                          </p:cBhvr>
                                          <p:to>
                                            <p:strVal val="visible"/>
                                          </p:to>
                                        </p:set>
                                        <p:anim calcmode="lin" valueType="num">
                                          <p:cBhvr>
                                            <p:cTn id="18" dur="500" fill="hold"/>
                                            <p:tgtEl>
                                              <p:spTgt spid="68"/>
                                            </p:tgtEl>
                                            <p:attrNameLst>
                                              <p:attrName>ppt_w</p:attrName>
                                            </p:attrNameLst>
                                          </p:cBhvr>
                                          <p:tavLst>
                                            <p:tav tm="0">
                                              <p:val>
                                                <p:strVal val="(6*min(max(#ppt_w*#ppt_h,.3),1)-7.4)/-.7*#ppt_w"/>
                                              </p:val>
                                            </p:tav>
                                            <p:tav tm="100000">
                                              <p:val>
                                                <p:strVal val="#ppt_w"/>
                                              </p:val>
                                            </p:tav>
                                          </p:tavLst>
                                        </p:anim>
                                        <p:anim calcmode="lin" valueType="num">
                                          <p:cBhvr>
                                            <p:cTn id="19" dur="500" fill="hold"/>
                                            <p:tgtEl>
                                              <p:spTgt spid="68"/>
                                            </p:tgtEl>
                                            <p:attrNameLst>
                                              <p:attrName>ppt_h</p:attrName>
                                            </p:attrNameLst>
                                          </p:cBhvr>
                                          <p:tavLst>
                                            <p:tav tm="0">
                                              <p:val>
                                                <p:strVal val="(6*min(max(#ppt_w*#ppt_h,.3),1)-7.4)/-.7*#ppt_h"/>
                                              </p:val>
                                            </p:tav>
                                            <p:tav tm="100000">
                                              <p:val>
                                                <p:strVal val="#ppt_h"/>
                                              </p:val>
                                            </p:tav>
                                          </p:tavLst>
                                        </p:anim>
                                        <p:anim calcmode="lin" valueType="num">
                                          <p:cBhvr>
                                            <p:cTn id="20" dur="500" fill="hold"/>
                                            <p:tgtEl>
                                              <p:spTgt spid="68"/>
                                            </p:tgtEl>
                                            <p:attrNameLst>
                                              <p:attrName>ppt_x</p:attrName>
                                            </p:attrNameLst>
                                          </p:cBhvr>
                                          <p:tavLst>
                                            <p:tav tm="0">
                                              <p:val>
                                                <p:fltVal val="0.5"/>
                                              </p:val>
                                            </p:tav>
                                            <p:tav tm="100000">
                                              <p:val>
                                                <p:strVal val="#ppt_x"/>
                                              </p:val>
                                            </p:tav>
                                          </p:tavLst>
                                        </p:anim>
                                        <p:anim calcmode="lin" valueType="num">
                                          <p:cBhvr>
                                            <p:cTn id="21" dur="500" fill="hold"/>
                                            <p:tgtEl>
                                              <p:spTgt spid="68"/>
                                            </p:tgtEl>
                                            <p:attrNameLst>
                                              <p:attrName>ppt_y</p:attrName>
                                            </p:attrNameLst>
                                          </p:cBhvr>
                                          <p:tavLst>
                                            <p:tav tm="0">
                                              <p:val>
                                                <p:strVal val="1+(6*min(max(#ppt_w*#ppt_h,.3),1)-7.4)/-.7*#ppt_h/2"/>
                                              </p:val>
                                            </p:tav>
                                            <p:tav tm="100000">
                                              <p:val>
                                                <p:strVal val="#ppt_y"/>
                                              </p:val>
                                            </p:tav>
                                          </p:tavLst>
                                        </p:anim>
                                      </p:childTnLst>
                                    </p:cTn>
                                  </p:par>
                                </p:childTnLst>
                              </p:cTn>
                            </p:par>
                            <p:par>
                              <p:cTn id="22" fill="hold">
                                <p:stCondLst>
                                  <p:cond delay="2000"/>
                                </p:stCondLst>
                                <p:childTnLst>
                                  <p:par>
                                    <p:cTn id="23" presetID="26" presetClass="emph" presetSubtype="0" fill="hold" grpId="1" nodeType="afterEffect">
                                      <p:stCondLst>
                                        <p:cond delay="0"/>
                                      </p:stCondLst>
                                      <p:childTnLst>
                                        <p:animEffect transition="out" filter="fade">
                                          <p:cBhvr>
                                            <p:cTn id="24" dur="500" tmFilter="0, 0; .2, .5; .8, .5; 1, 0"/>
                                            <p:tgtEl>
                                              <p:spTgt spid="68"/>
                                            </p:tgtEl>
                                          </p:cBhvr>
                                        </p:animEffect>
                                        <p:animScale>
                                          <p:cBhvr>
                                            <p:cTn id="25" dur="250" autoRev="1" fill="hold"/>
                                            <p:tgtEl>
                                              <p:spTgt spid="68"/>
                                            </p:tgtEl>
                                          </p:cBhvr>
                                          <p:by x="105000" y="105000"/>
                                        </p:animScale>
                                      </p:childTnLst>
                                    </p:cTn>
                                  </p:par>
                                </p:childTnLst>
                              </p:cTn>
                            </p:par>
                            <p:par>
                              <p:cTn id="26" fill="hold">
                                <p:stCondLst>
                                  <p:cond delay="2500"/>
                                </p:stCondLst>
                                <p:childTnLst>
                                  <p:par>
                                    <p:cTn id="27" presetID="2" presetClass="entr" presetSubtype="4" fill="hold" nodeType="afterEffect">
                                      <p:stCondLst>
                                        <p:cond delay="0"/>
                                      </p:stCondLst>
                                      <p:childTnLst>
                                        <p:set>
                                          <p:cBhvr>
                                            <p:cTn id="28" dur="1" fill="hold">
                                              <p:stCondLst>
                                                <p:cond delay="0"/>
                                              </p:stCondLst>
                                            </p:cTn>
                                            <p:tgtEl>
                                              <p:spTgt spid="29"/>
                                            </p:tgtEl>
                                            <p:attrNameLst>
                                              <p:attrName>style.visibility</p:attrName>
                                            </p:attrNameLst>
                                          </p:cBhvr>
                                          <p:to>
                                            <p:strVal val="visible"/>
                                          </p:to>
                                        </p:set>
                                        <p:anim calcmode="lin" valueType="num">
                                          <p:cBhvr additive="base">
                                            <p:cTn id="29" dur="600" fill="hold"/>
                                            <p:tgtEl>
                                              <p:spTgt spid="29"/>
                                            </p:tgtEl>
                                            <p:attrNameLst>
                                              <p:attrName>ppt_x</p:attrName>
                                            </p:attrNameLst>
                                          </p:cBhvr>
                                          <p:tavLst>
                                            <p:tav tm="0">
                                              <p:val>
                                                <p:strVal val="#ppt_x"/>
                                              </p:val>
                                            </p:tav>
                                            <p:tav tm="100000">
                                              <p:val>
                                                <p:strVal val="#ppt_x"/>
                                              </p:val>
                                            </p:tav>
                                          </p:tavLst>
                                        </p:anim>
                                        <p:anim calcmode="lin" valueType="num">
                                          <p:cBhvr additive="base">
                                            <p:cTn id="30" dur="600" fill="hold"/>
                                            <p:tgtEl>
                                              <p:spTgt spid="29"/>
                                            </p:tgtEl>
                                            <p:attrNameLst>
                                              <p:attrName>ppt_y</p:attrName>
                                            </p:attrNameLst>
                                          </p:cBhvr>
                                          <p:tavLst>
                                            <p:tav tm="0">
                                              <p:val>
                                                <p:strVal val="1+#ppt_h/2"/>
                                              </p:val>
                                            </p:tav>
                                            <p:tav tm="100000">
                                              <p:val>
                                                <p:strVal val="#ppt_y"/>
                                              </p:val>
                                            </p:tav>
                                          </p:tavLst>
                                        </p:anim>
                                      </p:childTnLst>
                                    </p:cTn>
                                  </p:par>
                                </p:childTnLst>
                              </p:cTn>
                            </p:par>
                            <p:par>
                              <p:cTn id="31" fill="hold">
                                <p:stCondLst>
                                  <p:cond delay="3500"/>
                                </p:stCondLst>
                                <p:childTnLst>
                                  <p:par>
                                    <p:cTn id="32" presetID="2" presetClass="entr" presetSubtype="4" fill="hold" nodeType="afterEffect">
                                      <p:stCondLst>
                                        <p:cond delay="0"/>
                                      </p:stCondLst>
                                      <p:childTnLst>
                                        <p:set>
                                          <p:cBhvr>
                                            <p:cTn id="33" dur="1" fill="hold">
                                              <p:stCondLst>
                                                <p:cond delay="0"/>
                                              </p:stCondLst>
                                            </p:cTn>
                                            <p:tgtEl>
                                              <p:spTgt spid="34"/>
                                            </p:tgtEl>
                                            <p:attrNameLst>
                                              <p:attrName>style.visibility</p:attrName>
                                            </p:attrNameLst>
                                          </p:cBhvr>
                                          <p:to>
                                            <p:strVal val="visible"/>
                                          </p:to>
                                        </p:set>
                                        <p:anim calcmode="lin" valueType="num">
                                          <p:cBhvr additive="base">
                                            <p:cTn id="34" dur="600" fill="hold"/>
                                            <p:tgtEl>
                                              <p:spTgt spid="34"/>
                                            </p:tgtEl>
                                            <p:attrNameLst>
                                              <p:attrName>ppt_x</p:attrName>
                                            </p:attrNameLst>
                                          </p:cBhvr>
                                          <p:tavLst>
                                            <p:tav tm="0">
                                              <p:val>
                                                <p:strVal val="#ppt_x"/>
                                              </p:val>
                                            </p:tav>
                                            <p:tav tm="100000">
                                              <p:val>
                                                <p:strVal val="#ppt_x"/>
                                              </p:val>
                                            </p:tav>
                                          </p:tavLst>
                                        </p:anim>
                                        <p:anim calcmode="lin" valueType="num">
                                          <p:cBhvr additive="base">
                                            <p:cTn id="35" dur="6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68" grpId="0"/>
          <p:bldP spid="68" grpId="1"/>
        </p:bldLst>
      </p:timing>
    </mc:Fallback>
  </mc:AlternateContent>
</p:sld>
</file>

<file path=ppt/tags/tag1.xml><?xml version="1.0" encoding="utf-8"?>
<p:tagLst xmlns:p="http://schemas.openxmlformats.org/presentationml/2006/main">
  <p:tag name="TIMING" val="|1.1|3.8"/>
</p:tagLst>
</file>

<file path=ppt/tags/tag2.xml><?xml version="1.0" encoding="utf-8"?>
<p:tagLst xmlns:p="http://schemas.openxmlformats.org/presentationml/2006/main">
  <p:tag name="TIMING" val="|1"/>
</p:tagLst>
</file>

<file path=ppt/tags/tag3.xml><?xml version="1.0" encoding="utf-8"?>
<p:tagLst xmlns:p="http://schemas.openxmlformats.org/presentationml/2006/main">
  <p:tag name="TIMING" val="|1.2|0.6"/>
</p:tagLst>
</file>

<file path=ppt/tags/tag4.xml><?xml version="1.0" encoding="utf-8"?>
<p:tagLst xmlns:p="http://schemas.openxmlformats.org/presentationml/2006/main">
  <p:tag name="ISPRING_PRESENTATION_TITLE" val="3"/>
</p:tagLst>
</file>

<file path=ppt/theme/theme1.xml><?xml version="1.0" encoding="utf-8"?>
<a:theme xmlns:a="http://schemas.openxmlformats.org/drawingml/2006/main" name="Office 主题">
  <a:themeElements>
    <a:clrScheme name="自定义 24">
      <a:dk1>
        <a:srgbClr val="FFFFFF"/>
      </a:dk1>
      <a:lt1>
        <a:srgbClr val="FFFFFF"/>
      </a:lt1>
      <a:dk2>
        <a:srgbClr val="0070C0"/>
      </a:dk2>
      <a:lt2>
        <a:srgbClr val="FFC000"/>
      </a:lt2>
      <a:accent1>
        <a:srgbClr val="FFC000"/>
      </a:accent1>
      <a:accent2>
        <a:srgbClr val="0070C0"/>
      </a:accent2>
      <a:accent3>
        <a:srgbClr val="FFFFFF"/>
      </a:accent3>
      <a:accent4>
        <a:srgbClr val="7F7F7F"/>
      </a:accent4>
      <a:accent5>
        <a:srgbClr val="A5A5A5"/>
      </a:accent5>
      <a:accent6>
        <a:srgbClr val="7F7F7F"/>
      </a:accent6>
      <a:hlink>
        <a:srgbClr val="7F7F7F"/>
      </a:hlink>
      <a:folHlink>
        <a:srgbClr val="8E8E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3954</Words>
  <Application>WPS 演示</Application>
  <PresentationFormat>自定义</PresentationFormat>
  <Paragraphs>746</Paragraphs>
  <Slides>34</Slides>
  <Notes>34</Notes>
  <HiddenSlides>0</HiddenSlides>
  <MMClips>1</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34</vt:i4>
      </vt:variant>
    </vt:vector>
  </HeadingPairs>
  <TitlesOfParts>
    <vt:vector size="55" baseType="lpstr">
      <vt:lpstr>Arial</vt:lpstr>
      <vt:lpstr>宋体</vt:lpstr>
      <vt:lpstr>Wingdings</vt:lpstr>
      <vt:lpstr>微软雅黑</vt:lpstr>
      <vt:lpstr>Calibri</vt:lpstr>
      <vt:lpstr>汉仪中圆简</vt:lpstr>
      <vt:lpstr>Arial Unicode MS</vt:lpstr>
      <vt:lpstr>Segoe UI</vt:lpstr>
      <vt:lpstr>华文细黑</vt:lpstr>
      <vt:lpstr>Arial</vt:lpstr>
      <vt:lpstr>Arial Black</vt:lpstr>
      <vt:lpstr>Arial Black</vt:lpstr>
      <vt:lpstr>Lato Light</vt:lpstr>
      <vt:lpstr>Calibri</vt:lpstr>
      <vt:lpstr>Clear Sans</vt:lpstr>
      <vt:lpstr>NumberOnly</vt:lpstr>
      <vt:lpstr>DFGothic-EB</vt:lpstr>
      <vt:lpstr>FontAwesome</vt:lpstr>
      <vt:lpstr>MS UI Gothic</vt:lpstr>
      <vt:lpstr>Segoe Print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dc:title>
  <dc:creator/>
  <cp:lastModifiedBy>拉普耶鲁</cp:lastModifiedBy>
  <cp:revision>2</cp:revision>
  <dcterms:created xsi:type="dcterms:W3CDTF">2017-04-12T05:15:00Z</dcterms:created>
  <dcterms:modified xsi:type="dcterms:W3CDTF">2020-08-06T09:03:10Z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