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71" r:id="rId2"/>
    <p:sldId id="335" r:id="rId3"/>
    <p:sldId id="336" r:id="rId4"/>
    <p:sldId id="322" r:id="rId5"/>
    <p:sldId id="326" r:id="rId6"/>
    <p:sldId id="259" r:id="rId7"/>
    <p:sldId id="357" r:id="rId8"/>
    <p:sldId id="358" r:id="rId9"/>
    <p:sldId id="327" r:id="rId10"/>
    <p:sldId id="261" r:id="rId11"/>
    <p:sldId id="372" r:id="rId12"/>
    <p:sldId id="328" r:id="rId13"/>
    <p:sldId id="263" r:id="rId14"/>
    <p:sldId id="359" r:id="rId15"/>
    <p:sldId id="360" r:id="rId16"/>
    <p:sldId id="361" r:id="rId17"/>
    <p:sldId id="373" r:id="rId18"/>
    <p:sldId id="331" r:id="rId19"/>
    <p:sldId id="329" r:id="rId20"/>
    <p:sldId id="334" r:id="rId21"/>
    <p:sldId id="363" r:id="rId22"/>
    <p:sldId id="374" r:id="rId23"/>
    <p:sldId id="278" r:id="rId24"/>
    <p:sldId id="365" r:id="rId25"/>
    <p:sldId id="333" r:id="rId26"/>
    <p:sldId id="366" r:id="rId27"/>
    <p:sldId id="375" r:id="rId28"/>
    <p:sldId id="317" r:id="rId29"/>
    <p:sldId id="280" r:id="rId30"/>
    <p:sldId id="368" r:id="rId31"/>
    <p:sldId id="376"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049" userDrawn="1">
          <p15:clr>
            <a:srgbClr val="A4A3A4"/>
          </p15:clr>
        </p15:guide>
        <p15:guide id="2" pos="5541"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23861"/>
    <a:srgbClr val="526273"/>
    <a:srgbClr val="4E534E"/>
    <a:srgbClr val="112F38"/>
    <a:srgbClr val="112F3A"/>
    <a:srgbClr val="143038"/>
    <a:srgbClr val="142F38"/>
    <a:srgbClr val="205364"/>
    <a:srgbClr val="225266"/>
    <a:srgbClr val="12303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0917" autoAdjust="0"/>
    <p:restoredTop sz="94975" autoAdjust="0"/>
  </p:normalViewPr>
  <p:slideViewPr>
    <p:cSldViewPr snapToGrid="0">
      <p:cViewPr>
        <p:scale>
          <a:sx n="75" d="100"/>
          <a:sy n="75" d="100"/>
        </p:scale>
        <p:origin x="-1704" y="-804"/>
      </p:cViewPr>
      <p:guideLst>
        <p:guide orient="horz" pos="1049"/>
        <p:guide pos="5541"/>
      </p:guideLst>
    </p:cSldViewPr>
  </p:slideViewPr>
  <p:notesTextViewPr>
    <p:cViewPr>
      <p:scale>
        <a:sx n="66" d="100"/>
        <a:sy n="66" d="100"/>
      </p:scale>
      <p:origin x="0" y="0"/>
    </p:cViewPr>
  </p:notesTextViewPr>
  <p:sorterViewPr>
    <p:cViewPr>
      <p:scale>
        <a:sx n="139" d="100"/>
        <a:sy n="139" d="100"/>
      </p:scale>
      <p:origin x="0" y="0"/>
    </p:cViewPr>
  </p:sorterViewPr>
  <p:notesViewPr>
    <p:cSldViewPr snapToGrid="0">
      <p:cViewPr varScale="1">
        <p:scale>
          <a:sx n="87" d="100"/>
          <a:sy n="87" d="100"/>
        </p:scale>
        <p:origin x="2988" y="9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3007C-0BBF-4CAD-B02F-7664B804665F}" type="datetimeFigureOut">
              <a:rPr lang="zh-CN" altLang="en-US" smtClean="0"/>
              <a:pPr/>
              <a:t>2020/7/7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DC7C-EA85-41EA-BE8E-3BC04B9579CE}" type="slidenum">
              <a:rPr lang="zh-CN" altLang="en-US" smtClean="0"/>
              <a:pPr/>
              <a:t>‹#›</a:t>
            </a:fld>
            <a:endParaRPr lang="zh-CN" altLang="en-US"/>
          </a:p>
        </p:txBody>
      </p:sp>
    </p:spTree>
    <p:extLst>
      <p:ext uri="{BB962C8B-B14F-4D97-AF65-F5344CB8AC3E}">
        <p14:creationId xmlns:p14="http://schemas.microsoft.com/office/powerpoint/2010/main" xmlns="" val="257309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a:t>
            </a:fld>
            <a:endParaRPr lang="zh-CN" altLang="en-US"/>
          </a:p>
        </p:txBody>
      </p:sp>
    </p:spTree>
    <p:extLst>
      <p:ext uri="{BB962C8B-B14F-4D97-AF65-F5344CB8AC3E}">
        <p14:creationId xmlns:p14="http://schemas.microsoft.com/office/powerpoint/2010/main" xmlns="" val="386993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a:p>
        </p:txBody>
      </p:sp>
    </p:spTree>
    <p:extLst>
      <p:ext uri="{BB962C8B-B14F-4D97-AF65-F5344CB8AC3E}">
        <p14:creationId xmlns:p14="http://schemas.microsoft.com/office/powerpoint/2010/main" xmlns="" val="88728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3</a:t>
            </a:fld>
            <a:endParaRPr lang="zh-CN" altLang="en-US"/>
          </a:p>
        </p:txBody>
      </p:sp>
    </p:spTree>
    <p:extLst>
      <p:ext uri="{BB962C8B-B14F-4D97-AF65-F5344CB8AC3E}">
        <p14:creationId xmlns:p14="http://schemas.microsoft.com/office/powerpoint/2010/main" xmlns="" val="3265197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4</a:t>
            </a:fld>
            <a:endParaRPr lang="zh-CN" altLang="en-US"/>
          </a:p>
        </p:txBody>
      </p:sp>
    </p:spTree>
    <p:extLst>
      <p:ext uri="{BB962C8B-B14F-4D97-AF65-F5344CB8AC3E}">
        <p14:creationId xmlns:p14="http://schemas.microsoft.com/office/powerpoint/2010/main" xmlns="" val="31713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5</a:t>
            </a:fld>
            <a:endParaRPr lang="zh-CN" altLang="en-US"/>
          </a:p>
        </p:txBody>
      </p:sp>
    </p:spTree>
    <p:extLst>
      <p:ext uri="{BB962C8B-B14F-4D97-AF65-F5344CB8AC3E}">
        <p14:creationId xmlns:p14="http://schemas.microsoft.com/office/powerpoint/2010/main" xmlns="" val="1568964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6</a:t>
            </a:fld>
            <a:endParaRPr lang="zh-CN" altLang="en-US"/>
          </a:p>
        </p:txBody>
      </p:sp>
    </p:spTree>
    <p:extLst>
      <p:ext uri="{BB962C8B-B14F-4D97-AF65-F5344CB8AC3E}">
        <p14:creationId xmlns:p14="http://schemas.microsoft.com/office/powerpoint/2010/main" xmlns="" val="1476156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7</a:t>
            </a:fld>
            <a:endParaRPr lang="zh-CN" altLang="en-US"/>
          </a:p>
        </p:txBody>
      </p:sp>
    </p:spTree>
    <p:extLst>
      <p:ext uri="{BB962C8B-B14F-4D97-AF65-F5344CB8AC3E}">
        <p14:creationId xmlns:p14="http://schemas.microsoft.com/office/powerpoint/2010/main" xmlns="" val="404778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8</a:t>
            </a:fld>
            <a:endParaRPr lang="zh-CN" altLang="en-US"/>
          </a:p>
        </p:txBody>
      </p:sp>
    </p:spTree>
    <p:extLst>
      <p:ext uri="{BB962C8B-B14F-4D97-AF65-F5344CB8AC3E}">
        <p14:creationId xmlns:p14="http://schemas.microsoft.com/office/powerpoint/2010/main" xmlns="" val="2381030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9</a:t>
            </a:fld>
            <a:endParaRPr lang="zh-CN" altLang="en-US"/>
          </a:p>
        </p:txBody>
      </p:sp>
    </p:spTree>
    <p:extLst>
      <p:ext uri="{BB962C8B-B14F-4D97-AF65-F5344CB8AC3E}">
        <p14:creationId xmlns:p14="http://schemas.microsoft.com/office/powerpoint/2010/main" xmlns="" val="164884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10</a:t>
            </a:fld>
            <a:endParaRPr lang="zh-CN" altLang="en-US"/>
          </a:p>
        </p:txBody>
      </p:sp>
    </p:spTree>
    <p:extLst>
      <p:ext uri="{BB962C8B-B14F-4D97-AF65-F5344CB8AC3E}">
        <p14:creationId xmlns:p14="http://schemas.microsoft.com/office/powerpoint/2010/main" xmlns="" val="2262446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11</a:t>
            </a:fld>
            <a:endParaRPr lang="zh-CN" altLang="en-US"/>
          </a:p>
        </p:txBody>
      </p:sp>
    </p:spTree>
    <p:extLst>
      <p:ext uri="{BB962C8B-B14F-4D97-AF65-F5344CB8AC3E}">
        <p14:creationId xmlns:p14="http://schemas.microsoft.com/office/powerpoint/2010/main" xmlns="" val="2567386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12</a:t>
            </a:fld>
            <a:endParaRPr lang="zh-CN" altLang="en-US"/>
          </a:p>
        </p:txBody>
      </p:sp>
    </p:spTree>
    <p:extLst>
      <p:ext uri="{BB962C8B-B14F-4D97-AF65-F5344CB8AC3E}">
        <p14:creationId xmlns:p14="http://schemas.microsoft.com/office/powerpoint/2010/main" xmlns="" val="77537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13</a:t>
            </a:fld>
            <a:endParaRPr lang="zh-CN" altLang="en-US"/>
          </a:p>
        </p:txBody>
      </p:sp>
    </p:spTree>
    <p:extLst>
      <p:ext uri="{BB962C8B-B14F-4D97-AF65-F5344CB8AC3E}">
        <p14:creationId xmlns:p14="http://schemas.microsoft.com/office/powerpoint/2010/main" xmlns="" val="3504448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14</a:t>
            </a:fld>
            <a:endParaRPr lang="zh-CN" altLang="en-US"/>
          </a:p>
        </p:txBody>
      </p:sp>
    </p:spTree>
    <p:extLst>
      <p:ext uri="{BB962C8B-B14F-4D97-AF65-F5344CB8AC3E}">
        <p14:creationId xmlns:p14="http://schemas.microsoft.com/office/powerpoint/2010/main" xmlns="" val="2661514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15</a:t>
            </a:fld>
            <a:endParaRPr lang="zh-CN" altLang="en-US"/>
          </a:p>
        </p:txBody>
      </p:sp>
    </p:spTree>
    <p:extLst>
      <p:ext uri="{BB962C8B-B14F-4D97-AF65-F5344CB8AC3E}">
        <p14:creationId xmlns:p14="http://schemas.microsoft.com/office/powerpoint/2010/main" xmlns="" val="1901917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16</a:t>
            </a:fld>
            <a:endParaRPr lang="zh-CN" altLang="en-US"/>
          </a:p>
        </p:txBody>
      </p:sp>
    </p:spTree>
    <p:extLst>
      <p:ext uri="{BB962C8B-B14F-4D97-AF65-F5344CB8AC3E}">
        <p14:creationId xmlns:p14="http://schemas.microsoft.com/office/powerpoint/2010/main" xmlns="" val="2603330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17</a:t>
            </a:fld>
            <a:endParaRPr lang="zh-CN" altLang="en-US"/>
          </a:p>
        </p:txBody>
      </p:sp>
    </p:spTree>
    <p:extLst>
      <p:ext uri="{BB962C8B-B14F-4D97-AF65-F5344CB8AC3E}">
        <p14:creationId xmlns:p14="http://schemas.microsoft.com/office/powerpoint/2010/main" xmlns="" val="1352780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18</a:t>
            </a:fld>
            <a:endParaRPr lang="zh-CN" altLang="en-US"/>
          </a:p>
        </p:txBody>
      </p:sp>
    </p:spTree>
    <p:extLst>
      <p:ext uri="{BB962C8B-B14F-4D97-AF65-F5344CB8AC3E}">
        <p14:creationId xmlns:p14="http://schemas.microsoft.com/office/powerpoint/2010/main" xmlns="" val="1798831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19</a:t>
            </a:fld>
            <a:endParaRPr lang="zh-CN" altLang="en-US"/>
          </a:p>
        </p:txBody>
      </p:sp>
    </p:spTree>
    <p:extLst>
      <p:ext uri="{BB962C8B-B14F-4D97-AF65-F5344CB8AC3E}">
        <p14:creationId xmlns:p14="http://schemas.microsoft.com/office/powerpoint/2010/main" xmlns="" val="2295285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20</a:t>
            </a:fld>
            <a:endParaRPr lang="zh-CN" altLang="en-US"/>
          </a:p>
        </p:txBody>
      </p:sp>
    </p:spTree>
    <p:extLst>
      <p:ext uri="{BB962C8B-B14F-4D97-AF65-F5344CB8AC3E}">
        <p14:creationId xmlns:p14="http://schemas.microsoft.com/office/powerpoint/2010/main" xmlns="" val="2107047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21</a:t>
            </a:fld>
            <a:endParaRPr lang="zh-CN" altLang="en-US"/>
          </a:p>
        </p:txBody>
      </p:sp>
    </p:spTree>
    <p:extLst>
      <p:ext uri="{BB962C8B-B14F-4D97-AF65-F5344CB8AC3E}">
        <p14:creationId xmlns:p14="http://schemas.microsoft.com/office/powerpoint/2010/main" xmlns="" val="1859014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22</a:t>
            </a:fld>
            <a:endParaRPr lang="zh-CN" altLang="en-US"/>
          </a:p>
        </p:txBody>
      </p:sp>
    </p:spTree>
    <p:extLst>
      <p:ext uri="{BB962C8B-B14F-4D97-AF65-F5344CB8AC3E}">
        <p14:creationId xmlns:p14="http://schemas.microsoft.com/office/powerpoint/2010/main" xmlns="" val="926271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23</a:t>
            </a:fld>
            <a:endParaRPr lang="zh-CN" altLang="en-US"/>
          </a:p>
        </p:txBody>
      </p:sp>
    </p:spTree>
    <p:extLst>
      <p:ext uri="{BB962C8B-B14F-4D97-AF65-F5344CB8AC3E}">
        <p14:creationId xmlns:p14="http://schemas.microsoft.com/office/powerpoint/2010/main" xmlns="" val="1435295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24</a:t>
            </a:fld>
            <a:endParaRPr lang="zh-CN" altLang="en-US"/>
          </a:p>
        </p:txBody>
      </p:sp>
    </p:spTree>
    <p:extLst>
      <p:ext uri="{BB962C8B-B14F-4D97-AF65-F5344CB8AC3E}">
        <p14:creationId xmlns:p14="http://schemas.microsoft.com/office/powerpoint/2010/main" xmlns="" val="2784063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25</a:t>
            </a:fld>
            <a:endParaRPr lang="zh-CN" altLang="en-US"/>
          </a:p>
        </p:txBody>
      </p:sp>
    </p:spTree>
    <p:extLst>
      <p:ext uri="{BB962C8B-B14F-4D97-AF65-F5344CB8AC3E}">
        <p14:creationId xmlns:p14="http://schemas.microsoft.com/office/powerpoint/2010/main" xmlns="" val="949546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26</a:t>
            </a:fld>
            <a:endParaRPr lang="zh-CN" altLang="en-US"/>
          </a:p>
        </p:txBody>
      </p:sp>
    </p:spTree>
    <p:extLst>
      <p:ext uri="{BB962C8B-B14F-4D97-AF65-F5344CB8AC3E}">
        <p14:creationId xmlns:p14="http://schemas.microsoft.com/office/powerpoint/2010/main" xmlns="" val="42597878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27</a:t>
            </a:fld>
            <a:endParaRPr lang="zh-CN" altLang="en-US"/>
          </a:p>
        </p:txBody>
      </p:sp>
    </p:spTree>
    <p:extLst>
      <p:ext uri="{BB962C8B-B14F-4D97-AF65-F5344CB8AC3E}">
        <p14:creationId xmlns:p14="http://schemas.microsoft.com/office/powerpoint/2010/main" xmlns="" val="842545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28</a:t>
            </a:fld>
            <a:endParaRPr lang="zh-CN" altLang="en-US"/>
          </a:p>
        </p:txBody>
      </p:sp>
    </p:spTree>
    <p:extLst>
      <p:ext uri="{BB962C8B-B14F-4D97-AF65-F5344CB8AC3E}">
        <p14:creationId xmlns:p14="http://schemas.microsoft.com/office/powerpoint/2010/main" xmlns="" val="921912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29</a:t>
            </a:fld>
            <a:endParaRPr lang="zh-CN" altLang="en-US"/>
          </a:p>
        </p:txBody>
      </p:sp>
    </p:spTree>
    <p:extLst>
      <p:ext uri="{BB962C8B-B14F-4D97-AF65-F5344CB8AC3E}">
        <p14:creationId xmlns:p14="http://schemas.microsoft.com/office/powerpoint/2010/main" xmlns="" val="3306061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30</a:t>
            </a:fld>
            <a:endParaRPr lang="zh-CN" altLang="en-US"/>
          </a:p>
        </p:txBody>
      </p:sp>
    </p:spTree>
    <p:extLst>
      <p:ext uri="{BB962C8B-B14F-4D97-AF65-F5344CB8AC3E}">
        <p14:creationId xmlns:p14="http://schemas.microsoft.com/office/powerpoint/2010/main" xmlns="" val="688127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31</a:t>
            </a:fld>
            <a:endParaRPr lang="zh-CN" altLang="en-US"/>
          </a:p>
        </p:txBody>
      </p:sp>
    </p:spTree>
    <p:extLst>
      <p:ext uri="{BB962C8B-B14F-4D97-AF65-F5344CB8AC3E}">
        <p14:creationId xmlns:p14="http://schemas.microsoft.com/office/powerpoint/2010/main" xmlns="" val="4180304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绪论2">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五边形 15"/>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endParaRPr lang="zh-CN" altLang="en-US" kern="0" dirty="0">
              <a:solidFill>
                <a:sysClr val="window" lastClr="FFFFFF"/>
              </a:solidFill>
              <a:latin typeface="Calibri"/>
              <a:ea typeface="宋体"/>
            </a:endParaRPr>
          </a:p>
        </p:txBody>
      </p:sp>
      <p:graphicFrame>
        <p:nvGraphicFramePr>
          <p:cNvPr id="31" name="表格 30"/>
          <p:cNvGraphicFramePr>
            <a:graphicFrameLocks noGrp="1"/>
          </p:cNvGraphicFramePr>
          <p:nvPr userDrawn="1">
            <p:extLst>
              <p:ext uri="{D42A27DB-BD31-4B8C-83A1-F6EECF244321}">
                <p14:modId xmlns:p14="http://schemas.microsoft.com/office/powerpoint/2010/main" xmlns="" val="1039525859"/>
              </p:ext>
            </p:extLst>
          </p:nvPr>
        </p:nvGraphicFramePr>
        <p:xfrm>
          <a:off x="0" y="856640"/>
          <a:ext cx="1691680" cy="3960000"/>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pSp>
        <p:nvGrpSpPr>
          <p:cNvPr id="32" name="组合 31"/>
          <p:cNvGrpSpPr/>
          <p:nvPr userDrawn="1"/>
        </p:nvGrpSpPr>
        <p:grpSpPr>
          <a:xfrm>
            <a:off x="0" y="860542"/>
            <a:ext cx="1691680" cy="788186"/>
            <a:chOff x="0" y="1272662"/>
            <a:chExt cx="1691680" cy="788186"/>
          </a:xfrm>
        </p:grpSpPr>
        <p:sp>
          <p:nvSpPr>
            <p:cNvPr id="33" name="矩形 32"/>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latin typeface="微软雅黑" panose="020B0503020204020204" pitchFamily="34" charset="-122"/>
                  <a:ea typeface="微软雅黑" panose="020B0503020204020204" pitchFamily="34" charset="-122"/>
                </a:rPr>
                <a:t>年度工作概述</a:t>
              </a:r>
            </a:p>
          </p:txBody>
        </p:sp>
        <p:sp>
          <p:nvSpPr>
            <p:cNvPr id="34" name="等腰三角形 33"/>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flipH="1">
            <a:off x="1691680" y="240965"/>
            <a:ext cx="561843" cy="592649"/>
            <a:chOff x="4197350" y="2182813"/>
            <a:chExt cx="608013" cy="641350"/>
          </a:xfrm>
          <a:solidFill>
            <a:schemeClr val="accent1"/>
          </a:solidFill>
        </p:grpSpPr>
        <p:sp>
          <p:nvSpPr>
            <p:cNvPr id="15"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xmlns="" val="51846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750"/>
                                        <p:tgtEl>
                                          <p:spTgt spid="13"/>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4"/>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界定与表征">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xmlns="" val="182389694"/>
              </p:ext>
            </p:extLst>
          </p:nvPr>
        </p:nvGraphicFramePr>
        <p:xfrm>
          <a:off x="0" y="849380"/>
          <a:ext cx="1691680" cy="3999296"/>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831296">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pSp>
        <p:nvGrpSpPr>
          <p:cNvPr id="17" name="组合 16"/>
          <p:cNvGrpSpPr/>
          <p:nvPr userDrawn="1"/>
        </p:nvGrpSpPr>
        <p:grpSpPr>
          <a:xfrm>
            <a:off x="0" y="853282"/>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userDrawn="1"/>
        </p:nvGrpSpPr>
        <p:grpSpPr>
          <a:xfrm>
            <a:off x="3668" y="1659626"/>
            <a:ext cx="1691680" cy="788186"/>
            <a:chOff x="0" y="1272662"/>
            <a:chExt cx="1691680" cy="788186"/>
          </a:xfrm>
          <a:solidFill>
            <a:srgbClr val="0070C0"/>
          </a:solidFill>
        </p:grpSpPr>
        <p:sp>
          <p:nvSpPr>
            <p:cNvPr id="28" name="矩形 27"/>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工作完成情况</a:t>
              </a:r>
            </a:p>
          </p:txBody>
        </p:sp>
        <p:sp>
          <p:nvSpPr>
            <p:cNvPr id="29" name="等腰三角形 2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userDrawn="1"/>
        </p:nvGrpSpPr>
        <p:grpSpPr>
          <a:xfrm flipH="1">
            <a:off x="1691680" y="240965"/>
            <a:ext cx="561843" cy="592649"/>
            <a:chOff x="4197350" y="2182813"/>
            <a:chExt cx="608013" cy="641350"/>
          </a:xfrm>
          <a:solidFill>
            <a:schemeClr val="accent1"/>
          </a:solidFill>
        </p:grpSpPr>
        <p:sp>
          <p:nvSpPr>
            <p:cNvPr id="21"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xmlns="" val="235208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20"/>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合理交通结构">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xmlns="" val="597757640"/>
              </p:ext>
            </p:extLst>
          </p:nvPr>
        </p:nvGraphicFramePr>
        <p:xfrm>
          <a:off x="0" y="851543"/>
          <a:ext cx="1691680" cy="3960000"/>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28" name="矩形 27"/>
          <p:cNvSpPr/>
          <p:nvPr userDrawn="1"/>
        </p:nvSpPr>
        <p:spPr>
          <a:xfrm>
            <a:off x="0" y="1647533"/>
            <a:ext cx="1691680" cy="78818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endParaRPr lang="zh-CN" altLang="en-US" kern="0" dirty="0">
              <a:solidFill>
                <a:sysClr val="window" lastClr="FFFFFF"/>
              </a:solidFill>
              <a:latin typeface="Calibri"/>
              <a:ea typeface="宋体"/>
            </a:endParaRPr>
          </a:p>
        </p:txBody>
      </p:sp>
      <p:sp>
        <p:nvSpPr>
          <p:cNvPr id="12" name="等腰三角形 11"/>
          <p:cNvSpPr/>
          <p:nvPr userDrawn="1"/>
        </p:nvSpPr>
        <p:spPr>
          <a:xfrm rot="16200000">
            <a:off x="1547664" y="275701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0" y="2435719"/>
            <a:ext cx="1691680" cy="788186"/>
            <a:chOff x="0" y="1272662"/>
            <a:chExt cx="1691680" cy="788186"/>
          </a:xfrm>
        </p:grpSpPr>
        <p:sp>
          <p:nvSpPr>
            <p:cNvPr id="11" name="矩形 10"/>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项目成果展示</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cxnSp>
        <p:nvCxnSpPr>
          <p:cNvPr id="14" name="直接连接符 13"/>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userDrawn="1"/>
        </p:nvGrpSpPr>
        <p:grpSpPr>
          <a:xfrm flipH="1">
            <a:off x="1691680" y="240965"/>
            <a:ext cx="561843" cy="592649"/>
            <a:chOff x="4197350" y="2182813"/>
            <a:chExt cx="608013" cy="641350"/>
          </a:xfrm>
          <a:solidFill>
            <a:schemeClr val="accent1"/>
          </a:solidFill>
        </p:grpSpPr>
        <p:sp>
          <p:nvSpPr>
            <p:cNvPr id="18"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xmlns="" val="340686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750"/>
                                        <p:tgtEl>
                                          <p:spTgt spid="14"/>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7"/>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影响因素辨识">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xmlns="" val="2437174107"/>
              </p:ext>
            </p:extLst>
          </p:nvPr>
        </p:nvGraphicFramePr>
        <p:xfrm>
          <a:off x="0" y="851543"/>
          <a:ext cx="1691680" cy="3960000"/>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792000">
                <a:tc>
                  <a:txBody>
                    <a:bodyPr/>
                    <a:lstStyle/>
                    <a:p>
                      <a:pPr algn="ctr"/>
                      <a:endParaRPr lang="zh-CN" altLang="en-US"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extLst>
                  <a:ext uri="{0D108BD9-81ED-4DB2-BD59-A6C34878D82A}">
                    <a16:rowId xmlns="" xmlns:a16="http://schemas.microsoft.com/office/drawing/2014/main" val="10002"/>
                  </a:ext>
                </a:extLst>
              </a:tr>
              <a:tr h="792000">
                <a:tc>
                  <a:txBody>
                    <a:bodyPr/>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28" name="矩形 27"/>
          <p:cNvSpPr/>
          <p:nvPr userDrawn="1"/>
        </p:nvSpPr>
        <p:spPr>
          <a:xfrm>
            <a:off x="0" y="1647533"/>
            <a:ext cx="1691680" cy="76735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endParaRPr lang="zh-CN" altLang="en-US" kern="0" dirty="0">
              <a:solidFill>
                <a:sysClr val="window" lastClr="FFFFFF"/>
              </a:solidFill>
              <a:latin typeface="Calibri"/>
              <a:ea typeface="宋体"/>
            </a:endParaRPr>
          </a:p>
        </p:txBody>
      </p:sp>
      <p:sp>
        <p:nvSpPr>
          <p:cNvPr id="10" name="等腰三角形 9"/>
          <p:cNvSpPr/>
          <p:nvPr userDrawn="1"/>
        </p:nvSpPr>
        <p:spPr>
          <a:xfrm rot="16200000">
            <a:off x="1547664" y="353171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userDrawn="1"/>
        </p:nvGrpSpPr>
        <p:grpSpPr>
          <a:xfrm>
            <a:off x="0" y="3237087"/>
            <a:ext cx="1691680" cy="788186"/>
            <a:chOff x="0" y="1272662"/>
            <a:chExt cx="1691680" cy="788186"/>
          </a:xfrm>
        </p:grpSpPr>
        <p:sp>
          <p:nvSpPr>
            <p:cNvPr id="12" name="矩形 11"/>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工作不足之处</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cxnSp>
        <p:nvCxnSpPr>
          <p:cNvPr id="16" name="直接连接符 15"/>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userDrawn="1"/>
        </p:nvGrpSpPr>
        <p:grpSpPr>
          <a:xfrm flipH="1">
            <a:off x="1691680" y="240965"/>
            <a:ext cx="561843" cy="592649"/>
            <a:chOff x="4197350" y="2182813"/>
            <a:chExt cx="608013" cy="641350"/>
          </a:xfrm>
          <a:solidFill>
            <a:schemeClr val="accent1"/>
          </a:solidFill>
        </p:grpSpPr>
        <p:sp>
          <p:nvSpPr>
            <p:cNvPr id="18"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xmlns="" val="44520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7"/>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影响因素辨识1">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xmlns="" val="1130668114"/>
              </p:ext>
            </p:extLst>
          </p:nvPr>
        </p:nvGraphicFramePr>
        <p:xfrm>
          <a:off x="8194" y="856528"/>
          <a:ext cx="1691680" cy="3999296"/>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831296">
                <a:tc>
                  <a:txBody>
                    <a:bodyP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pSp>
        <p:nvGrpSpPr>
          <p:cNvPr id="17" name="组合 16"/>
          <p:cNvGrpSpPr/>
          <p:nvPr userDrawn="1"/>
        </p:nvGrpSpPr>
        <p:grpSpPr>
          <a:xfrm>
            <a:off x="0" y="833614"/>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userDrawn="1"/>
        </p:nvSpPr>
        <p:spPr>
          <a:xfrm>
            <a:off x="3668" y="1639958"/>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grpSp>
        <p:nvGrpSpPr>
          <p:cNvPr id="11" name="组合 10"/>
          <p:cNvGrpSpPr/>
          <p:nvPr userDrawn="1"/>
        </p:nvGrpSpPr>
        <p:grpSpPr>
          <a:xfrm>
            <a:off x="-2439" y="4071326"/>
            <a:ext cx="1691680" cy="788186"/>
            <a:chOff x="2311936" y="2060849"/>
            <a:chExt cx="1691680" cy="788186"/>
          </a:xfrm>
        </p:grpSpPr>
        <p:sp>
          <p:nvSpPr>
            <p:cNvPr id="14" name="矩形 13"/>
            <p:cNvSpPr/>
            <p:nvPr userDrawn="1"/>
          </p:nvSpPr>
          <p:spPr>
            <a:xfrm>
              <a:off x="2311936" y="2060849"/>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新年工作计划</a:t>
              </a:r>
            </a:p>
          </p:txBody>
        </p:sp>
        <p:sp>
          <p:nvSpPr>
            <p:cNvPr id="13" name="等腰三角形 12"/>
            <p:cNvSpPr/>
            <p:nvPr userDrawn="1"/>
          </p:nvSpPr>
          <p:spPr>
            <a:xfrm rot="16200000">
              <a:off x="3857302" y="2382934"/>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userDrawn="1"/>
        </p:nvGrpSpPr>
        <p:grpSpPr>
          <a:xfrm flipH="1">
            <a:off x="1691680" y="240965"/>
            <a:ext cx="561843" cy="592649"/>
            <a:chOff x="4197350" y="2182813"/>
            <a:chExt cx="608013" cy="641350"/>
          </a:xfrm>
          <a:solidFill>
            <a:schemeClr val="accent1"/>
          </a:solidFill>
        </p:grpSpPr>
        <p:sp>
          <p:nvSpPr>
            <p:cNvPr id="25"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xmlns="" val="410604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22"/>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28087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xmlns="">
                  <a14:imgLayer r:embed="rId3">
                    <a14:imgEffect>
                      <a14:artisticBlur radius="20"/>
                    </a14:imgEffect>
                  </a14:imgLayer>
                </a14:imgProps>
              </a:ext>
            </a:extLst>
          </a:blip>
          <a:stretch>
            <a:fillRect/>
          </a:stretch>
        </p:blipFill>
        <p:spPr>
          <a:xfrm>
            <a:off x="0" y="0"/>
            <a:ext cx="12200721" cy="6858000"/>
          </a:xfrm>
          <a:prstGeom prst="rect">
            <a:avLst/>
          </a:prstGeom>
        </p:spPr>
      </p:pic>
    </p:spTree>
    <p:extLst>
      <p:ext uri="{BB962C8B-B14F-4D97-AF65-F5344CB8AC3E}">
        <p14:creationId xmlns:p14="http://schemas.microsoft.com/office/powerpoint/2010/main" xmlns="" val="42483805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垂直排列标题与&#10;文本">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a:blip r:embed="rId2">
            <a:extLst>
              <a:ext uri="{BEBA8EAE-BF5A-486C-A8C5-ECC9F3942E4B}">
                <a14:imgProps xmlns:a14="http://schemas.microsoft.com/office/drawing/2010/main" xmlns="">
                  <a14:imgLayer r:embed="rId3">
                    <a14:imgEffect>
                      <a14:artisticBlur radius="20"/>
                    </a14:imgEffect>
                  </a14:imgLayer>
                </a14:imgProps>
              </a:ext>
            </a:extLst>
          </a:blip>
          <a:stretch>
            <a:fillRect/>
          </a:stretch>
        </p:blipFill>
        <p:spPr>
          <a:xfrm>
            <a:off x="0" y="0"/>
            <a:ext cx="12200721" cy="6858000"/>
          </a:xfrm>
          <a:prstGeom prst="rect">
            <a:avLst/>
          </a:prstGeom>
        </p:spPr>
      </p:pic>
    </p:spTree>
    <p:extLst>
      <p:ext uri="{BB962C8B-B14F-4D97-AF65-F5344CB8AC3E}">
        <p14:creationId xmlns:p14="http://schemas.microsoft.com/office/powerpoint/2010/main" xmlns="" val="13821317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1449238" y="849442"/>
            <a:ext cx="8988724" cy="5170646"/>
          </a:xfrm>
          <a:prstGeom prst="rect">
            <a:avLst/>
          </a:prstGeom>
        </p:spPr>
        <p:txBody>
          <a:bodyPr wrap="square">
            <a:spAutoFit/>
          </a:bodyPr>
          <a:lstStyle/>
          <a:p>
            <a:pPr algn="ctr">
              <a:lnSpc>
                <a:spcPct val="150000"/>
              </a:lnSpc>
            </a:pPr>
            <a:r>
              <a:rPr lang="zh-CN" altLang="en-US" sz="4000" b="1" dirty="0">
                <a:solidFill>
                  <a:srgbClr val="FFFFFF"/>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rgbClr val="FFFFFF"/>
                </a:solidFill>
                <a:latin typeface="微软雅黑" panose="020B0503020204020204" pitchFamily="34" charset="-122"/>
                <a:ea typeface="微软雅黑" panose="020B0503020204020204" pitchFamily="34" charset="-122"/>
              </a:rPr>
              <a:t>感谢您下载觅知网平台上提供的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endParaRPr lang="zh-CN" altLang="en-US"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en-US" altLang="zh-CN" sz="1800" dirty="0">
                <a:solidFill>
                  <a:srgbClr val="FFFFFF"/>
                </a:solidFill>
                <a:latin typeface="微软雅黑" panose="020B0503020204020204" pitchFamily="34" charset="-122"/>
                <a:ea typeface="微软雅黑" panose="020B0503020204020204" pitchFamily="34" charset="-122"/>
              </a:rPr>
              <a:t>1.</a:t>
            </a:r>
            <a:r>
              <a:rPr lang="zh-CN" altLang="en-US" sz="1800" dirty="0">
                <a:solidFill>
                  <a:srgbClr val="FFFFFF"/>
                </a:solidFill>
                <a:latin typeface="微软雅黑" panose="020B0503020204020204" pitchFamily="34" charset="-122"/>
                <a:ea typeface="微软雅黑" panose="020B0503020204020204" pitchFamily="34" charset="-122"/>
              </a:rPr>
              <a:t>在觅知网出售的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模板是免版税类（</a:t>
            </a:r>
            <a:r>
              <a:rPr lang="en-US" altLang="zh-CN" sz="1800" dirty="0">
                <a:solidFill>
                  <a:srgbClr val="FFFFFF"/>
                </a:solidFill>
                <a:latin typeface="微软雅黑" panose="020B0503020204020204" pitchFamily="34" charset="-122"/>
                <a:ea typeface="微软雅黑" panose="020B0503020204020204" pitchFamily="34" charset="-122"/>
              </a:rPr>
              <a:t>RF</a:t>
            </a:r>
            <a:r>
              <a:rPr lang="zh-CN" altLang="en-US" sz="1800" dirty="0">
                <a:solidFill>
                  <a:srgbClr val="FFFFFF"/>
                </a:solidFill>
                <a:latin typeface="微软雅黑" panose="020B0503020204020204" pitchFamily="34" charset="-122"/>
                <a:ea typeface="微软雅黑" panose="020B0503020204020204" pitchFamily="34" charset="-122"/>
              </a:rPr>
              <a:t>：</a:t>
            </a:r>
            <a:r>
              <a:rPr lang="en-US" altLang="zh-CN" sz="1800" dirty="0">
                <a:solidFill>
                  <a:srgbClr val="FFFFFF"/>
                </a:solidFill>
                <a:latin typeface="微软雅黑" panose="020B0503020204020204" pitchFamily="34" charset="-122"/>
                <a:ea typeface="微软雅黑" panose="020B0503020204020204" pitchFamily="34" charset="-122"/>
              </a:rPr>
              <a:t>Royalty-Free</a:t>
            </a:r>
            <a:r>
              <a:rPr lang="zh-CN" altLang="en-US" sz="1800" dirty="0">
                <a:solidFill>
                  <a:srgbClr val="FFFFFF"/>
                </a:solidFill>
                <a:latin typeface="微软雅黑" panose="020B0503020204020204" pitchFamily="34" charset="-122"/>
                <a:ea typeface="微软雅黑" panose="020B0503020204020204" pitchFamily="34" charset="-122"/>
              </a:rPr>
              <a:t>）正版受</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中国人民共和国著作法</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和</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世界版权公约</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800" dirty="0">
                <a:solidFill>
                  <a:srgbClr val="FFFFFF"/>
                </a:solidFill>
                <a:latin typeface="微软雅黑" panose="020B0503020204020204" pitchFamily="34" charset="-122"/>
                <a:ea typeface="微软雅黑" panose="020B0503020204020204" pitchFamily="34" charset="-122"/>
              </a:rPr>
              <a:t>2.</a:t>
            </a:r>
            <a:r>
              <a:rPr lang="zh-CN" altLang="en-US" sz="1800" dirty="0">
                <a:solidFill>
                  <a:srgbClr val="FFFFFF"/>
                </a:solidFill>
                <a:latin typeface="微软雅黑" panose="020B0503020204020204" pitchFamily="34" charset="-122"/>
                <a:ea typeface="微软雅黑" panose="020B0503020204020204" pitchFamily="34" charset="-122"/>
              </a:rPr>
              <a:t>不得将觅知网的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xmlns="" val="2008068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5332704"/>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58" r:id="rId3"/>
    <p:sldLayoutId id="2147483662" r:id="rId4"/>
    <p:sldLayoutId id="2147483659" r:id="rId5"/>
    <p:sldLayoutId id="2147483669" r:id="rId6"/>
    <p:sldLayoutId id="2147483671" r:id="rId7"/>
    <p:sldLayoutId id="2147483673" r:id="rId8"/>
    <p:sldLayoutId id="2147483672"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0.jpeg"/><Relationship Id="rId4" Type="http://schemas.microsoft.com/office/2007/relationships/hdphoto" Target="../media/hdphoto2.wdp"/><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25.jpeg"/><Relationship Id="rId5" Type="http://schemas.microsoft.com/office/2007/relationships/hdphoto" Target="../media/hdphoto6.wdp"/><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矩形 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6"/>
          <p:cNvSpPr>
            <a:spLocks noChangeArrowheads="1"/>
          </p:cNvSpPr>
          <p:nvPr/>
        </p:nvSpPr>
        <p:spPr bwMode="auto">
          <a:xfrm>
            <a:off x="3379784" y="2715855"/>
            <a:ext cx="6244220" cy="83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4" tIns="34282" rIns="68564" bIns="34282">
            <a:spAutoFit/>
          </a:bodyPr>
          <a:lstStyle/>
          <a:p>
            <a:r>
              <a:rPr lang="zh-CN" altLang="en-US" sz="5000" b="1" spc="300" dirty="0" smtClean="0">
                <a:solidFill>
                  <a:srgbClr val="223861"/>
                </a:solidFill>
                <a:latin typeface="微软雅黑" pitchFamily="34" charset="-122"/>
                <a:ea typeface="微软雅黑" pitchFamily="34" charset="-122"/>
                <a:sym typeface="Segoe UI" pitchFamily="34" charset="0"/>
              </a:rPr>
              <a:t>工作跨越暨</a:t>
            </a:r>
            <a:r>
              <a:rPr lang="zh-CN" altLang="en-US" sz="5000" b="1" spc="300" dirty="0">
                <a:solidFill>
                  <a:srgbClr val="223861"/>
                </a:solidFill>
                <a:latin typeface="微软雅黑" pitchFamily="34" charset="-122"/>
                <a:ea typeface="微软雅黑" pitchFamily="34" charset="-122"/>
                <a:sym typeface="Segoe UI" pitchFamily="34" charset="0"/>
              </a:rPr>
              <a:t>工作计划</a:t>
            </a:r>
          </a:p>
        </p:txBody>
      </p:sp>
      <p:sp>
        <p:nvSpPr>
          <p:cNvPr id="46" name="TextBox 5"/>
          <p:cNvSpPr txBox="1"/>
          <p:nvPr/>
        </p:nvSpPr>
        <p:spPr>
          <a:xfrm>
            <a:off x="3417130" y="3417734"/>
            <a:ext cx="5636435" cy="646307"/>
          </a:xfrm>
          <a:prstGeom prst="rect">
            <a:avLst/>
          </a:prstGeom>
          <a:noFill/>
        </p:spPr>
        <p:txBody>
          <a:bodyPr wrap="none" lIns="91418" tIns="45708" rIns="91418" bIns="45708" rtlCol="0">
            <a:spAutoFit/>
          </a:bodyPr>
          <a:lstStyle/>
          <a:p>
            <a:r>
              <a:rPr lang="en-US" altLang="zh-CN" sz="3600" dirty="0">
                <a:solidFill>
                  <a:srgbClr val="223861"/>
                </a:solidFill>
                <a:latin typeface="微软雅黑" panose="020B0503020204020204" pitchFamily="34" charset="-122"/>
                <a:ea typeface="微软雅黑" pitchFamily="34" charset="-122"/>
              </a:rPr>
              <a:t>BUSINESS POWERPOINT</a:t>
            </a:r>
            <a:endParaRPr lang="zh-CN" altLang="en-US" sz="3600" dirty="0">
              <a:solidFill>
                <a:srgbClr val="223861"/>
              </a:solidFill>
              <a:latin typeface="微软雅黑" panose="020B0503020204020204" pitchFamily="34" charset="-122"/>
              <a:ea typeface="微软雅黑" pitchFamily="34" charset="-122"/>
            </a:endParaRPr>
          </a:p>
        </p:txBody>
      </p:sp>
      <p:sp>
        <p:nvSpPr>
          <p:cNvPr id="48" name="文本框 9"/>
          <p:cNvSpPr txBox="1"/>
          <p:nvPr/>
        </p:nvSpPr>
        <p:spPr>
          <a:xfrm>
            <a:off x="6693052" y="6049503"/>
            <a:ext cx="2018822"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rPr>
              <a:t>时间</a:t>
            </a:r>
            <a:r>
              <a:rPr lang="zh-CN" altLang="en-US" sz="1400" b="1" dirty="0" smtClean="0">
                <a:solidFill>
                  <a:srgbClr val="223861"/>
                </a:solidFill>
                <a:latin typeface="微软雅黑" panose="020B0503020204020204" pitchFamily="34" charset="-122"/>
              </a:rPr>
              <a:t>：</a:t>
            </a:r>
            <a:r>
              <a:rPr lang="en-US" altLang="zh-CN" sz="1400" b="1" dirty="0" smtClean="0">
                <a:solidFill>
                  <a:srgbClr val="223861"/>
                </a:solidFill>
                <a:latin typeface="微软雅黑" panose="020B0503020204020204" pitchFamily="34" charset="-122"/>
              </a:rPr>
              <a:t>20XX</a:t>
            </a:r>
            <a:r>
              <a:rPr lang="zh-CN" altLang="en-US" sz="1400" b="1" dirty="0" smtClean="0">
                <a:solidFill>
                  <a:srgbClr val="223861"/>
                </a:solidFill>
                <a:latin typeface="微软雅黑" panose="020B0503020204020204" pitchFamily="34" charset="-122"/>
              </a:rPr>
              <a:t>年</a:t>
            </a:r>
            <a:r>
              <a:rPr lang="en-US" altLang="zh-CN" sz="1400" b="1" dirty="0" smtClean="0">
                <a:solidFill>
                  <a:srgbClr val="223861"/>
                </a:solidFill>
                <a:latin typeface="微软雅黑" panose="020B0503020204020204" pitchFamily="34" charset="-122"/>
              </a:rPr>
              <a:t>7</a:t>
            </a:r>
            <a:r>
              <a:rPr lang="zh-CN" altLang="en-US" sz="1400" b="1" dirty="0" smtClean="0">
                <a:solidFill>
                  <a:srgbClr val="223861"/>
                </a:solidFill>
                <a:latin typeface="微软雅黑" panose="020B0503020204020204" pitchFamily="34" charset="-122"/>
              </a:rPr>
              <a:t>月</a:t>
            </a:r>
            <a:r>
              <a:rPr lang="en-US" altLang="zh-CN" sz="1400" b="1" dirty="0" smtClean="0">
                <a:solidFill>
                  <a:srgbClr val="223861"/>
                </a:solidFill>
                <a:latin typeface="微软雅黑" panose="020B0503020204020204" pitchFamily="34" charset="-122"/>
              </a:rPr>
              <a:t>07</a:t>
            </a:r>
            <a:r>
              <a:rPr lang="zh-CN" altLang="en-US" sz="1400" b="1" dirty="0" smtClean="0">
                <a:solidFill>
                  <a:srgbClr val="223861"/>
                </a:solidFill>
                <a:latin typeface="微软雅黑" panose="020B0503020204020204" pitchFamily="34" charset="-122"/>
              </a:rPr>
              <a:t>日</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sp>
        <p:nvSpPr>
          <p:cNvPr id="53" name="文本框 8"/>
          <p:cNvSpPr txBox="1"/>
          <p:nvPr/>
        </p:nvSpPr>
        <p:spPr>
          <a:xfrm>
            <a:off x="3149864" y="6049507"/>
            <a:ext cx="1565172"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ea typeface="微软雅黑" panose="020B0503020204020204" pitchFamily="34" charset="-122"/>
              </a:rPr>
              <a:t>汇报人</a:t>
            </a:r>
            <a:r>
              <a:rPr lang="zh-CN" altLang="en-US" sz="1400" b="1" dirty="0" smtClean="0">
                <a:solidFill>
                  <a:srgbClr val="223861"/>
                </a:solidFill>
                <a:latin typeface="微软雅黑" panose="020B0503020204020204" pitchFamily="34" charset="-122"/>
                <a:ea typeface="微软雅黑" panose="020B0503020204020204" pitchFamily="34" charset="-122"/>
              </a:rPr>
              <a:t>：</a:t>
            </a:r>
            <a:r>
              <a:rPr lang="en-US" altLang="zh-CN" sz="1400" b="1" dirty="0" smtClean="0">
                <a:solidFill>
                  <a:srgbClr val="223861"/>
                </a:solidFill>
                <a:latin typeface="微软雅黑" panose="020B0503020204020204" pitchFamily="34" charset="-122"/>
                <a:ea typeface="微软雅黑" panose="020B0503020204020204" pitchFamily="34" charset="-122"/>
              </a:rPr>
              <a:t>PPT</a:t>
            </a:r>
            <a:r>
              <a:rPr lang="zh-CN" altLang="en-US" sz="1400" b="1" dirty="0" smtClean="0">
                <a:solidFill>
                  <a:srgbClr val="223861"/>
                </a:solidFill>
                <a:latin typeface="微软雅黑" panose="020B0503020204020204" pitchFamily="34" charset="-122"/>
                <a:ea typeface="微软雅黑" panose="020B0503020204020204" pitchFamily="34" charset="-122"/>
              </a:rPr>
              <a:t>家园</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614643" y="2549487"/>
            <a:ext cx="2491113" cy="1991862"/>
          </a:xfrm>
          <a:prstGeom prst="rect">
            <a:avLst/>
          </a:prstGeom>
        </p:spPr>
      </p:pic>
      <p:sp>
        <p:nvSpPr>
          <p:cNvPr id="9" name="Freeform 5"/>
          <p:cNvSpPr>
            <a:spLocks/>
          </p:cNvSpPr>
          <p:nvPr/>
        </p:nvSpPr>
        <p:spPr bwMode="auto">
          <a:xfrm>
            <a:off x="5731096" y="2798370"/>
            <a:ext cx="646112" cy="1296988"/>
          </a:xfrm>
          <a:custGeom>
            <a:avLst/>
            <a:gdLst>
              <a:gd name="T0" fmla="*/ 407 w 407"/>
              <a:gd name="T1" fmla="*/ 817 h 817"/>
              <a:gd name="T2" fmla="*/ 0 w 407"/>
              <a:gd name="T3" fmla="*/ 817 h 817"/>
              <a:gd name="T4" fmla="*/ 0 w 407"/>
              <a:gd name="T5" fmla="*/ 0 h 817"/>
              <a:gd name="T6" fmla="*/ 407 w 407"/>
              <a:gd name="T7" fmla="*/ 0 h 817"/>
              <a:gd name="T8" fmla="*/ 407 w 407"/>
              <a:gd name="T9" fmla="*/ 34 h 817"/>
              <a:gd name="T10" fmla="*/ 34 w 407"/>
              <a:gd name="T11" fmla="*/ 34 h 817"/>
              <a:gd name="T12" fmla="*/ 34 w 407"/>
              <a:gd name="T13" fmla="*/ 783 h 817"/>
              <a:gd name="T14" fmla="*/ 407 w 407"/>
              <a:gd name="T15" fmla="*/ 783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0"/>
                </a:lnTo>
                <a:lnTo>
                  <a:pt x="407" y="0"/>
                </a:lnTo>
                <a:lnTo>
                  <a:pt x="407" y="34"/>
                </a:lnTo>
                <a:lnTo>
                  <a:pt x="34" y="34"/>
                </a:lnTo>
                <a:lnTo>
                  <a:pt x="34" y="783"/>
                </a:lnTo>
                <a:lnTo>
                  <a:pt x="407" y="783"/>
                </a:lnTo>
                <a:lnTo>
                  <a:pt x="407" y="817"/>
                </a:lnTo>
                <a:close/>
              </a:path>
            </a:pathLst>
          </a:custGeom>
          <a:solidFill>
            <a:srgbClr val="223861"/>
          </a:solidFill>
          <a:ln>
            <a:solidFill>
              <a:srgbClr val="223861"/>
            </a:solid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sp>
        <p:nvSpPr>
          <p:cNvPr id="10" name="Freeform 6"/>
          <p:cNvSpPr>
            <a:spLocks/>
          </p:cNvSpPr>
          <p:nvPr/>
        </p:nvSpPr>
        <p:spPr bwMode="auto">
          <a:xfrm>
            <a:off x="6540720" y="2798370"/>
            <a:ext cx="646112" cy="1296988"/>
          </a:xfrm>
          <a:custGeom>
            <a:avLst/>
            <a:gdLst>
              <a:gd name="T0" fmla="*/ 407 w 407"/>
              <a:gd name="T1" fmla="*/ 817 h 817"/>
              <a:gd name="T2" fmla="*/ 0 w 407"/>
              <a:gd name="T3" fmla="*/ 817 h 817"/>
              <a:gd name="T4" fmla="*/ 0 w 407"/>
              <a:gd name="T5" fmla="*/ 783 h 817"/>
              <a:gd name="T6" fmla="*/ 373 w 407"/>
              <a:gd name="T7" fmla="*/ 783 h 817"/>
              <a:gd name="T8" fmla="*/ 373 w 407"/>
              <a:gd name="T9" fmla="*/ 34 h 817"/>
              <a:gd name="T10" fmla="*/ 0 w 407"/>
              <a:gd name="T11" fmla="*/ 34 h 817"/>
              <a:gd name="T12" fmla="*/ 0 w 407"/>
              <a:gd name="T13" fmla="*/ 0 h 817"/>
              <a:gd name="T14" fmla="*/ 407 w 407"/>
              <a:gd name="T15" fmla="*/ 0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783"/>
                </a:lnTo>
                <a:lnTo>
                  <a:pt x="373" y="783"/>
                </a:lnTo>
                <a:lnTo>
                  <a:pt x="373" y="34"/>
                </a:lnTo>
                <a:lnTo>
                  <a:pt x="0" y="34"/>
                </a:lnTo>
                <a:lnTo>
                  <a:pt x="0" y="0"/>
                </a:lnTo>
                <a:lnTo>
                  <a:pt x="407" y="0"/>
                </a:lnTo>
                <a:lnTo>
                  <a:pt x="407" y="817"/>
                </a:lnTo>
                <a:close/>
              </a:path>
            </a:pathLst>
          </a:custGeom>
          <a:solidFill>
            <a:srgbClr val="223861"/>
          </a:solidFill>
          <a:ln>
            <a:solidFill>
              <a:srgbClr val="22386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6" name="组合 5"/>
          <p:cNvGrpSpPr/>
          <p:nvPr/>
        </p:nvGrpSpPr>
        <p:grpSpPr>
          <a:xfrm>
            <a:off x="0" y="3470785"/>
            <a:ext cx="12188690" cy="3387215"/>
            <a:chOff x="4776" y="3470785"/>
            <a:chExt cx="12188690" cy="3387215"/>
          </a:xfrm>
        </p:grpSpPr>
        <p:pic>
          <p:nvPicPr>
            <p:cNvPr id="2" name="图片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776" y="3470785"/>
              <a:ext cx="12188690" cy="3387215"/>
            </a:xfrm>
            <a:prstGeom prst="rect">
              <a:avLst/>
            </a:prstGeom>
          </p:spPr>
        </p:pic>
        <p:sp>
          <p:nvSpPr>
            <p:cNvPr id="3" name="矩形 2"/>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3" name="矩形 12"/>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xmlns="" val="35691229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0" presetClass="path" presetSubtype="0" accel="50000" decel="50000" fill="hold" nodeType="withEffect">
                                  <p:stCondLst>
                                    <p:cond delay="100"/>
                                  </p:stCondLst>
                                  <p:childTnLst>
                                    <p:animMotion origin="layout" path="M 0.14297 -0.01134 L 0.14297 -0.01088 L 0.27734 -0.01366 C 0.28672 -0.01435 0.29557 -0.02084 0.30482 -0.02338 C 0.3099 -0.02477 0.31537 -0.02477 0.3207 -0.0257 C 0.33073 -0.02477 0.34089 -0.02454 0.35104 -0.02338 C 0.35313 -0.02315 0.35495 -0.02176 0.3569 -0.02107 C 0.36081 -0.01921 0.36471 -0.01621 0.36849 -0.01366 C 0.36849 -0.01412 0.37083 -0.03843 0.37135 -0.04005 C 0.37227 -0.04306 0.37448 -0.04445 0.37578 -0.04699 C 0.3819 -0.06088 0.37826 -0.06019 0.38724 -0.07338 C 0.40938 -0.10556 0.39961 -0.08866 0.41914 -0.10903 C 0.44284 -0.13403 0.42995 -0.12616 0.44219 -0.13287 C 0.4526 -0.14746 0.4543 -0.15023 0.46823 -0.16389 C 0.47318 -0.16852 0.4806 -0.17037 0.48568 -0.17338 C 0.48763 -0.17477 0.48945 -0.17685 0.49141 -0.17824 C 0.51367 -0.19352 0.4957 -0.18033 0.50742 -0.18773 C 0.52734 -0.2 0.50495 -0.18588 0.51888 -0.19722 C 0.52292 -0.20046 0.52604 -0.19977 0.53047 -0.20209 C 0.53594 -0.20486 0.54102 -0.2088 0.54648 -0.21158 C 0.55156 -0.21412 0.56263 -0.21551 0.56667 -0.21644 C 0.58529 -0.22523 0.5681 -0.21783 0.58984 -0.22338 C 0.5918 -0.22408 0.59362 -0.22523 0.59557 -0.22593 C 0.60234 -0.22755 0.60912 -0.22894 0.61576 -0.23056 C 0.61732 -0.23125 0.61875 -0.23195 0.62018 -0.23287 C 0.62175 -0.23426 0.62292 -0.23658 0.62448 -0.23773 C 0.6263 -0.23889 0.62852 -0.23889 0.63021 -0.24028 C 0.6375 -0.24398 0.63594 -0.24213 0.63906 -0.24699 L 0.63906 -0.24699 " pathEditMode="relative" rAng="0" ptsTypes="AAAAAAAAAAAAAAAAAAAAAAAAAAAAA">
                                      <p:cBhvr>
                                        <p:cTn id="9" dur="2000" fill="hold"/>
                                        <p:tgtEl>
                                          <p:spTgt spid="5"/>
                                        </p:tgtEl>
                                        <p:attrNameLst>
                                          <p:attrName>ppt_x</p:attrName>
                                          <p:attrName>ppt_y</p:attrName>
                                        </p:attrNameLst>
                                      </p:cBhvr>
                                      <p:rCtr x="24805" y="-11759"/>
                                    </p:animMotion>
                                  </p:childTnLst>
                                </p:cTn>
                              </p:par>
                            </p:childTnLst>
                          </p:cTn>
                        </p:par>
                        <p:par>
                          <p:cTn id="10" fill="hold">
                            <p:stCondLst>
                              <p:cond delay="21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
                                        <p:tgtEl>
                                          <p:spTgt spid="9"/>
                                        </p:tgtEl>
                                      </p:cBhvr>
                                    </p:animEffect>
                                  </p:childTnLst>
                                </p:cTn>
                              </p:par>
                              <p:par>
                                <p:cTn id="17" presetID="27" presetClass="emph" presetSubtype="0" repeatCount="3000" fill="remove" grpId="2" nodeType="withEffect">
                                  <p:stCondLst>
                                    <p:cond delay="0"/>
                                  </p:stCondLst>
                                  <p:childTnLst>
                                    <p:animClr clrSpc="rgb" dir="cw">
                                      <p:cBhvr override="childStyle">
                                        <p:cTn id="18" dur="100" autoRev="1" fill="remove"/>
                                        <p:tgtEl>
                                          <p:spTgt spid="10"/>
                                        </p:tgtEl>
                                        <p:attrNameLst>
                                          <p:attrName>style.color</p:attrName>
                                        </p:attrNameLst>
                                      </p:cBhvr>
                                      <p:to>
                                        <a:schemeClr val="bg1"/>
                                      </p:to>
                                    </p:animClr>
                                    <p:animClr clrSpc="rgb" dir="cw">
                                      <p:cBhvr>
                                        <p:cTn id="19" dur="100" autoRev="1" fill="remove"/>
                                        <p:tgtEl>
                                          <p:spTgt spid="10"/>
                                        </p:tgtEl>
                                        <p:attrNameLst>
                                          <p:attrName>fillcolor</p:attrName>
                                        </p:attrNameLst>
                                      </p:cBhvr>
                                      <p:to>
                                        <a:schemeClr val="bg1"/>
                                      </p:to>
                                    </p:animClr>
                                    <p:set>
                                      <p:cBhvr>
                                        <p:cTn id="20" dur="100" autoRev="1" fill="remove"/>
                                        <p:tgtEl>
                                          <p:spTgt spid="10"/>
                                        </p:tgtEl>
                                        <p:attrNameLst>
                                          <p:attrName>fill.type</p:attrName>
                                        </p:attrNameLst>
                                      </p:cBhvr>
                                      <p:to>
                                        <p:strVal val="solid"/>
                                      </p:to>
                                    </p:set>
                                    <p:set>
                                      <p:cBhvr>
                                        <p:cTn id="21" dur="100" autoRev="1" fill="remove"/>
                                        <p:tgtEl>
                                          <p:spTgt spid="10"/>
                                        </p:tgtEl>
                                        <p:attrNameLst>
                                          <p:attrName>fill.on</p:attrName>
                                        </p:attrNameLst>
                                      </p:cBhvr>
                                      <p:to>
                                        <p:strVal val="true"/>
                                      </p:to>
                                    </p:set>
                                  </p:childTnLst>
                                </p:cTn>
                              </p:par>
                              <p:par>
                                <p:cTn id="22" presetID="27" presetClass="emph" presetSubtype="0" repeatCount="3000" fill="remove" grpId="2" nodeType="withEffect">
                                  <p:stCondLst>
                                    <p:cond delay="0"/>
                                  </p:stCondLst>
                                  <p:childTnLst>
                                    <p:animClr clrSpc="rgb" dir="cw">
                                      <p:cBhvr override="childStyle">
                                        <p:cTn id="23" dur="100" autoRev="1" fill="remove"/>
                                        <p:tgtEl>
                                          <p:spTgt spid="9"/>
                                        </p:tgtEl>
                                        <p:attrNameLst>
                                          <p:attrName>style.color</p:attrName>
                                        </p:attrNameLst>
                                      </p:cBhvr>
                                      <p:to>
                                        <a:schemeClr val="bg1"/>
                                      </p:to>
                                    </p:animClr>
                                    <p:animClr clrSpc="rgb" dir="cw">
                                      <p:cBhvr>
                                        <p:cTn id="24" dur="100" autoRev="1" fill="remove"/>
                                        <p:tgtEl>
                                          <p:spTgt spid="9"/>
                                        </p:tgtEl>
                                        <p:attrNameLst>
                                          <p:attrName>fillcolor</p:attrName>
                                        </p:attrNameLst>
                                      </p:cBhvr>
                                      <p:to>
                                        <a:schemeClr val="bg1"/>
                                      </p:to>
                                    </p:animClr>
                                    <p:set>
                                      <p:cBhvr>
                                        <p:cTn id="25" dur="100" autoRev="1" fill="remove"/>
                                        <p:tgtEl>
                                          <p:spTgt spid="9"/>
                                        </p:tgtEl>
                                        <p:attrNameLst>
                                          <p:attrName>fill.type</p:attrName>
                                        </p:attrNameLst>
                                      </p:cBhvr>
                                      <p:to>
                                        <p:strVal val="solid"/>
                                      </p:to>
                                    </p:set>
                                    <p:set>
                                      <p:cBhvr>
                                        <p:cTn id="26" dur="100" autoRev="1" fill="remove"/>
                                        <p:tgtEl>
                                          <p:spTgt spid="9"/>
                                        </p:tgtEl>
                                        <p:attrNameLst>
                                          <p:attrName>fill.on</p:attrName>
                                        </p:attrNameLst>
                                      </p:cBhvr>
                                      <p:to>
                                        <p:strVal val="true"/>
                                      </p:to>
                                    </p:set>
                                  </p:childTnLst>
                                </p:cTn>
                              </p:par>
                              <p:par>
                                <p:cTn id="27" presetID="42" presetClass="path" presetSubtype="0" accel="50000" decel="50000" fill="hold" grpId="3" nodeType="withEffect">
                                  <p:stCondLst>
                                    <p:cond delay="1100"/>
                                  </p:stCondLst>
                                  <p:childTnLst>
                                    <p:animMotion origin="layout" path="M 1.04167E-6 1.48148E-6 L -0.22943 -0.00278 " pathEditMode="relative" rAng="0" ptsTypes="AA">
                                      <p:cBhvr>
                                        <p:cTn id="28" dur="500" fill="hold"/>
                                        <p:tgtEl>
                                          <p:spTgt spid="9"/>
                                        </p:tgtEl>
                                        <p:attrNameLst>
                                          <p:attrName>ppt_x</p:attrName>
                                          <p:attrName>ppt_y</p:attrName>
                                        </p:attrNameLst>
                                      </p:cBhvr>
                                      <p:rCtr x="-11471" y="-139"/>
                                    </p:animMotion>
                                  </p:childTnLst>
                                </p:cTn>
                              </p:par>
                              <p:par>
                                <p:cTn id="29" presetID="42" presetClass="path" presetSubtype="0" accel="50000" decel="50000" fill="hold" grpId="3" nodeType="withEffect">
                                  <p:stCondLst>
                                    <p:cond delay="1100"/>
                                  </p:stCondLst>
                                  <p:childTnLst>
                                    <p:animMotion origin="layout" path="M 4.79167E-6 1.48148E-6 L 0.23984 -0.01366 " pathEditMode="relative" rAng="0" ptsTypes="AA">
                                      <p:cBhvr>
                                        <p:cTn id="30" dur="500" fill="hold"/>
                                        <p:tgtEl>
                                          <p:spTgt spid="10"/>
                                        </p:tgtEl>
                                        <p:attrNameLst>
                                          <p:attrName>ppt_x</p:attrName>
                                          <p:attrName>ppt_y</p:attrName>
                                        </p:attrNameLst>
                                      </p:cBhvr>
                                      <p:rCtr x="11992" y="-694"/>
                                    </p:animMotion>
                                  </p:childTnLst>
                                </p:cTn>
                              </p:par>
                              <p:par>
                                <p:cTn id="31" presetID="1" presetClass="exit" presetSubtype="0" fill="hold" grpId="4" nodeType="withEffect">
                                  <p:stCondLst>
                                    <p:cond delay="170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4" nodeType="withEffect">
                                  <p:stCondLst>
                                    <p:cond delay="1700"/>
                                  </p:stCondLst>
                                  <p:childTnLst>
                                    <p:set>
                                      <p:cBhvr>
                                        <p:cTn id="34" dur="1" fill="hold">
                                          <p:stCondLst>
                                            <p:cond delay="0"/>
                                          </p:stCondLst>
                                        </p:cTn>
                                        <p:tgtEl>
                                          <p:spTgt spid="9"/>
                                        </p:tgtEl>
                                        <p:attrNameLst>
                                          <p:attrName>style.visibility</p:attrName>
                                        </p:attrNameLst>
                                      </p:cBhvr>
                                      <p:to>
                                        <p:strVal val="hidden"/>
                                      </p:to>
                                    </p:set>
                                  </p:childTnLst>
                                </p:cTn>
                              </p:par>
                            </p:childTnLst>
                          </p:cTn>
                        </p:par>
                        <p:par>
                          <p:cTn id="35" fill="hold">
                            <p:stCondLst>
                              <p:cond delay="38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5"/>
                                        </p:tgtEl>
                                        <p:attrNameLst>
                                          <p:attrName>ppt_y</p:attrName>
                                        </p:attrNameLst>
                                      </p:cBhvr>
                                      <p:tavLst>
                                        <p:tav tm="0">
                                          <p:val>
                                            <p:strVal val="#ppt_y"/>
                                          </p:val>
                                        </p:tav>
                                        <p:tav tm="100000">
                                          <p:val>
                                            <p:strVal val="#ppt_y"/>
                                          </p:val>
                                        </p:tav>
                                      </p:tavLst>
                                    </p:anim>
                                    <p:anim calcmode="lin" valueType="num">
                                      <p:cBhvr>
                                        <p:cTn id="40"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5"/>
                                        </p:tgtEl>
                                      </p:cBhvr>
                                    </p:animEffect>
                                  </p:childTnLst>
                                </p:cTn>
                              </p:par>
                            </p:childTnLst>
                          </p:cTn>
                        </p:par>
                        <p:par>
                          <p:cTn id="43" fill="hold">
                            <p:stCondLst>
                              <p:cond delay="47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6"/>
                                        </p:tgtEl>
                                        <p:attrNameLst>
                                          <p:attrName>ppt_y</p:attrName>
                                        </p:attrNameLst>
                                      </p:cBhvr>
                                      <p:tavLst>
                                        <p:tav tm="0">
                                          <p:val>
                                            <p:strVal val="#ppt_y"/>
                                          </p:val>
                                        </p:tav>
                                        <p:tav tm="100000">
                                          <p:val>
                                            <p:strVal val="#ppt_y"/>
                                          </p:val>
                                        </p:tav>
                                      </p:tavLst>
                                    </p:anim>
                                    <p:anim calcmode="lin" valueType="num">
                                      <p:cBhvr>
                                        <p:cTn id="48"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6"/>
                                        </p:tgtEl>
                                      </p:cBhvr>
                                    </p:animEffect>
                                  </p:childTnLst>
                                </p:cTn>
                              </p:par>
                              <p:par>
                                <p:cTn id="51" presetID="26" presetClass="emph" presetSubtype="0" fill="hold" grpId="1" nodeType="withEffect">
                                  <p:stCondLst>
                                    <p:cond delay="1700"/>
                                  </p:stCondLst>
                                  <p:childTnLst>
                                    <p:animEffect transition="out" filter="fade">
                                      <p:cBhvr>
                                        <p:cTn id="52" dur="500" tmFilter="0, 0; .2, .5; .8, .5; 1, 0"/>
                                        <p:tgtEl>
                                          <p:spTgt spid="10"/>
                                        </p:tgtEl>
                                      </p:cBhvr>
                                    </p:animEffect>
                                    <p:animScale>
                                      <p:cBhvr>
                                        <p:cTn id="53" dur="250" autoRev="1" fill="hold"/>
                                        <p:tgtEl>
                                          <p:spTgt spid="10"/>
                                        </p:tgtEl>
                                      </p:cBhvr>
                                      <p:by x="105000" y="105000"/>
                                    </p:animScale>
                                  </p:childTnLst>
                                </p:cTn>
                              </p:par>
                              <p:par>
                                <p:cTn id="54" presetID="26" presetClass="emph" presetSubtype="0" fill="hold" grpId="1" nodeType="withEffect">
                                  <p:stCondLst>
                                    <p:cond delay="1700"/>
                                  </p:stCondLst>
                                  <p:childTnLst>
                                    <p:animEffect transition="out" filter="fade">
                                      <p:cBhvr>
                                        <p:cTn id="55" dur="500" tmFilter="0, 0; .2, .5; .8, .5; 1, 0"/>
                                        <p:tgtEl>
                                          <p:spTgt spid="9"/>
                                        </p:tgtEl>
                                      </p:cBhvr>
                                    </p:animEffect>
                                    <p:animScale>
                                      <p:cBhvr>
                                        <p:cTn id="56" dur="250" autoRev="1" fill="hold"/>
                                        <p:tgtEl>
                                          <p:spTgt spid="9"/>
                                        </p:tgtEl>
                                      </p:cBhvr>
                                      <p:by x="105000" y="105000"/>
                                    </p:animScale>
                                  </p:childTnLst>
                                </p:cTn>
                              </p:par>
                            </p:childTnLst>
                          </p:cTn>
                        </p:par>
                        <p:par>
                          <p:cTn id="57" fill="hold">
                            <p:stCondLst>
                              <p:cond delay="6900"/>
                            </p:stCondLst>
                            <p:childTnLst>
                              <p:par>
                                <p:cTn id="58" presetID="10" presetClass="entr" presetSubtype="0"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等腰三角形 17"/>
          <p:cNvSpPr/>
          <p:nvPr/>
        </p:nvSpPr>
        <p:spPr>
          <a:xfrm rot="10800000">
            <a:off x="-455141" y="-27383"/>
            <a:ext cx="13126262" cy="1908871"/>
          </a:xfrm>
          <a:prstGeom prst="triangle">
            <a:avLst/>
          </a:prstGeom>
          <a:solidFill>
            <a:schemeClr val="bg1">
              <a:lumMod val="75000"/>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0">
            <a:off x="0" y="-423"/>
            <a:ext cx="12193588" cy="1773238"/>
          </a:xfrm>
          <a:prstGeom prst="triangle">
            <a:avLst/>
          </a:prstGeom>
          <a:solidFill>
            <a:srgbClr val="12303C"/>
          </a:solidFill>
          <a:ln>
            <a:solidFill>
              <a:srgbClr val="1231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10800000">
            <a:off x="-448497" y="-91362"/>
            <a:ext cx="13126262" cy="1908871"/>
          </a:xfrm>
          <a:prstGeom prst="triangle">
            <a:avLst/>
          </a:prstGeom>
          <a:solidFill>
            <a:srgbClr val="223861">
              <a:alpha val="70000"/>
            </a:srgbClr>
          </a:solidFill>
          <a:ln>
            <a:solidFill>
              <a:srgbClr val="1430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6097587" y="1772816"/>
            <a:ext cx="0" cy="1008112"/>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2" name="文本框 9"/>
          <p:cNvSpPr txBox="1"/>
          <p:nvPr/>
        </p:nvSpPr>
        <p:spPr>
          <a:xfrm>
            <a:off x="6497536" y="2317314"/>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年度工作概述</a:t>
            </a:r>
            <a:r>
              <a:rPr lang="en-US" altLang="zh-CN" sz="1400" dirty="0">
                <a:solidFill>
                  <a:srgbClr val="223861"/>
                </a:solidFill>
                <a:latin typeface="微软雅黑" pitchFamily="34" charset="-122"/>
                <a:ea typeface="微软雅黑" pitchFamily="34" charset="-122"/>
              </a:rPr>
              <a:t>Job summary</a:t>
            </a:r>
            <a:endParaRPr lang="zh-CN" altLang="en-US" sz="1400" dirty="0">
              <a:solidFill>
                <a:srgbClr val="223861"/>
              </a:solidFill>
              <a:latin typeface="微软雅黑" pitchFamily="34" charset="-122"/>
              <a:ea typeface="微软雅黑" pitchFamily="34" charset="-122"/>
            </a:endParaRPr>
          </a:p>
        </p:txBody>
      </p:sp>
      <p:cxnSp>
        <p:nvCxnSpPr>
          <p:cNvPr id="23" name="直接连接符 22"/>
          <p:cNvCxnSpPr/>
          <p:nvPr/>
        </p:nvCxnSpPr>
        <p:spPr>
          <a:xfrm>
            <a:off x="6097587" y="2559921"/>
            <a:ext cx="0" cy="924198"/>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4" name="文本框 9"/>
          <p:cNvSpPr txBox="1"/>
          <p:nvPr/>
        </p:nvSpPr>
        <p:spPr>
          <a:xfrm>
            <a:off x="3507061" y="3439271"/>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工作完成情况</a:t>
            </a:r>
            <a:r>
              <a:rPr lang="en-US" altLang="zh-CN" sz="1400" dirty="0">
                <a:solidFill>
                  <a:srgbClr val="223861"/>
                </a:solidFill>
                <a:latin typeface="微软雅黑" pitchFamily="34" charset="-122"/>
                <a:ea typeface="微软雅黑" pitchFamily="34" charset="-122"/>
              </a:rPr>
              <a:t>Completion</a:t>
            </a:r>
            <a:endParaRPr lang="zh-CN" altLang="en-US" sz="1400" dirty="0">
              <a:solidFill>
                <a:srgbClr val="223861"/>
              </a:solidFill>
              <a:latin typeface="微软雅黑" pitchFamily="34" charset="-122"/>
              <a:ea typeface="微软雅黑" pitchFamily="34" charset="-122"/>
            </a:endParaRPr>
          </a:p>
        </p:txBody>
      </p:sp>
      <p:cxnSp>
        <p:nvCxnSpPr>
          <p:cNvPr id="25" name="直接连接符 24"/>
          <p:cNvCxnSpPr/>
          <p:nvPr/>
        </p:nvCxnSpPr>
        <p:spPr>
          <a:xfrm flipH="1">
            <a:off x="6097587" y="3592312"/>
            <a:ext cx="1" cy="888891"/>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6" name="文本框 9"/>
          <p:cNvSpPr txBox="1"/>
          <p:nvPr/>
        </p:nvSpPr>
        <p:spPr>
          <a:xfrm>
            <a:off x="6539105" y="4563555"/>
            <a:ext cx="2103040" cy="715581"/>
          </a:xfrm>
          <a:prstGeom prst="rect">
            <a:avLst/>
          </a:prstGeom>
          <a:noFill/>
        </p:spPr>
        <p:txBody>
          <a:bodyPr wrap="square" lIns="68580" tIns="34290" rIns="68580" bIns="34290" rtlCol="0">
            <a:spAutoFit/>
          </a:bodyPr>
          <a:lstStyle/>
          <a:p>
            <a:pPr algn="ctr"/>
            <a:r>
              <a:rPr lang="zh-CN" altLang="en-US" sz="2400" b="1" dirty="0">
                <a:solidFill>
                  <a:srgbClr val="223861"/>
                </a:solidFill>
                <a:latin typeface="+mj-ea"/>
                <a:ea typeface="+mj-ea"/>
              </a:rPr>
              <a:t>项目成果展示</a:t>
            </a:r>
            <a:r>
              <a:rPr lang="en-US" altLang="zh-CN" dirty="0">
                <a:solidFill>
                  <a:srgbClr val="223861"/>
                </a:solidFill>
                <a:latin typeface="+mj-ea"/>
                <a:ea typeface="+mj-ea"/>
              </a:rPr>
              <a:t/>
            </a:r>
            <a:br>
              <a:rPr lang="en-US" altLang="zh-CN" dirty="0">
                <a:solidFill>
                  <a:srgbClr val="223861"/>
                </a:solidFill>
                <a:latin typeface="+mj-ea"/>
                <a:ea typeface="+mj-ea"/>
              </a:rPr>
            </a:br>
            <a:r>
              <a:rPr lang="en-US" altLang="zh-CN" dirty="0">
                <a:solidFill>
                  <a:srgbClr val="223861"/>
                </a:solidFill>
                <a:latin typeface="+mj-ea"/>
                <a:ea typeface="+mj-ea"/>
              </a:rPr>
              <a:t>Achievement</a:t>
            </a:r>
          </a:p>
        </p:txBody>
      </p:sp>
      <p:cxnSp>
        <p:nvCxnSpPr>
          <p:cNvPr id="27" name="直接连接符 26"/>
          <p:cNvCxnSpPr/>
          <p:nvPr/>
        </p:nvCxnSpPr>
        <p:spPr>
          <a:xfrm>
            <a:off x="6097588" y="5024745"/>
            <a:ext cx="0" cy="665312"/>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8" name="Oval 4"/>
          <p:cNvSpPr/>
          <p:nvPr/>
        </p:nvSpPr>
        <p:spPr>
          <a:xfrm>
            <a:off x="5784359" y="2245306"/>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KSO_Shape"/>
          <p:cNvSpPr>
            <a:spLocks/>
          </p:cNvSpPr>
          <p:nvPr/>
        </p:nvSpPr>
        <p:spPr bwMode="auto">
          <a:xfrm>
            <a:off x="5871078" y="2413976"/>
            <a:ext cx="442533" cy="30387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0" name="Oval 4"/>
          <p:cNvSpPr/>
          <p:nvPr/>
        </p:nvSpPr>
        <p:spPr>
          <a:xfrm>
            <a:off x="5784359" y="3415665"/>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1" name="KSO_Shape"/>
          <p:cNvSpPr>
            <a:spLocks/>
          </p:cNvSpPr>
          <p:nvPr/>
        </p:nvSpPr>
        <p:spPr bwMode="auto">
          <a:xfrm>
            <a:off x="5912647" y="3594611"/>
            <a:ext cx="369883" cy="3150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Oval 4"/>
          <p:cNvSpPr/>
          <p:nvPr/>
        </p:nvSpPr>
        <p:spPr>
          <a:xfrm>
            <a:off x="5784359" y="4491547"/>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3" name="KSO_Shape"/>
          <p:cNvSpPr>
            <a:spLocks/>
          </p:cNvSpPr>
          <p:nvPr/>
        </p:nvSpPr>
        <p:spPr bwMode="auto">
          <a:xfrm>
            <a:off x="5912647" y="4608000"/>
            <a:ext cx="400058" cy="39605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4" name="Rectangle 45"/>
          <p:cNvSpPr>
            <a:spLocks/>
          </p:cNvSpPr>
          <p:nvPr/>
        </p:nvSpPr>
        <p:spPr bwMode="auto">
          <a:xfrm>
            <a:off x="2325717" y="464350"/>
            <a:ext cx="7588294" cy="5940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a:solidFill>
                  <a:schemeClr val="bg1"/>
                </a:solidFill>
                <a:latin typeface="微软雅黑"/>
                <a:ea typeface="微软雅黑"/>
                <a:cs typeface="Bebas Neue" charset="0"/>
                <a:sym typeface="Bebas Neue" charset="0"/>
              </a:rPr>
              <a:t>目录</a:t>
            </a:r>
            <a:r>
              <a:rPr lang="en-US" altLang="zh-CN" sz="3600" b="1" dirty="0">
                <a:solidFill>
                  <a:schemeClr val="bg1"/>
                </a:solidFill>
                <a:latin typeface="微软雅黑"/>
                <a:ea typeface="微软雅黑"/>
                <a:cs typeface="Bebas Neue" charset="0"/>
                <a:sym typeface="Bebas Neue" charset="0"/>
              </a:rPr>
              <a:t>/Contents</a:t>
            </a:r>
          </a:p>
        </p:txBody>
      </p:sp>
      <p:sp>
        <p:nvSpPr>
          <p:cNvPr id="36" name="文本框 9"/>
          <p:cNvSpPr txBox="1"/>
          <p:nvPr/>
        </p:nvSpPr>
        <p:spPr>
          <a:xfrm>
            <a:off x="3473609" y="5637019"/>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新年工作计划</a:t>
            </a:r>
            <a:r>
              <a:rPr lang="en-US" altLang="zh-CN" sz="1400" dirty="0">
                <a:solidFill>
                  <a:srgbClr val="223861"/>
                </a:solidFill>
                <a:latin typeface="微软雅黑" pitchFamily="34" charset="-122"/>
                <a:ea typeface="微软雅黑" pitchFamily="34" charset="-122"/>
              </a:rPr>
              <a:t>Work plan</a:t>
            </a:r>
            <a:endParaRPr lang="zh-CN" altLang="en-US" sz="1400" dirty="0">
              <a:solidFill>
                <a:srgbClr val="223861"/>
              </a:solidFill>
              <a:latin typeface="微软雅黑" pitchFamily="34" charset="-122"/>
              <a:ea typeface="微软雅黑" pitchFamily="34" charset="-122"/>
            </a:endParaRPr>
          </a:p>
        </p:txBody>
      </p:sp>
      <p:cxnSp>
        <p:nvCxnSpPr>
          <p:cNvPr id="37" name="直接连接符 36"/>
          <p:cNvCxnSpPr/>
          <p:nvPr/>
        </p:nvCxnSpPr>
        <p:spPr>
          <a:xfrm>
            <a:off x="6097587" y="5987967"/>
            <a:ext cx="0" cy="887107"/>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39" name="Oval 4"/>
          <p:cNvSpPr/>
          <p:nvPr/>
        </p:nvSpPr>
        <p:spPr>
          <a:xfrm>
            <a:off x="5784359" y="5565011"/>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41" name="KSO_Shape"/>
          <p:cNvSpPr>
            <a:spLocks/>
          </p:cNvSpPr>
          <p:nvPr/>
        </p:nvSpPr>
        <p:spPr bwMode="auto">
          <a:xfrm>
            <a:off x="5912646" y="5690057"/>
            <a:ext cx="403977" cy="3433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5" name="矩形 34"/>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56755291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1000"/>
                                        <p:tgtEl>
                                          <p:spTgt spid="34"/>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500"/>
                                        <p:tgtEl>
                                          <p:spTgt spid="21"/>
                                        </p:tgtEl>
                                      </p:cBhvr>
                                    </p:animEffect>
                                  </p:childTnLst>
                                </p:cTn>
                              </p:par>
                              <p:par>
                                <p:cTn id="12" presetID="21" presetClass="entr" presetSubtype="1" fill="hold" grpId="0" nodeType="withEffect">
                                  <p:stCondLst>
                                    <p:cond delay="500"/>
                                  </p:stCondLst>
                                  <p:childTnLst>
                                    <p:set>
                                      <p:cBhvr>
                                        <p:cTn id="13" dur="1" fill="hold">
                                          <p:stCondLst>
                                            <p:cond delay="0"/>
                                          </p:stCondLst>
                                        </p:cTn>
                                        <p:tgtEl>
                                          <p:spTgt spid="28"/>
                                        </p:tgtEl>
                                        <p:attrNameLst>
                                          <p:attrName>style.visibility</p:attrName>
                                        </p:attrNameLst>
                                      </p:cBhvr>
                                      <p:to>
                                        <p:strVal val="visible"/>
                                      </p:to>
                                    </p:set>
                                    <p:animEffect transition="in" filter="wheel(1)">
                                      <p:cBhvr>
                                        <p:cTn id="14" dur="400"/>
                                        <p:tgtEl>
                                          <p:spTgt spid="28"/>
                                        </p:tgtEl>
                                      </p:cBhvr>
                                    </p:animEffect>
                                  </p:childTnLst>
                                </p:cTn>
                              </p:par>
                              <p:par>
                                <p:cTn id="15" presetID="42" presetClass="entr" presetSubtype="0" fill="hold" grpId="0"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par>
                                <p:cTn id="28" presetID="21" presetClass="entr" presetSubtype="1"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wheel(1)">
                                      <p:cBhvr>
                                        <p:cTn id="30" dur="400"/>
                                        <p:tgtEl>
                                          <p:spTgt spid="30"/>
                                        </p:tgtEl>
                                      </p:cBhvr>
                                    </p:animEffect>
                                  </p:childTnLst>
                                </p:cTn>
                              </p:par>
                              <p:par>
                                <p:cTn id="31" presetID="42" presetClass="entr" presetSubtype="0" fill="hold" grpId="0" nodeType="withEffect">
                                  <p:stCondLst>
                                    <p:cond delay="50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0-#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up)">
                                      <p:cBhvr>
                                        <p:cTn id="43" dur="500"/>
                                        <p:tgtEl>
                                          <p:spTgt spid="25"/>
                                        </p:tgtEl>
                                      </p:cBhvr>
                                    </p:animEffect>
                                  </p:childTnLst>
                                </p:cTn>
                              </p:par>
                              <p:par>
                                <p:cTn id="44" presetID="21" presetClass="entr" presetSubtype="1" fill="hold" grpId="0" nodeType="withEffect">
                                  <p:stCondLst>
                                    <p:cond delay="500"/>
                                  </p:stCondLst>
                                  <p:childTnLst>
                                    <p:set>
                                      <p:cBhvr>
                                        <p:cTn id="45" dur="1" fill="hold">
                                          <p:stCondLst>
                                            <p:cond delay="0"/>
                                          </p:stCondLst>
                                        </p:cTn>
                                        <p:tgtEl>
                                          <p:spTgt spid="32"/>
                                        </p:tgtEl>
                                        <p:attrNameLst>
                                          <p:attrName>style.visibility</p:attrName>
                                        </p:attrNameLst>
                                      </p:cBhvr>
                                      <p:to>
                                        <p:strVal val="visible"/>
                                      </p:to>
                                    </p:set>
                                    <p:animEffect transition="in" filter="wheel(1)">
                                      <p:cBhvr>
                                        <p:cTn id="46" dur="400"/>
                                        <p:tgtEl>
                                          <p:spTgt spid="32"/>
                                        </p:tgtEl>
                                      </p:cBhvr>
                                    </p:animEffect>
                                  </p:childTnLst>
                                </p:cTn>
                              </p:par>
                              <p:par>
                                <p:cTn id="47" presetID="42" presetClass="entr" presetSubtype="0" fill="hold" grpId="0" nodeType="withEffect">
                                  <p:stCondLst>
                                    <p:cond delay="5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1000" fill="hold"/>
                                        <p:tgtEl>
                                          <p:spTgt spid="33"/>
                                        </p:tgtEl>
                                        <p:attrNameLst>
                                          <p:attrName>ppt_y</p:attrName>
                                        </p:attrNameLst>
                                      </p:cBhvr>
                                      <p:tavLst>
                                        <p:tav tm="0">
                                          <p:val>
                                            <p:strVal val="#ppt_y+.1"/>
                                          </p:val>
                                        </p:tav>
                                        <p:tav tm="100000">
                                          <p:val>
                                            <p:strVal val="#ppt_y"/>
                                          </p:val>
                                        </p:tav>
                                      </p:tavLst>
                                    </p:anim>
                                  </p:childTnLst>
                                </p:cTn>
                              </p:par>
                              <p:par>
                                <p:cTn id="52" presetID="2" presetClass="entr" presetSubtype="8"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up)">
                                      <p:cBhvr>
                                        <p:cTn id="59" dur="500"/>
                                        <p:tgtEl>
                                          <p:spTgt spid="27"/>
                                        </p:tgtEl>
                                      </p:cBhvr>
                                    </p:animEffect>
                                  </p:childTnLst>
                                </p:cTn>
                              </p:par>
                              <p:par>
                                <p:cTn id="60" presetID="21" presetClass="entr" presetSubtype="1" fill="hold" grpId="0" nodeType="withEffect">
                                  <p:stCondLst>
                                    <p:cond delay="500"/>
                                  </p:stCondLst>
                                  <p:childTnLst>
                                    <p:set>
                                      <p:cBhvr>
                                        <p:cTn id="61" dur="1" fill="hold">
                                          <p:stCondLst>
                                            <p:cond delay="0"/>
                                          </p:stCondLst>
                                        </p:cTn>
                                        <p:tgtEl>
                                          <p:spTgt spid="39"/>
                                        </p:tgtEl>
                                        <p:attrNameLst>
                                          <p:attrName>style.visibility</p:attrName>
                                        </p:attrNameLst>
                                      </p:cBhvr>
                                      <p:to>
                                        <p:strVal val="visible"/>
                                      </p:to>
                                    </p:set>
                                    <p:animEffect transition="in" filter="wheel(1)">
                                      <p:cBhvr>
                                        <p:cTn id="62" dur="400"/>
                                        <p:tgtEl>
                                          <p:spTgt spid="39"/>
                                        </p:tgtEl>
                                      </p:cBhvr>
                                    </p:animEffect>
                                  </p:childTnLst>
                                </p:cTn>
                              </p:par>
                              <p:par>
                                <p:cTn id="63" presetID="42" presetClass="entr" presetSubtype="0" fill="hold" grpId="0" nodeType="withEffect">
                                  <p:stCondLst>
                                    <p:cond delay="50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1000" fill="hold"/>
                                        <p:tgtEl>
                                          <p:spTgt spid="41"/>
                                        </p:tgtEl>
                                        <p:attrNameLst>
                                          <p:attrName>ppt_y</p:attrName>
                                        </p:attrNameLst>
                                      </p:cBhvr>
                                      <p:tavLst>
                                        <p:tav tm="0">
                                          <p:val>
                                            <p:strVal val="#ppt_y+.1"/>
                                          </p:val>
                                        </p:tav>
                                        <p:tav tm="100000">
                                          <p:val>
                                            <p:strVal val="#ppt_y"/>
                                          </p:val>
                                        </p:tav>
                                      </p:tavLst>
                                    </p:anim>
                                  </p:childTnLst>
                                </p:cTn>
                              </p:par>
                              <p:par>
                                <p:cTn id="68" presetID="2" presetClass="entr" presetSubtype="8" fill="hold" grpId="0" nodeType="withEffect">
                                  <p:stCondLst>
                                    <p:cond delay="50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0-#ppt_w/2"/>
                                          </p:val>
                                        </p:tav>
                                        <p:tav tm="100000">
                                          <p:val>
                                            <p:strVal val="#ppt_x"/>
                                          </p:val>
                                        </p:tav>
                                      </p:tavLst>
                                    </p:anim>
                                    <p:anim calcmode="lin" valueType="num">
                                      <p:cBhvr additive="base">
                                        <p:cTn id="71" dur="500" fill="hold"/>
                                        <p:tgtEl>
                                          <p:spTgt spid="36"/>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22" presetClass="entr" presetSubtype="1"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8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8" grpId="0" animBg="1"/>
      <p:bldP spid="29" grpId="0" animBg="1"/>
      <p:bldP spid="30" grpId="0" animBg="1"/>
      <p:bldP spid="31" grpId="0" animBg="1"/>
      <p:bldP spid="32" grpId="0" animBg="1"/>
      <p:bldP spid="33" grpId="0" animBg="1"/>
      <p:bldP spid="34" grpId="0"/>
      <p:bldP spid="36" grpId="0"/>
      <p:bldP spid="39" grpId="0" animBg="1"/>
      <p:bldP spid="41"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年度工作概述</a:t>
            </a:r>
          </a:p>
        </p:txBody>
      </p:sp>
      <p:sp>
        <p:nvSpPr>
          <p:cNvPr id="17" name="Rectangle 14"/>
          <p:cNvSpPr>
            <a:spLocks noChangeArrowheads="1"/>
          </p:cNvSpPr>
          <p:nvPr/>
        </p:nvSpPr>
        <p:spPr bwMode="auto">
          <a:xfrm>
            <a:off x="5605198" y="1840293"/>
            <a:ext cx="1817805"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spc="300" dirty="0">
                <a:solidFill>
                  <a:srgbClr val="223861"/>
                </a:solidFill>
                <a:latin typeface="微软雅黑" panose="020B0503020204020204" pitchFamily="34" charset="-122"/>
              </a:rPr>
              <a:t>01</a:t>
            </a:r>
            <a:endParaRPr lang="zh-CN" altLang="en-US" sz="11000" b="1" spc="300"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solidFill>
              <a:srgbClr val="112F3A"/>
            </a:solid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pic>
        <p:nvPicPr>
          <p:cNvPr id="18" name="图片 17"/>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Job Summary</a:t>
            </a:r>
            <a:endParaRPr lang="zh-CN" altLang="en-US" sz="3600" dirty="0">
              <a:solidFill>
                <a:srgbClr val="223861"/>
              </a:solidFill>
              <a:latin typeface="微软雅黑" pitchFamily="34" charset="-122"/>
              <a:ea typeface="微软雅黑" pitchFamily="34" charset="-122"/>
            </a:endParaRPr>
          </a:p>
        </p:txBody>
      </p:sp>
      <p:grpSp>
        <p:nvGrpSpPr>
          <p:cNvPr id="13" name="组合 12"/>
          <p:cNvGrpSpPr/>
          <p:nvPr/>
        </p:nvGrpSpPr>
        <p:grpSpPr>
          <a:xfrm>
            <a:off x="4776" y="3470785"/>
            <a:ext cx="12188690" cy="3387215"/>
            <a:chOff x="4776" y="3470785"/>
            <a:chExt cx="12188690" cy="3387215"/>
          </a:xfrm>
        </p:grpSpPr>
        <p:pic>
          <p:nvPicPr>
            <p:cNvPr id="14" name="图片 1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776" y="3470785"/>
              <a:ext cx="12188690" cy="3387215"/>
            </a:xfrm>
            <a:prstGeom prst="rect">
              <a:avLst/>
            </a:prstGeom>
          </p:spPr>
        </p:pic>
        <p:sp>
          <p:nvSpPr>
            <p:cNvPr id="15" name="矩形 14"/>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21" name="矩形 20"/>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xmlns="" val="532108127"/>
      </p:ext>
    </p:extLst>
  </p:cSld>
  <p:clrMapOvr>
    <a:masterClrMapping/>
  </p:clrMapOvr>
  <mc:AlternateContent xmlns:mc="http://schemas.openxmlformats.org/markup-compatibility/2006">
    <mc:Choice xmlns:p14="http://schemas.microsoft.com/office/powerpoint/2010/main" xmlns=""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3"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3"/>
      <p:bldP spid="17" grpId="0"/>
      <p:bldP spid="7"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181803"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年度工作概况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7"/>
          <p:cNvGrpSpPr/>
          <p:nvPr/>
        </p:nvGrpSpPr>
        <p:grpSpPr>
          <a:xfrm>
            <a:off x="1749820" y="1614934"/>
            <a:ext cx="1989667" cy="1744135"/>
            <a:chOff x="0" y="1617134"/>
            <a:chExt cx="1989667" cy="1744134"/>
          </a:xfrm>
          <a:solidFill>
            <a:srgbClr val="223861"/>
          </a:solidFill>
          <a:effectLst>
            <a:outerShdw blurRad="101600" dist="50800" dir="8100000" algn="tr" rotWithShape="0">
              <a:prstClr val="black">
                <a:alpha val="40000"/>
              </a:prstClr>
            </a:outerShdw>
          </a:effectLst>
        </p:grpSpPr>
        <p:sp>
          <p:nvSpPr>
            <p:cNvPr id="44" name="Rectangle 4"/>
            <p:cNvSpPr/>
            <p:nvPr/>
          </p:nvSpPr>
          <p:spPr bwMode="auto">
            <a:xfrm>
              <a:off x="0" y="1617134"/>
              <a:ext cx="1989667" cy="1744134"/>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vert="horz" wrap="square" lIns="121920" tIns="60960" rIns="121920" bIns="60960" numCol="1" rtlCol="0" anchor="t" anchorCtr="0" compatLnSpc="1"/>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90"/>
            </a:p>
          </p:txBody>
        </p:sp>
        <p:sp>
          <p:nvSpPr>
            <p:cNvPr id="45" name="Rectangle 14"/>
            <p:cNvSpPr/>
            <p:nvPr/>
          </p:nvSpPr>
          <p:spPr>
            <a:xfrm>
              <a:off x="82295" y="2132948"/>
              <a:ext cx="1825075" cy="738664"/>
            </a:xfrm>
            <a:prstGeom prst="rect">
              <a:avLst/>
            </a:prstGeom>
            <a:grp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35" name="Group 18"/>
          <p:cNvGrpSpPr/>
          <p:nvPr/>
        </p:nvGrpSpPr>
        <p:grpSpPr>
          <a:xfrm>
            <a:off x="3739487" y="3359069"/>
            <a:ext cx="1989667" cy="1744135"/>
            <a:chOff x="1989667" y="3361268"/>
            <a:chExt cx="1989667" cy="1744134"/>
          </a:xfrm>
          <a:solidFill>
            <a:srgbClr val="223861"/>
          </a:solidFill>
        </p:grpSpPr>
        <p:sp>
          <p:nvSpPr>
            <p:cNvPr id="42" name="Rectangle 5"/>
            <p:cNvSpPr/>
            <p:nvPr/>
          </p:nvSpPr>
          <p:spPr bwMode="auto">
            <a:xfrm>
              <a:off x="1989667" y="3361268"/>
              <a:ext cx="1989667" cy="1744134"/>
            </a:xfrm>
            <a:prstGeom prst="rect">
              <a:avLst/>
            </a:prstGeom>
            <a:grpFill/>
            <a:ln>
              <a:noFill/>
            </a:ln>
          </p:spPr>
          <p:style>
            <a:lnRef idx="1">
              <a:schemeClr val="accent2"/>
            </a:lnRef>
            <a:fillRef idx="3">
              <a:schemeClr val="accent2"/>
            </a:fillRef>
            <a:effectRef idx="2">
              <a:schemeClr val="accent2"/>
            </a:effectRef>
            <a:fontRef idx="minor">
              <a:schemeClr val="lt1"/>
            </a:fontRef>
          </p:style>
          <p:txBody>
            <a:bodyPr vert="horz" wrap="square" lIns="121920" tIns="60960" rIns="121920" bIns="60960" numCol="1" rtlCol="0" anchor="t" anchorCtr="0" compatLnSpc="1"/>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90"/>
            </a:p>
          </p:txBody>
        </p:sp>
        <p:sp>
          <p:nvSpPr>
            <p:cNvPr id="43" name="Rectangle 15"/>
            <p:cNvSpPr/>
            <p:nvPr/>
          </p:nvSpPr>
          <p:spPr>
            <a:xfrm>
              <a:off x="2067220" y="3877676"/>
              <a:ext cx="1825075" cy="738664"/>
            </a:xfrm>
            <a:prstGeom prst="rect">
              <a:avLst/>
            </a:prstGeom>
            <a:grp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pic>
        <p:nvPicPr>
          <p:cNvPr id="37" name="图片占位符 10"/>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1741352" y="3356699"/>
            <a:ext cx="1993392" cy="1746504"/>
          </a:xfrm>
          <a:prstGeom prst="rect">
            <a:avLst/>
          </a:prstGeom>
        </p:spPr>
      </p:pic>
      <p:pic>
        <p:nvPicPr>
          <p:cNvPr id="38" name="图片占位符 11"/>
          <p:cNvPicPr>
            <a:picLocks noChangeAspect="1"/>
          </p:cNvPicPr>
          <p:nvPr/>
        </p:nvPicPr>
        <p:blipFill>
          <a:blip r:embed="rId4" cstate="screen">
            <a:extLst>
              <a:ext uri="{28A0092B-C50C-407E-A947-70E740481C1C}">
                <a14:useLocalDpi xmlns:a14="http://schemas.microsoft.com/office/drawing/2010/main" xmlns=""/>
              </a:ext>
            </a:extLst>
          </a:blip>
          <a:srcRect/>
          <a:stretch>
            <a:fillRect/>
          </a:stretch>
        </p:blipFill>
        <p:spPr>
          <a:xfrm>
            <a:off x="3747952" y="5107521"/>
            <a:ext cx="1993392" cy="1746504"/>
          </a:xfrm>
          <a:prstGeom prst="rect">
            <a:avLst/>
          </a:prstGeom>
        </p:spPr>
      </p:pic>
      <p:pic>
        <p:nvPicPr>
          <p:cNvPr id="46" name="图片占位符 9"/>
          <p:cNvPicPr>
            <a:picLocks noChangeAspect="1"/>
          </p:cNvPicPr>
          <p:nvPr/>
        </p:nvPicPr>
        <p:blipFill>
          <a:blip r:embed="rId5" cstate="screen">
            <a:extLst>
              <a:ext uri="{28A0092B-C50C-407E-A947-70E740481C1C}">
                <a14:useLocalDpi xmlns:a14="http://schemas.microsoft.com/office/drawing/2010/main" xmlns=""/>
              </a:ext>
            </a:extLst>
          </a:blip>
          <a:srcRect/>
          <a:stretch>
            <a:fillRect/>
          </a:stretch>
        </p:blipFill>
        <p:spPr>
          <a:xfrm>
            <a:off x="3757447" y="1603325"/>
            <a:ext cx="1993392" cy="1746504"/>
          </a:xfrm>
          <a:prstGeom prst="rect">
            <a:avLst/>
          </a:prstGeom>
        </p:spPr>
      </p:pic>
      <p:sp>
        <p:nvSpPr>
          <p:cNvPr id="47" name="Rectangle 23"/>
          <p:cNvSpPr/>
          <p:nvPr/>
        </p:nvSpPr>
        <p:spPr>
          <a:xfrm>
            <a:off x="6600361" y="3044481"/>
            <a:ext cx="4864539" cy="1395190"/>
          </a:xfrm>
          <a:prstGeom prst="rect">
            <a:avLst/>
          </a:prstGeom>
        </p:spPr>
        <p:txBody>
          <a:bodyPr wrap="square" lIns="91440" tIns="45720" rIns="91440" bIns="4572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100" dirty="0">
                <a:solidFill>
                  <a:srgbClr val="151515"/>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请替换文字内容，添加相关标题，修改文字内容，也可以直接复制你的内容到此。请替换文字内容，添加相关标题，修改文字内容，</a:t>
            </a:r>
            <a:endParaRPr lang="en-US" altLang="zh-CN" sz="1100" b="1" dirty="0">
              <a:solidFill>
                <a:srgbClr val="151515"/>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xmlns="" val="411565851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1">
                                            <p:txEl>
                                              <p:pRg st="0" end="0"/>
                                            </p:txEl>
                                          </p:spTgt>
                                        </p:tgtEl>
                                        <p:attrNameLst>
                                          <p:attrName>style.visibility</p:attrName>
                                        </p:attrNameLst>
                                      </p:cBhvr>
                                      <p:to>
                                        <p:strVal val="visible"/>
                                      </p:to>
                                    </p:set>
                                    <p:anim calcmode="lin" valueType="num">
                                      <p:cBhvr additive="base">
                                        <p:cTn id="7" dur="500" fill="hold"/>
                                        <p:tgtEl>
                                          <p:spTgt spid="4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8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uild="p"/>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5181803" y="319107"/>
            <a:ext cx="210826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市场占有率</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grpSp>
        <p:nvGrpSpPr>
          <p:cNvPr id="95" name="组合 94"/>
          <p:cNvGrpSpPr/>
          <p:nvPr/>
        </p:nvGrpSpPr>
        <p:grpSpPr>
          <a:xfrm>
            <a:off x="1987406" y="785338"/>
            <a:ext cx="6625378" cy="5258845"/>
            <a:chOff x="1078363" y="938021"/>
            <a:chExt cx="6625378" cy="5258845"/>
          </a:xfrm>
          <a:solidFill>
            <a:srgbClr val="526273"/>
          </a:solidFill>
        </p:grpSpPr>
        <p:sp>
          <p:nvSpPr>
            <p:cNvPr id="110" name="Freeform 6"/>
            <p:cNvSpPr/>
            <p:nvPr/>
          </p:nvSpPr>
          <p:spPr bwMode="auto">
            <a:xfrm>
              <a:off x="6758170" y="5418722"/>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1" name="Freeform 8"/>
            <p:cNvSpPr/>
            <p:nvPr/>
          </p:nvSpPr>
          <p:spPr bwMode="auto">
            <a:xfrm>
              <a:off x="3661543" y="4768144"/>
              <a:ext cx="1164026" cy="1283618"/>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2" name="Freeform 9"/>
            <p:cNvSpPr/>
            <p:nvPr/>
          </p:nvSpPr>
          <p:spPr bwMode="auto">
            <a:xfrm>
              <a:off x="4642194" y="5273617"/>
              <a:ext cx="990220" cy="752630"/>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3" name="Freeform 10"/>
            <p:cNvSpPr/>
            <p:nvPr/>
          </p:nvSpPr>
          <p:spPr bwMode="auto">
            <a:xfrm>
              <a:off x="6185724" y="4892519"/>
              <a:ext cx="554905" cy="730306"/>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4" name="Freeform 11"/>
            <p:cNvSpPr/>
            <p:nvPr/>
          </p:nvSpPr>
          <p:spPr bwMode="auto">
            <a:xfrm>
              <a:off x="4509847" y="4788872"/>
              <a:ext cx="798873" cy="717550"/>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5" name="Freeform 12"/>
            <p:cNvSpPr/>
            <p:nvPr/>
          </p:nvSpPr>
          <p:spPr bwMode="auto">
            <a:xfrm>
              <a:off x="5190721" y="4638984"/>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6" name="Freeform 13"/>
            <p:cNvSpPr/>
            <p:nvPr/>
          </p:nvSpPr>
          <p:spPr bwMode="auto">
            <a:xfrm>
              <a:off x="5831733" y="4618255"/>
              <a:ext cx="625066"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7" name="Freeform 14"/>
            <p:cNvSpPr/>
            <p:nvPr/>
          </p:nvSpPr>
          <p:spPr bwMode="auto">
            <a:xfrm>
              <a:off x="3726919" y="3988405"/>
              <a:ext cx="1288401"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8" name="Freeform 15"/>
            <p:cNvSpPr/>
            <p:nvPr/>
          </p:nvSpPr>
          <p:spPr bwMode="auto">
            <a:xfrm>
              <a:off x="1322330" y="3372907"/>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9" name="Freeform 16"/>
            <p:cNvSpPr/>
            <p:nvPr/>
          </p:nvSpPr>
          <p:spPr bwMode="auto">
            <a:xfrm>
              <a:off x="6404179" y="4524176"/>
              <a:ext cx="487934"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0" name="Freeform 17"/>
            <p:cNvSpPr/>
            <p:nvPr/>
          </p:nvSpPr>
          <p:spPr bwMode="auto">
            <a:xfrm>
              <a:off x="4747435" y="4307317"/>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1" name="Freeform 18"/>
            <p:cNvSpPr/>
            <p:nvPr/>
          </p:nvSpPr>
          <p:spPr bwMode="auto">
            <a:xfrm>
              <a:off x="5134912" y="4174969"/>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2" name="Freeform 19"/>
            <p:cNvSpPr/>
            <p:nvPr/>
          </p:nvSpPr>
          <p:spPr bwMode="auto">
            <a:xfrm>
              <a:off x="5960892" y="3903895"/>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3" name="Freeform 20"/>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4" name="Freeform 21"/>
            <p:cNvSpPr/>
            <p:nvPr/>
          </p:nvSpPr>
          <p:spPr bwMode="auto">
            <a:xfrm>
              <a:off x="5382068" y="3663116"/>
              <a:ext cx="739874" cy="739874"/>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5" name="Freeform 22"/>
            <p:cNvSpPr/>
            <p:nvPr/>
          </p:nvSpPr>
          <p:spPr bwMode="auto">
            <a:xfrm>
              <a:off x="4792082" y="3179966"/>
              <a:ext cx="652174"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6" name="Freeform 23"/>
            <p:cNvSpPr/>
            <p:nvPr/>
          </p:nvSpPr>
          <p:spPr bwMode="auto">
            <a:xfrm>
              <a:off x="2797294" y="3105022"/>
              <a:ext cx="1647176"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7" name="Freeform 24"/>
            <p:cNvSpPr/>
            <p:nvPr/>
          </p:nvSpPr>
          <p:spPr bwMode="auto">
            <a:xfrm>
              <a:off x="5340610" y="3002970"/>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8" name="Freeform 25"/>
            <p:cNvSpPr/>
            <p:nvPr/>
          </p:nvSpPr>
          <p:spPr bwMode="auto">
            <a:xfrm>
              <a:off x="5929001" y="3344205"/>
              <a:ext cx="848304"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9" name="Freeform 26"/>
            <p:cNvSpPr/>
            <p:nvPr/>
          </p:nvSpPr>
          <p:spPr bwMode="auto">
            <a:xfrm>
              <a:off x="4616681" y="3210262"/>
              <a:ext cx="365154"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0" name="Freeform 27"/>
            <p:cNvSpPr/>
            <p:nvPr/>
          </p:nvSpPr>
          <p:spPr bwMode="auto">
            <a:xfrm>
              <a:off x="5705763" y="2631439"/>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1" name="Freeform 28"/>
            <p:cNvSpPr/>
            <p:nvPr/>
          </p:nvSpPr>
          <p:spPr bwMode="auto">
            <a:xfrm>
              <a:off x="1078363" y="1494520"/>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2" name="Freeform 29"/>
            <p:cNvSpPr/>
            <p:nvPr/>
          </p:nvSpPr>
          <p:spPr bwMode="auto">
            <a:xfrm>
              <a:off x="3851295"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3" name="Freeform 30"/>
            <p:cNvSpPr/>
            <p:nvPr/>
          </p:nvSpPr>
          <p:spPr bwMode="auto">
            <a:xfrm>
              <a:off x="5897110" y="2910486"/>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4" name="Freeform 31"/>
            <p:cNvSpPr/>
            <p:nvPr/>
          </p:nvSpPr>
          <p:spPr bwMode="auto">
            <a:xfrm>
              <a:off x="6284587" y="2452849"/>
              <a:ext cx="782927" cy="744658"/>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5" name="Freeform 32"/>
            <p:cNvSpPr/>
            <p:nvPr/>
          </p:nvSpPr>
          <p:spPr bwMode="auto">
            <a:xfrm>
              <a:off x="6442448" y="2012752"/>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6" name="Freeform 33"/>
            <p:cNvSpPr/>
            <p:nvPr/>
          </p:nvSpPr>
          <p:spPr bwMode="auto">
            <a:xfrm>
              <a:off x="6230372"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7" name="Freeform 34"/>
            <p:cNvSpPr/>
            <p:nvPr/>
          </p:nvSpPr>
          <p:spPr bwMode="auto">
            <a:xfrm>
              <a:off x="3253337" y="2577224"/>
              <a:ext cx="1873603" cy="1671094"/>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8" name="Freeform 35"/>
            <p:cNvSpPr/>
            <p:nvPr/>
          </p:nvSpPr>
          <p:spPr bwMode="auto">
            <a:xfrm>
              <a:off x="5313503" y="5394804"/>
              <a:ext cx="1038056" cy="802062"/>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grpSp>
      <p:sp>
        <p:nvSpPr>
          <p:cNvPr id="96" name="椭圆 95"/>
          <p:cNvSpPr/>
          <p:nvPr/>
        </p:nvSpPr>
        <p:spPr bwMode="auto">
          <a:xfrm>
            <a:off x="5975515" y="1908253"/>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7" name="椭圆 96"/>
          <p:cNvSpPr/>
          <p:nvPr/>
        </p:nvSpPr>
        <p:spPr bwMode="auto">
          <a:xfrm>
            <a:off x="5638267" y="3353227"/>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98" name="椭圆 97"/>
          <p:cNvSpPr/>
          <p:nvPr/>
        </p:nvSpPr>
        <p:spPr bwMode="auto">
          <a:xfrm>
            <a:off x="4158927" y="3557300"/>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99" name="椭圆 98"/>
          <p:cNvSpPr/>
          <p:nvPr/>
        </p:nvSpPr>
        <p:spPr bwMode="auto">
          <a:xfrm>
            <a:off x="5938044" y="4486301"/>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100" name="Freeform 5"/>
          <p:cNvSpPr>
            <a:spLocks noEditPoints="1"/>
          </p:cNvSpPr>
          <p:nvPr/>
        </p:nvSpPr>
        <p:spPr bwMode="auto">
          <a:xfrm>
            <a:off x="6814346" y="520366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1" name="Freeform 5"/>
          <p:cNvSpPr>
            <a:spLocks noEditPoints="1"/>
          </p:cNvSpPr>
          <p:nvPr/>
        </p:nvSpPr>
        <p:spPr bwMode="auto">
          <a:xfrm>
            <a:off x="4994139" y="409826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2" name="Freeform 5"/>
          <p:cNvSpPr>
            <a:spLocks noEditPoints="1"/>
          </p:cNvSpPr>
          <p:nvPr/>
        </p:nvSpPr>
        <p:spPr bwMode="auto">
          <a:xfrm>
            <a:off x="6339008" y="397923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3" name="Freeform 5"/>
          <p:cNvSpPr>
            <a:spLocks noEditPoints="1"/>
          </p:cNvSpPr>
          <p:nvPr/>
        </p:nvSpPr>
        <p:spPr bwMode="auto">
          <a:xfrm>
            <a:off x="6734332" y="246178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 name="矩形 103"/>
          <p:cNvSpPr/>
          <p:nvPr/>
        </p:nvSpPr>
        <p:spPr>
          <a:xfrm>
            <a:off x="8348022" y="2586881"/>
            <a:ext cx="188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ea typeface="+mn-ea"/>
              </a:rPr>
              <a:t>单机添加文字</a:t>
            </a:r>
          </a:p>
        </p:txBody>
      </p:sp>
      <p:sp>
        <p:nvSpPr>
          <p:cNvPr id="105" name="矩形 104"/>
          <p:cNvSpPr/>
          <p:nvPr/>
        </p:nvSpPr>
        <p:spPr>
          <a:xfrm>
            <a:off x="8348022" y="2986656"/>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
        <p:nvSpPr>
          <p:cNvPr id="106" name="矩形 105"/>
          <p:cNvSpPr/>
          <p:nvPr/>
        </p:nvSpPr>
        <p:spPr>
          <a:xfrm>
            <a:off x="8348022" y="3839009"/>
            <a:ext cx="2149993"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rPr>
              <a:t>单机添加文字</a:t>
            </a:r>
          </a:p>
        </p:txBody>
      </p:sp>
      <p:sp>
        <p:nvSpPr>
          <p:cNvPr id="108" name="矩形 107"/>
          <p:cNvSpPr/>
          <p:nvPr/>
        </p:nvSpPr>
        <p:spPr>
          <a:xfrm>
            <a:off x="8348022" y="5065387"/>
            <a:ext cx="2149993"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rPr>
              <a:t>单机添加文字</a:t>
            </a:r>
          </a:p>
        </p:txBody>
      </p:sp>
      <p:sp>
        <p:nvSpPr>
          <p:cNvPr id="139" name="矩形 138"/>
          <p:cNvSpPr/>
          <p:nvPr/>
        </p:nvSpPr>
        <p:spPr>
          <a:xfrm>
            <a:off x="8480436" y="4264658"/>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
        <p:nvSpPr>
          <p:cNvPr id="140" name="矩形 139"/>
          <p:cNvSpPr/>
          <p:nvPr/>
        </p:nvSpPr>
        <p:spPr>
          <a:xfrm>
            <a:off x="8480435" y="5427708"/>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Tree>
    <p:extLst>
      <p:ext uri="{BB962C8B-B14F-4D97-AF65-F5344CB8AC3E}">
        <p14:creationId xmlns:p14="http://schemas.microsoft.com/office/powerpoint/2010/main" xmlns="" val="402913801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0">
                                            <p:txEl>
                                              <p:pRg st="0" end="0"/>
                                            </p:txEl>
                                          </p:spTgt>
                                        </p:tgtEl>
                                        <p:attrNameLst>
                                          <p:attrName>style.visibility</p:attrName>
                                        </p:attrNameLst>
                                      </p:cBhvr>
                                      <p:to>
                                        <p:strVal val="visible"/>
                                      </p:to>
                                    </p:set>
                                    <p:anim calcmode="lin" valueType="num">
                                      <p:cBhvr additive="base">
                                        <p:cTn id="7"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8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1000"/>
                                        <p:tgtEl>
                                          <p:spTgt spid="95"/>
                                        </p:tgtEl>
                                      </p:cBhvr>
                                    </p:animEffect>
                                    <p:anim calcmode="lin" valueType="num">
                                      <p:cBhvr>
                                        <p:cTn id="18" dur="1000" fill="hold"/>
                                        <p:tgtEl>
                                          <p:spTgt spid="95"/>
                                        </p:tgtEl>
                                        <p:attrNameLst>
                                          <p:attrName>ppt_x</p:attrName>
                                        </p:attrNameLst>
                                      </p:cBhvr>
                                      <p:tavLst>
                                        <p:tav tm="0">
                                          <p:val>
                                            <p:strVal val="#ppt_x"/>
                                          </p:val>
                                        </p:tav>
                                        <p:tav tm="100000">
                                          <p:val>
                                            <p:strVal val="#ppt_x"/>
                                          </p:val>
                                        </p:tav>
                                      </p:tavLst>
                                    </p:anim>
                                    <p:anim calcmode="lin" valueType="num">
                                      <p:cBhvr>
                                        <p:cTn id="1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down)">
                                      <p:cBhvr>
                                        <p:cTn id="24" dur="500"/>
                                        <p:tgtEl>
                                          <p:spTgt spid="9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wipe(down)">
                                      <p:cBhvr>
                                        <p:cTn id="27" dur="500"/>
                                        <p:tgtEl>
                                          <p:spTgt spid="10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wipe(down)">
                                      <p:cBhvr>
                                        <p:cTn id="30" dur="500"/>
                                        <p:tgtEl>
                                          <p:spTgt spid="10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wipe(down)">
                                      <p:cBhvr>
                                        <p:cTn id="33" dur="500"/>
                                        <p:tgtEl>
                                          <p:spTgt spid="9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wipe(down)">
                                      <p:cBhvr>
                                        <p:cTn id="36" dur="500"/>
                                        <p:tgtEl>
                                          <p:spTgt spid="9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wipe(down)">
                                      <p:cBhvr>
                                        <p:cTn id="39" dur="500"/>
                                        <p:tgtEl>
                                          <p:spTgt spid="101"/>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down)">
                                      <p:cBhvr>
                                        <p:cTn id="42" dur="500"/>
                                        <p:tgtEl>
                                          <p:spTgt spid="9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wipe(down)">
                                      <p:cBhvr>
                                        <p:cTn id="4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0" grpId="0" build="p"/>
      <p:bldP spid="96" grpId="0" animBg="1"/>
      <p:bldP spid="97" grpId="0" animBg="1"/>
      <p:bldP spid="98" grpId="0" animBg="1"/>
      <p:bldP spid="99" grpId="0" animBg="1"/>
      <p:bldP spid="100" grpId="0" animBg="1"/>
      <p:bldP spid="101" grpId="0" animBg="1"/>
      <p:bldP spid="102" grpId="0" animBg="1"/>
      <p:bldP spid="10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KSO_Shape"/>
          <p:cNvSpPr>
            <a:spLocks noChangeAspect="1"/>
          </p:cNvSpPr>
          <p:nvPr/>
        </p:nvSpPr>
        <p:spPr bwMode="auto">
          <a:xfrm>
            <a:off x="2093137" y="1899317"/>
            <a:ext cx="5257896" cy="3344863"/>
          </a:xfrm>
          <a:custGeom>
            <a:avLst/>
            <a:gdLst>
              <a:gd name="T0" fmla="*/ 0 w 43671952"/>
              <a:gd name="T1" fmla="*/ 0 h 23902640"/>
              <a:gd name="T2" fmla="*/ 0 w 43671952"/>
              <a:gd name="T3" fmla="*/ 0 h 23902640"/>
              <a:gd name="T4" fmla="*/ 0 w 43671952"/>
              <a:gd name="T5" fmla="*/ 0 h 23902640"/>
              <a:gd name="T6" fmla="*/ 0 w 43671952"/>
              <a:gd name="T7" fmla="*/ 0 h 23902640"/>
              <a:gd name="T8" fmla="*/ 0 w 43671952"/>
              <a:gd name="T9" fmla="*/ 0 h 23902640"/>
              <a:gd name="T10" fmla="*/ 0 w 43671952"/>
              <a:gd name="T11" fmla="*/ 0 h 23902640"/>
              <a:gd name="T12" fmla="*/ 0 w 43671952"/>
              <a:gd name="T13" fmla="*/ 0 h 23902640"/>
              <a:gd name="T14" fmla="*/ 0 w 43671952"/>
              <a:gd name="T15" fmla="*/ 0 h 23902640"/>
              <a:gd name="T16" fmla="*/ 0 w 43671952"/>
              <a:gd name="T17" fmla="*/ 0 h 23902640"/>
              <a:gd name="T18" fmla="*/ 0 w 43671952"/>
              <a:gd name="T19" fmla="*/ 0 h 23902640"/>
              <a:gd name="T20" fmla="*/ 0 w 43671952"/>
              <a:gd name="T21" fmla="*/ 0 h 23902640"/>
              <a:gd name="T22" fmla="*/ 0 w 43671952"/>
              <a:gd name="T23" fmla="*/ 0 h 23902640"/>
              <a:gd name="T24" fmla="*/ 0 w 43671952"/>
              <a:gd name="T25" fmla="*/ 0 h 23902640"/>
              <a:gd name="T26" fmla="*/ 0 w 43671952"/>
              <a:gd name="T27" fmla="*/ 0 h 23902640"/>
              <a:gd name="T28" fmla="*/ 0 w 43671952"/>
              <a:gd name="T29" fmla="*/ 0 h 23902640"/>
              <a:gd name="T30" fmla="*/ 0 w 43671952"/>
              <a:gd name="T31" fmla="*/ 0 h 23902640"/>
              <a:gd name="T32" fmla="*/ 0 w 43671952"/>
              <a:gd name="T33" fmla="*/ 0 h 23902640"/>
              <a:gd name="T34" fmla="*/ 0 w 43671952"/>
              <a:gd name="T35" fmla="*/ 0 h 23902640"/>
              <a:gd name="T36" fmla="*/ 0 w 43671952"/>
              <a:gd name="T37" fmla="*/ 0 h 23902640"/>
              <a:gd name="T38" fmla="*/ 0 w 43671952"/>
              <a:gd name="T39" fmla="*/ 0 h 23902640"/>
              <a:gd name="T40" fmla="*/ 0 w 43671952"/>
              <a:gd name="T41" fmla="*/ 0 h 23902640"/>
              <a:gd name="T42" fmla="*/ 0 w 43671952"/>
              <a:gd name="T43" fmla="*/ 0 h 23902640"/>
              <a:gd name="T44" fmla="*/ 0 w 43671952"/>
              <a:gd name="T45" fmla="*/ 0 h 23902640"/>
              <a:gd name="T46" fmla="*/ 0 w 43671952"/>
              <a:gd name="T47" fmla="*/ 0 h 23902640"/>
              <a:gd name="T48" fmla="*/ 0 w 43671952"/>
              <a:gd name="T49" fmla="*/ 0 h 23902640"/>
              <a:gd name="T50" fmla="*/ 0 w 43671952"/>
              <a:gd name="T51" fmla="*/ 0 h 23902640"/>
              <a:gd name="T52" fmla="*/ 0 w 43671952"/>
              <a:gd name="T53" fmla="*/ 0 h 23902640"/>
              <a:gd name="T54" fmla="*/ 0 w 43671952"/>
              <a:gd name="T55" fmla="*/ 0 h 23902640"/>
              <a:gd name="T56" fmla="*/ 0 w 43671952"/>
              <a:gd name="T57" fmla="*/ 0 h 23902640"/>
              <a:gd name="T58" fmla="*/ 0 w 43671952"/>
              <a:gd name="T59" fmla="*/ 0 h 23902640"/>
              <a:gd name="T60" fmla="*/ 0 w 43671952"/>
              <a:gd name="T61" fmla="*/ 0 h 23902640"/>
              <a:gd name="T62" fmla="*/ 0 w 43671952"/>
              <a:gd name="T63" fmla="*/ 0 h 23902640"/>
              <a:gd name="T64" fmla="*/ 0 w 43671952"/>
              <a:gd name="T65" fmla="*/ 0 h 23902640"/>
              <a:gd name="T66" fmla="*/ 0 w 43671952"/>
              <a:gd name="T67" fmla="*/ 0 h 23902640"/>
              <a:gd name="T68" fmla="*/ 0 w 43671952"/>
              <a:gd name="T69" fmla="*/ 0 h 23902640"/>
              <a:gd name="T70" fmla="*/ 0 w 43671952"/>
              <a:gd name="T71" fmla="*/ 0 h 23902640"/>
              <a:gd name="T72" fmla="*/ 0 w 43671952"/>
              <a:gd name="T73" fmla="*/ 0 h 23902640"/>
              <a:gd name="T74" fmla="*/ 0 w 43671952"/>
              <a:gd name="T75" fmla="*/ 0 h 23902640"/>
              <a:gd name="T76" fmla="*/ 0 w 43671952"/>
              <a:gd name="T77" fmla="*/ 0 h 23902640"/>
              <a:gd name="T78" fmla="*/ 0 w 43671952"/>
              <a:gd name="T79" fmla="*/ 0 h 23902640"/>
              <a:gd name="T80" fmla="*/ 0 w 43671952"/>
              <a:gd name="T81" fmla="*/ 0 h 23902640"/>
              <a:gd name="T82" fmla="*/ 0 w 43671952"/>
              <a:gd name="T83" fmla="*/ 0 h 23902640"/>
              <a:gd name="T84" fmla="*/ 0 w 43671952"/>
              <a:gd name="T85" fmla="*/ 0 h 23902640"/>
              <a:gd name="T86" fmla="*/ 0 w 43671952"/>
              <a:gd name="T87" fmla="*/ 0 h 23902640"/>
              <a:gd name="T88" fmla="*/ 0 w 43671952"/>
              <a:gd name="T89" fmla="*/ 0 h 23902640"/>
              <a:gd name="T90" fmla="*/ 0 w 43671952"/>
              <a:gd name="T91" fmla="*/ 0 h 23902640"/>
              <a:gd name="T92" fmla="*/ 0 w 43671952"/>
              <a:gd name="T93" fmla="*/ 0 h 23902640"/>
              <a:gd name="T94" fmla="*/ 0 w 43671952"/>
              <a:gd name="T95" fmla="*/ 0 h 23902640"/>
              <a:gd name="T96" fmla="*/ 0 w 43671952"/>
              <a:gd name="T97" fmla="*/ 0 h 23902640"/>
              <a:gd name="T98" fmla="*/ 0 w 43671952"/>
              <a:gd name="T99" fmla="*/ 0 h 23902640"/>
              <a:gd name="T100" fmla="*/ 0 w 43671952"/>
              <a:gd name="T101" fmla="*/ 0 h 23902640"/>
              <a:gd name="T102" fmla="*/ 0 w 43671952"/>
              <a:gd name="T103" fmla="*/ 0 h 23902640"/>
              <a:gd name="T104" fmla="*/ 0 w 43671952"/>
              <a:gd name="T105" fmla="*/ 0 h 23902640"/>
              <a:gd name="T106" fmla="*/ 0 w 43671952"/>
              <a:gd name="T107" fmla="*/ 0 h 23902640"/>
              <a:gd name="T108" fmla="*/ 0 w 43671952"/>
              <a:gd name="T109" fmla="*/ 0 h 23902640"/>
              <a:gd name="T110" fmla="*/ 0 w 43671952"/>
              <a:gd name="T111" fmla="*/ 0 h 23902640"/>
              <a:gd name="T112" fmla="*/ 0 w 43671952"/>
              <a:gd name="T113" fmla="*/ 0 h 23902640"/>
              <a:gd name="T114" fmla="*/ 0 w 43671952"/>
              <a:gd name="T115" fmla="*/ 0 h 23902640"/>
              <a:gd name="T116" fmla="*/ 0 w 43671952"/>
              <a:gd name="T117" fmla="*/ 0 h 23902640"/>
              <a:gd name="T118" fmla="*/ 0 w 43671952"/>
              <a:gd name="T119" fmla="*/ 0 h 23902640"/>
              <a:gd name="T120" fmla="*/ 0 w 43671952"/>
              <a:gd name="T121" fmla="*/ 0 h 23902640"/>
              <a:gd name="T122" fmla="*/ 0 w 43671952"/>
              <a:gd name="T123" fmla="*/ 0 h 23902640"/>
              <a:gd name="T124" fmla="*/ 0 w 43671952"/>
              <a:gd name="T125" fmla="*/ 0 h 239026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lnTo>
                  <a:pt x="36722091" y="2197620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lnTo>
                  <a:pt x="36876871" y="21571396"/>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lnTo>
                  <a:pt x="16059208" y="19464340"/>
                </a:ln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lnTo>
                  <a:pt x="25386535" y="16375856"/>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lnTo>
                  <a:pt x="18443023" y="15073312"/>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lnTo>
                  <a:pt x="1364511" y="14911387"/>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lnTo>
                  <a:pt x="16838067" y="14847093"/>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lnTo>
                  <a:pt x="15838447" y="14722411"/>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lnTo>
                  <a:pt x="18598763" y="14403704"/>
                </a:ln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lnTo>
                  <a:pt x="15749646" y="14094618"/>
                </a:ln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lnTo>
                  <a:pt x="19283899" y="13910424"/>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lnTo>
                  <a:pt x="37161815" y="13823156"/>
                </a:ln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lnTo>
                  <a:pt x="18757357" y="13530262"/>
                </a:ln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lnTo>
                  <a:pt x="14448557" y="12922872"/>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lnTo>
                  <a:pt x="17301483" y="12783883"/>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lnTo>
                  <a:pt x="12531976" y="12279134"/>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lnTo>
                  <a:pt x="40643203" y="11077709"/>
                </a:ln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lnTo>
                  <a:pt x="40364599" y="10841969"/>
                </a:ln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lnTo>
                  <a:pt x="40250295" y="1049430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lnTo>
                  <a:pt x="39684175" y="10240397"/>
                </a:lnTo>
                <a:close/>
                <a:moveTo>
                  <a:pt x="39694743" y="10239692"/>
                </a:moveTo>
                <a:lnTo>
                  <a:pt x="39693083" y="10241895"/>
                </a:lnTo>
                <a:lnTo>
                  <a:pt x="39688755" y="10241167"/>
                </a:lnTo>
                <a:lnTo>
                  <a:pt x="39694743" y="10239692"/>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lnTo>
                  <a:pt x="39476387" y="10129977"/>
                </a:ln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lnTo>
                  <a:pt x="38892983" y="9951385"/>
                </a:ln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lnTo>
                  <a:pt x="37935719" y="9220334"/>
                </a:ln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lnTo>
                  <a:pt x="37623775" y="8746465"/>
                </a:ln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lnTo>
                  <a:pt x="2619841" y="7119644"/>
                </a:ln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lnTo>
                  <a:pt x="6110316" y="5805492"/>
                </a:ln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lnTo>
                  <a:pt x="2115872" y="5741564"/>
                </a:ln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lnTo>
                  <a:pt x="35082983" y="4443417"/>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lnTo>
                  <a:pt x="35052027" y="4388648"/>
                </a:ln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lnTo>
                  <a:pt x="7600648" y="3833400"/>
                </a:ln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lnTo>
                  <a:pt x="8567809" y="3715879"/>
                </a:ln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lnTo>
                  <a:pt x="33089875" y="2569368"/>
                </a:ln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lnTo>
                  <a:pt x="21036259" y="2124075"/>
                </a:ln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lnTo>
                  <a:pt x="14861412" y="2050256"/>
                </a:ln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lnTo>
                  <a:pt x="13463900" y="1906588"/>
                </a:ln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lnTo>
                  <a:pt x="17841583" y="1690687"/>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lnTo>
                  <a:pt x="6474725" y="1445323"/>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lnTo>
                  <a:pt x="32328223" y="1388676"/>
                </a:ln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lnTo>
                  <a:pt x="31094391" y="1331118"/>
                </a:ln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lnTo>
                  <a:pt x="17433431" y="1295400"/>
                </a:ln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lnTo>
                  <a:pt x="30582419" y="121681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lnTo>
                  <a:pt x="17423907" y="107156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lnTo>
                  <a:pt x="30191895" y="923924"/>
                </a:ln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lnTo>
                  <a:pt x="30408591" y="509588"/>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lnTo>
                  <a:pt x="32675423" y="0"/>
                </a:ln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lnTo>
                  <a:pt x="31779779" y="0"/>
                </a:ln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lnTo>
                  <a:pt x="7930556" y="0"/>
                </a:lnTo>
                <a:close/>
              </a:path>
            </a:pathLst>
          </a:custGeom>
          <a:solidFill>
            <a:srgbClr val="BFBFB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298" name="任意多边形 7"/>
          <p:cNvSpPr>
            <a:spLocks noChangeAspect="1"/>
          </p:cNvSpPr>
          <p:nvPr/>
        </p:nvSpPr>
        <p:spPr bwMode="auto">
          <a:xfrm>
            <a:off x="3881251" y="300421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309" name="任意多边形 8"/>
          <p:cNvSpPr>
            <a:spLocks noChangeAspect="1"/>
          </p:cNvSpPr>
          <p:nvPr/>
        </p:nvSpPr>
        <p:spPr bwMode="auto">
          <a:xfrm>
            <a:off x="2479488" y="356301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317" name="任意多边形 9"/>
          <p:cNvSpPr>
            <a:spLocks noChangeAspect="1"/>
          </p:cNvSpPr>
          <p:nvPr/>
        </p:nvSpPr>
        <p:spPr bwMode="auto">
          <a:xfrm>
            <a:off x="6236542" y="2658142"/>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318" name="任意多边形 10"/>
          <p:cNvSpPr>
            <a:spLocks noChangeAspect="1"/>
          </p:cNvSpPr>
          <p:nvPr/>
        </p:nvSpPr>
        <p:spPr bwMode="auto">
          <a:xfrm>
            <a:off x="6905454" y="396306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grpSp>
        <p:nvGrpSpPr>
          <p:cNvPr id="7" name="组合 6"/>
          <p:cNvGrpSpPr/>
          <p:nvPr/>
        </p:nvGrpSpPr>
        <p:grpSpPr>
          <a:xfrm>
            <a:off x="8400432" y="1692942"/>
            <a:ext cx="3143250" cy="846743"/>
            <a:chOff x="8400432" y="1997742"/>
            <a:chExt cx="3143250" cy="846743"/>
          </a:xfrm>
        </p:grpSpPr>
        <p:sp>
          <p:nvSpPr>
            <p:cNvPr id="323" name="文本框 15"/>
            <p:cNvSpPr txBox="1">
              <a:spLocks noChangeArrowheads="1"/>
            </p:cNvSpPr>
            <p:nvPr/>
          </p:nvSpPr>
          <p:spPr bwMode="auto">
            <a:xfrm>
              <a:off x="8400432" y="1997742"/>
              <a:ext cx="1620957" cy="371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27" name="文本框 19"/>
            <p:cNvSpPr txBox="1">
              <a:spLocks noChangeArrowheads="1"/>
            </p:cNvSpPr>
            <p:nvPr/>
          </p:nvSpPr>
          <p:spPr bwMode="auto">
            <a:xfrm>
              <a:off x="8400432" y="2348580"/>
              <a:ext cx="3143250" cy="495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8" name="组合 7"/>
          <p:cNvGrpSpPr/>
          <p:nvPr/>
        </p:nvGrpSpPr>
        <p:grpSpPr>
          <a:xfrm>
            <a:off x="8400432" y="2666080"/>
            <a:ext cx="3143250" cy="813405"/>
            <a:chOff x="8400432" y="2970880"/>
            <a:chExt cx="3143250" cy="813405"/>
          </a:xfrm>
        </p:grpSpPr>
        <p:sp>
          <p:nvSpPr>
            <p:cNvPr id="324" name="文本框 16"/>
            <p:cNvSpPr txBox="1">
              <a:spLocks noChangeArrowheads="1"/>
            </p:cNvSpPr>
            <p:nvPr/>
          </p:nvSpPr>
          <p:spPr bwMode="auto">
            <a:xfrm>
              <a:off x="8400432" y="2970880"/>
              <a:ext cx="1620957" cy="371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600" dirty="0">
                  <a:solidFill>
                    <a:srgbClr val="223861"/>
                  </a:solidFill>
                </a:rPr>
                <a:t>单机请添加文案</a:t>
              </a:r>
            </a:p>
          </p:txBody>
        </p:sp>
        <p:sp>
          <p:nvSpPr>
            <p:cNvPr id="328" name="文本框 20"/>
            <p:cNvSpPr txBox="1">
              <a:spLocks noChangeArrowheads="1"/>
            </p:cNvSpPr>
            <p:nvPr/>
          </p:nvSpPr>
          <p:spPr bwMode="auto">
            <a:xfrm>
              <a:off x="8400432" y="3288380"/>
              <a:ext cx="3143250" cy="495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9" name="组合 8"/>
          <p:cNvGrpSpPr/>
          <p:nvPr/>
        </p:nvGrpSpPr>
        <p:grpSpPr>
          <a:xfrm>
            <a:off x="8400432" y="3639217"/>
            <a:ext cx="3143250" cy="834043"/>
            <a:chOff x="8400432" y="3944017"/>
            <a:chExt cx="3143250" cy="834043"/>
          </a:xfrm>
        </p:grpSpPr>
        <p:sp>
          <p:nvSpPr>
            <p:cNvPr id="325" name="文本框 17"/>
            <p:cNvSpPr txBox="1">
              <a:spLocks noChangeArrowheads="1"/>
            </p:cNvSpPr>
            <p:nvPr/>
          </p:nvSpPr>
          <p:spPr bwMode="auto">
            <a:xfrm>
              <a:off x="8400432" y="3944017"/>
              <a:ext cx="1620957" cy="371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29" name="文本框 21"/>
            <p:cNvSpPr txBox="1">
              <a:spLocks noChangeArrowheads="1"/>
            </p:cNvSpPr>
            <p:nvPr/>
          </p:nvSpPr>
          <p:spPr bwMode="auto">
            <a:xfrm>
              <a:off x="8400432" y="4282155"/>
              <a:ext cx="3143250" cy="495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10" name="组合 9"/>
          <p:cNvGrpSpPr/>
          <p:nvPr/>
        </p:nvGrpSpPr>
        <p:grpSpPr>
          <a:xfrm>
            <a:off x="8400432" y="4623467"/>
            <a:ext cx="3143250" cy="835630"/>
            <a:chOff x="8400432" y="4928267"/>
            <a:chExt cx="3143250" cy="835630"/>
          </a:xfrm>
        </p:grpSpPr>
        <p:sp>
          <p:nvSpPr>
            <p:cNvPr id="326" name="文本框 18"/>
            <p:cNvSpPr txBox="1">
              <a:spLocks noChangeArrowheads="1"/>
            </p:cNvSpPr>
            <p:nvPr/>
          </p:nvSpPr>
          <p:spPr bwMode="auto">
            <a:xfrm>
              <a:off x="8400432" y="4928267"/>
              <a:ext cx="1620957" cy="371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30" name="文本框 22"/>
            <p:cNvSpPr txBox="1">
              <a:spLocks noChangeArrowheads="1"/>
            </p:cNvSpPr>
            <p:nvPr/>
          </p:nvSpPr>
          <p:spPr bwMode="auto">
            <a:xfrm>
              <a:off x="8400432" y="5267992"/>
              <a:ext cx="3143250" cy="495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6" name="组合 5"/>
          <p:cNvGrpSpPr/>
          <p:nvPr/>
        </p:nvGrpSpPr>
        <p:grpSpPr>
          <a:xfrm>
            <a:off x="7770195" y="4617117"/>
            <a:ext cx="630237" cy="630238"/>
            <a:chOff x="7770195" y="4921917"/>
            <a:chExt cx="630237" cy="630238"/>
          </a:xfrm>
        </p:grpSpPr>
        <p:sp>
          <p:nvSpPr>
            <p:cNvPr id="322" name="椭圆 14"/>
            <p:cNvSpPr>
              <a:spLocks noChangeAspect="1" noChangeArrowheads="1"/>
            </p:cNvSpPr>
            <p:nvPr/>
          </p:nvSpPr>
          <p:spPr bwMode="auto">
            <a:xfrm>
              <a:off x="7770195" y="4921917"/>
              <a:ext cx="630237" cy="630238"/>
            </a:xfrm>
            <a:prstGeom prst="ellipse">
              <a:avLst/>
            </a:prstGeom>
            <a:solidFill>
              <a:srgbClr val="354B5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1" name="KSO_Shape"/>
            <p:cNvSpPr>
              <a:spLocks noChangeAspect="1"/>
            </p:cNvSpPr>
            <p:nvPr/>
          </p:nvSpPr>
          <p:spPr bwMode="auto">
            <a:xfrm>
              <a:off x="7860682" y="5012405"/>
              <a:ext cx="450850" cy="447675"/>
            </a:xfrm>
            <a:custGeom>
              <a:avLst/>
              <a:gdLst>
                <a:gd name="T0" fmla="*/ 0 w 1828800"/>
                <a:gd name="T1" fmla="*/ 0 h 1820863"/>
                <a:gd name="T2" fmla="*/ 0 w 1828800"/>
                <a:gd name="T3" fmla="*/ 0 h 1820863"/>
                <a:gd name="T4" fmla="*/ 0 w 1828800"/>
                <a:gd name="T5" fmla="*/ 0 h 1820863"/>
                <a:gd name="T6" fmla="*/ 0 w 1828800"/>
                <a:gd name="T7" fmla="*/ 0 h 1820863"/>
                <a:gd name="T8" fmla="*/ 0 w 1828800"/>
                <a:gd name="T9" fmla="*/ 0 h 1820863"/>
                <a:gd name="T10" fmla="*/ 0 w 1828800"/>
                <a:gd name="T11" fmla="*/ 0 h 1820863"/>
                <a:gd name="T12" fmla="*/ 0 w 1828800"/>
                <a:gd name="T13" fmla="*/ 0 h 1820863"/>
                <a:gd name="T14" fmla="*/ 0 w 1828800"/>
                <a:gd name="T15" fmla="*/ 0 h 1820863"/>
                <a:gd name="T16" fmla="*/ 0 w 1828800"/>
                <a:gd name="T17" fmla="*/ 0 h 1820863"/>
                <a:gd name="T18" fmla="*/ 0 w 1828800"/>
                <a:gd name="T19" fmla="*/ 0 h 1820863"/>
                <a:gd name="T20" fmla="*/ 0 w 1828800"/>
                <a:gd name="T21" fmla="*/ 0 h 1820863"/>
                <a:gd name="T22" fmla="*/ 0 w 1828800"/>
                <a:gd name="T23" fmla="*/ 0 h 1820863"/>
                <a:gd name="T24" fmla="*/ 0 w 1828800"/>
                <a:gd name="T25" fmla="*/ 0 h 1820863"/>
                <a:gd name="T26" fmla="*/ 0 w 1828800"/>
                <a:gd name="T27" fmla="*/ 0 h 1820863"/>
                <a:gd name="T28" fmla="*/ 0 w 1828800"/>
                <a:gd name="T29" fmla="*/ 0 h 1820863"/>
                <a:gd name="T30" fmla="*/ 0 w 1828800"/>
                <a:gd name="T31" fmla="*/ 0 h 1820863"/>
                <a:gd name="T32" fmla="*/ 0 w 1828800"/>
                <a:gd name="T33" fmla="*/ 0 h 1820863"/>
                <a:gd name="T34" fmla="*/ 0 w 1828800"/>
                <a:gd name="T35" fmla="*/ 0 h 1820863"/>
                <a:gd name="T36" fmla="*/ 0 w 1828800"/>
                <a:gd name="T37" fmla="*/ 0 h 1820863"/>
                <a:gd name="T38" fmla="*/ 0 w 1828800"/>
                <a:gd name="T39" fmla="*/ 0 h 1820863"/>
                <a:gd name="T40" fmla="*/ 0 w 1828800"/>
                <a:gd name="T41" fmla="*/ 0 h 1820863"/>
                <a:gd name="T42" fmla="*/ 0 w 1828800"/>
                <a:gd name="T43" fmla="*/ 0 h 1820863"/>
                <a:gd name="T44" fmla="*/ 0 w 1828800"/>
                <a:gd name="T45" fmla="*/ 0 h 1820863"/>
                <a:gd name="T46" fmla="*/ 0 w 1828800"/>
                <a:gd name="T47" fmla="*/ 0 h 1820863"/>
                <a:gd name="T48" fmla="*/ 0 w 1828800"/>
                <a:gd name="T49" fmla="*/ 0 h 1820863"/>
                <a:gd name="T50" fmla="*/ 0 w 1828800"/>
                <a:gd name="T51" fmla="*/ 0 h 1820863"/>
                <a:gd name="T52" fmla="*/ 0 w 1828800"/>
                <a:gd name="T53" fmla="*/ 0 h 1820863"/>
                <a:gd name="T54" fmla="*/ 0 w 1828800"/>
                <a:gd name="T55" fmla="*/ 0 h 1820863"/>
                <a:gd name="T56" fmla="*/ 0 w 1828800"/>
                <a:gd name="T57" fmla="*/ 0 h 1820863"/>
                <a:gd name="T58" fmla="*/ 0 w 1828800"/>
                <a:gd name="T59" fmla="*/ 0 h 1820863"/>
                <a:gd name="T60" fmla="*/ 0 w 1828800"/>
                <a:gd name="T61" fmla="*/ 0 h 1820863"/>
                <a:gd name="T62" fmla="*/ 0 w 1828800"/>
                <a:gd name="T63" fmla="*/ 0 h 1820863"/>
                <a:gd name="T64" fmla="*/ 0 w 1828800"/>
                <a:gd name="T65" fmla="*/ 0 h 1820863"/>
                <a:gd name="T66" fmla="*/ 0 w 1828800"/>
                <a:gd name="T67" fmla="*/ 0 h 1820863"/>
                <a:gd name="T68" fmla="*/ 0 w 1828800"/>
                <a:gd name="T69" fmla="*/ 0 h 1820863"/>
                <a:gd name="T70" fmla="*/ 0 w 1828800"/>
                <a:gd name="T71" fmla="*/ 0 h 1820863"/>
                <a:gd name="T72" fmla="*/ 0 w 1828800"/>
                <a:gd name="T73" fmla="*/ 0 h 1820863"/>
                <a:gd name="T74" fmla="*/ 0 w 1828800"/>
                <a:gd name="T75" fmla="*/ 0 h 1820863"/>
                <a:gd name="T76" fmla="*/ 0 w 1828800"/>
                <a:gd name="T77" fmla="*/ 0 h 1820863"/>
                <a:gd name="T78" fmla="*/ 0 w 1828800"/>
                <a:gd name="T79" fmla="*/ 0 h 1820863"/>
                <a:gd name="T80" fmla="*/ 0 w 1828800"/>
                <a:gd name="T81" fmla="*/ 0 h 1820863"/>
                <a:gd name="T82" fmla="*/ 0 w 1828800"/>
                <a:gd name="T83" fmla="*/ 0 h 1820863"/>
                <a:gd name="T84" fmla="*/ 0 w 1828800"/>
                <a:gd name="T85" fmla="*/ 0 h 1820863"/>
                <a:gd name="T86" fmla="*/ 0 w 1828800"/>
                <a:gd name="T87" fmla="*/ 0 h 1820863"/>
                <a:gd name="T88" fmla="*/ 0 w 1828800"/>
                <a:gd name="T89" fmla="*/ 0 h 1820863"/>
                <a:gd name="T90" fmla="*/ 0 w 1828800"/>
                <a:gd name="T91" fmla="*/ 0 h 1820863"/>
                <a:gd name="T92" fmla="*/ 0 w 1828800"/>
                <a:gd name="T93" fmla="*/ 0 h 1820863"/>
                <a:gd name="T94" fmla="*/ 0 w 1828800"/>
                <a:gd name="T95" fmla="*/ 0 h 1820863"/>
                <a:gd name="T96" fmla="*/ 0 w 1828800"/>
                <a:gd name="T97" fmla="*/ 0 h 1820863"/>
                <a:gd name="T98" fmla="*/ 0 w 1828800"/>
                <a:gd name="T99" fmla="*/ 0 h 1820863"/>
                <a:gd name="T100" fmla="*/ 0 w 1828800"/>
                <a:gd name="T101" fmla="*/ 0 h 1820863"/>
                <a:gd name="T102" fmla="*/ 0 w 1828800"/>
                <a:gd name="T103" fmla="*/ 0 h 1820863"/>
                <a:gd name="T104" fmla="*/ 0 w 1828800"/>
                <a:gd name="T105" fmla="*/ 0 h 1820863"/>
                <a:gd name="T106" fmla="*/ 0 w 1828800"/>
                <a:gd name="T107" fmla="*/ 0 h 1820863"/>
                <a:gd name="T108" fmla="*/ 0 w 1828800"/>
                <a:gd name="T109" fmla="*/ 0 h 1820863"/>
                <a:gd name="T110" fmla="*/ 0 w 1828800"/>
                <a:gd name="T111" fmla="*/ 0 h 1820863"/>
                <a:gd name="T112" fmla="*/ 0 w 1828800"/>
                <a:gd name="T113" fmla="*/ 0 h 1820863"/>
                <a:gd name="T114" fmla="*/ 0 w 1828800"/>
                <a:gd name="T115" fmla="*/ 0 h 1820863"/>
                <a:gd name="T116" fmla="*/ 0 w 1828800"/>
                <a:gd name="T117" fmla="*/ 0 h 1820863"/>
                <a:gd name="T118" fmla="*/ 0 w 1828800"/>
                <a:gd name="T119" fmla="*/ 0 h 1820863"/>
                <a:gd name="T120" fmla="*/ 0 w 1828800"/>
                <a:gd name="T121" fmla="*/ 0 h 1820863"/>
                <a:gd name="T122" fmla="*/ 0 w 1828800"/>
                <a:gd name="T123" fmla="*/ 0 h 1820863"/>
                <a:gd name="T124" fmla="*/ 0 w 1828800"/>
                <a:gd name="T125" fmla="*/ 0 h 18208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28800" h="1820863">
                  <a:moveTo>
                    <a:pt x="1103566" y="1358900"/>
                  </a:moveTo>
                  <a:lnTo>
                    <a:pt x="1100068" y="1364309"/>
                  </a:lnTo>
                  <a:lnTo>
                    <a:pt x="1097207" y="1370036"/>
                  </a:lnTo>
                  <a:lnTo>
                    <a:pt x="1094345" y="1375762"/>
                  </a:lnTo>
                  <a:lnTo>
                    <a:pt x="1092120" y="1381489"/>
                  </a:lnTo>
                  <a:lnTo>
                    <a:pt x="1090212" y="1387852"/>
                  </a:lnTo>
                  <a:lnTo>
                    <a:pt x="1088622" y="1393579"/>
                  </a:lnTo>
                  <a:lnTo>
                    <a:pt x="1087032" y="1399624"/>
                  </a:lnTo>
                  <a:lnTo>
                    <a:pt x="1086397" y="1405987"/>
                  </a:lnTo>
                  <a:lnTo>
                    <a:pt x="1085443" y="1412032"/>
                  </a:lnTo>
                  <a:lnTo>
                    <a:pt x="1085125" y="1418395"/>
                  </a:lnTo>
                  <a:lnTo>
                    <a:pt x="1085125" y="1425077"/>
                  </a:lnTo>
                  <a:lnTo>
                    <a:pt x="1085443" y="1431758"/>
                  </a:lnTo>
                  <a:lnTo>
                    <a:pt x="1086079" y="1438121"/>
                  </a:lnTo>
                  <a:lnTo>
                    <a:pt x="1086715" y="1445120"/>
                  </a:lnTo>
                  <a:lnTo>
                    <a:pt x="1088940" y="1459437"/>
                  </a:lnTo>
                  <a:lnTo>
                    <a:pt x="1092120" y="1474073"/>
                  </a:lnTo>
                  <a:lnTo>
                    <a:pt x="1096253" y="1489344"/>
                  </a:lnTo>
                  <a:lnTo>
                    <a:pt x="1101340" y="1505570"/>
                  </a:lnTo>
                  <a:lnTo>
                    <a:pt x="1107063" y="1522432"/>
                  </a:lnTo>
                  <a:lnTo>
                    <a:pt x="1113740" y="1540249"/>
                  </a:lnTo>
                  <a:lnTo>
                    <a:pt x="1121053" y="1559020"/>
                  </a:lnTo>
                  <a:lnTo>
                    <a:pt x="1136632" y="1598790"/>
                  </a:lnTo>
                  <a:lnTo>
                    <a:pt x="1140766" y="1609607"/>
                  </a:lnTo>
                  <a:lnTo>
                    <a:pt x="1143627" y="1620106"/>
                  </a:lnTo>
                  <a:lnTo>
                    <a:pt x="1145853" y="1630287"/>
                  </a:lnTo>
                  <a:lnTo>
                    <a:pt x="1148078" y="1640787"/>
                  </a:lnTo>
                  <a:lnTo>
                    <a:pt x="1148714" y="1650650"/>
                  </a:lnTo>
                  <a:lnTo>
                    <a:pt x="1149350" y="1661149"/>
                  </a:lnTo>
                  <a:lnTo>
                    <a:pt x="1149350" y="1671012"/>
                  </a:lnTo>
                  <a:lnTo>
                    <a:pt x="1148714" y="1680874"/>
                  </a:lnTo>
                  <a:lnTo>
                    <a:pt x="1148078" y="1690419"/>
                  </a:lnTo>
                  <a:lnTo>
                    <a:pt x="1146489" y="1699964"/>
                  </a:lnTo>
                  <a:lnTo>
                    <a:pt x="1144581" y="1709190"/>
                  </a:lnTo>
                  <a:lnTo>
                    <a:pt x="1142673" y="1718417"/>
                  </a:lnTo>
                  <a:lnTo>
                    <a:pt x="1139812" y="1727325"/>
                  </a:lnTo>
                  <a:lnTo>
                    <a:pt x="1137268" y="1735915"/>
                  </a:lnTo>
                  <a:lnTo>
                    <a:pt x="1134407" y="1743869"/>
                  </a:lnTo>
                  <a:lnTo>
                    <a:pt x="1131227" y="1752141"/>
                  </a:lnTo>
                  <a:lnTo>
                    <a:pt x="1128048" y="1759777"/>
                  </a:lnTo>
                  <a:lnTo>
                    <a:pt x="1124868" y="1766777"/>
                  </a:lnTo>
                  <a:lnTo>
                    <a:pt x="1117873" y="1780139"/>
                  </a:lnTo>
                  <a:lnTo>
                    <a:pt x="1111514" y="1792229"/>
                  </a:lnTo>
                  <a:lnTo>
                    <a:pt x="1105155" y="1802092"/>
                  </a:lnTo>
                  <a:lnTo>
                    <a:pt x="1099750" y="1810046"/>
                  </a:lnTo>
                  <a:lnTo>
                    <a:pt x="1095617" y="1816091"/>
                  </a:lnTo>
                  <a:lnTo>
                    <a:pt x="1091802" y="1820863"/>
                  </a:lnTo>
                  <a:lnTo>
                    <a:pt x="1096253" y="1809091"/>
                  </a:lnTo>
                  <a:lnTo>
                    <a:pt x="1099750" y="1797001"/>
                  </a:lnTo>
                  <a:lnTo>
                    <a:pt x="1102930" y="1785548"/>
                  </a:lnTo>
                  <a:lnTo>
                    <a:pt x="1105155" y="1774094"/>
                  </a:lnTo>
                  <a:lnTo>
                    <a:pt x="1106745" y="1762322"/>
                  </a:lnTo>
                  <a:lnTo>
                    <a:pt x="1108017" y="1751187"/>
                  </a:lnTo>
                  <a:lnTo>
                    <a:pt x="1108335" y="1739733"/>
                  </a:lnTo>
                  <a:lnTo>
                    <a:pt x="1108335" y="1728916"/>
                  </a:lnTo>
                  <a:lnTo>
                    <a:pt x="1107381" y="1717780"/>
                  </a:lnTo>
                  <a:lnTo>
                    <a:pt x="1106427" y="1706963"/>
                  </a:lnTo>
                  <a:lnTo>
                    <a:pt x="1104838" y="1696464"/>
                  </a:lnTo>
                  <a:lnTo>
                    <a:pt x="1102930" y="1686283"/>
                  </a:lnTo>
                  <a:lnTo>
                    <a:pt x="1100068" y="1675784"/>
                  </a:lnTo>
                  <a:lnTo>
                    <a:pt x="1097525" y="1665921"/>
                  </a:lnTo>
                  <a:lnTo>
                    <a:pt x="1094345" y="1656058"/>
                  </a:lnTo>
                  <a:lnTo>
                    <a:pt x="1090530" y="1646513"/>
                  </a:lnTo>
                  <a:lnTo>
                    <a:pt x="1086715" y="1637287"/>
                  </a:lnTo>
                  <a:lnTo>
                    <a:pt x="1082899" y="1628060"/>
                  </a:lnTo>
                  <a:lnTo>
                    <a:pt x="1078130" y="1619152"/>
                  </a:lnTo>
                  <a:lnTo>
                    <a:pt x="1073679" y="1610562"/>
                  </a:lnTo>
                  <a:lnTo>
                    <a:pt x="1068909" y="1602608"/>
                  </a:lnTo>
                  <a:lnTo>
                    <a:pt x="1064140" y="1594654"/>
                  </a:lnTo>
                  <a:lnTo>
                    <a:pt x="1059053" y="1586700"/>
                  </a:lnTo>
                  <a:lnTo>
                    <a:pt x="1053966" y="1579382"/>
                  </a:lnTo>
                  <a:lnTo>
                    <a:pt x="1048561" y="1572701"/>
                  </a:lnTo>
                  <a:lnTo>
                    <a:pt x="1043156" y="1565702"/>
                  </a:lnTo>
                  <a:lnTo>
                    <a:pt x="1032981" y="1553294"/>
                  </a:lnTo>
                  <a:lnTo>
                    <a:pt x="1022489" y="1542476"/>
                  </a:lnTo>
                  <a:lnTo>
                    <a:pt x="1012314" y="1533250"/>
                  </a:lnTo>
                  <a:lnTo>
                    <a:pt x="1007545" y="1529114"/>
                  </a:lnTo>
                  <a:lnTo>
                    <a:pt x="1002776" y="1524341"/>
                  </a:lnTo>
                  <a:lnTo>
                    <a:pt x="993873" y="1514797"/>
                  </a:lnTo>
                  <a:lnTo>
                    <a:pt x="985607" y="1504934"/>
                  </a:lnTo>
                  <a:lnTo>
                    <a:pt x="977340" y="1494117"/>
                  </a:lnTo>
                  <a:lnTo>
                    <a:pt x="969709" y="1482981"/>
                  </a:lnTo>
                  <a:lnTo>
                    <a:pt x="962714" y="1472164"/>
                  </a:lnTo>
                  <a:lnTo>
                    <a:pt x="956355" y="1461028"/>
                  </a:lnTo>
                  <a:lnTo>
                    <a:pt x="949996" y="1450529"/>
                  </a:lnTo>
                  <a:lnTo>
                    <a:pt x="944273" y="1440030"/>
                  </a:lnTo>
                  <a:lnTo>
                    <a:pt x="939822" y="1430485"/>
                  </a:lnTo>
                  <a:lnTo>
                    <a:pt x="931555" y="1413941"/>
                  </a:lnTo>
                  <a:lnTo>
                    <a:pt x="926150" y="1402487"/>
                  </a:lnTo>
                  <a:lnTo>
                    <a:pt x="923925" y="1396443"/>
                  </a:lnTo>
                  <a:lnTo>
                    <a:pt x="935371" y="1396443"/>
                  </a:lnTo>
                  <a:lnTo>
                    <a:pt x="946499" y="1396124"/>
                  </a:lnTo>
                  <a:lnTo>
                    <a:pt x="958263" y="1395488"/>
                  </a:lnTo>
                  <a:lnTo>
                    <a:pt x="969709" y="1394534"/>
                  </a:lnTo>
                  <a:lnTo>
                    <a:pt x="981155" y="1393261"/>
                  </a:lnTo>
                  <a:lnTo>
                    <a:pt x="992919" y="1391670"/>
                  </a:lnTo>
                  <a:lnTo>
                    <a:pt x="1004366" y="1389761"/>
                  </a:lnTo>
                  <a:lnTo>
                    <a:pt x="1015812" y="1387216"/>
                  </a:lnTo>
                  <a:lnTo>
                    <a:pt x="1027576" y="1384671"/>
                  </a:lnTo>
                  <a:lnTo>
                    <a:pt x="1038704" y="1381807"/>
                  </a:lnTo>
                  <a:lnTo>
                    <a:pt x="1049833" y="1378626"/>
                  </a:lnTo>
                  <a:lnTo>
                    <a:pt x="1060961" y="1375126"/>
                  </a:lnTo>
                  <a:lnTo>
                    <a:pt x="1071771" y="1371626"/>
                  </a:lnTo>
                  <a:lnTo>
                    <a:pt x="1082581" y="1367172"/>
                  </a:lnTo>
                  <a:lnTo>
                    <a:pt x="1093391" y="1363036"/>
                  </a:lnTo>
                  <a:lnTo>
                    <a:pt x="1103566" y="1358900"/>
                  </a:lnTo>
                  <a:close/>
                  <a:moveTo>
                    <a:pt x="728374" y="1358900"/>
                  </a:moveTo>
                  <a:lnTo>
                    <a:pt x="739187" y="1363351"/>
                  </a:lnTo>
                  <a:lnTo>
                    <a:pt x="749363" y="1367485"/>
                  </a:lnTo>
                  <a:lnTo>
                    <a:pt x="760175" y="1371936"/>
                  </a:lnTo>
                  <a:lnTo>
                    <a:pt x="771306" y="1375433"/>
                  </a:lnTo>
                  <a:lnTo>
                    <a:pt x="782118" y="1378931"/>
                  </a:lnTo>
                  <a:lnTo>
                    <a:pt x="793248" y="1382110"/>
                  </a:lnTo>
                  <a:lnTo>
                    <a:pt x="805015" y="1384971"/>
                  </a:lnTo>
                  <a:lnTo>
                    <a:pt x="816463" y="1387515"/>
                  </a:lnTo>
                  <a:lnTo>
                    <a:pt x="827911" y="1390059"/>
                  </a:lnTo>
                  <a:lnTo>
                    <a:pt x="839678" y="1391966"/>
                  </a:lnTo>
                  <a:lnTo>
                    <a:pt x="850808" y="1393556"/>
                  </a:lnTo>
                  <a:lnTo>
                    <a:pt x="862256" y="1394828"/>
                  </a:lnTo>
                  <a:lnTo>
                    <a:pt x="873705" y="1395782"/>
                  </a:lnTo>
                  <a:lnTo>
                    <a:pt x="885471" y="1396417"/>
                  </a:lnTo>
                  <a:lnTo>
                    <a:pt x="896601" y="1396735"/>
                  </a:lnTo>
                  <a:lnTo>
                    <a:pt x="908050" y="1397371"/>
                  </a:lnTo>
                  <a:lnTo>
                    <a:pt x="902644" y="1401187"/>
                  </a:lnTo>
                  <a:lnTo>
                    <a:pt x="897873" y="1405002"/>
                  </a:lnTo>
                  <a:lnTo>
                    <a:pt x="892785" y="1409135"/>
                  </a:lnTo>
                  <a:lnTo>
                    <a:pt x="888333" y="1413586"/>
                  </a:lnTo>
                  <a:lnTo>
                    <a:pt x="884199" y="1418038"/>
                  </a:lnTo>
                  <a:lnTo>
                    <a:pt x="880065" y="1423125"/>
                  </a:lnTo>
                  <a:lnTo>
                    <a:pt x="876567" y="1428212"/>
                  </a:lnTo>
                  <a:lnTo>
                    <a:pt x="873069" y="1432981"/>
                  </a:lnTo>
                  <a:lnTo>
                    <a:pt x="869889" y="1438386"/>
                  </a:lnTo>
                  <a:lnTo>
                    <a:pt x="867027" y="1444109"/>
                  </a:lnTo>
                  <a:lnTo>
                    <a:pt x="864164" y="1449832"/>
                  </a:lnTo>
                  <a:lnTo>
                    <a:pt x="861938" y="1456191"/>
                  </a:lnTo>
                  <a:lnTo>
                    <a:pt x="859712" y="1462550"/>
                  </a:lnTo>
                  <a:lnTo>
                    <a:pt x="857168" y="1469226"/>
                  </a:lnTo>
                  <a:lnTo>
                    <a:pt x="853988" y="1483216"/>
                  </a:lnTo>
                  <a:lnTo>
                    <a:pt x="850808" y="1498159"/>
                  </a:lnTo>
                  <a:lnTo>
                    <a:pt x="848582" y="1513739"/>
                  </a:lnTo>
                  <a:lnTo>
                    <a:pt x="846674" y="1530272"/>
                  </a:lnTo>
                  <a:lnTo>
                    <a:pt x="844448" y="1548077"/>
                  </a:lnTo>
                  <a:lnTo>
                    <a:pt x="843494" y="1566835"/>
                  </a:lnTo>
                  <a:lnTo>
                    <a:pt x="842222" y="1586866"/>
                  </a:lnTo>
                  <a:lnTo>
                    <a:pt x="840632" y="1630106"/>
                  </a:lnTo>
                  <a:lnTo>
                    <a:pt x="839996" y="1641234"/>
                  </a:lnTo>
                  <a:lnTo>
                    <a:pt x="838406" y="1652044"/>
                  </a:lnTo>
                  <a:lnTo>
                    <a:pt x="836498" y="1662536"/>
                  </a:lnTo>
                  <a:lnTo>
                    <a:pt x="833954" y="1672392"/>
                  </a:lnTo>
                  <a:lnTo>
                    <a:pt x="830773" y="1682567"/>
                  </a:lnTo>
                  <a:lnTo>
                    <a:pt x="826957" y="1691787"/>
                  </a:lnTo>
                  <a:lnTo>
                    <a:pt x="823141" y="1701007"/>
                  </a:lnTo>
                  <a:lnTo>
                    <a:pt x="818371" y="1709910"/>
                  </a:lnTo>
                  <a:lnTo>
                    <a:pt x="813283" y="1718176"/>
                  </a:lnTo>
                  <a:lnTo>
                    <a:pt x="808513" y="1726443"/>
                  </a:lnTo>
                  <a:lnTo>
                    <a:pt x="803107" y="1734073"/>
                  </a:lnTo>
                  <a:lnTo>
                    <a:pt x="797382" y="1741386"/>
                  </a:lnTo>
                  <a:lnTo>
                    <a:pt x="791340" y="1748699"/>
                  </a:lnTo>
                  <a:lnTo>
                    <a:pt x="785298" y="1755058"/>
                  </a:lnTo>
                  <a:lnTo>
                    <a:pt x="779574" y="1761417"/>
                  </a:lnTo>
                  <a:lnTo>
                    <a:pt x="773532" y="1767458"/>
                  </a:lnTo>
                  <a:lnTo>
                    <a:pt x="767171" y="1773180"/>
                  </a:lnTo>
                  <a:lnTo>
                    <a:pt x="761447" y="1778268"/>
                  </a:lnTo>
                  <a:lnTo>
                    <a:pt x="749999" y="1787806"/>
                  </a:lnTo>
                  <a:lnTo>
                    <a:pt x="739187" y="1796072"/>
                  </a:lnTo>
                  <a:lnTo>
                    <a:pt x="729646" y="1802431"/>
                  </a:lnTo>
                  <a:lnTo>
                    <a:pt x="721060" y="1807836"/>
                  </a:lnTo>
                  <a:lnTo>
                    <a:pt x="715018" y="1811334"/>
                  </a:lnTo>
                  <a:lnTo>
                    <a:pt x="709612" y="1814513"/>
                  </a:lnTo>
                  <a:lnTo>
                    <a:pt x="718198" y="1805293"/>
                  </a:lnTo>
                  <a:lnTo>
                    <a:pt x="726466" y="1796072"/>
                  </a:lnTo>
                  <a:lnTo>
                    <a:pt x="733780" y="1786852"/>
                  </a:lnTo>
                  <a:lnTo>
                    <a:pt x="740777" y="1776996"/>
                  </a:lnTo>
                  <a:lnTo>
                    <a:pt x="746819" y="1767140"/>
                  </a:lnTo>
                  <a:lnTo>
                    <a:pt x="752543" y="1756965"/>
                  </a:lnTo>
                  <a:lnTo>
                    <a:pt x="757631" y="1747109"/>
                  </a:lnTo>
                  <a:lnTo>
                    <a:pt x="761765" y="1736935"/>
                  </a:lnTo>
                  <a:lnTo>
                    <a:pt x="765581" y="1726761"/>
                  </a:lnTo>
                  <a:lnTo>
                    <a:pt x="769080" y="1716269"/>
                  </a:lnTo>
                  <a:lnTo>
                    <a:pt x="771942" y="1706412"/>
                  </a:lnTo>
                  <a:lnTo>
                    <a:pt x="774168" y="1695920"/>
                  </a:lnTo>
                  <a:lnTo>
                    <a:pt x="776076" y="1685428"/>
                  </a:lnTo>
                  <a:lnTo>
                    <a:pt x="777666" y="1675254"/>
                  </a:lnTo>
                  <a:lnTo>
                    <a:pt x="778620" y="1664762"/>
                  </a:lnTo>
                  <a:lnTo>
                    <a:pt x="779256" y="1654588"/>
                  </a:lnTo>
                  <a:lnTo>
                    <a:pt x="779574" y="1644731"/>
                  </a:lnTo>
                  <a:lnTo>
                    <a:pt x="779574" y="1634557"/>
                  </a:lnTo>
                  <a:lnTo>
                    <a:pt x="779256" y="1625019"/>
                  </a:lnTo>
                  <a:lnTo>
                    <a:pt x="778302" y="1615163"/>
                  </a:lnTo>
                  <a:lnTo>
                    <a:pt x="777348" y="1605942"/>
                  </a:lnTo>
                  <a:lnTo>
                    <a:pt x="776076" y="1596722"/>
                  </a:lnTo>
                  <a:lnTo>
                    <a:pt x="774486" y="1587501"/>
                  </a:lnTo>
                  <a:lnTo>
                    <a:pt x="772896" y="1578599"/>
                  </a:lnTo>
                  <a:lnTo>
                    <a:pt x="770988" y="1570015"/>
                  </a:lnTo>
                  <a:lnTo>
                    <a:pt x="768762" y="1562066"/>
                  </a:lnTo>
                  <a:lnTo>
                    <a:pt x="763991" y="1546169"/>
                  </a:lnTo>
                  <a:lnTo>
                    <a:pt x="759221" y="1531861"/>
                  </a:lnTo>
                  <a:lnTo>
                    <a:pt x="753815" y="1519144"/>
                  </a:lnTo>
                  <a:lnTo>
                    <a:pt x="750953" y="1513421"/>
                  </a:lnTo>
                  <a:lnTo>
                    <a:pt x="748727" y="1507698"/>
                  </a:lnTo>
                  <a:lnTo>
                    <a:pt x="744593" y="1495298"/>
                  </a:lnTo>
                  <a:lnTo>
                    <a:pt x="741095" y="1482262"/>
                  </a:lnTo>
                  <a:lnTo>
                    <a:pt x="737915" y="1469544"/>
                  </a:lnTo>
                  <a:lnTo>
                    <a:pt x="735371" y="1456509"/>
                  </a:lnTo>
                  <a:lnTo>
                    <a:pt x="733462" y="1443473"/>
                  </a:lnTo>
                  <a:lnTo>
                    <a:pt x="731872" y="1430755"/>
                  </a:lnTo>
                  <a:lnTo>
                    <a:pt x="730282" y="1418355"/>
                  </a:lnTo>
                  <a:lnTo>
                    <a:pt x="729646" y="1406910"/>
                  </a:lnTo>
                  <a:lnTo>
                    <a:pt x="728692" y="1396099"/>
                  </a:lnTo>
                  <a:lnTo>
                    <a:pt x="728374" y="1377659"/>
                  </a:lnTo>
                  <a:lnTo>
                    <a:pt x="728374" y="1364941"/>
                  </a:lnTo>
                  <a:lnTo>
                    <a:pt x="728374" y="1358900"/>
                  </a:lnTo>
                  <a:close/>
                  <a:moveTo>
                    <a:pt x="1266049" y="1244600"/>
                  </a:moveTo>
                  <a:lnTo>
                    <a:pt x="1265097" y="1251282"/>
                  </a:lnTo>
                  <a:lnTo>
                    <a:pt x="1264780" y="1257647"/>
                  </a:lnTo>
                  <a:lnTo>
                    <a:pt x="1264780" y="1264011"/>
                  </a:lnTo>
                  <a:lnTo>
                    <a:pt x="1264780" y="1270057"/>
                  </a:lnTo>
                  <a:lnTo>
                    <a:pt x="1265414" y="1276103"/>
                  </a:lnTo>
                  <a:lnTo>
                    <a:pt x="1266366" y="1282467"/>
                  </a:lnTo>
                  <a:lnTo>
                    <a:pt x="1267952" y="1288513"/>
                  </a:lnTo>
                  <a:lnTo>
                    <a:pt x="1269221" y="1294559"/>
                  </a:lnTo>
                  <a:lnTo>
                    <a:pt x="1271124" y="1300605"/>
                  </a:lnTo>
                  <a:lnTo>
                    <a:pt x="1273662" y="1306651"/>
                  </a:lnTo>
                  <a:lnTo>
                    <a:pt x="1276199" y="1312379"/>
                  </a:lnTo>
                  <a:lnTo>
                    <a:pt x="1279054" y="1318743"/>
                  </a:lnTo>
                  <a:lnTo>
                    <a:pt x="1281909" y="1324471"/>
                  </a:lnTo>
                  <a:lnTo>
                    <a:pt x="1285398" y="1330517"/>
                  </a:lnTo>
                  <a:lnTo>
                    <a:pt x="1293645" y="1342609"/>
                  </a:lnTo>
                  <a:lnTo>
                    <a:pt x="1302527" y="1354701"/>
                  </a:lnTo>
                  <a:lnTo>
                    <a:pt x="1312360" y="1367111"/>
                  </a:lnTo>
                  <a:lnTo>
                    <a:pt x="1323462" y="1379839"/>
                  </a:lnTo>
                  <a:lnTo>
                    <a:pt x="1335832" y="1392886"/>
                  </a:lnTo>
                  <a:lnTo>
                    <a:pt x="1348838" y="1406569"/>
                  </a:lnTo>
                  <a:lnTo>
                    <a:pt x="1363111" y="1420570"/>
                  </a:lnTo>
                  <a:lnTo>
                    <a:pt x="1393880" y="1450800"/>
                  </a:lnTo>
                  <a:lnTo>
                    <a:pt x="1401492" y="1458755"/>
                  </a:lnTo>
                  <a:lnTo>
                    <a:pt x="1408471" y="1467029"/>
                  </a:lnTo>
                  <a:lnTo>
                    <a:pt x="1414815" y="1475302"/>
                  </a:lnTo>
                  <a:lnTo>
                    <a:pt x="1420524" y="1484212"/>
                  </a:lnTo>
                  <a:lnTo>
                    <a:pt x="1425599" y="1493122"/>
                  </a:lnTo>
                  <a:lnTo>
                    <a:pt x="1430357" y="1502350"/>
                  </a:lnTo>
                  <a:lnTo>
                    <a:pt x="1434481" y="1511578"/>
                  </a:lnTo>
                  <a:lnTo>
                    <a:pt x="1437970" y="1520806"/>
                  </a:lnTo>
                  <a:lnTo>
                    <a:pt x="1440825" y="1530035"/>
                  </a:lnTo>
                  <a:lnTo>
                    <a:pt x="1443362" y="1539263"/>
                  </a:lnTo>
                  <a:lnTo>
                    <a:pt x="1445583" y="1548491"/>
                  </a:lnTo>
                  <a:lnTo>
                    <a:pt x="1447169" y="1557401"/>
                  </a:lnTo>
                  <a:lnTo>
                    <a:pt x="1448755" y="1566629"/>
                  </a:lnTo>
                  <a:lnTo>
                    <a:pt x="1449389" y="1575539"/>
                  </a:lnTo>
                  <a:lnTo>
                    <a:pt x="1450341" y="1584449"/>
                  </a:lnTo>
                  <a:lnTo>
                    <a:pt x="1450658" y="1592722"/>
                  </a:lnTo>
                  <a:lnTo>
                    <a:pt x="1450975" y="1600995"/>
                  </a:lnTo>
                  <a:lnTo>
                    <a:pt x="1450658" y="1608951"/>
                  </a:lnTo>
                  <a:lnTo>
                    <a:pt x="1450341" y="1623907"/>
                  </a:lnTo>
                  <a:lnTo>
                    <a:pt x="1448755" y="1637590"/>
                  </a:lnTo>
                  <a:lnTo>
                    <a:pt x="1447169" y="1649045"/>
                  </a:lnTo>
                  <a:lnTo>
                    <a:pt x="1445583" y="1658592"/>
                  </a:lnTo>
                  <a:lnTo>
                    <a:pt x="1443997" y="1665592"/>
                  </a:lnTo>
                  <a:lnTo>
                    <a:pt x="1443045" y="1671638"/>
                  </a:lnTo>
                  <a:lnTo>
                    <a:pt x="1442094" y="1659228"/>
                  </a:lnTo>
                  <a:lnTo>
                    <a:pt x="1440508" y="1646818"/>
                  </a:lnTo>
                  <a:lnTo>
                    <a:pt x="1438605" y="1634726"/>
                  </a:lnTo>
                  <a:lnTo>
                    <a:pt x="1436067" y="1623270"/>
                  </a:lnTo>
                  <a:lnTo>
                    <a:pt x="1432895" y="1612133"/>
                  </a:lnTo>
                  <a:lnTo>
                    <a:pt x="1429089" y="1601314"/>
                  </a:lnTo>
                  <a:lnTo>
                    <a:pt x="1424965" y="1590813"/>
                  </a:lnTo>
                  <a:lnTo>
                    <a:pt x="1420207" y="1580948"/>
                  </a:lnTo>
                  <a:lnTo>
                    <a:pt x="1415132" y="1571402"/>
                  </a:lnTo>
                  <a:lnTo>
                    <a:pt x="1409740" y="1561537"/>
                  </a:lnTo>
                  <a:lnTo>
                    <a:pt x="1404030" y="1552628"/>
                  </a:lnTo>
                  <a:lnTo>
                    <a:pt x="1398003" y="1544036"/>
                  </a:lnTo>
                  <a:lnTo>
                    <a:pt x="1391976" y="1535762"/>
                  </a:lnTo>
                  <a:lnTo>
                    <a:pt x="1384998" y="1527807"/>
                  </a:lnTo>
                  <a:lnTo>
                    <a:pt x="1378020" y="1520170"/>
                  </a:lnTo>
                  <a:lnTo>
                    <a:pt x="1371041" y="1512851"/>
                  </a:lnTo>
                  <a:lnTo>
                    <a:pt x="1363746" y="1505851"/>
                  </a:lnTo>
                  <a:lnTo>
                    <a:pt x="1356450" y="1499168"/>
                  </a:lnTo>
                  <a:lnTo>
                    <a:pt x="1348838" y="1493122"/>
                  </a:lnTo>
                  <a:lnTo>
                    <a:pt x="1341225" y="1486758"/>
                  </a:lnTo>
                  <a:lnTo>
                    <a:pt x="1333612" y="1481667"/>
                  </a:lnTo>
                  <a:lnTo>
                    <a:pt x="1325682" y="1476257"/>
                  </a:lnTo>
                  <a:lnTo>
                    <a:pt x="1318069" y="1471166"/>
                  </a:lnTo>
                  <a:lnTo>
                    <a:pt x="1310457" y="1466393"/>
                  </a:lnTo>
                  <a:lnTo>
                    <a:pt x="1302844" y="1462256"/>
                  </a:lnTo>
                  <a:lnTo>
                    <a:pt x="1295231" y="1458437"/>
                  </a:lnTo>
                  <a:lnTo>
                    <a:pt x="1280640" y="1451437"/>
                  </a:lnTo>
                  <a:lnTo>
                    <a:pt x="1266683" y="1445709"/>
                  </a:lnTo>
                  <a:lnTo>
                    <a:pt x="1253678" y="1440936"/>
                  </a:lnTo>
                  <a:lnTo>
                    <a:pt x="1247334" y="1439026"/>
                  </a:lnTo>
                  <a:lnTo>
                    <a:pt x="1241625" y="1436799"/>
                  </a:lnTo>
                  <a:lnTo>
                    <a:pt x="1229571" y="1431708"/>
                  </a:lnTo>
                  <a:lnTo>
                    <a:pt x="1217518" y="1425980"/>
                  </a:lnTo>
                  <a:lnTo>
                    <a:pt x="1206098" y="1419616"/>
                  </a:lnTo>
                  <a:lnTo>
                    <a:pt x="1194362" y="1412615"/>
                  </a:lnTo>
                  <a:lnTo>
                    <a:pt x="1183577" y="1405614"/>
                  </a:lnTo>
                  <a:lnTo>
                    <a:pt x="1173110" y="1398296"/>
                  </a:lnTo>
                  <a:lnTo>
                    <a:pt x="1163277" y="1390977"/>
                  </a:lnTo>
                  <a:lnTo>
                    <a:pt x="1154078" y="1383976"/>
                  </a:lnTo>
                  <a:lnTo>
                    <a:pt x="1145831" y="1377294"/>
                  </a:lnTo>
                  <a:lnTo>
                    <a:pt x="1131874" y="1365202"/>
                  </a:lnTo>
                  <a:lnTo>
                    <a:pt x="1122358" y="1356610"/>
                  </a:lnTo>
                  <a:lnTo>
                    <a:pt x="1117600" y="1352473"/>
                  </a:lnTo>
                  <a:lnTo>
                    <a:pt x="1128068" y="1348018"/>
                  </a:lnTo>
                  <a:lnTo>
                    <a:pt x="1138535" y="1342927"/>
                  </a:lnTo>
                  <a:lnTo>
                    <a:pt x="1148368" y="1337517"/>
                  </a:lnTo>
                  <a:lnTo>
                    <a:pt x="1158836" y="1331790"/>
                  </a:lnTo>
                  <a:lnTo>
                    <a:pt x="1168352" y="1326062"/>
                  </a:lnTo>
                  <a:lnTo>
                    <a:pt x="1178502" y="1319698"/>
                  </a:lnTo>
                  <a:lnTo>
                    <a:pt x="1188335" y="1313333"/>
                  </a:lnTo>
                  <a:lnTo>
                    <a:pt x="1197851" y="1306333"/>
                  </a:lnTo>
                  <a:lnTo>
                    <a:pt x="1207050" y="1299332"/>
                  </a:lnTo>
                  <a:lnTo>
                    <a:pt x="1216249" y="1292013"/>
                  </a:lnTo>
                  <a:lnTo>
                    <a:pt x="1225130" y="1284695"/>
                  </a:lnTo>
                  <a:lnTo>
                    <a:pt x="1233695" y="1277057"/>
                  </a:lnTo>
                  <a:lnTo>
                    <a:pt x="1241942" y="1269420"/>
                  </a:lnTo>
                  <a:lnTo>
                    <a:pt x="1250506" y="1261147"/>
                  </a:lnTo>
                  <a:lnTo>
                    <a:pt x="1258119" y="1253192"/>
                  </a:lnTo>
                  <a:lnTo>
                    <a:pt x="1266049" y="1244600"/>
                  </a:lnTo>
                  <a:close/>
                  <a:moveTo>
                    <a:pt x="566102" y="1244600"/>
                  </a:moveTo>
                  <a:lnTo>
                    <a:pt x="573722" y="1253179"/>
                  </a:lnTo>
                  <a:lnTo>
                    <a:pt x="581660" y="1261123"/>
                  </a:lnTo>
                  <a:lnTo>
                    <a:pt x="589915" y="1269384"/>
                  </a:lnTo>
                  <a:lnTo>
                    <a:pt x="598170" y="1277010"/>
                  </a:lnTo>
                  <a:lnTo>
                    <a:pt x="607060" y="1284636"/>
                  </a:lnTo>
                  <a:lnTo>
                    <a:pt x="615950" y="1292262"/>
                  </a:lnTo>
                  <a:lnTo>
                    <a:pt x="625157" y="1299570"/>
                  </a:lnTo>
                  <a:lnTo>
                    <a:pt x="634365" y="1306561"/>
                  </a:lnTo>
                  <a:lnTo>
                    <a:pt x="643890" y="1313551"/>
                  </a:lnTo>
                  <a:lnTo>
                    <a:pt x="653732" y="1319589"/>
                  </a:lnTo>
                  <a:lnTo>
                    <a:pt x="663575" y="1326261"/>
                  </a:lnTo>
                  <a:lnTo>
                    <a:pt x="673735" y="1331981"/>
                  </a:lnTo>
                  <a:lnTo>
                    <a:pt x="683577" y="1337382"/>
                  </a:lnTo>
                  <a:lnTo>
                    <a:pt x="693737" y="1342784"/>
                  </a:lnTo>
                  <a:lnTo>
                    <a:pt x="703897" y="1347868"/>
                  </a:lnTo>
                  <a:lnTo>
                    <a:pt x="714375" y="1352317"/>
                  </a:lnTo>
                  <a:lnTo>
                    <a:pt x="707707" y="1353905"/>
                  </a:lnTo>
                  <a:lnTo>
                    <a:pt x="701675" y="1355494"/>
                  </a:lnTo>
                  <a:lnTo>
                    <a:pt x="695642" y="1357400"/>
                  </a:lnTo>
                  <a:lnTo>
                    <a:pt x="689610" y="1359307"/>
                  </a:lnTo>
                  <a:lnTo>
                    <a:pt x="683895" y="1361849"/>
                  </a:lnTo>
                  <a:lnTo>
                    <a:pt x="678180" y="1364709"/>
                  </a:lnTo>
                  <a:lnTo>
                    <a:pt x="672782" y="1367568"/>
                  </a:lnTo>
                  <a:lnTo>
                    <a:pt x="667702" y="1371064"/>
                  </a:lnTo>
                  <a:lnTo>
                    <a:pt x="662940" y="1374559"/>
                  </a:lnTo>
                  <a:lnTo>
                    <a:pt x="657860" y="1379007"/>
                  </a:lnTo>
                  <a:lnTo>
                    <a:pt x="652780" y="1383138"/>
                  </a:lnTo>
                  <a:lnTo>
                    <a:pt x="648335" y="1387587"/>
                  </a:lnTo>
                  <a:lnTo>
                    <a:pt x="643255" y="1392670"/>
                  </a:lnTo>
                  <a:lnTo>
                    <a:pt x="638492" y="1397754"/>
                  </a:lnTo>
                  <a:lnTo>
                    <a:pt x="629920" y="1408876"/>
                  </a:lnTo>
                  <a:lnTo>
                    <a:pt x="621030" y="1421268"/>
                  </a:lnTo>
                  <a:lnTo>
                    <a:pt x="612457" y="1434613"/>
                  </a:lnTo>
                  <a:lnTo>
                    <a:pt x="603567" y="1449230"/>
                  </a:lnTo>
                  <a:lnTo>
                    <a:pt x="595312" y="1464481"/>
                  </a:lnTo>
                  <a:lnTo>
                    <a:pt x="586422" y="1481640"/>
                  </a:lnTo>
                  <a:lnTo>
                    <a:pt x="577215" y="1499116"/>
                  </a:lnTo>
                  <a:lnTo>
                    <a:pt x="558165" y="1537563"/>
                  </a:lnTo>
                  <a:lnTo>
                    <a:pt x="553085" y="1547731"/>
                  </a:lnTo>
                  <a:lnTo>
                    <a:pt x="547052" y="1556946"/>
                  </a:lnTo>
                  <a:lnTo>
                    <a:pt x="541020" y="1565525"/>
                  </a:lnTo>
                  <a:lnTo>
                    <a:pt x="534352" y="1573787"/>
                  </a:lnTo>
                  <a:lnTo>
                    <a:pt x="527684" y="1581413"/>
                  </a:lnTo>
                  <a:lnTo>
                    <a:pt x="520699" y="1588403"/>
                  </a:lnTo>
                  <a:lnTo>
                    <a:pt x="513079" y="1595076"/>
                  </a:lnTo>
                  <a:lnTo>
                    <a:pt x="505142" y="1601431"/>
                  </a:lnTo>
                  <a:lnTo>
                    <a:pt x="497522" y="1606832"/>
                  </a:lnTo>
                  <a:lnTo>
                    <a:pt x="489584" y="1612234"/>
                  </a:lnTo>
                  <a:lnTo>
                    <a:pt x="481329" y="1617318"/>
                  </a:lnTo>
                  <a:lnTo>
                    <a:pt x="473392" y="1621449"/>
                  </a:lnTo>
                  <a:lnTo>
                    <a:pt x="465454" y="1625897"/>
                  </a:lnTo>
                  <a:lnTo>
                    <a:pt x="456882" y="1629710"/>
                  </a:lnTo>
                  <a:lnTo>
                    <a:pt x="448944" y="1632570"/>
                  </a:lnTo>
                  <a:lnTo>
                    <a:pt x="441007" y="1635748"/>
                  </a:lnTo>
                  <a:lnTo>
                    <a:pt x="433069" y="1638607"/>
                  </a:lnTo>
                  <a:lnTo>
                    <a:pt x="425767" y="1640831"/>
                  </a:lnTo>
                  <a:lnTo>
                    <a:pt x="411162" y="1644962"/>
                  </a:lnTo>
                  <a:lnTo>
                    <a:pt x="398144" y="1647822"/>
                  </a:lnTo>
                  <a:lnTo>
                    <a:pt x="386397" y="1650046"/>
                  </a:lnTo>
                  <a:lnTo>
                    <a:pt x="376872" y="1651635"/>
                  </a:lnTo>
                  <a:lnTo>
                    <a:pt x="369569" y="1652270"/>
                  </a:lnTo>
                  <a:lnTo>
                    <a:pt x="363537" y="1652588"/>
                  </a:lnTo>
                  <a:lnTo>
                    <a:pt x="375284" y="1648140"/>
                  </a:lnTo>
                  <a:lnTo>
                    <a:pt x="386397" y="1642738"/>
                  </a:lnTo>
                  <a:lnTo>
                    <a:pt x="397192" y="1637336"/>
                  </a:lnTo>
                  <a:lnTo>
                    <a:pt x="407352" y="1631299"/>
                  </a:lnTo>
                  <a:lnTo>
                    <a:pt x="416877" y="1624626"/>
                  </a:lnTo>
                  <a:lnTo>
                    <a:pt x="426084" y="1617954"/>
                  </a:lnTo>
                  <a:lnTo>
                    <a:pt x="434657" y="1610645"/>
                  </a:lnTo>
                  <a:lnTo>
                    <a:pt x="442912" y="1603337"/>
                  </a:lnTo>
                  <a:lnTo>
                    <a:pt x="450849" y="1595394"/>
                  </a:lnTo>
                  <a:lnTo>
                    <a:pt x="457517" y="1587450"/>
                  </a:lnTo>
                  <a:lnTo>
                    <a:pt x="464502" y="1579188"/>
                  </a:lnTo>
                  <a:lnTo>
                    <a:pt x="471169" y="1570927"/>
                  </a:lnTo>
                  <a:lnTo>
                    <a:pt x="476884" y="1562030"/>
                  </a:lnTo>
                  <a:lnTo>
                    <a:pt x="482282" y="1553133"/>
                  </a:lnTo>
                  <a:lnTo>
                    <a:pt x="487679" y="1544236"/>
                  </a:lnTo>
                  <a:lnTo>
                    <a:pt x="492124" y="1535339"/>
                  </a:lnTo>
                  <a:lnTo>
                    <a:pt x="496569" y="1526125"/>
                  </a:lnTo>
                  <a:lnTo>
                    <a:pt x="500697" y="1516910"/>
                  </a:lnTo>
                  <a:lnTo>
                    <a:pt x="504189" y="1508013"/>
                  </a:lnTo>
                  <a:lnTo>
                    <a:pt x="507047" y="1498798"/>
                  </a:lnTo>
                  <a:lnTo>
                    <a:pt x="510222" y="1489901"/>
                  </a:lnTo>
                  <a:lnTo>
                    <a:pt x="513079" y="1480687"/>
                  </a:lnTo>
                  <a:lnTo>
                    <a:pt x="515302" y="1471790"/>
                  </a:lnTo>
                  <a:lnTo>
                    <a:pt x="517207" y="1463210"/>
                  </a:lnTo>
                  <a:lnTo>
                    <a:pt x="519112" y="1454631"/>
                  </a:lnTo>
                  <a:lnTo>
                    <a:pt x="520382" y="1446052"/>
                  </a:lnTo>
                  <a:lnTo>
                    <a:pt x="522604" y="1430165"/>
                  </a:lnTo>
                  <a:lnTo>
                    <a:pt x="523874" y="1414913"/>
                  </a:lnTo>
                  <a:lnTo>
                    <a:pt x="523874" y="1401567"/>
                  </a:lnTo>
                  <a:lnTo>
                    <a:pt x="523874" y="1394895"/>
                  </a:lnTo>
                  <a:lnTo>
                    <a:pt x="524192" y="1388540"/>
                  </a:lnTo>
                  <a:lnTo>
                    <a:pt x="525144" y="1375830"/>
                  </a:lnTo>
                  <a:lnTo>
                    <a:pt x="527049" y="1362484"/>
                  </a:lnTo>
                  <a:lnTo>
                    <a:pt x="529589" y="1349139"/>
                  </a:lnTo>
                  <a:lnTo>
                    <a:pt x="532447" y="1336111"/>
                  </a:lnTo>
                  <a:lnTo>
                    <a:pt x="535940" y="1323401"/>
                  </a:lnTo>
                  <a:lnTo>
                    <a:pt x="539750" y="1311645"/>
                  </a:lnTo>
                  <a:lnTo>
                    <a:pt x="543560" y="1299570"/>
                  </a:lnTo>
                  <a:lnTo>
                    <a:pt x="547687" y="1288767"/>
                  </a:lnTo>
                  <a:lnTo>
                    <a:pt x="551497" y="1278917"/>
                  </a:lnTo>
                  <a:lnTo>
                    <a:pt x="558165" y="1262076"/>
                  </a:lnTo>
                  <a:lnTo>
                    <a:pt x="563245" y="1250002"/>
                  </a:lnTo>
                  <a:lnTo>
                    <a:pt x="566102" y="1244600"/>
                  </a:lnTo>
                  <a:close/>
                  <a:moveTo>
                    <a:pt x="1368425" y="1074738"/>
                  </a:moveTo>
                  <a:lnTo>
                    <a:pt x="1370330" y="1080752"/>
                  </a:lnTo>
                  <a:lnTo>
                    <a:pt x="1372553" y="1086767"/>
                  </a:lnTo>
                  <a:lnTo>
                    <a:pt x="1374775" y="1092781"/>
                  </a:lnTo>
                  <a:lnTo>
                    <a:pt x="1377633" y="1098162"/>
                  </a:lnTo>
                  <a:lnTo>
                    <a:pt x="1380490" y="1103227"/>
                  </a:lnTo>
                  <a:lnTo>
                    <a:pt x="1383983" y="1108608"/>
                  </a:lnTo>
                  <a:lnTo>
                    <a:pt x="1387793" y="1113673"/>
                  </a:lnTo>
                  <a:lnTo>
                    <a:pt x="1391920" y="1118738"/>
                  </a:lnTo>
                  <a:lnTo>
                    <a:pt x="1396048" y="1123170"/>
                  </a:lnTo>
                  <a:lnTo>
                    <a:pt x="1400175" y="1127918"/>
                  </a:lnTo>
                  <a:lnTo>
                    <a:pt x="1405255" y="1132033"/>
                  </a:lnTo>
                  <a:lnTo>
                    <a:pt x="1410335" y="1136465"/>
                  </a:lnTo>
                  <a:lnTo>
                    <a:pt x="1415733" y="1140580"/>
                  </a:lnTo>
                  <a:lnTo>
                    <a:pt x="1421130" y="1144378"/>
                  </a:lnTo>
                  <a:lnTo>
                    <a:pt x="1433195" y="1151975"/>
                  </a:lnTo>
                  <a:lnTo>
                    <a:pt x="1446213" y="1159572"/>
                  </a:lnTo>
                  <a:lnTo>
                    <a:pt x="1460500" y="1166853"/>
                  </a:lnTo>
                  <a:lnTo>
                    <a:pt x="1476058" y="1173817"/>
                  </a:lnTo>
                  <a:lnTo>
                    <a:pt x="1492568" y="1180781"/>
                  </a:lnTo>
                  <a:lnTo>
                    <a:pt x="1509713" y="1188062"/>
                  </a:lnTo>
                  <a:lnTo>
                    <a:pt x="1528128" y="1195026"/>
                  </a:lnTo>
                  <a:lnTo>
                    <a:pt x="1568451" y="1209903"/>
                  </a:lnTo>
                  <a:lnTo>
                    <a:pt x="1578928" y="1214018"/>
                  </a:lnTo>
                  <a:lnTo>
                    <a:pt x="1589088" y="1218767"/>
                  </a:lnTo>
                  <a:lnTo>
                    <a:pt x="1598296" y="1223831"/>
                  </a:lnTo>
                  <a:lnTo>
                    <a:pt x="1606868" y="1229529"/>
                  </a:lnTo>
                  <a:lnTo>
                    <a:pt x="1615441" y="1235543"/>
                  </a:lnTo>
                  <a:lnTo>
                    <a:pt x="1623061" y="1242191"/>
                  </a:lnTo>
                  <a:lnTo>
                    <a:pt x="1630363" y="1248522"/>
                  </a:lnTo>
                  <a:lnTo>
                    <a:pt x="1637348" y="1255486"/>
                  </a:lnTo>
                  <a:lnTo>
                    <a:pt x="1644016" y="1262766"/>
                  </a:lnTo>
                  <a:lnTo>
                    <a:pt x="1650048" y="1270047"/>
                  </a:lnTo>
                  <a:lnTo>
                    <a:pt x="1655763" y="1277644"/>
                  </a:lnTo>
                  <a:lnTo>
                    <a:pt x="1661161" y="1285241"/>
                  </a:lnTo>
                  <a:lnTo>
                    <a:pt x="1665923" y="1293155"/>
                  </a:lnTo>
                  <a:lnTo>
                    <a:pt x="1670368" y="1300752"/>
                  </a:lnTo>
                  <a:lnTo>
                    <a:pt x="1674496" y="1308349"/>
                  </a:lnTo>
                  <a:lnTo>
                    <a:pt x="1678623" y="1315946"/>
                  </a:lnTo>
                  <a:lnTo>
                    <a:pt x="1681798" y="1323227"/>
                  </a:lnTo>
                  <a:lnTo>
                    <a:pt x="1684973" y="1330507"/>
                  </a:lnTo>
                  <a:lnTo>
                    <a:pt x="1690371" y="1344435"/>
                  </a:lnTo>
                  <a:lnTo>
                    <a:pt x="1695133" y="1357097"/>
                  </a:lnTo>
                  <a:lnTo>
                    <a:pt x="1697991" y="1368493"/>
                  </a:lnTo>
                  <a:lnTo>
                    <a:pt x="1700848" y="1377673"/>
                  </a:lnTo>
                  <a:lnTo>
                    <a:pt x="1702436" y="1384637"/>
                  </a:lnTo>
                  <a:lnTo>
                    <a:pt x="1703388" y="1390651"/>
                  </a:lnTo>
                  <a:lnTo>
                    <a:pt x="1697356" y="1379572"/>
                  </a:lnTo>
                  <a:lnTo>
                    <a:pt x="1691006" y="1369442"/>
                  </a:lnTo>
                  <a:lnTo>
                    <a:pt x="1684656" y="1359313"/>
                  </a:lnTo>
                  <a:lnTo>
                    <a:pt x="1677353" y="1349817"/>
                  </a:lnTo>
                  <a:lnTo>
                    <a:pt x="1670051" y="1340953"/>
                  </a:lnTo>
                  <a:lnTo>
                    <a:pt x="1662431" y="1332407"/>
                  </a:lnTo>
                  <a:lnTo>
                    <a:pt x="1654176" y="1324809"/>
                  </a:lnTo>
                  <a:lnTo>
                    <a:pt x="1645921" y="1317529"/>
                  </a:lnTo>
                  <a:lnTo>
                    <a:pt x="1637348" y="1310565"/>
                  </a:lnTo>
                  <a:lnTo>
                    <a:pt x="1628458" y="1304234"/>
                  </a:lnTo>
                  <a:lnTo>
                    <a:pt x="1619568" y="1298536"/>
                  </a:lnTo>
                  <a:lnTo>
                    <a:pt x="1610996" y="1293155"/>
                  </a:lnTo>
                  <a:lnTo>
                    <a:pt x="1601471" y="1288090"/>
                  </a:lnTo>
                  <a:lnTo>
                    <a:pt x="1591946" y="1283342"/>
                  </a:lnTo>
                  <a:lnTo>
                    <a:pt x="1582738" y="1279227"/>
                  </a:lnTo>
                  <a:lnTo>
                    <a:pt x="1573213" y="1275428"/>
                  </a:lnTo>
                  <a:lnTo>
                    <a:pt x="1564006" y="1272263"/>
                  </a:lnTo>
                  <a:lnTo>
                    <a:pt x="1554481" y="1269414"/>
                  </a:lnTo>
                  <a:lnTo>
                    <a:pt x="1544638" y="1266565"/>
                  </a:lnTo>
                  <a:lnTo>
                    <a:pt x="1535431" y="1264349"/>
                  </a:lnTo>
                  <a:lnTo>
                    <a:pt x="1526223" y="1262450"/>
                  </a:lnTo>
                  <a:lnTo>
                    <a:pt x="1517016" y="1260551"/>
                  </a:lnTo>
                  <a:lnTo>
                    <a:pt x="1507808" y="1259284"/>
                  </a:lnTo>
                  <a:lnTo>
                    <a:pt x="1498918" y="1258018"/>
                  </a:lnTo>
                  <a:lnTo>
                    <a:pt x="1490028" y="1257385"/>
                  </a:lnTo>
                  <a:lnTo>
                    <a:pt x="1481773" y="1257069"/>
                  </a:lnTo>
                  <a:lnTo>
                    <a:pt x="1465580" y="1256752"/>
                  </a:lnTo>
                  <a:lnTo>
                    <a:pt x="1450658" y="1257069"/>
                  </a:lnTo>
                  <a:lnTo>
                    <a:pt x="1436688" y="1258018"/>
                  </a:lnTo>
                  <a:lnTo>
                    <a:pt x="1430655" y="1258968"/>
                  </a:lnTo>
                  <a:lnTo>
                    <a:pt x="1423988" y="1259284"/>
                  </a:lnTo>
                  <a:lnTo>
                    <a:pt x="1410970" y="1259284"/>
                  </a:lnTo>
                  <a:lnTo>
                    <a:pt x="1397953" y="1258968"/>
                  </a:lnTo>
                  <a:lnTo>
                    <a:pt x="1384618" y="1257702"/>
                  </a:lnTo>
                  <a:lnTo>
                    <a:pt x="1371283" y="1256119"/>
                  </a:lnTo>
                  <a:lnTo>
                    <a:pt x="1358265" y="1253903"/>
                  </a:lnTo>
                  <a:lnTo>
                    <a:pt x="1345565" y="1251687"/>
                  </a:lnTo>
                  <a:lnTo>
                    <a:pt x="1333818" y="1248838"/>
                  </a:lnTo>
                  <a:lnTo>
                    <a:pt x="1322705" y="1246306"/>
                  </a:lnTo>
                  <a:lnTo>
                    <a:pt x="1312228" y="1243457"/>
                  </a:lnTo>
                  <a:lnTo>
                    <a:pt x="1294448" y="1238709"/>
                  </a:lnTo>
                  <a:lnTo>
                    <a:pt x="1282383" y="1234910"/>
                  </a:lnTo>
                  <a:lnTo>
                    <a:pt x="1276350" y="1232378"/>
                  </a:lnTo>
                  <a:lnTo>
                    <a:pt x="1284288" y="1224148"/>
                  </a:lnTo>
                  <a:lnTo>
                    <a:pt x="1291590" y="1215285"/>
                  </a:lnTo>
                  <a:lnTo>
                    <a:pt x="1298258" y="1206421"/>
                  </a:lnTo>
                  <a:lnTo>
                    <a:pt x="1305560" y="1197241"/>
                  </a:lnTo>
                  <a:lnTo>
                    <a:pt x="1312228" y="1187745"/>
                  </a:lnTo>
                  <a:lnTo>
                    <a:pt x="1318895" y="1178249"/>
                  </a:lnTo>
                  <a:lnTo>
                    <a:pt x="1324928" y="1168119"/>
                  </a:lnTo>
                  <a:lnTo>
                    <a:pt x="1330960" y="1158306"/>
                  </a:lnTo>
                  <a:lnTo>
                    <a:pt x="1336675" y="1147860"/>
                  </a:lnTo>
                  <a:lnTo>
                    <a:pt x="1342073" y="1137731"/>
                  </a:lnTo>
                  <a:lnTo>
                    <a:pt x="1347153" y="1127601"/>
                  </a:lnTo>
                  <a:lnTo>
                    <a:pt x="1352233" y="1116839"/>
                  </a:lnTo>
                  <a:lnTo>
                    <a:pt x="1356360" y="1106393"/>
                  </a:lnTo>
                  <a:lnTo>
                    <a:pt x="1360805" y="1095630"/>
                  </a:lnTo>
                  <a:lnTo>
                    <a:pt x="1364933" y="1084868"/>
                  </a:lnTo>
                  <a:lnTo>
                    <a:pt x="1368425" y="1074738"/>
                  </a:lnTo>
                  <a:close/>
                  <a:moveTo>
                    <a:pt x="462532" y="1074738"/>
                  </a:moveTo>
                  <a:lnTo>
                    <a:pt x="466345" y="1085522"/>
                  </a:lnTo>
                  <a:lnTo>
                    <a:pt x="470158" y="1095671"/>
                  </a:lnTo>
                  <a:lnTo>
                    <a:pt x="474288" y="1106455"/>
                  </a:lnTo>
                  <a:lnTo>
                    <a:pt x="479054" y="1117239"/>
                  </a:lnTo>
                  <a:lnTo>
                    <a:pt x="483502" y="1127706"/>
                  </a:lnTo>
                  <a:lnTo>
                    <a:pt x="488904" y="1137855"/>
                  </a:lnTo>
                  <a:lnTo>
                    <a:pt x="494305" y="1148322"/>
                  </a:lnTo>
                  <a:lnTo>
                    <a:pt x="500024" y="1158789"/>
                  </a:lnTo>
                  <a:lnTo>
                    <a:pt x="505743" y="1168621"/>
                  </a:lnTo>
                  <a:lnTo>
                    <a:pt x="512098" y="1178770"/>
                  </a:lnTo>
                  <a:lnTo>
                    <a:pt x="518452" y="1188286"/>
                  </a:lnTo>
                  <a:lnTo>
                    <a:pt x="525442" y="1197484"/>
                  </a:lnTo>
                  <a:lnTo>
                    <a:pt x="532432" y="1206682"/>
                  </a:lnTo>
                  <a:lnTo>
                    <a:pt x="539422" y="1215880"/>
                  </a:lnTo>
                  <a:lnTo>
                    <a:pt x="546730" y="1224443"/>
                  </a:lnTo>
                  <a:lnTo>
                    <a:pt x="554038" y="1232690"/>
                  </a:lnTo>
                  <a:lnTo>
                    <a:pt x="547683" y="1231738"/>
                  </a:lnTo>
                  <a:lnTo>
                    <a:pt x="541329" y="1230469"/>
                  </a:lnTo>
                  <a:lnTo>
                    <a:pt x="534974" y="1229835"/>
                  </a:lnTo>
                  <a:lnTo>
                    <a:pt x="528937" y="1229518"/>
                  </a:lnTo>
                  <a:lnTo>
                    <a:pt x="522900" y="1229518"/>
                  </a:lnTo>
                  <a:lnTo>
                    <a:pt x="516228" y="1229518"/>
                  </a:lnTo>
                  <a:lnTo>
                    <a:pt x="510191" y="1230152"/>
                  </a:lnTo>
                  <a:lnTo>
                    <a:pt x="503837" y="1231421"/>
                  </a:lnTo>
                  <a:lnTo>
                    <a:pt x="497800" y="1232372"/>
                  </a:lnTo>
                  <a:lnTo>
                    <a:pt x="491445" y="1233958"/>
                  </a:lnTo>
                  <a:lnTo>
                    <a:pt x="485408" y="1235861"/>
                  </a:lnTo>
                  <a:lnTo>
                    <a:pt x="479372" y="1238082"/>
                  </a:lnTo>
                  <a:lnTo>
                    <a:pt x="473017" y="1240936"/>
                  </a:lnTo>
                  <a:lnTo>
                    <a:pt x="466663" y="1243473"/>
                  </a:lnTo>
                  <a:lnTo>
                    <a:pt x="453953" y="1250134"/>
                  </a:lnTo>
                  <a:lnTo>
                    <a:pt x="440927" y="1257746"/>
                  </a:lnTo>
                  <a:lnTo>
                    <a:pt x="427900" y="1266627"/>
                  </a:lnTo>
                  <a:lnTo>
                    <a:pt x="413920" y="1276142"/>
                  </a:lnTo>
                  <a:lnTo>
                    <a:pt x="399622" y="1286926"/>
                  </a:lnTo>
                  <a:lnTo>
                    <a:pt x="384689" y="1298344"/>
                  </a:lnTo>
                  <a:lnTo>
                    <a:pt x="369438" y="1311031"/>
                  </a:lnTo>
                  <a:lnTo>
                    <a:pt x="336076" y="1338308"/>
                  </a:lnTo>
                  <a:lnTo>
                    <a:pt x="327498" y="1345286"/>
                  </a:lnTo>
                  <a:lnTo>
                    <a:pt x="318601" y="1351312"/>
                  </a:lnTo>
                  <a:lnTo>
                    <a:pt x="309387" y="1356704"/>
                  </a:lnTo>
                  <a:lnTo>
                    <a:pt x="300173" y="1361779"/>
                  </a:lnTo>
                  <a:lnTo>
                    <a:pt x="290323" y="1365902"/>
                  </a:lnTo>
                  <a:lnTo>
                    <a:pt x="280792" y="1369391"/>
                  </a:lnTo>
                  <a:lnTo>
                    <a:pt x="271577" y="1372562"/>
                  </a:lnTo>
                  <a:lnTo>
                    <a:pt x="262046" y="1375100"/>
                  </a:lnTo>
                  <a:lnTo>
                    <a:pt x="252514" y="1377320"/>
                  </a:lnTo>
                  <a:lnTo>
                    <a:pt x="243300" y="1378589"/>
                  </a:lnTo>
                  <a:lnTo>
                    <a:pt x="233450" y="1379857"/>
                  </a:lnTo>
                  <a:lnTo>
                    <a:pt x="224236" y="1380492"/>
                  </a:lnTo>
                  <a:lnTo>
                    <a:pt x="215022" y="1381126"/>
                  </a:lnTo>
                  <a:lnTo>
                    <a:pt x="206125" y="1381126"/>
                  </a:lnTo>
                  <a:lnTo>
                    <a:pt x="197547" y="1381126"/>
                  </a:lnTo>
                  <a:lnTo>
                    <a:pt x="188968" y="1380175"/>
                  </a:lnTo>
                  <a:lnTo>
                    <a:pt x="180707" y="1379857"/>
                  </a:lnTo>
                  <a:lnTo>
                    <a:pt x="172764" y="1378589"/>
                  </a:lnTo>
                  <a:lnTo>
                    <a:pt x="158149" y="1376369"/>
                  </a:lnTo>
                  <a:lnTo>
                    <a:pt x="144804" y="1374148"/>
                  </a:lnTo>
                  <a:lnTo>
                    <a:pt x="133683" y="1370977"/>
                  </a:lnTo>
                  <a:lnTo>
                    <a:pt x="124469" y="1368756"/>
                  </a:lnTo>
                  <a:lnTo>
                    <a:pt x="117479" y="1366536"/>
                  </a:lnTo>
                  <a:lnTo>
                    <a:pt x="111125" y="1364633"/>
                  </a:lnTo>
                  <a:lnTo>
                    <a:pt x="123834" y="1364950"/>
                  </a:lnTo>
                  <a:lnTo>
                    <a:pt x="136225" y="1364950"/>
                  </a:lnTo>
                  <a:lnTo>
                    <a:pt x="148617" y="1363682"/>
                  </a:lnTo>
                  <a:lnTo>
                    <a:pt x="160055" y="1362730"/>
                  </a:lnTo>
                  <a:lnTo>
                    <a:pt x="171493" y="1360510"/>
                  </a:lnTo>
                  <a:lnTo>
                    <a:pt x="182931" y="1357973"/>
                  </a:lnTo>
                  <a:lnTo>
                    <a:pt x="193416" y="1354801"/>
                  </a:lnTo>
                  <a:lnTo>
                    <a:pt x="203901" y="1351312"/>
                  </a:lnTo>
                  <a:lnTo>
                    <a:pt x="214386" y="1347506"/>
                  </a:lnTo>
                  <a:lnTo>
                    <a:pt x="223918" y="1343065"/>
                  </a:lnTo>
                  <a:lnTo>
                    <a:pt x="233450" y="1338308"/>
                  </a:lnTo>
                  <a:lnTo>
                    <a:pt x="242664" y="1332916"/>
                  </a:lnTo>
                  <a:lnTo>
                    <a:pt x="251561" y="1327524"/>
                  </a:lnTo>
                  <a:lnTo>
                    <a:pt x="260457" y="1321815"/>
                  </a:lnTo>
                  <a:lnTo>
                    <a:pt x="268400" y="1315789"/>
                  </a:lnTo>
                  <a:lnTo>
                    <a:pt x="276661" y="1309445"/>
                  </a:lnTo>
                  <a:lnTo>
                    <a:pt x="284287" y="1303102"/>
                  </a:lnTo>
                  <a:lnTo>
                    <a:pt x="291594" y="1296124"/>
                  </a:lnTo>
                  <a:lnTo>
                    <a:pt x="298584" y="1289781"/>
                  </a:lnTo>
                  <a:lnTo>
                    <a:pt x="305574" y="1282486"/>
                  </a:lnTo>
                  <a:lnTo>
                    <a:pt x="311611" y="1275508"/>
                  </a:lnTo>
                  <a:lnTo>
                    <a:pt x="317648" y="1268213"/>
                  </a:lnTo>
                  <a:lnTo>
                    <a:pt x="323685" y="1261235"/>
                  </a:lnTo>
                  <a:lnTo>
                    <a:pt x="328769" y="1253940"/>
                  </a:lnTo>
                  <a:lnTo>
                    <a:pt x="333852" y="1246962"/>
                  </a:lnTo>
                  <a:lnTo>
                    <a:pt x="338936" y="1239667"/>
                  </a:lnTo>
                  <a:lnTo>
                    <a:pt x="347514" y="1226029"/>
                  </a:lnTo>
                  <a:lnTo>
                    <a:pt x="354187" y="1212708"/>
                  </a:lnTo>
                  <a:lnTo>
                    <a:pt x="360224" y="1200338"/>
                  </a:lnTo>
                  <a:lnTo>
                    <a:pt x="362765" y="1194312"/>
                  </a:lnTo>
                  <a:lnTo>
                    <a:pt x="365307" y="1188603"/>
                  </a:lnTo>
                  <a:lnTo>
                    <a:pt x="371980" y="1177185"/>
                  </a:lnTo>
                  <a:lnTo>
                    <a:pt x="378970" y="1166084"/>
                  </a:lnTo>
                  <a:lnTo>
                    <a:pt x="386595" y="1155300"/>
                  </a:lnTo>
                  <a:lnTo>
                    <a:pt x="394538" y="1144516"/>
                  </a:lnTo>
                  <a:lnTo>
                    <a:pt x="402799" y="1134684"/>
                  </a:lnTo>
                  <a:lnTo>
                    <a:pt x="411378" y="1124534"/>
                  </a:lnTo>
                  <a:lnTo>
                    <a:pt x="419639" y="1115653"/>
                  </a:lnTo>
                  <a:lnTo>
                    <a:pt x="427264" y="1107407"/>
                  </a:lnTo>
                  <a:lnTo>
                    <a:pt x="435207" y="1099477"/>
                  </a:lnTo>
                  <a:lnTo>
                    <a:pt x="448234" y="1086791"/>
                  </a:lnTo>
                  <a:lnTo>
                    <a:pt x="457766" y="1078544"/>
                  </a:lnTo>
                  <a:lnTo>
                    <a:pt x="462532" y="1074738"/>
                  </a:lnTo>
                  <a:close/>
                  <a:moveTo>
                    <a:pt x="1392609" y="876300"/>
                  </a:moveTo>
                  <a:lnTo>
                    <a:pt x="1396748" y="881389"/>
                  </a:lnTo>
                  <a:lnTo>
                    <a:pt x="1401524" y="886160"/>
                  </a:lnTo>
                  <a:lnTo>
                    <a:pt x="1405981" y="890294"/>
                  </a:lnTo>
                  <a:lnTo>
                    <a:pt x="1410757" y="894111"/>
                  </a:lnTo>
                  <a:lnTo>
                    <a:pt x="1415851" y="897928"/>
                  </a:lnTo>
                  <a:lnTo>
                    <a:pt x="1421264" y="901426"/>
                  </a:lnTo>
                  <a:lnTo>
                    <a:pt x="1426358" y="904607"/>
                  </a:lnTo>
                  <a:lnTo>
                    <a:pt x="1431771" y="907151"/>
                  </a:lnTo>
                  <a:lnTo>
                    <a:pt x="1437820" y="910014"/>
                  </a:lnTo>
                  <a:lnTo>
                    <a:pt x="1443869" y="912240"/>
                  </a:lnTo>
                  <a:lnTo>
                    <a:pt x="1449919" y="914148"/>
                  </a:lnTo>
                  <a:lnTo>
                    <a:pt x="1456286" y="916057"/>
                  </a:lnTo>
                  <a:lnTo>
                    <a:pt x="1462654" y="917647"/>
                  </a:lnTo>
                  <a:lnTo>
                    <a:pt x="1469659" y="919237"/>
                  </a:lnTo>
                  <a:lnTo>
                    <a:pt x="1483986" y="921464"/>
                  </a:lnTo>
                  <a:lnTo>
                    <a:pt x="1498950" y="922736"/>
                  </a:lnTo>
                  <a:lnTo>
                    <a:pt x="1514870" y="923690"/>
                  </a:lnTo>
                  <a:lnTo>
                    <a:pt x="1531744" y="923690"/>
                  </a:lnTo>
                  <a:lnTo>
                    <a:pt x="1549892" y="923372"/>
                  </a:lnTo>
                  <a:lnTo>
                    <a:pt x="1568677" y="923054"/>
                  </a:lnTo>
                  <a:lnTo>
                    <a:pt x="1588417" y="921782"/>
                  </a:lnTo>
                  <a:lnTo>
                    <a:pt x="1631400" y="919237"/>
                  </a:lnTo>
                  <a:lnTo>
                    <a:pt x="1642862" y="918601"/>
                  </a:lnTo>
                  <a:lnTo>
                    <a:pt x="1653369" y="918601"/>
                  </a:lnTo>
                  <a:lnTo>
                    <a:pt x="1664194" y="919873"/>
                  </a:lnTo>
                  <a:lnTo>
                    <a:pt x="1674701" y="921464"/>
                  </a:lnTo>
                  <a:lnTo>
                    <a:pt x="1684571" y="923690"/>
                  </a:lnTo>
                  <a:lnTo>
                    <a:pt x="1694441" y="925916"/>
                  </a:lnTo>
                  <a:lnTo>
                    <a:pt x="1703992" y="929415"/>
                  </a:lnTo>
                  <a:lnTo>
                    <a:pt x="1713225" y="932914"/>
                  </a:lnTo>
                  <a:lnTo>
                    <a:pt x="1722140" y="936730"/>
                  </a:lnTo>
                  <a:lnTo>
                    <a:pt x="1730737" y="941183"/>
                  </a:lnTo>
                  <a:lnTo>
                    <a:pt x="1739015" y="945636"/>
                  </a:lnTo>
                  <a:lnTo>
                    <a:pt x="1747293" y="950725"/>
                  </a:lnTo>
                  <a:lnTo>
                    <a:pt x="1754616" y="955814"/>
                  </a:lnTo>
                  <a:lnTo>
                    <a:pt x="1761939" y="960584"/>
                  </a:lnTo>
                  <a:lnTo>
                    <a:pt x="1768625" y="965991"/>
                  </a:lnTo>
                  <a:lnTo>
                    <a:pt x="1775311" y="971398"/>
                  </a:lnTo>
                  <a:lnTo>
                    <a:pt x="1781997" y="976805"/>
                  </a:lnTo>
                  <a:lnTo>
                    <a:pt x="1787728" y="982212"/>
                  </a:lnTo>
                  <a:lnTo>
                    <a:pt x="1798553" y="993026"/>
                  </a:lnTo>
                  <a:lnTo>
                    <a:pt x="1807150" y="1002568"/>
                  </a:lnTo>
                  <a:lnTo>
                    <a:pt x="1815110" y="1011473"/>
                  </a:lnTo>
                  <a:lnTo>
                    <a:pt x="1821159" y="1019106"/>
                  </a:lnTo>
                  <a:lnTo>
                    <a:pt x="1825298" y="1025149"/>
                  </a:lnTo>
                  <a:lnTo>
                    <a:pt x="1828800" y="1030556"/>
                  </a:lnTo>
                  <a:lnTo>
                    <a:pt x="1818930" y="1022287"/>
                  </a:lnTo>
                  <a:lnTo>
                    <a:pt x="1808742" y="1015290"/>
                  </a:lnTo>
                  <a:lnTo>
                    <a:pt x="1798872" y="1008929"/>
                  </a:lnTo>
                  <a:lnTo>
                    <a:pt x="1788365" y="1003204"/>
                  </a:lnTo>
                  <a:lnTo>
                    <a:pt x="1777858" y="998115"/>
                  </a:lnTo>
                  <a:lnTo>
                    <a:pt x="1767670" y="993344"/>
                  </a:lnTo>
                  <a:lnTo>
                    <a:pt x="1756845" y="989527"/>
                  </a:lnTo>
                  <a:lnTo>
                    <a:pt x="1746338" y="986029"/>
                  </a:lnTo>
                  <a:lnTo>
                    <a:pt x="1735513" y="983484"/>
                  </a:lnTo>
                  <a:lnTo>
                    <a:pt x="1725324" y="981258"/>
                  </a:lnTo>
                  <a:lnTo>
                    <a:pt x="1714499" y="979668"/>
                  </a:lnTo>
                  <a:lnTo>
                    <a:pt x="1703992" y="978077"/>
                  </a:lnTo>
                  <a:lnTo>
                    <a:pt x="1693485" y="977123"/>
                  </a:lnTo>
                  <a:lnTo>
                    <a:pt x="1683297" y="976805"/>
                  </a:lnTo>
                  <a:lnTo>
                    <a:pt x="1672790" y="976805"/>
                  </a:lnTo>
                  <a:lnTo>
                    <a:pt x="1662283" y="977759"/>
                  </a:lnTo>
                  <a:lnTo>
                    <a:pt x="1652413" y="978395"/>
                  </a:lnTo>
                  <a:lnTo>
                    <a:pt x="1642862" y="979350"/>
                  </a:lnTo>
                  <a:lnTo>
                    <a:pt x="1632673" y="980622"/>
                  </a:lnTo>
                  <a:lnTo>
                    <a:pt x="1623440" y="982530"/>
                  </a:lnTo>
                  <a:lnTo>
                    <a:pt x="1613888" y="984438"/>
                  </a:lnTo>
                  <a:lnTo>
                    <a:pt x="1604974" y="986983"/>
                  </a:lnTo>
                  <a:lnTo>
                    <a:pt x="1596059" y="989209"/>
                  </a:lnTo>
                  <a:lnTo>
                    <a:pt x="1587144" y="991754"/>
                  </a:lnTo>
                  <a:lnTo>
                    <a:pt x="1579184" y="994616"/>
                  </a:lnTo>
                  <a:lnTo>
                    <a:pt x="1570906" y="997797"/>
                  </a:lnTo>
                  <a:lnTo>
                    <a:pt x="1555942" y="1003840"/>
                  </a:lnTo>
                  <a:lnTo>
                    <a:pt x="1542570" y="1010519"/>
                  </a:lnTo>
                  <a:lnTo>
                    <a:pt x="1530471" y="1016880"/>
                  </a:lnTo>
                  <a:lnTo>
                    <a:pt x="1524740" y="1020379"/>
                  </a:lnTo>
                  <a:lnTo>
                    <a:pt x="1519327" y="1023241"/>
                  </a:lnTo>
                  <a:lnTo>
                    <a:pt x="1507547" y="1028966"/>
                  </a:lnTo>
                  <a:lnTo>
                    <a:pt x="1495130" y="1033737"/>
                  </a:lnTo>
                  <a:lnTo>
                    <a:pt x="1482394" y="1038190"/>
                  </a:lnTo>
                  <a:lnTo>
                    <a:pt x="1469659" y="1042006"/>
                  </a:lnTo>
                  <a:lnTo>
                    <a:pt x="1456923" y="1045505"/>
                  </a:lnTo>
                  <a:lnTo>
                    <a:pt x="1444188" y="1048049"/>
                  </a:lnTo>
                  <a:lnTo>
                    <a:pt x="1432407" y="1050912"/>
                  </a:lnTo>
                  <a:lnTo>
                    <a:pt x="1420627" y="1052820"/>
                  </a:lnTo>
                  <a:lnTo>
                    <a:pt x="1410439" y="1054728"/>
                  </a:lnTo>
                  <a:lnTo>
                    <a:pt x="1392291" y="1056955"/>
                  </a:lnTo>
                  <a:lnTo>
                    <a:pt x="1379237" y="1058545"/>
                  </a:lnTo>
                  <a:lnTo>
                    <a:pt x="1373187" y="1058863"/>
                  </a:lnTo>
                  <a:lnTo>
                    <a:pt x="1376690" y="1048049"/>
                  </a:lnTo>
                  <a:lnTo>
                    <a:pt x="1379873" y="1036917"/>
                  </a:lnTo>
                  <a:lnTo>
                    <a:pt x="1382739" y="1025785"/>
                  </a:lnTo>
                  <a:lnTo>
                    <a:pt x="1385286" y="1014654"/>
                  </a:lnTo>
                  <a:lnTo>
                    <a:pt x="1387515" y="1003522"/>
                  </a:lnTo>
                  <a:lnTo>
                    <a:pt x="1389425" y="991754"/>
                  </a:lnTo>
                  <a:lnTo>
                    <a:pt x="1391335" y="980304"/>
                  </a:lnTo>
                  <a:lnTo>
                    <a:pt x="1392609" y="968536"/>
                  </a:lnTo>
                  <a:lnTo>
                    <a:pt x="1393882" y="956768"/>
                  </a:lnTo>
                  <a:lnTo>
                    <a:pt x="1394519" y="945318"/>
                  </a:lnTo>
                  <a:lnTo>
                    <a:pt x="1394838" y="933232"/>
                  </a:lnTo>
                  <a:lnTo>
                    <a:pt x="1394838" y="921782"/>
                  </a:lnTo>
                  <a:lnTo>
                    <a:pt x="1394838" y="910650"/>
                  </a:lnTo>
                  <a:lnTo>
                    <a:pt x="1394519" y="899200"/>
                  </a:lnTo>
                  <a:lnTo>
                    <a:pt x="1393882" y="887432"/>
                  </a:lnTo>
                  <a:lnTo>
                    <a:pt x="1392609" y="876300"/>
                  </a:lnTo>
                  <a:close/>
                  <a:moveTo>
                    <a:pt x="437859" y="876300"/>
                  </a:moveTo>
                  <a:lnTo>
                    <a:pt x="436908" y="887413"/>
                  </a:lnTo>
                  <a:lnTo>
                    <a:pt x="435957" y="899160"/>
                  </a:lnTo>
                  <a:lnTo>
                    <a:pt x="435640" y="910590"/>
                  </a:lnTo>
                  <a:lnTo>
                    <a:pt x="435640" y="922020"/>
                  </a:lnTo>
                  <a:lnTo>
                    <a:pt x="435640" y="933768"/>
                  </a:lnTo>
                  <a:lnTo>
                    <a:pt x="435957" y="945198"/>
                  </a:lnTo>
                  <a:lnTo>
                    <a:pt x="436908" y="957263"/>
                  </a:lnTo>
                  <a:lnTo>
                    <a:pt x="437859" y="968693"/>
                  </a:lnTo>
                  <a:lnTo>
                    <a:pt x="439127" y="980440"/>
                  </a:lnTo>
                  <a:lnTo>
                    <a:pt x="441030" y="992188"/>
                  </a:lnTo>
                  <a:lnTo>
                    <a:pt x="442932" y="1003300"/>
                  </a:lnTo>
                  <a:lnTo>
                    <a:pt x="445151" y="1014730"/>
                  </a:lnTo>
                  <a:lnTo>
                    <a:pt x="448005" y="1025843"/>
                  </a:lnTo>
                  <a:lnTo>
                    <a:pt x="450542" y="1036955"/>
                  </a:lnTo>
                  <a:lnTo>
                    <a:pt x="453712" y="1047750"/>
                  </a:lnTo>
                  <a:lnTo>
                    <a:pt x="457200" y="1058545"/>
                  </a:lnTo>
                  <a:lnTo>
                    <a:pt x="451810" y="1054735"/>
                  </a:lnTo>
                  <a:lnTo>
                    <a:pt x="446420" y="1051243"/>
                  </a:lnTo>
                  <a:lnTo>
                    <a:pt x="441030" y="1047750"/>
                  </a:lnTo>
                  <a:lnTo>
                    <a:pt x="435640" y="1045210"/>
                  </a:lnTo>
                  <a:lnTo>
                    <a:pt x="429933" y="1042353"/>
                  </a:lnTo>
                  <a:lnTo>
                    <a:pt x="424226" y="1040130"/>
                  </a:lnTo>
                  <a:lnTo>
                    <a:pt x="418518" y="1038225"/>
                  </a:lnTo>
                  <a:lnTo>
                    <a:pt x="412177" y="1036638"/>
                  </a:lnTo>
                  <a:lnTo>
                    <a:pt x="406153" y="1035050"/>
                  </a:lnTo>
                  <a:lnTo>
                    <a:pt x="399812" y="1034415"/>
                  </a:lnTo>
                  <a:lnTo>
                    <a:pt x="393471" y="1033463"/>
                  </a:lnTo>
                  <a:lnTo>
                    <a:pt x="386813" y="1033145"/>
                  </a:lnTo>
                  <a:lnTo>
                    <a:pt x="379837" y="1032828"/>
                  </a:lnTo>
                  <a:lnTo>
                    <a:pt x="373179" y="1032828"/>
                  </a:lnTo>
                  <a:lnTo>
                    <a:pt x="358911" y="1033463"/>
                  </a:lnTo>
                  <a:lnTo>
                    <a:pt x="344009" y="1035368"/>
                  </a:lnTo>
                  <a:lnTo>
                    <a:pt x="328156" y="1037908"/>
                  </a:lnTo>
                  <a:lnTo>
                    <a:pt x="311669" y="1041400"/>
                  </a:lnTo>
                  <a:lnTo>
                    <a:pt x="294548" y="1045210"/>
                  </a:lnTo>
                  <a:lnTo>
                    <a:pt x="275842" y="1049655"/>
                  </a:lnTo>
                  <a:lnTo>
                    <a:pt x="256818" y="1055053"/>
                  </a:lnTo>
                  <a:lnTo>
                    <a:pt x="215283" y="1066483"/>
                  </a:lnTo>
                  <a:lnTo>
                    <a:pt x="204503" y="1069340"/>
                  </a:lnTo>
                  <a:lnTo>
                    <a:pt x="193723" y="1071245"/>
                  </a:lnTo>
                  <a:lnTo>
                    <a:pt x="183577" y="1072515"/>
                  </a:lnTo>
                  <a:lnTo>
                    <a:pt x="173114" y="1073150"/>
                  </a:lnTo>
                  <a:lnTo>
                    <a:pt x="162651" y="1073150"/>
                  </a:lnTo>
                  <a:lnTo>
                    <a:pt x="152823" y="1072833"/>
                  </a:lnTo>
                  <a:lnTo>
                    <a:pt x="142677" y="1071563"/>
                  </a:lnTo>
                  <a:lnTo>
                    <a:pt x="132848" y="1069975"/>
                  </a:lnTo>
                  <a:lnTo>
                    <a:pt x="123653" y="1067753"/>
                  </a:lnTo>
                  <a:lnTo>
                    <a:pt x="114141" y="1065530"/>
                  </a:lnTo>
                  <a:lnTo>
                    <a:pt x="105264" y="1062673"/>
                  </a:lnTo>
                  <a:lnTo>
                    <a:pt x="96386" y="1059815"/>
                  </a:lnTo>
                  <a:lnTo>
                    <a:pt x="87825" y="1056323"/>
                  </a:lnTo>
                  <a:lnTo>
                    <a:pt x="79899" y="1052830"/>
                  </a:lnTo>
                  <a:lnTo>
                    <a:pt x="71655" y="1049020"/>
                  </a:lnTo>
                  <a:lnTo>
                    <a:pt x="64363" y="1045210"/>
                  </a:lnTo>
                  <a:lnTo>
                    <a:pt x="57070" y="1041400"/>
                  </a:lnTo>
                  <a:lnTo>
                    <a:pt x="50412" y="1036955"/>
                  </a:lnTo>
                  <a:lnTo>
                    <a:pt x="37730" y="1029018"/>
                  </a:lnTo>
                  <a:lnTo>
                    <a:pt x="26950" y="1021398"/>
                  </a:lnTo>
                  <a:lnTo>
                    <a:pt x="17755" y="1014095"/>
                  </a:lnTo>
                  <a:lnTo>
                    <a:pt x="10146" y="1007745"/>
                  </a:lnTo>
                  <a:lnTo>
                    <a:pt x="4756" y="1003300"/>
                  </a:lnTo>
                  <a:lnTo>
                    <a:pt x="0" y="998855"/>
                  </a:lnTo>
                  <a:lnTo>
                    <a:pt x="11414" y="1004253"/>
                  </a:lnTo>
                  <a:lnTo>
                    <a:pt x="22828" y="1009333"/>
                  </a:lnTo>
                  <a:lnTo>
                    <a:pt x="34242" y="1013460"/>
                  </a:lnTo>
                  <a:lnTo>
                    <a:pt x="45339" y="1016953"/>
                  </a:lnTo>
                  <a:lnTo>
                    <a:pt x="56436" y="1019810"/>
                  </a:lnTo>
                  <a:lnTo>
                    <a:pt x="67533" y="1022033"/>
                  </a:lnTo>
                  <a:lnTo>
                    <a:pt x="78631" y="1023620"/>
                  </a:lnTo>
                  <a:lnTo>
                    <a:pt x="89728" y="1024890"/>
                  </a:lnTo>
                  <a:lnTo>
                    <a:pt x="100508" y="1025208"/>
                  </a:lnTo>
                  <a:lnTo>
                    <a:pt x="111288" y="1025208"/>
                  </a:lnTo>
                  <a:lnTo>
                    <a:pt x="122068" y="1024890"/>
                  </a:lnTo>
                  <a:lnTo>
                    <a:pt x="132848" y="1023938"/>
                  </a:lnTo>
                  <a:lnTo>
                    <a:pt x="143311" y="1022350"/>
                  </a:lnTo>
                  <a:lnTo>
                    <a:pt x="153140" y="1020445"/>
                  </a:lnTo>
                  <a:lnTo>
                    <a:pt x="163285" y="1018540"/>
                  </a:lnTo>
                  <a:lnTo>
                    <a:pt x="173114" y="1016000"/>
                  </a:lnTo>
                  <a:lnTo>
                    <a:pt x="182626" y="1013143"/>
                  </a:lnTo>
                  <a:lnTo>
                    <a:pt x="192455" y="1010285"/>
                  </a:lnTo>
                  <a:lnTo>
                    <a:pt x="201650" y="1006793"/>
                  </a:lnTo>
                  <a:lnTo>
                    <a:pt x="210210" y="1002983"/>
                  </a:lnTo>
                  <a:lnTo>
                    <a:pt x="218771" y="998855"/>
                  </a:lnTo>
                  <a:lnTo>
                    <a:pt x="227332" y="994728"/>
                  </a:lnTo>
                  <a:lnTo>
                    <a:pt x="235575" y="990600"/>
                  </a:lnTo>
                  <a:lnTo>
                    <a:pt x="243502" y="986473"/>
                  </a:lnTo>
                  <a:lnTo>
                    <a:pt x="251111" y="982028"/>
                  </a:lnTo>
                  <a:lnTo>
                    <a:pt x="258086" y="977583"/>
                  </a:lnTo>
                  <a:lnTo>
                    <a:pt x="271403" y="968375"/>
                  </a:lnTo>
                  <a:lnTo>
                    <a:pt x="283134" y="959168"/>
                  </a:lnTo>
                  <a:lnTo>
                    <a:pt x="293597" y="949960"/>
                  </a:lnTo>
                  <a:lnTo>
                    <a:pt x="298353" y="945515"/>
                  </a:lnTo>
                  <a:lnTo>
                    <a:pt x="303109" y="941705"/>
                  </a:lnTo>
                  <a:lnTo>
                    <a:pt x="313572" y="933768"/>
                  </a:lnTo>
                  <a:lnTo>
                    <a:pt x="324669" y="926465"/>
                  </a:lnTo>
                  <a:lnTo>
                    <a:pt x="336083" y="919480"/>
                  </a:lnTo>
                  <a:lnTo>
                    <a:pt x="347814" y="912813"/>
                  </a:lnTo>
                  <a:lnTo>
                    <a:pt x="359228" y="907098"/>
                  </a:lnTo>
                  <a:lnTo>
                    <a:pt x="370642" y="901383"/>
                  </a:lnTo>
                  <a:lnTo>
                    <a:pt x="382374" y="896620"/>
                  </a:lnTo>
                  <a:lnTo>
                    <a:pt x="393154" y="892175"/>
                  </a:lnTo>
                  <a:lnTo>
                    <a:pt x="402983" y="888365"/>
                  </a:lnTo>
                  <a:lnTo>
                    <a:pt x="419787" y="882015"/>
                  </a:lnTo>
                  <a:lnTo>
                    <a:pt x="432152" y="877888"/>
                  </a:lnTo>
                  <a:lnTo>
                    <a:pt x="437859" y="876300"/>
                  </a:lnTo>
                  <a:close/>
                  <a:moveTo>
                    <a:pt x="46037" y="619125"/>
                  </a:moveTo>
                  <a:lnTo>
                    <a:pt x="53985" y="628994"/>
                  </a:lnTo>
                  <a:lnTo>
                    <a:pt x="62570" y="637907"/>
                  </a:lnTo>
                  <a:lnTo>
                    <a:pt x="70837" y="646502"/>
                  </a:lnTo>
                  <a:lnTo>
                    <a:pt x="79739" y="654142"/>
                  </a:lnTo>
                  <a:lnTo>
                    <a:pt x="88960" y="661464"/>
                  </a:lnTo>
                  <a:lnTo>
                    <a:pt x="98180" y="667831"/>
                  </a:lnTo>
                  <a:lnTo>
                    <a:pt x="107719" y="674197"/>
                  </a:lnTo>
                  <a:lnTo>
                    <a:pt x="117575" y="679609"/>
                  </a:lnTo>
                  <a:lnTo>
                    <a:pt x="127113" y="684384"/>
                  </a:lnTo>
                  <a:lnTo>
                    <a:pt x="136970" y="688841"/>
                  </a:lnTo>
                  <a:lnTo>
                    <a:pt x="147144" y="692661"/>
                  </a:lnTo>
                  <a:lnTo>
                    <a:pt x="157001" y="696163"/>
                  </a:lnTo>
                  <a:lnTo>
                    <a:pt x="167175" y="699028"/>
                  </a:lnTo>
                  <a:lnTo>
                    <a:pt x="177031" y="701575"/>
                  </a:lnTo>
                  <a:lnTo>
                    <a:pt x="187524" y="703803"/>
                  </a:lnTo>
                  <a:lnTo>
                    <a:pt x="197698" y="705395"/>
                  </a:lnTo>
                  <a:lnTo>
                    <a:pt x="207554" y="706986"/>
                  </a:lnTo>
                  <a:lnTo>
                    <a:pt x="217093" y="707623"/>
                  </a:lnTo>
                  <a:lnTo>
                    <a:pt x="227267" y="708260"/>
                  </a:lnTo>
                  <a:lnTo>
                    <a:pt x="236805" y="708896"/>
                  </a:lnTo>
                  <a:lnTo>
                    <a:pt x="246344" y="708896"/>
                  </a:lnTo>
                  <a:lnTo>
                    <a:pt x="255564" y="708260"/>
                  </a:lnTo>
                  <a:lnTo>
                    <a:pt x="264785" y="707941"/>
                  </a:lnTo>
                  <a:lnTo>
                    <a:pt x="273687" y="706986"/>
                  </a:lnTo>
                  <a:lnTo>
                    <a:pt x="282590" y="706031"/>
                  </a:lnTo>
                  <a:lnTo>
                    <a:pt x="291175" y="704758"/>
                  </a:lnTo>
                  <a:lnTo>
                    <a:pt x="306754" y="701893"/>
                  </a:lnTo>
                  <a:lnTo>
                    <a:pt x="321380" y="698391"/>
                  </a:lnTo>
                  <a:lnTo>
                    <a:pt x="334415" y="694253"/>
                  </a:lnTo>
                  <a:lnTo>
                    <a:pt x="340774" y="692343"/>
                  </a:lnTo>
                  <a:lnTo>
                    <a:pt x="346815" y="690751"/>
                  </a:lnTo>
                  <a:lnTo>
                    <a:pt x="359533" y="687568"/>
                  </a:lnTo>
                  <a:lnTo>
                    <a:pt x="372569" y="685339"/>
                  </a:lnTo>
                  <a:lnTo>
                    <a:pt x="386241" y="683748"/>
                  </a:lnTo>
                  <a:lnTo>
                    <a:pt x="399277" y="682474"/>
                  </a:lnTo>
                  <a:lnTo>
                    <a:pt x="412313" y="681838"/>
                  </a:lnTo>
                  <a:lnTo>
                    <a:pt x="425349" y="681519"/>
                  </a:lnTo>
                  <a:lnTo>
                    <a:pt x="437748" y="681519"/>
                  </a:lnTo>
                  <a:lnTo>
                    <a:pt x="449195" y="681838"/>
                  </a:lnTo>
                  <a:lnTo>
                    <a:pt x="460005" y="682156"/>
                  </a:lnTo>
                  <a:lnTo>
                    <a:pt x="478128" y="683748"/>
                  </a:lnTo>
                  <a:lnTo>
                    <a:pt x="490846" y="685021"/>
                  </a:lnTo>
                  <a:lnTo>
                    <a:pt x="496887" y="685658"/>
                  </a:lnTo>
                  <a:lnTo>
                    <a:pt x="491164" y="695526"/>
                  </a:lnTo>
                  <a:lnTo>
                    <a:pt x="486077" y="705713"/>
                  </a:lnTo>
                  <a:lnTo>
                    <a:pt x="480671" y="716218"/>
                  </a:lnTo>
                  <a:lnTo>
                    <a:pt x="476220" y="726405"/>
                  </a:lnTo>
                  <a:lnTo>
                    <a:pt x="471451" y="737228"/>
                  </a:lnTo>
                  <a:lnTo>
                    <a:pt x="467000" y="748052"/>
                  </a:lnTo>
                  <a:lnTo>
                    <a:pt x="463184" y="759194"/>
                  </a:lnTo>
                  <a:lnTo>
                    <a:pt x="459369" y="770335"/>
                  </a:lnTo>
                  <a:lnTo>
                    <a:pt x="455871" y="781477"/>
                  </a:lnTo>
                  <a:lnTo>
                    <a:pt x="452692" y="792619"/>
                  </a:lnTo>
                  <a:lnTo>
                    <a:pt x="449513" y="804079"/>
                  </a:lnTo>
                  <a:lnTo>
                    <a:pt x="447287" y="815539"/>
                  </a:lnTo>
                  <a:lnTo>
                    <a:pt x="445061" y="826681"/>
                  </a:lnTo>
                  <a:lnTo>
                    <a:pt x="443154" y="837823"/>
                  </a:lnTo>
                  <a:lnTo>
                    <a:pt x="441564" y="848965"/>
                  </a:lnTo>
                  <a:lnTo>
                    <a:pt x="439974" y="860425"/>
                  </a:lnTo>
                  <a:lnTo>
                    <a:pt x="436795" y="854695"/>
                  </a:lnTo>
                  <a:lnTo>
                    <a:pt x="433615" y="849283"/>
                  </a:lnTo>
                  <a:lnTo>
                    <a:pt x="430118" y="843872"/>
                  </a:lnTo>
                  <a:lnTo>
                    <a:pt x="426302" y="839096"/>
                  </a:lnTo>
                  <a:lnTo>
                    <a:pt x="421851" y="834321"/>
                  </a:lnTo>
                  <a:lnTo>
                    <a:pt x="417718" y="830183"/>
                  </a:lnTo>
                  <a:lnTo>
                    <a:pt x="412949" y="826045"/>
                  </a:lnTo>
                  <a:lnTo>
                    <a:pt x="408179" y="821906"/>
                  </a:lnTo>
                  <a:lnTo>
                    <a:pt x="403092" y="818086"/>
                  </a:lnTo>
                  <a:lnTo>
                    <a:pt x="397687" y="814584"/>
                  </a:lnTo>
                  <a:lnTo>
                    <a:pt x="391964" y="811401"/>
                  </a:lnTo>
                  <a:lnTo>
                    <a:pt x="386241" y="808218"/>
                  </a:lnTo>
                  <a:lnTo>
                    <a:pt x="379882" y="805353"/>
                  </a:lnTo>
                  <a:lnTo>
                    <a:pt x="373841" y="802806"/>
                  </a:lnTo>
                  <a:lnTo>
                    <a:pt x="360487" y="797394"/>
                  </a:lnTo>
                  <a:lnTo>
                    <a:pt x="346180" y="793256"/>
                  </a:lnTo>
                  <a:lnTo>
                    <a:pt x="330282" y="788799"/>
                  </a:lnTo>
                  <a:lnTo>
                    <a:pt x="314067" y="784979"/>
                  </a:lnTo>
                  <a:lnTo>
                    <a:pt x="296580" y="781477"/>
                  </a:lnTo>
                  <a:lnTo>
                    <a:pt x="277821" y="778612"/>
                  </a:lnTo>
                  <a:lnTo>
                    <a:pt x="258426" y="775429"/>
                  </a:lnTo>
                  <a:lnTo>
                    <a:pt x="215503" y="769380"/>
                  </a:lnTo>
                  <a:lnTo>
                    <a:pt x="204375" y="767470"/>
                  </a:lnTo>
                  <a:lnTo>
                    <a:pt x="194200" y="764605"/>
                  </a:lnTo>
                  <a:lnTo>
                    <a:pt x="183708" y="761422"/>
                  </a:lnTo>
                  <a:lnTo>
                    <a:pt x="174170" y="757602"/>
                  </a:lnTo>
                  <a:lnTo>
                    <a:pt x="164313" y="753464"/>
                  </a:lnTo>
                  <a:lnTo>
                    <a:pt x="155729" y="748689"/>
                  </a:lnTo>
                  <a:lnTo>
                    <a:pt x="147144" y="743913"/>
                  </a:lnTo>
                  <a:lnTo>
                    <a:pt x="138560" y="738502"/>
                  </a:lnTo>
                  <a:lnTo>
                    <a:pt x="130929" y="732772"/>
                  </a:lnTo>
                  <a:lnTo>
                    <a:pt x="123298" y="726723"/>
                  </a:lnTo>
                  <a:lnTo>
                    <a:pt x="116303" y="720675"/>
                  </a:lnTo>
                  <a:lnTo>
                    <a:pt x="109308" y="714308"/>
                  </a:lnTo>
                  <a:lnTo>
                    <a:pt x="102949" y="707623"/>
                  </a:lnTo>
                  <a:lnTo>
                    <a:pt x="97226" y="700938"/>
                  </a:lnTo>
                  <a:lnTo>
                    <a:pt x="91185" y="694571"/>
                  </a:lnTo>
                  <a:lnTo>
                    <a:pt x="85780" y="687568"/>
                  </a:lnTo>
                  <a:lnTo>
                    <a:pt x="81011" y="680883"/>
                  </a:lnTo>
                  <a:lnTo>
                    <a:pt x="76242" y="674516"/>
                  </a:lnTo>
                  <a:lnTo>
                    <a:pt x="68293" y="662101"/>
                  </a:lnTo>
                  <a:lnTo>
                    <a:pt x="61298" y="650640"/>
                  </a:lnTo>
                  <a:lnTo>
                    <a:pt x="55575" y="640135"/>
                  </a:lnTo>
                  <a:lnTo>
                    <a:pt x="51442" y="631222"/>
                  </a:lnTo>
                  <a:lnTo>
                    <a:pt x="48262" y="624855"/>
                  </a:lnTo>
                  <a:lnTo>
                    <a:pt x="46037" y="619125"/>
                  </a:lnTo>
                  <a:close/>
                  <a:moveTo>
                    <a:pt x="1650582" y="608013"/>
                  </a:moveTo>
                  <a:lnTo>
                    <a:pt x="1660114" y="608013"/>
                  </a:lnTo>
                  <a:lnTo>
                    <a:pt x="1669645" y="608330"/>
                  </a:lnTo>
                  <a:lnTo>
                    <a:pt x="1679177" y="609281"/>
                  </a:lnTo>
                  <a:lnTo>
                    <a:pt x="1688391" y="610233"/>
                  </a:lnTo>
                  <a:lnTo>
                    <a:pt x="1697287" y="611818"/>
                  </a:lnTo>
                  <a:lnTo>
                    <a:pt x="1706183" y="613721"/>
                  </a:lnTo>
                  <a:lnTo>
                    <a:pt x="1714762" y="615624"/>
                  </a:lnTo>
                  <a:lnTo>
                    <a:pt x="1722705" y="618160"/>
                  </a:lnTo>
                  <a:lnTo>
                    <a:pt x="1730965" y="620380"/>
                  </a:lnTo>
                  <a:lnTo>
                    <a:pt x="1738273" y="622917"/>
                  </a:lnTo>
                  <a:lnTo>
                    <a:pt x="1752252" y="628308"/>
                  </a:lnTo>
                  <a:lnTo>
                    <a:pt x="1764643" y="633381"/>
                  </a:lnTo>
                  <a:lnTo>
                    <a:pt x="1775446" y="638772"/>
                  </a:lnTo>
                  <a:lnTo>
                    <a:pt x="1784024" y="642894"/>
                  </a:lnTo>
                  <a:lnTo>
                    <a:pt x="1790061" y="646382"/>
                  </a:lnTo>
                  <a:lnTo>
                    <a:pt x="1795462" y="649870"/>
                  </a:lnTo>
                  <a:lnTo>
                    <a:pt x="1783071" y="646699"/>
                  </a:lnTo>
                  <a:lnTo>
                    <a:pt x="1771316" y="644163"/>
                  </a:lnTo>
                  <a:lnTo>
                    <a:pt x="1759242" y="642577"/>
                  </a:lnTo>
                  <a:lnTo>
                    <a:pt x="1747487" y="641309"/>
                  </a:lnTo>
                  <a:lnTo>
                    <a:pt x="1735731" y="640992"/>
                  </a:lnTo>
                  <a:lnTo>
                    <a:pt x="1724293" y="640992"/>
                  </a:lnTo>
                  <a:lnTo>
                    <a:pt x="1713173" y="641943"/>
                  </a:lnTo>
                  <a:lnTo>
                    <a:pt x="1702371" y="643211"/>
                  </a:lnTo>
                  <a:lnTo>
                    <a:pt x="1691568" y="644797"/>
                  </a:lnTo>
                  <a:lnTo>
                    <a:pt x="1680766" y="647334"/>
                  </a:lnTo>
                  <a:lnTo>
                    <a:pt x="1670281" y="649870"/>
                  </a:lnTo>
                  <a:lnTo>
                    <a:pt x="1660432" y="653042"/>
                  </a:lnTo>
                  <a:lnTo>
                    <a:pt x="1650582" y="656530"/>
                  </a:lnTo>
                  <a:lnTo>
                    <a:pt x="1640733" y="660335"/>
                  </a:lnTo>
                  <a:lnTo>
                    <a:pt x="1631519" y="664457"/>
                  </a:lnTo>
                  <a:lnTo>
                    <a:pt x="1622305" y="668897"/>
                  </a:lnTo>
                  <a:lnTo>
                    <a:pt x="1613409" y="673970"/>
                  </a:lnTo>
                  <a:lnTo>
                    <a:pt x="1605148" y="679044"/>
                  </a:lnTo>
                  <a:lnTo>
                    <a:pt x="1596570" y="684117"/>
                  </a:lnTo>
                  <a:lnTo>
                    <a:pt x="1588627" y="689825"/>
                  </a:lnTo>
                  <a:lnTo>
                    <a:pt x="1580684" y="695216"/>
                  </a:lnTo>
                  <a:lnTo>
                    <a:pt x="1573377" y="700924"/>
                  </a:lnTo>
                  <a:lnTo>
                    <a:pt x="1566704" y="706632"/>
                  </a:lnTo>
                  <a:lnTo>
                    <a:pt x="1559715" y="712340"/>
                  </a:lnTo>
                  <a:lnTo>
                    <a:pt x="1553043" y="718682"/>
                  </a:lnTo>
                  <a:lnTo>
                    <a:pt x="1547006" y="724389"/>
                  </a:lnTo>
                  <a:lnTo>
                    <a:pt x="1535886" y="736122"/>
                  </a:lnTo>
                  <a:lnTo>
                    <a:pt x="1526354" y="747855"/>
                  </a:lnTo>
                  <a:lnTo>
                    <a:pt x="1518093" y="758954"/>
                  </a:lnTo>
                  <a:lnTo>
                    <a:pt x="1514281" y="763710"/>
                  </a:lnTo>
                  <a:lnTo>
                    <a:pt x="1510468" y="768784"/>
                  </a:lnTo>
                  <a:lnTo>
                    <a:pt x="1501572" y="778931"/>
                  </a:lnTo>
                  <a:lnTo>
                    <a:pt x="1492358" y="788127"/>
                  </a:lnTo>
                  <a:lnTo>
                    <a:pt x="1482827" y="797323"/>
                  </a:lnTo>
                  <a:lnTo>
                    <a:pt x="1472660" y="806202"/>
                  </a:lnTo>
                  <a:lnTo>
                    <a:pt x="1462493" y="814129"/>
                  </a:lnTo>
                  <a:lnTo>
                    <a:pt x="1452326" y="821740"/>
                  </a:lnTo>
                  <a:lnTo>
                    <a:pt x="1442476" y="829033"/>
                  </a:lnTo>
                  <a:lnTo>
                    <a:pt x="1432627" y="835692"/>
                  </a:lnTo>
                  <a:lnTo>
                    <a:pt x="1423413" y="841400"/>
                  </a:lnTo>
                  <a:lnTo>
                    <a:pt x="1408163" y="851230"/>
                  </a:lnTo>
                  <a:lnTo>
                    <a:pt x="1397042" y="857572"/>
                  </a:lnTo>
                  <a:lnTo>
                    <a:pt x="1391641" y="860426"/>
                  </a:lnTo>
                  <a:lnTo>
                    <a:pt x="1390370" y="849010"/>
                  </a:lnTo>
                  <a:lnTo>
                    <a:pt x="1388782" y="837912"/>
                  </a:lnTo>
                  <a:lnTo>
                    <a:pt x="1386875" y="826813"/>
                  </a:lnTo>
                  <a:lnTo>
                    <a:pt x="1384651" y="815398"/>
                  </a:lnTo>
                  <a:lnTo>
                    <a:pt x="1382110" y="804299"/>
                  </a:lnTo>
                  <a:lnTo>
                    <a:pt x="1379250" y="792566"/>
                  </a:lnTo>
                  <a:lnTo>
                    <a:pt x="1376391" y="781468"/>
                  </a:lnTo>
                  <a:lnTo>
                    <a:pt x="1372896" y="770369"/>
                  </a:lnTo>
                  <a:lnTo>
                    <a:pt x="1369083" y="759271"/>
                  </a:lnTo>
                  <a:lnTo>
                    <a:pt x="1364635" y="748172"/>
                  </a:lnTo>
                  <a:lnTo>
                    <a:pt x="1360505" y="737391"/>
                  </a:lnTo>
                  <a:lnTo>
                    <a:pt x="1355739" y="726926"/>
                  </a:lnTo>
                  <a:lnTo>
                    <a:pt x="1351291" y="716779"/>
                  </a:lnTo>
                  <a:lnTo>
                    <a:pt x="1345890" y="706315"/>
                  </a:lnTo>
                  <a:lnTo>
                    <a:pt x="1340806" y="696167"/>
                  </a:lnTo>
                  <a:lnTo>
                    <a:pt x="1335087" y="686337"/>
                  </a:lnTo>
                  <a:lnTo>
                    <a:pt x="1341124" y="688874"/>
                  </a:lnTo>
                  <a:lnTo>
                    <a:pt x="1347161" y="691728"/>
                  </a:lnTo>
                  <a:lnTo>
                    <a:pt x="1353197" y="693631"/>
                  </a:lnTo>
                  <a:lnTo>
                    <a:pt x="1358916" y="695216"/>
                  </a:lnTo>
                  <a:lnTo>
                    <a:pt x="1364953" y="696802"/>
                  </a:lnTo>
                  <a:lnTo>
                    <a:pt x="1371307" y="697436"/>
                  </a:lnTo>
                  <a:lnTo>
                    <a:pt x="1377344" y="698070"/>
                  </a:lnTo>
                  <a:lnTo>
                    <a:pt x="1383698" y="698704"/>
                  </a:lnTo>
                  <a:lnTo>
                    <a:pt x="1390053" y="698704"/>
                  </a:lnTo>
                  <a:lnTo>
                    <a:pt x="1396089" y="698070"/>
                  </a:lnTo>
                  <a:lnTo>
                    <a:pt x="1402761" y="697753"/>
                  </a:lnTo>
                  <a:lnTo>
                    <a:pt x="1409434" y="696802"/>
                  </a:lnTo>
                  <a:lnTo>
                    <a:pt x="1415788" y="695533"/>
                  </a:lnTo>
                  <a:lnTo>
                    <a:pt x="1422778" y="693948"/>
                  </a:lnTo>
                  <a:lnTo>
                    <a:pt x="1436757" y="690460"/>
                  </a:lnTo>
                  <a:lnTo>
                    <a:pt x="1450737" y="685703"/>
                  </a:lnTo>
                  <a:lnTo>
                    <a:pt x="1465988" y="679678"/>
                  </a:lnTo>
                  <a:lnTo>
                    <a:pt x="1481238" y="673336"/>
                  </a:lnTo>
                  <a:lnTo>
                    <a:pt x="1497442" y="665726"/>
                  </a:lnTo>
                  <a:lnTo>
                    <a:pt x="1514281" y="657481"/>
                  </a:lnTo>
                  <a:lnTo>
                    <a:pt x="1532391" y="648285"/>
                  </a:lnTo>
                  <a:lnTo>
                    <a:pt x="1570199" y="628308"/>
                  </a:lnTo>
                  <a:lnTo>
                    <a:pt x="1580366" y="623234"/>
                  </a:lnTo>
                  <a:lnTo>
                    <a:pt x="1590533" y="619429"/>
                  </a:lnTo>
                  <a:lnTo>
                    <a:pt x="1600383" y="615941"/>
                  </a:lnTo>
                  <a:lnTo>
                    <a:pt x="1610550" y="613087"/>
                  </a:lnTo>
                  <a:lnTo>
                    <a:pt x="1620399" y="611184"/>
                  </a:lnTo>
                  <a:lnTo>
                    <a:pt x="1630884" y="609599"/>
                  </a:lnTo>
                  <a:lnTo>
                    <a:pt x="1640415" y="608330"/>
                  </a:lnTo>
                  <a:lnTo>
                    <a:pt x="1650582" y="608013"/>
                  </a:lnTo>
                  <a:close/>
                  <a:moveTo>
                    <a:pt x="907260" y="481013"/>
                  </a:moveTo>
                  <a:lnTo>
                    <a:pt x="918368" y="481013"/>
                  </a:lnTo>
                  <a:lnTo>
                    <a:pt x="929477" y="481013"/>
                  </a:lnTo>
                  <a:lnTo>
                    <a:pt x="940585" y="481648"/>
                  </a:lnTo>
                  <a:lnTo>
                    <a:pt x="951694" y="481966"/>
                  </a:lnTo>
                  <a:lnTo>
                    <a:pt x="962485" y="483236"/>
                  </a:lnTo>
                  <a:lnTo>
                    <a:pt x="973593" y="484507"/>
                  </a:lnTo>
                  <a:lnTo>
                    <a:pt x="984384" y="486095"/>
                  </a:lnTo>
                  <a:lnTo>
                    <a:pt x="995175" y="488001"/>
                  </a:lnTo>
                  <a:lnTo>
                    <a:pt x="1005966" y="489906"/>
                  </a:lnTo>
                  <a:lnTo>
                    <a:pt x="1016440" y="492130"/>
                  </a:lnTo>
                  <a:lnTo>
                    <a:pt x="1026597" y="494671"/>
                  </a:lnTo>
                  <a:lnTo>
                    <a:pt x="1037070" y="497529"/>
                  </a:lnTo>
                  <a:lnTo>
                    <a:pt x="1047544" y="500705"/>
                  </a:lnTo>
                  <a:lnTo>
                    <a:pt x="1057383" y="503564"/>
                  </a:lnTo>
                  <a:lnTo>
                    <a:pt x="1067539" y="507375"/>
                  </a:lnTo>
                  <a:lnTo>
                    <a:pt x="1077378" y="510869"/>
                  </a:lnTo>
                  <a:lnTo>
                    <a:pt x="1087534" y="515316"/>
                  </a:lnTo>
                  <a:lnTo>
                    <a:pt x="1097056" y="519445"/>
                  </a:lnTo>
                  <a:lnTo>
                    <a:pt x="1106578" y="523574"/>
                  </a:lnTo>
                  <a:lnTo>
                    <a:pt x="1115782" y="528656"/>
                  </a:lnTo>
                  <a:lnTo>
                    <a:pt x="1124986" y="533102"/>
                  </a:lnTo>
                  <a:lnTo>
                    <a:pt x="1134190" y="538502"/>
                  </a:lnTo>
                  <a:lnTo>
                    <a:pt x="1143394" y="543901"/>
                  </a:lnTo>
                  <a:lnTo>
                    <a:pt x="1152281" y="549301"/>
                  </a:lnTo>
                  <a:lnTo>
                    <a:pt x="1161168" y="555018"/>
                  </a:lnTo>
                  <a:lnTo>
                    <a:pt x="1169737" y="561052"/>
                  </a:lnTo>
                  <a:lnTo>
                    <a:pt x="1177989" y="567405"/>
                  </a:lnTo>
                  <a:lnTo>
                    <a:pt x="1186241" y="573757"/>
                  </a:lnTo>
                  <a:lnTo>
                    <a:pt x="1194493" y="580109"/>
                  </a:lnTo>
                  <a:lnTo>
                    <a:pt x="1202428" y="587097"/>
                  </a:lnTo>
                  <a:lnTo>
                    <a:pt x="1210362" y="594084"/>
                  </a:lnTo>
                  <a:lnTo>
                    <a:pt x="1217662" y="600754"/>
                  </a:lnTo>
                  <a:lnTo>
                    <a:pt x="1225279" y="608060"/>
                  </a:lnTo>
                  <a:lnTo>
                    <a:pt x="1232579" y="615365"/>
                  </a:lnTo>
                  <a:lnTo>
                    <a:pt x="1239561" y="623305"/>
                  </a:lnTo>
                  <a:lnTo>
                    <a:pt x="1246544" y="630928"/>
                  </a:lnTo>
                  <a:lnTo>
                    <a:pt x="1253526" y="638868"/>
                  </a:lnTo>
                  <a:lnTo>
                    <a:pt x="1259874" y="647126"/>
                  </a:lnTo>
                  <a:lnTo>
                    <a:pt x="1266222" y="655384"/>
                  </a:lnTo>
                  <a:lnTo>
                    <a:pt x="1272252" y="663960"/>
                  </a:lnTo>
                  <a:lnTo>
                    <a:pt x="1278282" y="672536"/>
                  </a:lnTo>
                  <a:lnTo>
                    <a:pt x="1283995" y="681111"/>
                  </a:lnTo>
                  <a:lnTo>
                    <a:pt x="1289391" y="690005"/>
                  </a:lnTo>
                  <a:lnTo>
                    <a:pt x="1294786" y="698898"/>
                  </a:lnTo>
                  <a:lnTo>
                    <a:pt x="1299864" y="708109"/>
                  </a:lnTo>
                  <a:lnTo>
                    <a:pt x="1304943" y="717320"/>
                  </a:lnTo>
                  <a:lnTo>
                    <a:pt x="1309386" y="726848"/>
                  </a:lnTo>
                  <a:lnTo>
                    <a:pt x="1314147" y="736694"/>
                  </a:lnTo>
                  <a:lnTo>
                    <a:pt x="1318273" y="746223"/>
                  </a:lnTo>
                  <a:lnTo>
                    <a:pt x="1322081" y="756069"/>
                  </a:lnTo>
                  <a:lnTo>
                    <a:pt x="1325890" y="765915"/>
                  </a:lnTo>
                  <a:lnTo>
                    <a:pt x="1329381" y="775761"/>
                  </a:lnTo>
                  <a:lnTo>
                    <a:pt x="1332872" y="786242"/>
                  </a:lnTo>
                  <a:lnTo>
                    <a:pt x="1336046" y="796724"/>
                  </a:lnTo>
                  <a:lnTo>
                    <a:pt x="1338585" y="806570"/>
                  </a:lnTo>
                  <a:lnTo>
                    <a:pt x="1341442" y="817369"/>
                  </a:lnTo>
                  <a:lnTo>
                    <a:pt x="1343663" y="827850"/>
                  </a:lnTo>
                  <a:lnTo>
                    <a:pt x="1345568" y="838649"/>
                  </a:lnTo>
                  <a:lnTo>
                    <a:pt x="1347472" y="849130"/>
                  </a:lnTo>
                  <a:lnTo>
                    <a:pt x="1349059" y="859929"/>
                  </a:lnTo>
                  <a:lnTo>
                    <a:pt x="1350329" y="870728"/>
                  </a:lnTo>
                  <a:lnTo>
                    <a:pt x="1350963" y="881845"/>
                  </a:lnTo>
                  <a:lnTo>
                    <a:pt x="1351598" y="892961"/>
                  </a:lnTo>
                  <a:lnTo>
                    <a:pt x="1352233" y="904078"/>
                  </a:lnTo>
                  <a:lnTo>
                    <a:pt x="1352550" y="915512"/>
                  </a:lnTo>
                  <a:lnTo>
                    <a:pt x="1352233" y="926629"/>
                  </a:lnTo>
                  <a:lnTo>
                    <a:pt x="1351598" y="937745"/>
                  </a:lnTo>
                  <a:lnTo>
                    <a:pt x="1350963" y="948862"/>
                  </a:lnTo>
                  <a:lnTo>
                    <a:pt x="1350329" y="959661"/>
                  </a:lnTo>
                  <a:lnTo>
                    <a:pt x="1349059" y="970777"/>
                  </a:lnTo>
                  <a:lnTo>
                    <a:pt x="1347472" y="981576"/>
                  </a:lnTo>
                  <a:lnTo>
                    <a:pt x="1345568" y="992375"/>
                  </a:lnTo>
                  <a:lnTo>
                    <a:pt x="1343663" y="1002539"/>
                  </a:lnTo>
                  <a:lnTo>
                    <a:pt x="1341442" y="1013338"/>
                  </a:lnTo>
                  <a:lnTo>
                    <a:pt x="1338585" y="1023819"/>
                  </a:lnTo>
                  <a:lnTo>
                    <a:pt x="1336046" y="1034301"/>
                  </a:lnTo>
                  <a:lnTo>
                    <a:pt x="1332872" y="1044464"/>
                  </a:lnTo>
                  <a:lnTo>
                    <a:pt x="1329381" y="1054628"/>
                  </a:lnTo>
                  <a:lnTo>
                    <a:pt x="1325890" y="1064474"/>
                  </a:lnTo>
                  <a:lnTo>
                    <a:pt x="1322081" y="1074638"/>
                  </a:lnTo>
                  <a:lnTo>
                    <a:pt x="1318273" y="1084166"/>
                  </a:lnTo>
                  <a:lnTo>
                    <a:pt x="1314147" y="1094013"/>
                  </a:lnTo>
                  <a:lnTo>
                    <a:pt x="1309386" y="1103223"/>
                  </a:lnTo>
                  <a:lnTo>
                    <a:pt x="1304943" y="1113070"/>
                  </a:lnTo>
                  <a:lnTo>
                    <a:pt x="1299864" y="1122280"/>
                  </a:lnTo>
                  <a:lnTo>
                    <a:pt x="1294786" y="1131491"/>
                  </a:lnTo>
                  <a:lnTo>
                    <a:pt x="1289391" y="1140385"/>
                  </a:lnTo>
                  <a:lnTo>
                    <a:pt x="1283995" y="1149595"/>
                  </a:lnTo>
                  <a:lnTo>
                    <a:pt x="1278282" y="1157853"/>
                  </a:lnTo>
                  <a:lnTo>
                    <a:pt x="1272252" y="1166747"/>
                  </a:lnTo>
                  <a:lnTo>
                    <a:pt x="1266222" y="1175322"/>
                  </a:lnTo>
                  <a:lnTo>
                    <a:pt x="1259874" y="1183263"/>
                  </a:lnTo>
                  <a:lnTo>
                    <a:pt x="1253526" y="1191521"/>
                  </a:lnTo>
                  <a:lnTo>
                    <a:pt x="1246544" y="1199461"/>
                  </a:lnTo>
                  <a:lnTo>
                    <a:pt x="1239561" y="1207084"/>
                  </a:lnTo>
                  <a:lnTo>
                    <a:pt x="1232579" y="1215024"/>
                  </a:lnTo>
                  <a:lnTo>
                    <a:pt x="1225279" y="1222330"/>
                  </a:lnTo>
                  <a:lnTo>
                    <a:pt x="1217662" y="1229635"/>
                  </a:lnTo>
                  <a:lnTo>
                    <a:pt x="1210362" y="1236940"/>
                  </a:lnTo>
                  <a:lnTo>
                    <a:pt x="1202428" y="1243610"/>
                  </a:lnTo>
                  <a:lnTo>
                    <a:pt x="1194493" y="1250280"/>
                  </a:lnTo>
                  <a:lnTo>
                    <a:pt x="1186241" y="1256632"/>
                  </a:lnTo>
                  <a:lnTo>
                    <a:pt x="1177989" y="1263302"/>
                  </a:lnTo>
                  <a:lnTo>
                    <a:pt x="1169737" y="1269337"/>
                  </a:lnTo>
                  <a:lnTo>
                    <a:pt x="1161168" y="1275371"/>
                  </a:lnTo>
                  <a:lnTo>
                    <a:pt x="1152281" y="1281089"/>
                  </a:lnTo>
                  <a:lnTo>
                    <a:pt x="1143394" y="1286806"/>
                  </a:lnTo>
                  <a:lnTo>
                    <a:pt x="1134190" y="1292205"/>
                  </a:lnTo>
                  <a:lnTo>
                    <a:pt x="1124986" y="1297287"/>
                  </a:lnTo>
                  <a:lnTo>
                    <a:pt x="1115782" y="1302051"/>
                  </a:lnTo>
                  <a:lnTo>
                    <a:pt x="1106578" y="1306816"/>
                  </a:lnTo>
                  <a:lnTo>
                    <a:pt x="1097056" y="1311262"/>
                  </a:lnTo>
                  <a:lnTo>
                    <a:pt x="1087534" y="1315709"/>
                  </a:lnTo>
                  <a:lnTo>
                    <a:pt x="1077378" y="1319520"/>
                  </a:lnTo>
                  <a:lnTo>
                    <a:pt x="1067539" y="1323332"/>
                  </a:lnTo>
                  <a:lnTo>
                    <a:pt x="1057383" y="1326825"/>
                  </a:lnTo>
                  <a:lnTo>
                    <a:pt x="1047544" y="1330319"/>
                  </a:lnTo>
                  <a:lnTo>
                    <a:pt x="1037070" y="1332860"/>
                  </a:lnTo>
                  <a:lnTo>
                    <a:pt x="1026597" y="1336036"/>
                  </a:lnTo>
                  <a:lnTo>
                    <a:pt x="1016440" y="1338260"/>
                  </a:lnTo>
                  <a:lnTo>
                    <a:pt x="1005966" y="1340483"/>
                  </a:lnTo>
                  <a:lnTo>
                    <a:pt x="995175" y="1343024"/>
                  </a:lnTo>
                  <a:lnTo>
                    <a:pt x="984384" y="1344294"/>
                  </a:lnTo>
                  <a:lnTo>
                    <a:pt x="973593" y="1345882"/>
                  </a:lnTo>
                  <a:lnTo>
                    <a:pt x="962485" y="1347470"/>
                  </a:lnTo>
                  <a:lnTo>
                    <a:pt x="951694" y="1348423"/>
                  </a:lnTo>
                  <a:lnTo>
                    <a:pt x="940585" y="1349058"/>
                  </a:lnTo>
                  <a:lnTo>
                    <a:pt x="929477" y="1349376"/>
                  </a:lnTo>
                  <a:lnTo>
                    <a:pt x="918368" y="1349376"/>
                  </a:lnTo>
                  <a:lnTo>
                    <a:pt x="907260" y="1349376"/>
                  </a:lnTo>
                  <a:lnTo>
                    <a:pt x="896151" y="1349058"/>
                  </a:lnTo>
                  <a:lnTo>
                    <a:pt x="885043" y="1348423"/>
                  </a:lnTo>
                  <a:lnTo>
                    <a:pt x="873934" y="1347470"/>
                  </a:lnTo>
                  <a:lnTo>
                    <a:pt x="863143" y="1345882"/>
                  </a:lnTo>
                  <a:lnTo>
                    <a:pt x="852352" y="1344294"/>
                  </a:lnTo>
                  <a:lnTo>
                    <a:pt x="841561" y="1343024"/>
                  </a:lnTo>
                  <a:lnTo>
                    <a:pt x="830770" y="1340483"/>
                  </a:lnTo>
                  <a:lnTo>
                    <a:pt x="820297" y="1338260"/>
                  </a:lnTo>
                  <a:lnTo>
                    <a:pt x="810140" y="1336036"/>
                  </a:lnTo>
                  <a:lnTo>
                    <a:pt x="799667" y="1332860"/>
                  </a:lnTo>
                  <a:lnTo>
                    <a:pt x="789193" y="1330319"/>
                  </a:lnTo>
                  <a:lnTo>
                    <a:pt x="779354" y="1326825"/>
                  </a:lnTo>
                  <a:lnTo>
                    <a:pt x="769198" y="1323332"/>
                  </a:lnTo>
                  <a:lnTo>
                    <a:pt x="759359" y="1319520"/>
                  </a:lnTo>
                  <a:lnTo>
                    <a:pt x="749203" y="1315709"/>
                  </a:lnTo>
                  <a:lnTo>
                    <a:pt x="739681" y="1311262"/>
                  </a:lnTo>
                  <a:lnTo>
                    <a:pt x="730159" y="1306816"/>
                  </a:lnTo>
                  <a:lnTo>
                    <a:pt x="720955" y="1302051"/>
                  </a:lnTo>
                  <a:lnTo>
                    <a:pt x="711751" y="1297287"/>
                  </a:lnTo>
                  <a:lnTo>
                    <a:pt x="702547" y="1292205"/>
                  </a:lnTo>
                  <a:lnTo>
                    <a:pt x="693343" y="1286806"/>
                  </a:lnTo>
                  <a:lnTo>
                    <a:pt x="684456" y="1281089"/>
                  </a:lnTo>
                  <a:lnTo>
                    <a:pt x="675569" y="1275371"/>
                  </a:lnTo>
                  <a:lnTo>
                    <a:pt x="667000" y="1269337"/>
                  </a:lnTo>
                  <a:lnTo>
                    <a:pt x="658748" y="1263302"/>
                  </a:lnTo>
                  <a:lnTo>
                    <a:pt x="650496" y="1256632"/>
                  </a:lnTo>
                  <a:lnTo>
                    <a:pt x="642244" y="1250280"/>
                  </a:lnTo>
                  <a:lnTo>
                    <a:pt x="634627" y="1243610"/>
                  </a:lnTo>
                  <a:lnTo>
                    <a:pt x="626375" y="1236940"/>
                  </a:lnTo>
                  <a:lnTo>
                    <a:pt x="619075" y="1229635"/>
                  </a:lnTo>
                  <a:lnTo>
                    <a:pt x="611458" y="1222330"/>
                  </a:lnTo>
                  <a:lnTo>
                    <a:pt x="604158" y="1215024"/>
                  </a:lnTo>
                  <a:lnTo>
                    <a:pt x="597176" y="1207084"/>
                  </a:lnTo>
                  <a:lnTo>
                    <a:pt x="590193" y="1199461"/>
                  </a:lnTo>
                  <a:lnTo>
                    <a:pt x="583528" y="1191521"/>
                  </a:lnTo>
                  <a:lnTo>
                    <a:pt x="576863" y="1183263"/>
                  </a:lnTo>
                  <a:lnTo>
                    <a:pt x="570833" y="1175322"/>
                  </a:lnTo>
                  <a:lnTo>
                    <a:pt x="564485" y="1166747"/>
                  </a:lnTo>
                  <a:lnTo>
                    <a:pt x="558455" y="1157853"/>
                  </a:lnTo>
                  <a:lnTo>
                    <a:pt x="552742" y="1149595"/>
                  </a:lnTo>
                  <a:lnTo>
                    <a:pt x="547346" y="1140385"/>
                  </a:lnTo>
                  <a:lnTo>
                    <a:pt x="541951" y="1131491"/>
                  </a:lnTo>
                  <a:lnTo>
                    <a:pt x="536873" y="1122280"/>
                  </a:lnTo>
                  <a:lnTo>
                    <a:pt x="531794" y="1113070"/>
                  </a:lnTo>
                  <a:lnTo>
                    <a:pt x="527351" y="1103223"/>
                  </a:lnTo>
                  <a:lnTo>
                    <a:pt x="522590" y="1094013"/>
                  </a:lnTo>
                  <a:lnTo>
                    <a:pt x="518464" y="1084166"/>
                  </a:lnTo>
                  <a:lnTo>
                    <a:pt x="514656" y="1074638"/>
                  </a:lnTo>
                  <a:lnTo>
                    <a:pt x="510847" y="1064474"/>
                  </a:lnTo>
                  <a:lnTo>
                    <a:pt x="507356" y="1054628"/>
                  </a:lnTo>
                  <a:lnTo>
                    <a:pt x="503865" y="1044464"/>
                  </a:lnTo>
                  <a:lnTo>
                    <a:pt x="500691" y="1034301"/>
                  </a:lnTo>
                  <a:lnTo>
                    <a:pt x="498152" y="1023819"/>
                  </a:lnTo>
                  <a:lnTo>
                    <a:pt x="495295" y="1013338"/>
                  </a:lnTo>
                  <a:lnTo>
                    <a:pt x="493074" y="1002539"/>
                  </a:lnTo>
                  <a:lnTo>
                    <a:pt x="491169" y="992375"/>
                  </a:lnTo>
                  <a:lnTo>
                    <a:pt x="489265" y="981576"/>
                  </a:lnTo>
                  <a:lnTo>
                    <a:pt x="487995" y="970777"/>
                  </a:lnTo>
                  <a:lnTo>
                    <a:pt x="486726" y="959661"/>
                  </a:lnTo>
                  <a:lnTo>
                    <a:pt x="485774" y="948862"/>
                  </a:lnTo>
                  <a:lnTo>
                    <a:pt x="485139" y="937745"/>
                  </a:lnTo>
                  <a:lnTo>
                    <a:pt x="484504" y="926629"/>
                  </a:lnTo>
                  <a:lnTo>
                    <a:pt x="484187" y="915512"/>
                  </a:lnTo>
                  <a:lnTo>
                    <a:pt x="484504" y="904078"/>
                  </a:lnTo>
                  <a:lnTo>
                    <a:pt x="485139" y="892961"/>
                  </a:lnTo>
                  <a:lnTo>
                    <a:pt x="485774" y="881845"/>
                  </a:lnTo>
                  <a:lnTo>
                    <a:pt x="486726" y="870728"/>
                  </a:lnTo>
                  <a:lnTo>
                    <a:pt x="487995" y="859929"/>
                  </a:lnTo>
                  <a:lnTo>
                    <a:pt x="489265" y="849130"/>
                  </a:lnTo>
                  <a:lnTo>
                    <a:pt x="491169" y="838649"/>
                  </a:lnTo>
                  <a:lnTo>
                    <a:pt x="493074" y="827850"/>
                  </a:lnTo>
                  <a:lnTo>
                    <a:pt x="495295" y="817369"/>
                  </a:lnTo>
                  <a:lnTo>
                    <a:pt x="498152" y="806570"/>
                  </a:lnTo>
                  <a:lnTo>
                    <a:pt x="500691" y="796724"/>
                  </a:lnTo>
                  <a:lnTo>
                    <a:pt x="503865" y="786242"/>
                  </a:lnTo>
                  <a:lnTo>
                    <a:pt x="507356" y="775761"/>
                  </a:lnTo>
                  <a:lnTo>
                    <a:pt x="510847" y="765915"/>
                  </a:lnTo>
                  <a:lnTo>
                    <a:pt x="514656" y="756069"/>
                  </a:lnTo>
                  <a:lnTo>
                    <a:pt x="518464" y="746223"/>
                  </a:lnTo>
                  <a:lnTo>
                    <a:pt x="522590" y="736694"/>
                  </a:lnTo>
                  <a:lnTo>
                    <a:pt x="527351" y="726848"/>
                  </a:lnTo>
                  <a:lnTo>
                    <a:pt x="531794" y="717320"/>
                  </a:lnTo>
                  <a:lnTo>
                    <a:pt x="536873" y="708109"/>
                  </a:lnTo>
                  <a:lnTo>
                    <a:pt x="541951" y="698898"/>
                  </a:lnTo>
                  <a:lnTo>
                    <a:pt x="547346" y="690005"/>
                  </a:lnTo>
                  <a:lnTo>
                    <a:pt x="552742" y="681111"/>
                  </a:lnTo>
                  <a:lnTo>
                    <a:pt x="558455" y="672536"/>
                  </a:lnTo>
                  <a:lnTo>
                    <a:pt x="564485" y="663960"/>
                  </a:lnTo>
                  <a:lnTo>
                    <a:pt x="570833" y="655384"/>
                  </a:lnTo>
                  <a:lnTo>
                    <a:pt x="576863" y="647126"/>
                  </a:lnTo>
                  <a:lnTo>
                    <a:pt x="583528" y="638868"/>
                  </a:lnTo>
                  <a:lnTo>
                    <a:pt x="590193" y="630928"/>
                  </a:lnTo>
                  <a:lnTo>
                    <a:pt x="597176" y="623305"/>
                  </a:lnTo>
                  <a:lnTo>
                    <a:pt x="604158" y="615365"/>
                  </a:lnTo>
                  <a:lnTo>
                    <a:pt x="611458" y="608060"/>
                  </a:lnTo>
                  <a:lnTo>
                    <a:pt x="619075" y="600754"/>
                  </a:lnTo>
                  <a:lnTo>
                    <a:pt x="626375" y="594084"/>
                  </a:lnTo>
                  <a:lnTo>
                    <a:pt x="634627" y="587097"/>
                  </a:lnTo>
                  <a:lnTo>
                    <a:pt x="642244" y="580109"/>
                  </a:lnTo>
                  <a:lnTo>
                    <a:pt x="650496" y="573757"/>
                  </a:lnTo>
                  <a:lnTo>
                    <a:pt x="658748" y="567405"/>
                  </a:lnTo>
                  <a:lnTo>
                    <a:pt x="667000" y="561052"/>
                  </a:lnTo>
                  <a:lnTo>
                    <a:pt x="675569" y="555018"/>
                  </a:lnTo>
                  <a:lnTo>
                    <a:pt x="684456" y="549301"/>
                  </a:lnTo>
                  <a:lnTo>
                    <a:pt x="693343" y="543901"/>
                  </a:lnTo>
                  <a:lnTo>
                    <a:pt x="702547" y="538502"/>
                  </a:lnTo>
                  <a:lnTo>
                    <a:pt x="711751" y="533102"/>
                  </a:lnTo>
                  <a:lnTo>
                    <a:pt x="720955" y="528656"/>
                  </a:lnTo>
                  <a:lnTo>
                    <a:pt x="730159" y="523574"/>
                  </a:lnTo>
                  <a:lnTo>
                    <a:pt x="739681" y="519445"/>
                  </a:lnTo>
                  <a:lnTo>
                    <a:pt x="749203" y="515316"/>
                  </a:lnTo>
                  <a:lnTo>
                    <a:pt x="759359" y="510869"/>
                  </a:lnTo>
                  <a:lnTo>
                    <a:pt x="769198" y="507375"/>
                  </a:lnTo>
                  <a:lnTo>
                    <a:pt x="779354" y="503564"/>
                  </a:lnTo>
                  <a:lnTo>
                    <a:pt x="789193" y="500705"/>
                  </a:lnTo>
                  <a:lnTo>
                    <a:pt x="799667" y="497529"/>
                  </a:lnTo>
                  <a:lnTo>
                    <a:pt x="810140" y="494671"/>
                  </a:lnTo>
                  <a:lnTo>
                    <a:pt x="820297" y="492130"/>
                  </a:lnTo>
                  <a:lnTo>
                    <a:pt x="830770" y="489906"/>
                  </a:lnTo>
                  <a:lnTo>
                    <a:pt x="841561" y="488001"/>
                  </a:lnTo>
                  <a:lnTo>
                    <a:pt x="852352" y="486095"/>
                  </a:lnTo>
                  <a:lnTo>
                    <a:pt x="863143" y="484507"/>
                  </a:lnTo>
                  <a:lnTo>
                    <a:pt x="873934" y="483236"/>
                  </a:lnTo>
                  <a:lnTo>
                    <a:pt x="885043" y="481966"/>
                  </a:lnTo>
                  <a:lnTo>
                    <a:pt x="896151" y="481648"/>
                  </a:lnTo>
                  <a:lnTo>
                    <a:pt x="907260" y="481013"/>
                  </a:lnTo>
                  <a:close/>
                  <a:moveTo>
                    <a:pt x="1561352" y="312738"/>
                  </a:moveTo>
                  <a:lnTo>
                    <a:pt x="1574718" y="312738"/>
                  </a:lnTo>
                  <a:lnTo>
                    <a:pt x="1586812" y="313055"/>
                  </a:lnTo>
                  <a:lnTo>
                    <a:pt x="1596359" y="313372"/>
                  </a:lnTo>
                  <a:lnTo>
                    <a:pt x="1603360" y="314007"/>
                  </a:lnTo>
                  <a:lnTo>
                    <a:pt x="1609725" y="314959"/>
                  </a:lnTo>
                  <a:lnTo>
                    <a:pt x="1597314" y="317179"/>
                  </a:lnTo>
                  <a:lnTo>
                    <a:pt x="1585220" y="320034"/>
                  </a:lnTo>
                  <a:lnTo>
                    <a:pt x="1573763" y="322889"/>
                  </a:lnTo>
                  <a:lnTo>
                    <a:pt x="1562625" y="326696"/>
                  </a:lnTo>
                  <a:lnTo>
                    <a:pt x="1551804" y="331137"/>
                  </a:lnTo>
                  <a:lnTo>
                    <a:pt x="1541302" y="335895"/>
                  </a:lnTo>
                  <a:lnTo>
                    <a:pt x="1531437" y="340971"/>
                  </a:lnTo>
                  <a:lnTo>
                    <a:pt x="1521571" y="346680"/>
                  </a:lnTo>
                  <a:lnTo>
                    <a:pt x="1512342" y="353025"/>
                  </a:lnTo>
                  <a:lnTo>
                    <a:pt x="1504068" y="359052"/>
                  </a:lnTo>
                  <a:lnTo>
                    <a:pt x="1495475" y="365714"/>
                  </a:lnTo>
                  <a:lnTo>
                    <a:pt x="1487519" y="373010"/>
                  </a:lnTo>
                  <a:lnTo>
                    <a:pt x="1479563" y="379671"/>
                  </a:lnTo>
                  <a:lnTo>
                    <a:pt x="1472243" y="387602"/>
                  </a:lnTo>
                  <a:lnTo>
                    <a:pt x="1465878" y="395215"/>
                  </a:lnTo>
                  <a:lnTo>
                    <a:pt x="1459195" y="402828"/>
                  </a:lnTo>
                  <a:lnTo>
                    <a:pt x="1453148" y="411076"/>
                  </a:lnTo>
                  <a:lnTo>
                    <a:pt x="1447420" y="419007"/>
                  </a:lnTo>
                  <a:lnTo>
                    <a:pt x="1442010" y="426937"/>
                  </a:lnTo>
                  <a:lnTo>
                    <a:pt x="1436599" y="435502"/>
                  </a:lnTo>
                  <a:lnTo>
                    <a:pt x="1431826" y="443432"/>
                  </a:lnTo>
                  <a:lnTo>
                    <a:pt x="1427370" y="451680"/>
                  </a:lnTo>
                  <a:lnTo>
                    <a:pt x="1423551" y="459928"/>
                  </a:lnTo>
                  <a:lnTo>
                    <a:pt x="1419414" y="468175"/>
                  </a:lnTo>
                  <a:lnTo>
                    <a:pt x="1416232" y="476106"/>
                  </a:lnTo>
                  <a:lnTo>
                    <a:pt x="1413049" y="483719"/>
                  </a:lnTo>
                  <a:lnTo>
                    <a:pt x="1407639" y="499263"/>
                  </a:lnTo>
                  <a:lnTo>
                    <a:pt x="1403502" y="513855"/>
                  </a:lnTo>
                  <a:lnTo>
                    <a:pt x="1400319" y="527178"/>
                  </a:lnTo>
                  <a:lnTo>
                    <a:pt x="1398728" y="533523"/>
                  </a:lnTo>
                  <a:lnTo>
                    <a:pt x="1397137" y="539550"/>
                  </a:lnTo>
                  <a:lnTo>
                    <a:pt x="1393318" y="551921"/>
                  </a:lnTo>
                  <a:lnTo>
                    <a:pt x="1388863" y="564610"/>
                  </a:lnTo>
                  <a:lnTo>
                    <a:pt x="1383771" y="576665"/>
                  </a:lnTo>
                  <a:lnTo>
                    <a:pt x="1378042" y="588719"/>
                  </a:lnTo>
                  <a:lnTo>
                    <a:pt x="1372314" y="600456"/>
                  </a:lnTo>
                  <a:lnTo>
                    <a:pt x="1365949" y="611876"/>
                  </a:lnTo>
                  <a:lnTo>
                    <a:pt x="1359902" y="622027"/>
                  </a:lnTo>
                  <a:lnTo>
                    <a:pt x="1353856" y="632178"/>
                  </a:lnTo>
                  <a:lnTo>
                    <a:pt x="1347809" y="641377"/>
                  </a:lnTo>
                  <a:lnTo>
                    <a:pt x="1337625" y="656287"/>
                  </a:lnTo>
                  <a:lnTo>
                    <a:pt x="1329669" y="666755"/>
                  </a:lnTo>
                  <a:lnTo>
                    <a:pt x="1326486" y="671513"/>
                  </a:lnTo>
                  <a:lnTo>
                    <a:pt x="1320440" y="661679"/>
                  </a:lnTo>
                  <a:lnTo>
                    <a:pt x="1314393" y="652163"/>
                  </a:lnTo>
                  <a:lnTo>
                    <a:pt x="1307710" y="642329"/>
                  </a:lnTo>
                  <a:lnTo>
                    <a:pt x="1301345" y="633130"/>
                  </a:lnTo>
                  <a:lnTo>
                    <a:pt x="1294344" y="623613"/>
                  </a:lnTo>
                  <a:lnTo>
                    <a:pt x="1287024" y="614414"/>
                  </a:lnTo>
                  <a:lnTo>
                    <a:pt x="1279704" y="605531"/>
                  </a:lnTo>
                  <a:lnTo>
                    <a:pt x="1272066" y="596649"/>
                  </a:lnTo>
                  <a:lnTo>
                    <a:pt x="1263792" y="588402"/>
                  </a:lnTo>
                  <a:lnTo>
                    <a:pt x="1255836" y="579837"/>
                  </a:lnTo>
                  <a:lnTo>
                    <a:pt x="1247243" y="571906"/>
                  </a:lnTo>
                  <a:lnTo>
                    <a:pt x="1238969" y="563976"/>
                  </a:lnTo>
                  <a:lnTo>
                    <a:pt x="1230376" y="556362"/>
                  </a:lnTo>
                  <a:lnTo>
                    <a:pt x="1221465" y="549066"/>
                  </a:lnTo>
                  <a:lnTo>
                    <a:pt x="1212236" y="542088"/>
                  </a:lnTo>
                  <a:lnTo>
                    <a:pt x="1203325" y="535426"/>
                  </a:lnTo>
                  <a:lnTo>
                    <a:pt x="1210008" y="535426"/>
                  </a:lnTo>
                  <a:lnTo>
                    <a:pt x="1216692" y="535426"/>
                  </a:lnTo>
                  <a:lnTo>
                    <a:pt x="1222738" y="534474"/>
                  </a:lnTo>
                  <a:lnTo>
                    <a:pt x="1228785" y="533840"/>
                  </a:lnTo>
                  <a:lnTo>
                    <a:pt x="1235150" y="532571"/>
                  </a:lnTo>
                  <a:lnTo>
                    <a:pt x="1241197" y="530985"/>
                  </a:lnTo>
                  <a:lnTo>
                    <a:pt x="1246925" y="529082"/>
                  </a:lnTo>
                  <a:lnTo>
                    <a:pt x="1252653" y="526861"/>
                  </a:lnTo>
                  <a:lnTo>
                    <a:pt x="1258700" y="524323"/>
                  </a:lnTo>
                  <a:lnTo>
                    <a:pt x="1264428" y="521468"/>
                  </a:lnTo>
                  <a:lnTo>
                    <a:pt x="1269839" y="517979"/>
                  </a:lnTo>
                  <a:lnTo>
                    <a:pt x="1275567" y="514490"/>
                  </a:lnTo>
                  <a:lnTo>
                    <a:pt x="1281295" y="510683"/>
                  </a:lnTo>
                  <a:lnTo>
                    <a:pt x="1286706" y="506876"/>
                  </a:lnTo>
                  <a:lnTo>
                    <a:pt x="1297844" y="497677"/>
                  </a:lnTo>
                  <a:lnTo>
                    <a:pt x="1308983" y="487843"/>
                  </a:lnTo>
                  <a:lnTo>
                    <a:pt x="1320121" y="476106"/>
                  </a:lnTo>
                  <a:lnTo>
                    <a:pt x="1331897" y="464052"/>
                  </a:lnTo>
                  <a:lnTo>
                    <a:pt x="1343672" y="450411"/>
                  </a:lnTo>
                  <a:lnTo>
                    <a:pt x="1355765" y="435819"/>
                  </a:lnTo>
                  <a:lnTo>
                    <a:pt x="1368495" y="420593"/>
                  </a:lnTo>
                  <a:lnTo>
                    <a:pt x="1394909" y="386650"/>
                  </a:lnTo>
                  <a:lnTo>
                    <a:pt x="1402229" y="378402"/>
                  </a:lnTo>
                  <a:lnTo>
                    <a:pt x="1409549" y="370472"/>
                  </a:lnTo>
                  <a:lnTo>
                    <a:pt x="1417186" y="363176"/>
                  </a:lnTo>
                  <a:lnTo>
                    <a:pt x="1425461" y="356514"/>
                  </a:lnTo>
                  <a:lnTo>
                    <a:pt x="1433735" y="350487"/>
                  </a:lnTo>
                  <a:lnTo>
                    <a:pt x="1442328" y="344777"/>
                  </a:lnTo>
                  <a:lnTo>
                    <a:pt x="1451239" y="340336"/>
                  </a:lnTo>
                  <a:lnTo>
                    <a:pt x="1460150" y="335578"/>
                  </a:lnTo>
                  <a:lnTo>
                    <a:pt x="1468742" y="331771"/>
                  </a:lnTo>
                  <a:lnTo>
                    <a:pt x="1477653" y="328282"/>
                  </a:lnTo>
                  <a:lnTo>
                    <a:pt x="1486564" y="325427"/>
                  </a:lnTo>
                  <a:lnTo>
                    <a:pt x="1495475" y="322572"/>
                  </a:lnTo>
                  <a:lnTo>
                    <a:pt x="1504386" y="320351"/>
                  </a:lnTo>
                  <a:lnTo>
                    <a:pt x="1513297" y="318448"/>
                  </a:lnTo>
                  <a:lnTo>
                    <a:pt x="1521571" y="316862"/>
                  </a:lnTo>
                  <a:lnTo>
                    <a:pt x="1530164" y="315276"/>
                  </a:lnTo>
                  <a:lnTo>
                    <a:pt x="1538756" y="314641"/>
                  </a:lnTo>
                  <a:lnTo>
                    <a:pt x="1546394" y="313690"/>
                  </a:lnTo>
                  <a:lnTo>
                    <a:pt x="1561352" y="312738"/>
                  </a:lnTo>
                  <a:close/>
                  <a:moveTo>
                    <a:pt x="242887" y="292100"/>
                  </a:moveTo>
                  <a:lnTo>
                    <a:pt x="246376" y="304155"/>
                  </a:lnTo>
                  <a:lnTo>
                    <a:pt x="250183" y="315893"/>
                  </a:lnTo>
                  <a:lnTo>
                    <a:pt x="254942" y="326996"/>
                  </a:lnTo>
                  <a:lnTo>
                    <a:pt x="260018" y="337782"/>
                  </a:lnTo>
                  <a:lnTo>
                    <a:pt x="265411" y="347933"/>
                  </a:lnTo>
                  <a:lnTo>
                    <a:pt x="271121" y="357768"/>
                  </a:lnTo>
                  <a:lnTo>
                    <a:pt x="277148" y="366968"/>
                  </a:lnTo>
                  <a:lnTo>
                    <a:pt x="283810" y="375850"/>
                  </a:lnTo>
                  <a:lnTo>
                    <a:pt x="290472" y="384415"/>
                  </a:lnTo>
                  <a:lnTo>
                    <a:pt x="297769" y="392346"/>
                  </a:lnTo>
                  <a:lnTo>
                    <a:pt x="305700" y="399960"/>
                  </a:lnTo>
                  <a:lnTo>
                    <a:pt x="313314" y="407256"/>
                  </a:lnTo>
                  <a:lnTo>
                    <a:pt x="321244" y="413918"/>
                  </a:lnTo>
                  <a:lnTo>
                    <a:pt x="329493" y="420580"/>
                  </a:lnTo>
                  <a:lnTo>
                    <a:pt x="337424" y="426608"/>
                  </a:lnTo>
                  <a:lnTo>
                    <a:pt x="345989" y="432001"/>
                  </a:lnTo>
                  <a:lnTo>
                    <a:pt x="354872" y="437394"/>
                  </a:lnTo>
                  <a:lnTo>
                    <a:pt x="363120" y="442469"/>
                  </a:lnTo>
                  <a:lnTo>
                    <a:pt x="372003" y="446911"/>
                  </a:lnTo>
                  <a:lnTo>
                    <a:pt x="380885" y="451035"/>
                  </a:lnTo>
                  <a:lnTo>
                    <a:pt x="389451" y="455159"/>
                  </a:lnTo>
                  <a:lnTo>
                    <a:pt x="398016" y="458331"/>
                  </a:lnTo>
                  <a:lnTo>
                    <a:pt x="406581" y="461504"/>
                  </a:lnTo>
                  <a:lnTo>
                    <a:pt x="415147" y="464676"/>
                  </a:lnTo>
                  <a:lnTo>
                    <a:pt x="423395" y="467214"/>
                  </a:lnTo>
                  <a:lnTo>
                    <a:pt x="431643" y="469752"/>
                  </a:lnTo>
                  <a:lnTo>
                    <a:pt x="447188" y="472924"/>
                  </a:lnTo>
                  <a:lnTo>
                    <a:pt x="462415" y="475779"/>
                  </a:lnTo>
                  <a:lnTo>
                    <a:pt x="475739" y="477683"/>
                  </a:lnTo>
                  <a:lnTo>
                    <a:pt x="482084" y="478000"/>
                  </a:lnTo>
                  <a:lnTo>
                    <a:pt x="488429" y="479269"/>
                  </a:lnTo>
                  <a:lnTo>
                    <a:pt x="501118" y="481489"/>
                  </a:lnTo>
                  <a:lnTo>
                    <a:pt x="514125" y="484979"/>
                  </a:lnTo>
                  <a:lnTo>
                    <a:pt x="526815" y="488786"/>
                  </a:lnTo>
                  <a:lnTo>
                    <a:pt x="539504" y="492910"/>
                  </a:lnTo>
                  <a:lnTo>
                    <a:pt x="551876" y="497668"/>
                  </a:lnTo>
                  <a:lnTo>
                    <a:pt x="563614" y="502744"/>
                  </a:lnTo>
                  <a:lnTo>
                    <a:pt x="574718" y="507503"/>
                  </a:lnTo>
                  <a:lnTo>
                    <a:pt x="585186" y="512578"/>
                  </a:lnTo>
                  <a:lnTo>
                    <a:pt x="594704" y="517654"/>
                  </a:lnTo>
                  <a:lnTo>
                    <a:pt x="610883" y="526537"/>
                  </a:lnTo>
                  <a:lnTo>
                    <a:pt x="621986" y="532564"/>
                  </a:lnTo>
                  <a:lnTo>
                    <a:pt x="627062" y="535737"/>
                  </a:lnTo>
                  <a:lnTo>
                    <a:pt x="617862" y="542398"/>
                  </a:lnTo>
                  <a:lnTo>
                    <a:pt x="608979" y="549378"/>
                  </a:lnTo>
                  <a:lnTo>
                    <a:pt x="600097" y="556674"/>
                  </a:lnTo>
                  <a:lnTo>
                    <a:pt x="591214" y="564288"/>
                  </a:lnTo>
                  <a:lnTo>
                    <a:pt x="582966" y="572219"/>
                  </a:lnTo>
                  <a:lnTo>
                    <a:pt x="574400" y="580467"/>
                  </a:lnTo>
                  <a:lnTo>
                    <a:pt x="566469" y="588715"/>
                  </a:lnTo>
                  <a:lnTo>
                    <a:pt x="558221" y="597597"/>
                  </a:lnTo>
                  <a:lnTo>
                    <a:pt x="550607" y="606163"/>
                  </a:lnTo>
                  <a:lnTo>
                    <a:pt x="543311" y="615045"/>
                  </a:lnTo>
                  <a:lnTo>
                    <a:pt x="536015" y="624245"/>
                  </a:lnTo>
                  <a:lnTo>
                    <a:pt x="529035" y="633445"/>
                  </a:lnTo>
                  <a:lnTo>
                    <a:pt x="522691" y="642645"/>
                  </a:lnTo>
                  <a:lnTo>
                    <a:pt x="516346" y="652479"/>
                  </a:lnTo>
                  <a:lnTo>
                    <a:pt x="510318" y="661996"/>
                  </a:lnTo>
                  <a:lnTo>
                    <a:pt x="504608" y="671513"/>
                  </a:lnTo>
                  <a:lnTo>
                    <a:pt x="503656" y="665168"/>
                  </a:lnTo>
                  <a:lnTo>
                    <a:pt x="503022" y="658824"/>
                  </a:lnTo>
                  <a:lnTo>
                    <a:pt x="501753" y="652796"/>
                  </a:lnTo>
                  <a:lnTo>
                    <a:pt x="500167" y="646769"/>
                  </a:lnTo>
                  <a:lnTo>
                    <a:pt x="498263" y="640741"/>
                  </a:lnTo>
                  <a:lnTo>
                    <a:pt x="496043" y="634714"/>
                  </a:lnTo>
                  <a:lnTo>
                    <a:pt x="493822" y="629321"/>
                  </a:lnTo>
                  <a:lnTo>
                    <a:pt x="490649" y="623611"/>
                  </a:lnTo>
                  <a:lnTo>
                    <a:pt x="487477" y="618218"/>
                  </a:lnTo>
                  <a:lnTo>
                    <a:pt x="483988" y="612825"/>
                  </a:lnTo>
                  <a:lnTo>
                    <a:pt x="480815" y="607432"/>
                  </a:lnTo>
                  <a:lnTo>
                    <a:pt x="476374" y="602356"/>
                  </a:lnTo>
                  <a:lnTo>
                    <a:pt x="472250" y="596963"/>
                  </a:lnTo>
                  <a:lnTo>
                    <a:pt x="467491" y="592204"/>
                  </a:lnTo>
                  <a:lnTo>
                    <a:pt x="457340" y="582053"/>
                  </a:lnTo>
                  <a:lnTo>
                    <a:pt x="446236" y="572219"/>
                  </a:lnTo>
                  <a:lnTo>
                    <a:pt x="433547" y="562067"/>
                  </a:lnTo>
                  <a:lnTo>
                    <a:pt x="419905" y="552233"/>
                  </a:lnTo>
                  <a:lnTo>
                    <a:pt x="405313" y="541764"/>
                  </a:lnTo>
                  <a:lnTo>
                    <a:pt x="389768" y="531295"/>
                  </a:lnTo>
                  <a:lnTo>
                    <a:pt x="373271" y="520192"/>
                  </a:lnTo>
                  <a:lnTo>
                    <a:pt x="337106" y="497668"/>
                  </a:lnTo>
                  <a:lnTo>
                    <a:pt x="327589" y="491006"/>
                  </a:lnTo>
                  <a:lnTo>
                    <a:pt x="319024" y="484662"/>
                  </a:lnTo>
                  <a:lnTo>
                    <a:pt x="311093" y="477683"/>
                  </a:lnTo>
                  <a:lnTo>
                    <a:pt x="303796" y="470386"/>
                  </a:lnTo>
                  <a:lnTo>
                    <a:pt x="296817" y="462773"/>
                  </a:lnTo>
                  <a:lnTo>
                    <a:pt x="290155" y="454524"/>
                  </a:lnTo>
                  <a:lnTo>
                    <a:pt x="284445" y="446593"/>
                  </a:lnTo>
                  <a:lnTo>
                    <a:pt x="279052" y="438345"/>
                  </a:lnTo>
                  <a:lnTo>
                    <a:pt x="273976" y="430097"/>
                  </a:lnTo>
                  <a:lnTo>
                    <a:pt x="269852" y="421532"/>
                  </a:lnTo>
                  <a:lnTo>
                    <a:pt x="266045" y="412649"/>
                  </a:lnTo>
                  <a:lnTo>
                    <a:pt x="262238" y="404401"/>
                  </a:lnTo>
                  <a:lnTo>
                    <a:pt x="259066" y="395836"/>
                  </a:lnTo>
                  <a:lnTo>
                    <a:pt x="256528" y="387271"/>
                  </a:lnTo>
                  <a:lnTo>
                    <a:pt x="253673" y="379022"/>
                  </a:lnTo>
                  <a:lnTo>
                    <a:pt x="251769" y="370774"/>
                  </a:lnTo>
                  <a:lnTo>
                    <a:pt x="249866" y="362843"/>
                  </a:lnTo>
                  <a:lnTo>
                    <a:pt x="248280" y="354913"/>
                  </a:lnTo>
                  <a:lnTo>
                    <a:pt x="245742" y="340320"/>
                  </a:lnTo>
                  <a:lnTo>
                    <a:pt x="244156" y="326679"/>
                  </a:lnTo>
                  <a:lnTo>
                    <a:pt x="243521" y="315258"/>
                  </a:lnTo>
                  <a:lnTo>
                    <a:pt x="242887" y="305741"/>
                  </a:lnTo>
                  <a:lnTo>
                    <a:pt x="242887" y="298445"/>
                  </a:lnTo>
                  <a:lnTo>
                    <a:pt x="242887" y="292100"/>
                  </a:lnTo>
                  <a:close/>
                  <a:moveTo>
                    <a:pt x="1303337" y="85725"/>
                  </a:moveTo>
                  <a:lnTo>
                    <a:pt x="1292895" y="92695"/>
                  </a:lnTo>
                  <a:lnTo>
                    <a:pt x="1283086" y="99982"/>
                  </a:lnTo>
                  <a:lnTo>
                    <a:pt x="1273910" y="107585"/>
                  </a:lnTo>
                  <a:lnTo>
                    <a:pt x="1265050" y="115506"/>
                  </a:lnTo>
                  <a:lnTo>
                    <a:pt x="1257140" y="124060"/>
                  </a:lnTo>
                  <a:lnTo>
                    <a:pt x="1249862" y="132614"/>
                  </a:lnTo>
                  <a:lnTo>
                    <a:pt x="1242901" y="141484"/>
                  </a:lnTo>
                  <a:lnTo>
                    <a:pt x="1236256" y="150038"/>
                  </a:lnTo>
                  <a:lnTo>
                    <a:pt x="1230560" y="159226"/>
                  </a:lnTo>
                  <a:lnTo>
                    <a:pt x="1224865" y="169047"/>
                  </a:lnTo>
                  <a:lnTo>
                    <a:pt x="1220118" y="178235"/>
                  </a:lnTo>
                  <a:lnTo>
                    <a:pt x="1215689" y="187739"/>
                  </a:lnTo>
                  <a:lnTo>
                    <a:pt x="1211891" y="197877"/>
                  </a:lnTo>
                  <a:lnTo>
                    <a:pt x="1208094" y="207382"/>
                  </a:lnTo>
                  <a:lnTo>
                    <a:pt x="1204930" y="217203"/>
                  </a:lnTo>
                  <a:lnTo>
                    <a:pt x="1202399" y="227024"/>
                  </a:lnTo>
                  <a:lnTo>
                    <a:pt x="1199867" y="236529"/>
                  </a:lnTo>
                  <a:lnTo>
                    <a:pt x="1197969" y="246350"/>
                  </a:lnTo>
                  <a:lnTo>
                    <a:pt x="1196387" y="256171"/>
                  </a:lnTo>
                  <a:lnTo>
                    <a:pt x="1195121" y="265675"/>
                  </a:lnTo>
                  <a:lnTo>
                    <a:pt x="1194172" y="275180"/>
                  </a:lnTo>
                  <a:lnTo>
                    <a:pt x="1193539" y="284368"/>
                  </a:lnTo>
                  <a:lnTo>
                    <a:pt x="1193223" y="293555"/>
                  </a:lnTo>
                  <a:lnTo>
                    <a:pt x="1192590" y="302426"/>
                  </a:lnTo>
                  <a:lnTo>
                    <a:pt x="1193223" y="311297"/>
                  </a:lnTo>
                  <a:lnTo>
                    <a:pt x="1193223" y="319534"/>
                  </a:lnTo>
                  <a:lnTo>
                    <a:pt x="1194488" y="335692"/>
                  </a:lnTo>
                  <a:lnTo>
                    <a:pt x="1196387" y="350582"/>
                  </a:lnTo>
                  <a:lnTo>
                    <a:pt x="1199235" y="364205"/>
                  </a:lnTo>
                  <a:lnTo>
                    <a:pt x="1200500" y="370224"/>
                  </a:lnTo>
                  <a:lnTo>
                    <a:pt x="1201450" y="376560"/>
                  </a:lnTo>
                  <a:lnTo>
                    <a:pt x="1203032" y="389550"/>
                  </a:lnTo>
                  <a:lnTo>
                    <a:pt x="1204297" y="402856"/>
                  </a:lnTo>
                  <a:lnTo>
                    <a:pt x="1204297" y="415845"/>
                  </a:lnTo>
                  <a:lnTo>
                    <a:pt x="1204297" y="429468"/>
                  </a:lnTo>
                  <a:lnTo>
                    <a:pt x="1203348" y="442458"/>
                  </a:lnTo>
                  <a:lnTo>
                    <a:pt x="1202399" y="455130"/>
                  </a:lnTo>
                  <a:lnTo>
                    <a:pt x="1201133" y="467169"/>
                  </a:lnTo>
                  <a:lnTo>
                    <a:pt x="1199551" y="478891"/>
                  </a:lnTo>
                  <a:lnTo>
                    <a:pt x="1197653" y="489663"/>
                  </a:lnTo>
                  <a:lnTo>
                    <a:pt x="1194488" y="507088"/>
                  </a:lnTo>
                  <a:lnTo>
                    <a:pt x="1191957" y="519760"/>
                  </a:lnTo>
                  <a:lnTo>
                    <a:pt x="1190375" y="525463"/>
                  </a:lnTo>
                  <a:lnTo>
                    <a:pt x="1181199" y="519127"/>
                  </a:lnTo>
                  <a:lnTo>
                    <a:pt x="1172022" y="512791"/>
                  </a:lnTo>
                  <a:lnTo>
                    <a:pt x="1162213" y="506771"/>
                  </a:lnTo>
                  <a:lnTo>
                    <a:pt x="1152404" y="500752"/>
                  </a:lnTo>
                  <a:lnTo>
                    <a:pt x="1142279" y="495049"/>
                  </a:lnTo>
                  <a:lnTo>
                    <a:pt x="1132153" y="489663"/>
                  </a:lnTo>
                  <a:lnTo>
                    <a:pt x="1121395" y="484594"/>
                  </a:lnTo>
                  <a:lnTo>
                    <a:pt x="1110637" y="479525"/>
                  </a:lnTo>
                  <a:lnTo>
                    <a:pt x="1099878" y="475090"/>
                  </a:lnTo>
                  <a:lnTo>
                    <a:pt x="1089436" y="470654"/>
                  </a:lnTo>
                  <a:lnTo>
                    <a:pt x="1078678" y="466536"/>
                  </a:lnTo>
                  <a:lnTo>
                    <a:pt x="1067603" y="463051"/>
                  </a:lnTo>
                  <a:lnTo>
                    <a:pt x="1056845" y="459566"/>
                  </a:lnTo>
                  <a:lnTo>
                    <a:pt x="1045770" y="456714"/>
                  </a:lnTo>
                  <a:lnTo>
                    <a:pt x="1035012" y="453863"/>
                  </a:lnTo>
                  <a:lnTo>
                    <a:pt x="1023937" y="451329"/>
                  </a:lnTo>
                  <a:lnTo>
                    <a:pt x="1029949" y="448794"/>
                  </a:lnTo>
                  <a:lnTo>
                    <a:pt x="1035645" y="445943"/>
                  </a:lnTo>
                  <a:lnTo>
                    <a:pt x="1041024" y="442775"/>
                  </a:lnTo>
                  <a:lnTo>
                    <a:pt x="1046403" y="439606"/>
                  </a:lnTo>
                  <a:lnTo>
                    <a:pt x="1051466" y="435805"/>
                  </a:lnTo>
                  <a:lnTo>
                    <a:pt x="1055896" y="432003"/>
                  </a:lnTo>
                  <a:lnTo>
                    <a:pt x="1060642" y="427884"/>
                  </a:lnTo>
                  <a:lnTo>
                    <a:pt x="1065072" y="423449"/>
                  </a:lnTo>
                  <a:lnTo>
                    <a:pt x="1069502" y="419014"/>
                  </a:lnTo>
                  <a:lnTo>
                    <a:pt x="1073299" y="413944"/>
                  </a:lnTo>
                  <a:lnTo>
                    <a:pt x="1077096" y="408559"/>
                  </a:lnTo>
                  <a:lnTo>
                    <a:pt x="1080893" y="403173"/>
                  </a:lnTo>
                  <a:lnTo>
                    <a:pt x="1084374" y="397470"/>
                  </a:lnTo>
                  <a:lnTo>
                    <a:pt x="1087854" y="391451"/>
                  </a:lnTo>
                  <a:lnTo>
                    <a:pt x="1094183" y="378778"/>
                  </a:lnTo>
                  <a:lnTo>
                    <a:pt x="1100511" y="364838"/>
                  </a:lnTo>
                  <a:lnTo>
                    <a:pt x="1105890" y="349948"/>
                  </a:lnTo>
                  <a:lnTo>
                    <a:pt x="1111586" y="334107"/>
                  </a:lnTo>
                  <a:lnTo>
                    <a:pt x="1116332" y="316999"/>
                  </a:lnTo>
                  <a:lnTo>
                    <a:pt x="1121711" y="298941"/>
                  </a:lnTo>
                  <a:lnTo>
                    <a:pt x="1126774" y="279932"/>
                  </a:lnTo>
                  <a:lnTo>
                    <a:pt x="1137532" y="238430"/>
                  </a:lnTo>
                  <a:lnTo>
                    <a:pt x="1140697" y="227658"/>
                  </a:lnTo>
                  <a:lnTo>
                    <a:pt x="1144177" y="217203"/>
                  </a:lnTo>
                  <a:lnTo>
                    <a:pt x="1148291" y="207699"/>
                  </a:lnTo>
                  <a:lnTo>
                    <a:pt x="1152721" y="198194"/>
                  </a:lnTo>
                  <a:lnTo>
                    <a:pt x="1158100" y="189323"/>
                  </a:lnTo>
                  <a:lnTo>
                    <a:pt x="1163479" y="180769"/>
                  </a:lnTo>
                  <a:lnTo>
                    <a:pt x="1169491" y="172849"/>
                  </a:lnTo>
                  <a:lnTo>
                    <a:pt x="1175819" y="165246"/>
                  </a:lnTo>
                  <a:lnTo>
                    <a:pt x="1182464" y="157959"/>
                  </a:lnTo>
                  <a:lnTo>
                    <a:pt x="1188793" y="151306"/>
                  </a:lnTo>
                  <a:lnTo>
                    <a:pt x="1195754" y="144653"/>
                  </a:lnTo>
                  <a:lnTo>
                    <a:pt x="1202715" y="138633"/>
                  </a:lnTo>
                  <a:lnTo>
                    <a:pt x="1209993" y="132930"/>
                  </a:lnTo>
                  <a:lnTo>
                    <a:pt x="1217271" y="127861"/>
                  </a:lnTo>
                  <a:lnTo>
                    <a:pt x="1224232" y="122792"/>
                  </a:lnTo>
                  <a:lnTo>
                    <a:pt x="1231510" y="118357"/>
                  </a:lnTo>
                  <a:lnTo>
                    <a:pt x="1238154" y="114238"/>
                  </a:lnTo>
                  <a:lnTo>
                    <a:pt x="1245116" y="109803"/>
                  </a:lnTo>
                  <a:lnTo>
                    <a:pt x="1258722" y="103467"/>
                  </a:lnTo>
                  <a:lnTo>
                    <a:pt x="1270746" y="97764"/>
                  </a:lnTo>
                  <a:lnTo>
                    <a:pt x="1281504" y="93012"/>
                  </a:lnTo>
                  <a:lnTo>
                    <a:pt x="1290364" y="89844"/>
                  </a:lnTo>
                  <a:lnTo>
                    <a:pt x="1297325" y="87626"/>
                  </a:lnTo>
                  <a:lnTo>
                    <a:pt x="1303337" y="85725"/>
                  </a:lnTo>
                  <a:close/>
                  <a:moveTo>
                    <a:pt x="556798" y="73025"/>
                  </a:moveTo>
                  <a:lnTo>
                    <a:pt x="555216" y="85382"/>
                  </a:lnTo>
                  <a:lnTo>
                    <a:pt x="553950" y="97738"/>
                  </a:lnTo>
                  <a:lnTo>
                    <a:pt x="553634" y="109778"/>
                  </a:lnTo>
                  <a:lnTo>
                    <a:pt x="553634" y="121501"/>
                  </a:lnTo>
                  <a:lnTo>
                    <a:pt x="554267" y="132907"/>
                  </a:lnTo>
                  <a:lnTo>
                    <a:pt x="555533" y="144313"/>
                  </a:lnTo>
                  <a:lnTo>
                    <a:pt x="557431" y="155402"/>
                  </a:lnTo>
                  <a:lnTo>
                    <a:pt x="560279" y="166174"/>
                  </a:lnTo>
                  <a:lnTo>
                    <a:pt x="562810" y="176630"/>
                  </a:lnTo>
                  <a:lnTo>
                    <a:pt x="566291" y="187085"/>
                  </a:lnTo>
                  <a:lnTo>
                    <a:pt x="570088" y="196907"/>
                  </a:lnTo>
                  <a:lnTo>
                    <a:pt x="573885" y="206412"/>
                  </a:lnTo>
                  <a:lnTo>
                    <a:pt x="578631" y="216234"/>
                  </a:lnTo>
                  <a:lnTo>
                    <a:pt x="583378" y="225422"/>
                  </a:lnTo>
                  <a:lnTo>
                    <a:pt x="588440" y="234293"/>
                  </a:lnTo>
                  <a:lnTo>
                    <a:pt x="593820" y="242531"/>
                  </a:lnTo>
                  <a:lnTo>
                    <a:pt x="599515" y="251085"/>
                  </a:lnTo>
                  <a:lnTo>
                    <a:pt x="605844" y="258689"/>
                  </a:lnTo>
                  <a:lnTo>
                    <a:pt x="611539" y="266610"/>
                  </a:lnTo>
                  <a:lnTo>
                    <a:pt x="617868" y="273897"/>
                  </a:lnTo>
                  <a:lnTo>
                    <a:pt x="624196" y="280868"/>
                  </a:lnTo>
                  <a:lnTo>
                    <a:pt x="630524" y="287838"/>
                  </a:lnTo>
                  <a:lnTo>
                    <a:pt x="637169" y="293858"/>
                  </a:lnTo>
                  <a:lnTo>
                    <a:pt x="643498" y="300195"/>
                  </a:lnTo>
                  <a:lnTo>
                    <a:pt x="650143" y="305898"/>
                  </a:lnTo>
                  <a:lnTo>
                    <a:pt x="656787" y="311601"/>
                  </a:lnTo>
                  <a:lnTo>
                    <a:pt x="669761" y="321106"/>
                  </a:lnTo>
                  <a:lnTo>
                    <a:pt x="681785" y="329660"/>
                  </a:lnTo>
                  <a:lnTo>
                    <a:pt x="693809" y="336947"/>
                  </a:lnTo>
                  <a:lnTo>
                    <a:pt x="699188" y="340116"/>
                  </a:lnTo>
                  <a:lnTo>
                    <a:pt x="704567" y="343284"/>
                  </a:lnTo>
                  <a:lnTo>
                    <a:pt x="715325" y="350571"/>
                  </a:lnTo>
                  <a:lnTo>
                    <a:pt x="725451" y="359126"/>
                  </a:lnTo>
                  <a:lnTo>
                    <a:pt x="735893" y="367680"/>
                  </a:lnTo>
                  <a:lnTo>
                    <a:pt x="745385" y="376868"/>
                  </a:lnTo>
                  <a:lnTo>
                    <a:pt x="754562" y="386056"/>
                  </a:lnTo>
                  <a:lnTo>
                    <a:pt x="763421" y="395245"/>
                  </a:lnTo>
                  <a:lnTo>
                    <a:pt x="771648" y="404433"/>
                  </a:lnTo>
                  <a:lnTo>
                    <a:pt x="779242" y="413304"/>
                  </a:lnTo>
                  <a:lnTo>
                    <a:pt x="785571" y="421542"/>
                  </a:lnTo>
                  <a:lnTo>
                    <a:pt x="796962" y="436116"/>
                  </a:lnTo>
                  <a:lnTo>
                    <a:pt x="804556" y="446572"/>
                  </a:lnTo>
                  <a:lnTo>
                    <a:pt x="808037" y="451324"/>
                  </a:lnTo>
                  <a:lnTo>
                    <a:pt x="796962" y="453859"/>
                  </a:lnTo>
                  <a:lnTo>
                    <a:pt x="785571" y="456710"/>
                  </a:lnTo>
                  <a:lnTo>
                    <a:pt x="775129" y="459562"/>
                  </a:lnTo>
                  <a:lnTo>
                    <a:pt x="763738" y="463047"/>
                  </a:lnTo>
                  <a:lnTo>
                    <a:pt x="752663" y="466849"/>
                  </a:lnTo>
                  <a:lnTo>
                    <a:pt x="741905" y="470651"/>
                  </a:lnTo>
                  <a:lnTo>
                    <a:pt x="731463" y="475087"/>
                  </a:lnTo>
                  <a:lnTo>
                    <a:pt x="720072" y="479522"/>
                  </a:lnTo>
                  <a:lnTo>
                    <a:pt x="709946" y="484592"/>
                  </a:lnTo>
                  <a:lnTo>
                    <a:pt x="699504" y="489978"/>
                  </a:lnTo>
                  <a:lnTo>
                    <a:pt x="689062" y="495364"/>
                  </a:lnTo>
                  <a:lnTo>
                    <a:pt x="679253" y="500750"/>
                  </a:lnTo>
                  <a:lnTo>
                    <a:pt x="669444" y="506770"/>
                  </a:lnTo>
                  <a:lnTo>
                    <a:pt x="659635" y="512790"/>
                  </a:lnTo>
                  <a:lnTo>
                    <a:pt x="650143" y="519126"/>
                  </a:lnTo>
                  <a:lnTo>
                    <a:pt x="640966" y="525463"/>
                  </a:lnTo>
                  <a:lnTo>
                    <a:pt x="643181" y="519443"/>
                  </a:lnTo>
                  <a:lnTo>
                    <a:pt x="645080" y="513423"/>
                  </a:lnTo>
                  <a:lnTo>
                    <a:pt x="646345" y="507087"/>
                  </a:lnTo>
                  <a:lnTo>
                    <a:pt x="647611" y="501067"/>
                  </a:lnTo>
                  <a:lnTo>
                    <a:pt x="648244" y="495047"/>
                  </a:lnTo>
                  <a:lnTo>
                    <a:pt x="648560" y="488710"/>
                  </a:lnTo>
                  <a:lnTo>
                    <a:pt x="648560" y="482691"/>
                  </a:lnTo>
                  <a:lnTo>
                    <a:pt x="648244" y="476037"/>
                  </a:lnTo>
                  <a:lnTo>
                    <a:pt x="647611" y="470017"/>
                  </a:lnTo>
                  <a:lnTo>
                    <a:pt x="646662" y="463997"/>
                  </a:lnTo>
                  <a:lnTo>
                    <a:pt x="645080" y="457344"/>
                  </a:lnTo>
                  <a:lnTo>
                    <a:pt x="643498" y="450691"/>
                  </a:lnTo>
                  <a:lnTo>
                    <a:pt x="641599" y="444671"/>
                  </a:lnTo>
                  <a:lnTo>
                    <a:pt x="639701" y="438017"/>
                  </a:lnTo>
                  <a:lnTo>
                    <a:pt x="634321" y="424710"/>
                  </a:lnTo>
                  <a:lnTo>
                    <a:pt x="628309" y="411086"/>
                  </a:lnTo>
                  <a:lnTo>
                    <a:pt x="621032" y="396829"/>
                  </a:lnTo>
                  <a:lnTo>
                    <a:pt x="612488" y="382254"/>
                  </a:lnTo>
                  <a:lnTo>
                    <a:pt x="603945" y="366730"/>
                  </a:lnTo>
                  <a:lnTo>
                    <a:pt x="593503" y="350571"/>
                  </a:lnTo>
                  <a:lnTo>
                    <a:pt x="582745" y="334096"/>
                  </a:lnTo>
                  <a:lnTo>
                    <a:pt x="559013" y="298610"/>
                  </a:lnTo>
                  <a:lnTo>
                    <a:pt x="553318" y="289105"/>
                  </a:lnTo>
                  <a:lnTo>
                    <a:pt x="547938" y="279284"/>
                  </a:lnTo>
                  <a:lnTo>
                    <a:pt x="543509" y="269779"/>
                  </a:lnTo>
                  <a:lnTo>
                    <a:pt x="539711" y="260274"/>
                  </a:lnTo>
                  <a:lnTo>
                    <a:pt x="536864" y="250135"/>
                  </a:lnTo>
                  <a:lnTo>
                    <a:pt x="534016" y="240630"/>
                  </a:lnTo>
                  <a:lnTo>
                    <a:pt x="531801" y="231125"/>
                  </a:lnTo>
                  <a:lnTo>
                    <a:pt x="530535" y="220986"/>
                  </a:lnTo>
                  <a:lnTo>
                    <a:pt x="529586" y="211481"/>
                  </a:lnTo>
                  <a:lnTo>
                    <a:pt x="528637" y="201976"/>
                  </a:lnTo>
                  <a:lnTo>
                    <a:pt x="528637" y="192788"/>
                  </a:lnTo>
                  <a:lnTo>
                    <a:pt x="528953" y="183283"/>
                  </a:lnTo>
                  <a:lnTo>
                    <a:pt x="529586" y="174412"/>
                  </a:lnTo>
                  <a:lnTo>
                    <a:pt x="530219" y="165540"/>
                  </a:lnTo>
                  <a:lnTo>
                    <a:pt x="531485" y="156669"/>
                  </a:lnTo>
                  <a:lnTo>
                    <a:pt x="533067" y="148115"/>
                  </a:lnTo>
                  <a:lnTo>
                    <a:pt x="534332" y="140194"/>
                  </a:lnTo>
                  <a:lnTo>
                    <a:pt x="535914" y="132590"/>
                  </a:lnTo>
                  <a:lnTo>
                    <a:pt x="539711" y="118015"/>
                  </a:lnTo>
                  <a:lnTo>
                    <a:pt x="544141" y="105342"/>
                  </a:lnTo>
                  <a:lnTo>
                    <a:pt x="547938" y="94253"/>
                  </a:lnTo>
                  <a:lnTo>
                    <a:pt x="551419" y="85382"/>
                  </a:lnTo>
                  <a:lnTo>
                    <a:pt x="554267" y="78411"/>
                  </a:lnTo>
                  <a:lnTo>
                    <a:pt x="556798" y="73025"/>
                  </a:lnTo>
                  <a:close/>
                  <a:moveTo>
                    <a:pt x="931652" y="0"/>
                  </a:moveTo>
                  <a:lnTo>
                    <a:pt x="924619" y="10448"/>
                  </a:lnTo>
                  <a:lnTo>
                    <a:pt x="918544" y="21212"/>
                  </a:lnTo>
                  <a:lnTo>
                    <a:pt x="913429" y="32293"/>
                  </a:lnTo>
                  <a:lnTo>
                    <a:pt x="908634" y="43058"/>
                  </a:lnTo>
                  <a:lnTo>
                    <a:pt x="904797" y="53822"/>
                  </a:lnTo>
                  <a:lnTo>
                    <a:pt x="901280" y="64587"/>
                  </a:lnTo>
                  <a:lnTo>
                    <a:pt x="898403" y="75668"/>
                  </a:lnTo>
                  <a:lnTo>
                    <a:pt x="896165" y="86432"/>
                  </a:lnTo>
                  <a:lnTo>
                    <a:pt x="894567" y="96880"/>
                  </a:lnTo>
                  <a:lnTo>
                    <a:pt x="893288" y="107645"/>
                  </a:lnTo>
                  <a:lnTo>
                    <a:pt x="892648" y="118409"/>
                  </a:lnTo>
                  <a:lnTo>
                    <a:pt x="892648" y="128857"/>
                  </a:lnTo>
                  <a:lnTo>
                    <a:pt x="892968" y="139305"/>
                  </a:lnTo>
                  <a:lnTo>
                    <a:pt x="893927" y="149436"/>
                  </a:lnTo>
                  <a:lnTo>
                    <a:pt x="894886" y="159884"/>
                  </a:lnTo>
                  <a:lnTo>
                    <a:pt x="896165" y="169699"/>
                  </a:lnTo>
                  <a:lnTo>
                    <a:pt x="898083" y="179830"/>
                  </a:lnTo>
                  <a:lnTo>
                    <a:pt x="900321" y="189328"/>
                  </a:lnTo>
                  <a:lnTo>
                    <a:pt x="902559" y="198826"/>
                  </a:lnTo>
                  <a:lnTo>
                    <a:pt x="905436" y="208008"/>
                  </a:lnTo>
                  <a:lnTo>
                    <a:pt x="908634" y="217189"/>
                  </a:lnTo>
                  <a:lnTo>
                    <a:pt x="911511" y="225737"/>
                  </a:lnTo>
                  <a:lnTo>
                    <a:pt x="915028" y="234602"/>
                  </a:lnTo>
                  <a:lnTo>
                    <a:pt x="918544" y="242517"/>
                  </a:lnTo>
                  <a:lnTo>
                    <a:pt x="922061" y="250749"/>
                  </a:lnTo>
                  <a:lnTo>
                    <a:pt x="925898" y="258347"/>
                  </a:lnTo>
                  <a:lnTo>
                    <a:pt x="933571" y="272594"/>
                  </a:lnTo>
                  <a:lnTo>
                    <a:pt x="941883" y="285258"/>
                  </a:lnTo>
                  <a:lnTo>
                    <a:pt x="949556" y="296339"/>
                  </a:lnTo>
                  <a:lnTo>
                    <a:pt x="953392" y="301722"/>
                  </a:lnTo>
                  <a:lnTo>
                    <a:pt x="956909" y="307104"/>
                  </a:lnTo>
                  <a:lnTo>
                    <a:pt x="963942" y="318185"/>
                  </a:lnTo>
                  <a:lnTo>
                    <a:pt x="970017" y="329583"/>
                  </a:lnTo>
                  <a:lnTo>
                    <a:pt x="975772" y="341930"/>
                  </a:lnTo>
                  <a:lnTo>
                    <a:pt x="980887" y="354278"/>
                  </a:lnTo>
                  <a:lnTo>
                    <a:pt x="986002" y="366308"/>
                  </a:lnTo>
                  <a:lnTo>
                    <a:pt x="989839" y="378339"/>
                  </a:lnTo>
                  <a:lnTo>
                    <a:pt x="993675" y="389737"/>
                  </a:lnTo>
                  <a:lnTo>
                    <a:pt x="997192" y="400818"/>
                  </a:lnTo>
                  <a:lnTo>
                    <a:pt x="999749" y="411266"/>
                  </a:lnTo>
                  <a:lnTo>
                    <a:pt x="1004225" y="429312"/>
                  </a:lnTo>
                  <a:lnTo>
                    <a:pt x="1006783" y="441660"/>
                  </a:lnTo>
                  <a:lnTo>
                    <a:pt x="1008062" y="447675"/>
                  </a:lnTo>
                  <a:lnTo>
                    <a:pt x="996872" y="445459"/>
                  </a:lnTo>
                  <a:lnTo>
                    <a:pt x="985363" y="443559"/>
                  </a:lnTo>
                  <a:lnTo>
                    <a:pt x="973853" y="441660"/>
                  </a:lnTo>
                  <a:lnTo>
                    <a:pt x="962664" y="440393"/>
                  </a:lnTo>
                  <a:lnTo>
                    <a:pt x="951154" y="439127"/>
                  </a:lnTo>
                  <a:lnTo>
                    <a:pt x="939006" y="438494"/>
                  </a:lnTo>
                  <a:lnTo>
                    <a:pt x="927496" y="438177"/>
                  </a:lnTo>
                  <a:lnTo>
                    <a:pt x="915347" y="437544"/>
                  </a:lnTo>
                  <a:lnTo>
                    <a:pt x="903838" y="438177"/>
                  </a:lnTo>
                  <a:lnTo>
                    <a:pt x="892329" y="438494"/>
                  </a:lnTo>
                  <a:lnTo>
                    <a:pt x="880180" y="439127"/>
                  </a:lnTo>
                  <a:lnTo>
                    <a:pt x="868990" y="440393"/>
                  </a:lnTo>
                  <a:lnTo>
                    <a:pt x="857481" y="441660"/>
                  </a:lnTo>
                  <a:lnTo>
                    <a:pt x="846291" y="443559"/>
                  </a:lnTo>
                  <a:lnTo>
                    <a:pt x="834462" y="445459"/>
                  </a:lnTo>
                  <a:lnTo>
                    <a:pt x="823912" y="447359"/>
                  </a:lnTo>
                  <a:lnTo>
                    <a:pt x="828068" y="442610"/>
                  </a:lnTo>
                  <a:lnTo>
                    <a:pt x="832224" y="437544"/>
                  </a:lnTo>
                  <a:lnTo>
                    <a:pt x="836061" y="432795"/>
                  </a:lnTo>
                  <a:lnTo>
                    <a:pt x="839577" y="427413"/>
                  </a:lnTo>
                  <a:lnTo>
                    <a:pt x="842774" y="422030"/>
                  </a:lnTo>
                  <a:lnTo>
                    <a:pt x="845332" y="416648"/>
                  </a:lnTo>
                  <a:lnTo>
                    <a:pt x="848209" y="410949"/>
                  </a:lnTo>
                  <a:lnTo>
                    <a:pt x="850447" y="405250"/>
                  </a:lnTo>
                  <a:lnTo>
                    <a:pt x="852365" y="399235"/>
                  </a:lnTo>
                  <a:lnTo>
                    <a:pt x="853964" y="393220"/>
                  </a:lnTo>
                  <a:lnTo>
                    <a:pt x="855563" y="386571"/>
                  </a:lnTo>
                  <a:lnTo>
                    <a:pt x="856522" y="380239"/>
                  </a:lnTo>
                  <a:lnTo>
                    <a:pt x="857481" y="373590"/>
                  </a:lnTo>
                  <a:lnTo>
                    <a:pt x="858120" y="366942"/>
                  </a:lnTo>
                  <a:lnTo>
                    <a:pt x="859079" y="352694"/>
                  </a:lnTo>
                  <a:lnTo>
                    <a:pt x="859079" y="337181"/>
                  </a:lnTo>
                  <a:lnTo>
                    <a:pt x="857800" y="321668"/>
                  </a:lnTo>
                  <a:lnTo>
                    <a:pt x="856202" y="304571"/>
                  </a:lnTo>
                  <a:lnTo>
                    <a:pt x="854284" y="287158"/>
                  </a:lnTo>
                  <a:lnTo>
                    <a:pt x="851726" y="268795"/>
                  </a:lnTo>
                  <a:lnTo>
                    <a:pt x="848529" y="249166"/>
                  </a:lnTo>
                  <a:lnTo>
                    <a:pt x="841176" y="206741"/>
                  </a:lnTo>
                  <a:lnTo>
                    <a:pt x="839577" y="195977"/>
                  </a:lnTo>
                  <a:lnTo>
                    <a:pt x="838938" y="184896"/>
                  </a:lnTo>
                  <a:lnTo>
                    <a:pt x="838618" y="174448"/>
                  </a:lnTo>
                  <a:lnTo>
                    <a:pt x="838938" y="163683"/>
                  </a:lnTo>
                  <a:lnTo>
                    <a:pt x="839897" y="153869"/>
                  </a:lnTo>
                  <a:lnTo>
                    <a:pt x="841496" y="143737"/>
                  </a:lnTo>
                  <a:lnTo>
                    <a:pt x="843733" y="133923"/>
                  </a:lnTo>
                  <a:lnTo>
                    <a:pt x="846611" y="124741"/>
                  </a:lnTo>
                  <a:lnTo>
                    <a:pt x="849168" y="115243"/>
                  </a:lnTo>
                  <a:lnTo>
                    <a:pt x="852685" y="106062"/>
                  </a:lnTo>
                  <a:lnTo>
                    <a:pt x="856522" y="97830"/>
                  </a:lnTo>
                  <a:lnTo>
                    <a:pt x="860678" y="89282"/>
                  </a:lnTo>
                  <a:lnTo>
                    <a:pt x="864834" y="81367"/>
                  </a:lnTo>
                  <a:lnTo>
                    <a:pt x="869310" y="73135"/>
                  </a:lnTo>
                  <a:lnTo>
                    <a:pt x="873786" y="65853"/>
                  </a:lnTo>
                  <a:lnTo>
                    <a:pt x="878581" y="59205"/>
                  </a:lnTo>
                  <a:lnTo>
                    <a:pt x="883377" y="52239"/>
                  </a:lnTo>
                  <a:lnTo>
                    <a:pt x="887853" y="45591"/>
                  </a:lnTo>
                  <a:lnTo>
                    <a:pt x="897764" y="34193"/>
                  </a:lnTo>
                  <a:lnTo>
                    <a:pt x="906715" y="24062"/>
                  </a:lnTo>
                  <a:lnTo>
                    <a:pt x="914708" y="15830"/>
                  </a:lnTo>
                  <a:lnTo>
                    <a:pt x="921741" y="8865"/>
                  </a:lnTo>
                  <a:lnTo>
                    <a:pt x="926857" y="3799"/>
                  </a:lnTo>
                  <a:lnTo>
                    <a:pt x="93165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grpSp>
      <p:grpSp>
        <p:nvGrpSpPr>
          <p:cNvPr id="4" name="组合 3"/>
          <p:cNvGrpSpPr/>
          <p:nvPr/>
        </p:nvGrpSpPr>
        <p:grpSpPr>
          <a:xfrm>
            <a:off x="7770195" y="2667667"/>
            <a:ext cx="630237" cy="630238"/>
            <a:chOff x="7770195" y="2972467"/>
            <a:chExt cx="630237" cy="630238"/>
          </a:xfrm>
        </p:grpSpPr>
        <p:sp>
          <p:nvSpPr>
            <p:cNvPr id="320" name="椭圆 12"/>
            <p:cNvSpPr>
              <a:spLocks noChangeAspect="1" noChangeArrowheads="1"/>
            </p:cNvSpPr>
            <p:nvPr/>
          </p:nvSpPr>
          <p:spPr bwMode="auto">
            <a:xfrm>
              <a:off x="7770195" y="2972467"/>
              <a:ext cx="630237" cy="630238"/>
            </a:xfrm>
            <a:prstGeom prst="ellipse">
              <a:avLst/>
            </a:prstGeom>
            <a:solidFill>
              <a:srgbClr val="354B5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2" name="KSO_Shape"/>
            <p:cNvSpPr>
              <a:spLocks noChangeAspect="1"/>
            </p:cNvSpPr>
            <p:nvPr/>
          </p:nvSpPr>
          <p:spPr bwMode="auto">
            <a:xfrm>
              <a:off x="7860682" y="3074067"/>
              <a:ext cx="450850" cy="450850"/>
            </a:xfrm>
            <a:custGeom>
              <a:avLst/>
              <a:gdLst>
                <a:gd name="T0" fmla="*/ 0 w 2667001"/>
                <a:gd name="T1" fmla="*/ 0 h 2665413"/>
                <a:gd name="T2" fmla="*/ 0 w 2667001"/>
                <a:gd name="T3" fmla="*/ 0 h 2665413"/>
                <a:gd name="T4" fmla="*/ 0 w 2667001"/>
                <a:gd name="T5" fmla="*/ 0 h 2665413"/>
                <a:gd name="T6" fmla="*/ 0 w 2667001"/>
                <a:gd name="T7" fmla="*/ 0 h 2665413"/>
                <a:gd name="T8" fmla="*/ 0 w 2667001"/>
                <a:gd name="T9" fmla="*/ 0 h 2665413"/>
                <a:gd name="T10" fmla="*/ 0 w 2667001"/>
                <a:gd name="T11" fmla="*/ 0 h 2665413"/>
                <a:gd name="T12" fmla="*/ 0 w 2667001"/>
                <a:gd name="T13" fmla="*/ 0 h 2665413"/>
                <a:gd name="T14" fmla="*/ 0 w 2667001"/>
                <a:gd name="T15" fmla="*/ 0 h 2665413"/>
                <a:gd name="T16" fmla="*/ 0 w 2667001"/>
                <a:gd name="T17" fmla="*/ 0 h 2665413"/>
                <a:gd name="T18" fmla="*/ 0 w 2667001"/>
                <a:gd name="T19" fmla="*/ 0 h 2665413"/>
                <a:gd name="T20" fmla="*/ 0 w 2667001"/>
                <a:gd name="T21" fmla="*/ 0 h 2665413"/>
                <a:gd name="T22" fmla="*/ 0 w 2667001"/>
                <a:gd name="T23" fmla="*/ 0 h 2665413"/>
                <a:gd name="T24" fmla="*/ 0 w 2667001"/>
                <a:gd name="T25" fmla="*/ 0 h 2665413"/>
                <a:gd name="T26" fmla="*/ 0 w 2667001"/>
                <a:gd name="T27" fmla="*/ 0 h 2665413"/>
                <a:gd name="T28" fmla="*/ 0 w 2667001"/>
                <a:gd name="T29" fmla="*/ 0 h 2665413"/>
                <a:gd name="T30" fmla="*/ 0 w 2667001"/>
                <a:gd name="T31" fmla="*/ 0 h 2665413"/>
                <a:gd name="T32" fmla="*/ 0 w 2667001"/>
                <a:gd name="T33" fmla="*/ 0 h 2665413"/>
                <a:gd name="T34" fmla="*/ 0 w 2667001"/>
                <a:gd name="T35" fmla="*/ 0 h 2665413"/>
                <a:gd name="T36" fmla="*/ 0 w 2667001"/>
                <a:gd name="T37" fmla="*/ 0 h 2665413"/>
                <a:gd name="T38" fmla="*/ 0 w 2667001"/>
                <a:gd name="T39" fmla="*/ 0 h 2665413"/>
                <a:gd name="T40" fmla="*/ 0 w 2667001"/>
                <a:gd name="T41" fmla="*/ 0 h 2665413"/>
                <a:gd name="T42" fmla="*/ 0 w 2667001"/>
                <a:gd name="T43" fmla="*/ 0 h 2665413"/>
                <a:gd name="T44" fmla="*/ 0 w 2667001"/>
                <a:gd name="T45" fmla="*/ 0 h 2665413"/>
                <a:gd name="T46" fmla="*/ 0 w 2667001"/>
                <a:gd name="T47" fmla="*/ 0 h 2665413"/>
                <a:gd name="T48" fmla="*/ 0 w 2667001"/>
                <a:gd name="T49" fmla="*/ 0 h 2665413"/>
                <a:gd name="T50" fmla="*/ 0 w 2667001"/>
                <a:gd name="T51" fmla="*/ 0 h 2665413"/>
                <a:gd name="T52" fmla="*/ 0 w 2667001"/>
                <a:gd name="T53" fmla="*/ 0 h 2665413"/>
                <a:gd name="T54" fmla="*/ 0 w 2667001"/>
                <a:gd name="T55" fmla="*/ 0 h 2665413"/>
                <a:gd name="T56" fmla="*/ 0 w 2667001"/>
                <a:gd name="T57" fmla="*/ 0 h 2665413"/>
                <a:gd name="T58" fmla="*/ 0 w 2667001"/>
                <a:gd name="T59" fmla="*/ 0 h 2665413"/>
                <a:gd name="T60" fmla="*/ 0 w 2667001"/>
                <a:gd name="T61" fmla="*/ 0 h 2665413"/>
                <a:gd name="T62" fmla="*/ 0 w 2667001"/>
                <a:gd name="T63" fmla="*/ 0 h 2665413"/>
                <a:gd name="T64" fmla="*/ 0 w 2667001"/>
                <a:gd name="T65" fmla="*/ 0 h 2665413"/>
                <a:gd name="T66" fmla="*/ 0 w 2667001"/>
                <a:gd name="T67" fmla="*/ 0 h 2665413"/>
                <a:gd name="T68" fmla="*/ 0 w 2667001"/>
                <a:gd name="T69" fmla="*/ 0 h 2665413"/>
                <a:gd name="T70" fmla="*/ 0 w 2667001"/>
                <a:gd name="T71" fmla="*/ 0 h 2665413"/>
                <a:gd name="T72" fmla="*/ 0 w 2667001"/>
                <a:gd name="T73" fmla="*/ 0 h 2665413"/>
                <a:gd name="T74" fmla="*/ 0 w 2667001"/>
                <a:gd name="T75" fmla="*/ 0 h 2665413"/>
                <a:gd name="T76" fmla="*/ 0 w 2667001"/>
                <a:gd name="T77" fmla="*/ 0 h 2665413"/>
                <a:gd name="T78" fmla="*/ 0 w 2667001"/>
                <a:gd name="T79" fmla="*/ 0 h 2665413"/>
                <a:gd name="T80" fmla="*/ 0 w 2667001"/>
                <a:gd name="T81" fmla="*/ 0 h 2665413"/>
                <a:gd name="T82" fmla="*/ 0 w 2667001"/>
                <a:gd name="T83" fmla="*/ 0 h 2665413"/>
                <a:gd name="T84" fmla="*/ 0 w 2667001"/>
                <a:gd name="T85" fmla="*/ 0 h 2665413"/>
                <a:gd name="T86" fmla="*/ 0 w 2667001"/>
                <a:gd name="T87" fmla="*/ 0 h 2665413"/>
                <a:gd name="T88" fmla="*/ 0 w 2667001"/>
                <a:gd name="T89" fmla="*/ 0 h 2665413"/>
                <a:gd name="T90" fmla="*/ 0 w 2667001"/>
                <a:gd name="T91" fmla="*/ 0 h 2665413"/>
                <a:gd name="T92" fmla="*/ 0 w 2667001"/>
                <a:gd name="T93" fmla="*/ 0 h 2665413"/>
                <a:gd name="T94" fmla="*/ 0 w 2667001"/>
                <a:gd name="T95" fmla="*/ 0 h 2665413"/>
                <a:gd name="T96" fmla="*/ 0 w 2667001"/>
                <a:gd name="T97" fmla="*/ 0 h 2665413"/>
                <a:gd name="T98" fmla="*/ 0 w 2667001"/>
                <a:gd name="T99" fmla="*/ 0 h 2665413"/>
                <a:gd name="T100" fmla="*/ 0 w 2667001"/>
                <a:gd name="T101" fmla="*/ 0 h 2665413"/>
                <a:gd name="T102" fmla="*/ 0 w 2667001"/>
                <a:gd name="T103" fmla="*/ 0 h 2665413"/>
                <a:gd name="T104" fmla="*/ 0 w 2667001"/>
                <a:gd name="T105" fmla="*/ 0 h 2665413"/>
                <a:gd name="T106" fmla="*/ 0 w 2667001"/>
                <a:gd name="T107" fmla="*/ 0 h 2665413"/>
                <a:gd name="T108" fmla="*/ 0 w 2667001"/>
                <a:gd name="T109" fmla="*/ 0 h 2665413"/>
                <a:gd name="T110" fmla="*/ 0 w 2667001"/>
                <a:gd name="T111" fmla="*/ 0 h 2665413"/>
                <a:gd name="T112" fmla="*/ 0 w 2667001"/>
                <a:gd name="T113" fmla="*/ 0 h 2665413"/>
                <a:gd name="T114" fmla="*/ 0 w 2667001"/>
                <a:gd name="T115" fmla="*/ 0 h 2665413"/>
                <a:gd name="T116" fmla="*/ 0 w 2667001"/>
                <a:gd name="T117" fmla="*/ 0 h 2665413"/>
                <a:gd name="T118" fmla="*/ 0 w 2667001"/>
                <a:gd name="T119" fmla="*/ 0 h 2665413"/>
                <a:gd name="T120" fmla="*/ 0 w 2667001"/>
                <a:gd name="T121" fmla="*/ 0 h 2665413"/>
                <a:gd name="T122" fmla="*/ 0 w 2667001"/>
                <a:gd name="T123" fmla="*/ 0 h 26654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67001" h="2665413">
                  <a:moveTo>
                    <a:pt x="1329523" y="2116138"/>
                  </a:moveTo>
                  <a:lnTo>
                    <a:pt x="1334294" y="2116138"/>
                  </a:lnTo>
                  <a:lnTo>
                    <a:pt x="1339065" y="2116138"/>
                  </a:lnTo>
                  <a:lnTo>
                    <a:pt x="1343518" y="2116455"/>
                  </a:lnTo>
                  <a:lnTo>
                    <a:pt x="1347971" y="2117089"/>
                  </a:lnTo>
                  <a:lnTo>
                    <a:pt x="1352424" y="2118040"/>
                  </a:lnTo>
                  <a:lnTo>
                    <a:pt x="1356877" y="2118991"/>
                  </a:lnTo>
                  <a:lnTo>
                    <a:pt x="1361012" y="2119942"/>
                  </a:lnTo>
                  <a:lnTo>
                    <a:pt x="1365146" y="2121526"/>
                  </a:lnTo>
                  <a:lnTo>
                    <a:pt x="1369281" y="2123111"/>
                  </a:lnTo>
                  <a:lnTo>
                    <a:pt x="1373098" y="2125013"/>
                  </a:lnTo>
                  <a:lnTo>
                    <a:pt x="1376915" y="2126914"/>
                  </a:lnTo>
                  <a:lnTo>
                    <a:pt x="1381050" y="2129133"/>
                  </a:lnTo>
                  <a:lnTo>
                    <a:pt x="1384548" y="2131352"/>
                  </a:lnTo>
                  <a:lnTo>
                    <a:pt x="1388047" y="2133887"/>
                  </a:lnTo>
                  <a:lnTo>
                    <a:pt x="1391546" y="2136740"/>
                  </a:lnTo>
                  <a:lnTo>
                    <a:pt x="1394726" y="2139276"/>
                  </a:lnTo>
                  <a:lnTo>
                    <a:pt x="1397907" y="2142128"/>
                  </a:lnTo>
                  <a:lnTo>
                    <a:pt x="1400770" y="2145298"/>
                  </a:lnTo>
                  <a:lnTo>
                    <a:pt x="1403632" y="2148784"/>
                  </a:lnTo>
                  <a:lnTo>
                    <a:pt x="1406177" y="2151954"/>
                  </a:lnTo>
                  <a:lnTo>
                    <a:pt x="1408721" y="2155440"/>
                  </a:lnTo>
                  <a:lnTo>
                    <a:pt x="1410948" y="2158926"/>
                  </a:lnTo>
                  <a:lnTo>
                    <a:pt x="1413174" y="2163047"/>
                  </a:lnTo>
                  <a:lnTo>
                    <a:pt x="1415401" y="2166850"/>
                  </a:lnTo>
                  <a:lnTo>
                    <a:pt x="1416991" y="2170654"/>
                  </a:lnTo>
                  <a:lnTo>
                    <a:pt x="1418581" y="2174774"/>
                  </a:lnTo>
                  <a:lnTo>
                    <a:pt x="1420171" y="2178894"/>
                  </a:lnTo>
                  <a:lnTo>
                    <a:pt x="1421126" y="2183332"/>
                  </a:lnTo>
                  <a:lnTo>
                    <a:pt x="1422080" y="2187452"/>
                  </a:lnTo>
                  <a:lnTo>
                    <a:pt x="1423034" y="2191889"/>
                  </a:lnTo>
                  <a:lnTo>
                    <a:pt x="1423670" y="2196644"/>
                  </a:lnTo>
                  <a:lnTo>
                    <a:pt x="1423988" y="2200764"/>
                  </a:lnTo>
                  <a:lnTo>
                    <a:pt x="1423988" y="2205518"/>
                  </a:lnTo>
                  <a:lnTo>
                    <a:pt x="1423988" y="2576033"/>
                  </a:lnTo>
                  <a:lnTo>
                    <a:pt x="1423988" y="2580471"/>
                  </a:lnTo>
                  <a:lnTo>
                    <a:pt x="1423670" y="2585225"/>
                  </a:lnTo>
                  <a:lnTo>
                    <a:pt x="1423034" y="2589662"/>
                  </a:lnTo>
                  <a:lnTo>
                    <a:pt x="1422080" y="2594099"/>
                  </a:lnTo>
                  <a:lnTo>
                    <a:pt x="1421126" y="2598220"/>
                  </a:lnTo>
                  <a:lnTo>
                    <a:pt x="1420171" y="2602340"/>
                  </a:lnTo>
                  <a:lnTo>
                    <a:pt x="1418581" y="2606777"/>
                  </a:lnTo>
                  <a:lnTo>
                    <a:pt x="1416991" y="2610898"/>
                  </a:lnTo>
                  <a:lnTo>
                    <a:pt x="1415401" y="2614701"/>
                  </a:lnTo>
                  <a:lnTo>
                    <a:pt x="1413174" y="2618822"/>
                  </a:lnTo>
                  <a:lnTo>
                    <a:pt x="1410948" y="2622308"/>
                  </a:lnTo>
                  <a:lnTo>
                    <a:pt x="1408721" y="2625794"/>
                  </a:lnTo>
                  <a:lnTo>
                    <a:pt x="1406177" y="2629598"/>
                  </a:lnTo>
                  <a:lnTo>
                    <a:pt x="1403632" y="2632767"/>
                  </a:lnTo>
                  <a:lnTo>
                    <a:pt x="1400770" y="2635937"/>
                  </a:lnTo>
                  <a:lnTo>
                    <a:pt x="1397907" y="2639106"/>
                  </a:lnTo>
                  <a:lnTo>
                    <a:pt x="1394726" y="2642276"/>
                  </a:lnTo>
                  <a:lnTo>
                    <a:pt x="1391546" y="2645128"/>
                  </a:lnTo>
                  <a:lnTo>
                    <a:pt x="1388047" y="2647664"/>
                  </a:lnTo>
                  <a:lnTo>
                    <a:pt x="1384548" y="2650200"/>
                  </a:lnTo>
                  <a:lnTo>
                    <a:pt x="1381050" y="2652735"/>
                  </a:lnTo>
                  <a:lnTo>
                    <a:pt x="1376915" y="2654637"/>
                  </a:lnTo>
                  <a:lnTo>
                    <a:pt x="1373098" y="2656539"/>
                  </a:lnTo>
                  <a:lnTo>
                    <a:pt x="1369281" y="2658440"/>
                  </a:lnTo>
                  <a:lnTo>
                    <a:pt x="1365146" y="2660025"/>
                  </a:lnTo>
                  <a:lnTo>
                    <a:pt x="1361012" y="2661293"/>
                  </a:lnTo>
                  <a:lnTo>
                    <a:pt x="1356877" y="2662561"/>
                  </a:lnTo>
                  <a:lnTo>
                    <a:pt x="1352424" y="2663828"/>
                  </a:lnTo>
                  <a:lnTo>
                    <a:pt x="1347971" y="2664462"/>
                  </a:lnTo>
                  <a:lnTo>
                    <a:pt x="1343518" y="2665096"/>
                  </a:lnTo>
                  <a:lnTo>
                    <a:pt x="1339065" y="2665413"/>
                  </a:lnTo>
                  <a:lnTo>
                    <a:pt x="1334294" y="2665413"/>
                  </a:lnTo>
                  <a:lnTo>
                    <a:pt x="1329523" y="2665413"/>
                  </a:lnTo>
                  <a:lnTo>
                    <a:pt x="1325070" y="2665096"/>
                  </a:lnTo>
                  <a:lnTo>
                    <a:pt x="1320936" y="2664462"/>
                  </a:lnTo>
                  <a:lnTo>
                    <a:pt x="1316165" y="2663828"/>
                  </a:lnTo>
                  <a:lnTo>
                    <a:pt x="1312030" y="2662561"/>
                  </a:lnTo>
                  <a:lnTo>
                    <a:pt x="1307895" y="2661293"/>
                  </a:lnTo>
                  <a:lnTo>
                    <a:pt x="1303442" y="2660025"/>
                  </a:lnTo>
                  <a:lnTo>
                    <a:pt x="1299625" y="2658440"/>
                  </a:lnTo>
                  <a:lnTo>
                    <a:pt x="1295172" y="2656539"/>
                  </a:lnTo>
                  <a:lnTo>
                    <a:pt x="1291356" y="2654637"/>
                  </a:lnTo>
                  <a:lnTo>
                    <a:pt x="1287857" y="2652735"/>
                  </a:lnTo>
                  <a:lnTo>
                    <a:pt x="1284358" y="2650200"/>
                  </a:lnTo>
                  <a:lnTo>
                    <a:pt x="1280541" y="2647664"/>
                  </a:lnTo>
                  <a:lnTo>
                    <a:pt x="1277361" y="2645128"/>
                  </a:lnTo>
                  <a:lnTo>
                    <a:pt x="1274180" y="2642276"/>
                  </a:lnTo>
                  <a:lnTo>
                    <a:pt x="1270681" y="2639106"/>
                  </a:lnTo>
                  <a:lnTo>
                    <a:pt x="1267819" y="2635937"/>
                  </a:lnTo>
                  <a:lnTo>
                    <a:pt x="1265274" y="2632767"/>
                  </a:lnTo>
                  <a:lnTo>
                    <a:pt x="1262412" y="2629598"/>
                  </a:lnTo>
                  <a:lnTo>
                    <a:pt x="1259867" y="2625794"/>
                  </a:lnTo>
                  <a:lnTo>
                    <a:pt x="1257641" y="2622308"/>
                  </a:lnTo>
                  <a:lnTo>
                    <a:pt x="1255414" y="2618822"/>
                  </a:lnTo>
                  <a:lnTo>
                    <a:pt x="1253506" y="2614701"/>
                  </a:lnTo>
                  <a:lnTo>
                    <a:pt x="1251598" y="2610898"/>
                  </a:lnTo>
                  <a:lnTo>
                    <a:pt x="1250007" y="2606777"/>
                  </a:lnTo>
                  <a:lnTo>
                    <a:pt x="1248417" y="2602340"/>
                  </a:lnTo>
                  <a:lnTo>
                    <a:pt x="1247145" y="2598220"/>
                  </a:lnTo>
                  <a:lnTo>
                    <a:pt x="1246191" y="2594099"/>
                  </a:lnTo>
                  <a:lnTo>
                    <a:pt x="1245554" y="2589662"/>
                  </a:lnTo>
                  <a:lnTo>
                    <a:pt x="1244918" y="2585225"/>
                  </a:lnTo>
                  <a:lnTo>
                    <a:pt x="1244600" y="2580471"/>
                  </a:lnTo>
                  <a:lnTo>
                    <a:pt x="1244600" y="2576033"/>
                  </a:lnTo>
                  <a:lnTo>
                    <a:pt x="1244600" y="2205518"/>
                  </a:lnTo>
                  <a:lnTo>
                    <a:pt x="1244600" y="2200764"/>
                  </a:lnTo>
                  <a:lnTo>
                    <a:pt x="1244918" y="2196644"/>
                  </a:lnTo>
                  <a:lnTo>
                    <a:pt x="1245554" y="2191889"/>
                  </a:lnTo>
                  <a:lnTo>
                    <a:pt x="1246191" y="2187452"/>
                  </a:lnTo>
                  <a:lnTo>
                    <a:pt x="1247145" y="2183332"/>
                  </a:lnTo>
                  <a:lnTo>
                    <a:pt x="1248417" y="2178894"/>
                  </a:lnTo>
                  <a:lnTo>
                    <a:pt x="1250007" y="2174774"/>
                  </a:lnTo>
                  <a:lnTo>
                    <a:pt x="1251598" y="2170654"/>
                  </a:lnTo>
                  <a:lnTo>
                    <a:pt x="1253506" y="2166850"/>
                  </a:lnTo>
                  <a:lnTo>
                    <a:pt x="1255414" y="2163047"/>
                  </a:lnTo>
                  <a:lnTo>
                    <a:pt x="1257641" y="2158926"/>
                  </a:lnTo>
                  <a:lnTo>
                    <a:pt x="1259867" y="2155440"/>
                  </a:lnTo>
                  <a:lnTo>
                    <a:pt x="1262412" y="2151954"/>
                  </a:lnTo>
                  <a:lnTo>
                    <a:pt x="1265274" y="2148784"/>
                  </a:lnTo>
                  <a:lnTo>
                    <a:pt x="1267819" y="2145298"/>
                  </a:lnTo>
                  <a:lnTo>
                    <a:pt x="1270681" y="2142128"/>
                  </a:lnTo>
                  <a:lnTo>
                    <a:pt x="1274180" y="2139276"/>
                  </a:lnTo>
                  <a:lnTo>
                    <a:pt x="1277361" y="2136740"/>
                  </a:lnTo>
                  <a:lnTo>
                    <a:pt x="1280541" y="2133887"/>
                  </a:lnTo>
                  <a:lnTo>
                    <a:pt x="1284358" y="2131352"/>
                  </a:lnTo>
                  <a:lnTo>
                    <a:pt x="1287857" y="2129133"/>
                  </a:lnTo>
                  <a:lnTo>
                    <a:pt x="1291356" y="2126914"/>
                  </a:lnTo>
                  <a:lnTo>
                    <a:pt x="1295172" y="2125013"/>
                  </a:lnTo>
                  <a:lnTo>
                    <a:pt x="1299625" y="2123111"/>
                  </a:lnTo>
                  <a:lnTo>
                    <a:pt x="1303442" y="2121526"/>
                  </a:lnTo>
                  <a:lnTo>
                    <a:pt x="1307895" y="2119942"/>
                  </a:lnTo>
                  <a:lnTo>
                    <a:pt x="1312030" y="2118991"/>
                  </a:lnTo>
                  <a:lnTo>
                    <a:pt x="1316165" y="2118040"/>
                  </a:lnTo>
                  <a:lnTo>
                    <a:pt x="1320936" y="2117089"/>
                  </a:lnTo>
                  <a:lnTo>
                    <a:pt x="1325070" y="2116455"/>
                  </a:lnTo>
                  <a:lnTo>
                    <a:pt x="1329523" y="2116138"/>
                  </a:lnTo>
                  <a:close/>
                  <a:moveTo>
                    <a:pt x="1937959" y="1851025"/>
                  </a:moveTo>
                  <a:lnTo>
                    <a:pt x="1942084" y="1851025"/>
                  </a:lnTo>
                  <a:lnTo>
                    <a:pt x="1946525" y="1851025"/>
                  </a:lnTo>
                  <a:lnTo>
                    <a:pt x="1950650" y="1851342"/>
                  </a:lnTo>
                  <a:lnTo>
                    <a:pt x="1955092" y="1851660"/>
                  </a:lnTo>
                  <a:lnTo>
                    <a:pt x="1959216" y="1852611"/>
                  </a:lnTo>
                  <a:lnTo>
                    <a:pt x="1963341" y="1853246"/>
                  </a:lnTo>
                  <a:lnTo>
                    <a:pt x="1967783" y="1854832"/>
                  </a:lnTo>
                  <a:lnTo>
                    <a:pt x="1971907" y="1856101"/>
                  </a:lnTo>
                  <a:lnTo>
                    <a:pt x="1975714" y="1857688"/>
                  </a:lnTo>
                  <a:lnTo>
                    <a:pt x="1979839" y="1859274"/>
                  </a:lnTo>
                  <a:lnTo>
                    <a:pt x="1983964" y="1861178"/>
                  </a:lnTo>
                  <a:lnTo>
                    <a:pt x="1987454" y="1863399"/>
                  </a:lnTo>
                  <a:lnTo>
                    <a:pt x="1991578" y="1865937"/>
                  </a:lnTo>
                  <a:lnTo>
                    <a:pt x="1995068" y="1868475"/>
                  </a:lnTo>
                  <a:lnTo>
                    <a:pt x="1998558" y="1871013"/>
                  </a:lnTo>
                  <a:lnTo>
                    <a:pt x="2002365" y="1873869"/>
                  </a:lnTo>
                  <a:lnTo>
                    <a:pt x="2005538" y="1877359"/>
                  </a:lnTo>
                  <a:lnTo>
                    <a:pt x="2267604" y="2139425"/>
                  </a:lnTo>
                  <a:lnTo>
                    <a:pt x="2270777" y="2142598"/>
                  </a:lnTo>
                  <a:lnTo>
                    <a:pt x="2273950" y="2146088"/>
                  </a:lnTo>
                  <a:lnTo>
                    <a:pt x="2276488" y="2149895"/>
                  </a:lnTo>
                  <a:lnTo>
                    <a:pt x="2279026" y="2153385"/>
                  </a:lnTo>
                  <a:lnTo>
                    <a:pt x="2281247" y="2157192"/>
                  </a:lnTo>
                  <a:lnTo>
                    <a:pt x="2283785" y="2161317"/>
                  </a:lnTo>
                  <a:lnTo>
                    <a:pt x="2285689" y="2165124"/>
                  </a:lnTo>
                  <a:lnTo>
                    <a:pt x="2287275" y="2168931"/>
                  </a:lnTo>
                  <a:lnTo>
                    <a:pt x="2288862" y="2173056"/>
                  </a:lnTo>
                  <a:lnTo>
                    <a:pt x="2290131" y="2177180"/>
                  </a:lnTo>
                  <a:lnTo>
                    <a:pt x="2291400" y="2181305"/>
                  </a:lnTo>
                  <a:lnTo>
                    <a:pt x="2292352" y="2185747"/>
                  </a:lnTo>
                  <a:lnTo>
                    <a:pt x="2292986" y="2189871"/>
                  </a:lnTo>
                  <a:lnTo>
                    <a:pt x="2293303" y="2194313"/>
                  </a:lnTo>
                  <a:lnTo>
                    <a:pt x="2293621" y="2198438"/>
                  </a:lnTo>
                  <a:lnTo>
                    <a:pt x="2293938" y="2202562"/>
                  </a:lnTo>
                  <a:lnTo>
                    <a:pt x="2293621" y="2207004"/>
                  </a:lnTo>
                  <a:lnTo>
                    <a:pt x="2293303" y="2211446"/>
                  </a:lnTo>
                  <a:lnTo>
                    <a:pt x="2292986" y="2215570"/>
                  </a:lnTo>
                  <a:lnTo>
                    <a:pt x="2292352" y="2220012"/>
                  </a:lnTo>
                  <a:lnTo>
                    <a:pt x="2291400" y="2224137"/>
                  </a:lnTo>
                  <a:lnTo>
                    <a:pt x="2290131" y="2228261"/>
                  </a:lnTo>
                  <a:lnTo>
                    <a:pt x="2288862" y="2232386"/>
                  </a:lnTo>
                  <a:lnTo>
                    <a:pt x="2287275" y="2236510"/>
                  </a:lnTo>
                  <a:lnTo>
                    <a:pt x="2285689" y="2240318"/>
                  </a:lnTo>
                  <a:lnTo>
                    <a:pt x="2283785" y="2244442"/>
                  </a:lnTo>
                  <a:lnTo>
                    <a:pt x="2281564" y="2248249"/>
                  </a:lnTo>
                  <a:lnTo>
                    <a:pt x="2279026" y="2251739"/>
                  </a:lnTo>
                  <a:lnTo>
                    <a:pt x="2276488" y="2255864"/>
                  </a:lnTo>
                  <a:lnTo>
                    <a:pt x="2273950" y="2259354"/>
                  </a:lnTo>
                  <a:lnTo>
                    <a:pt x="2270777" y="2262527"/>
                  </a:lnTo>
                  <a:lnTo>
                    <a:pt x="2267604" y="2266334"/>
                  </a:lnTo>
                  <a:lnTo>
                    <a:pt x="2264432" y="2269189"/>
                  </a:lnTo>
                  <a:lnTo>
                    <a:pt x="2260942" y="2272045"/>
                  </a:lnTo>
                  <a:lnTo>
                    <a:pt x="2257134" y="2274900"/>
                  </a:lnTo>
                  <a:lnTo>
                    <a:pt x="2253644" y="2277756"/>
                  </a:lnTo>
                  <a:lnTo>
                    <a:pt x="2249837" y="2279977"/>
                  </a:lnTo>
                  <a:lnTo>
                    <a:pt x="2246030" y="2282198"/>
                  </a:lnTo>
                  <a:lnTo>
                    <a:pt x="2242223" y="2284101"/>
                  </a:lnTo>
                  <a:lnTo>
                    <a:pt x="2238098" y="2285688"/>
                  </a:lnTo>
                  <a:lnTo>
                    <a:pt x="2233974" y="2287274"/>
                  </a:lnTo>
                  <a:lnTo>
                    <a:pt x="2229849" y="2288860"/>
                  </a:lnTo>
                  <a:lnTo>
                    <a:pt x="2225725" y="2289812"/>
                  </a:lnTo>
                  <a:lnTo>
                    <a:pt x="2221283" y="2290764"/>
                  </a:lnTo>
                  <a:lnTo>
                    <a:pt x="2217158" y="2291398"/>
                  </a:lnTo>
                  <a:lnTo>
                    <a:pt x="2213034" y="2292033"/>
                  </a:lnTo>
                  <a:lnTo>
                    <a:pt x="2208592" y="2292350"/>
                  </a:lnTo>
                  <a:lnTo>
                    <a:pt x="2204467" y="2292350"/>
                  </a:lnTo>
                  <a:lnTo>
                    <a:pt x="2200026" y="2292350"/>
                  </a:lnTo>
                  <a:lnTo>
                    <a:pt x="2195901" y="2292033"/>
                  </a:lnTo>
                  <a:lnTo>
                    <a:pt x="2191459" y="2291398"/>
                  </a:lnTo>
                  <a:lnTo>
                    <a:pt x="2187017" y="2290764"/>
                  </a:lnTo>
                  <a:lnTo>
                    <a:pt x="2182893" y="2289812"/>
                  </a:lnTo>
                  <a:lnTo>
                    <a:pt x="2179086" y="2288860"/>
                  </a:lnTo>
                  <a:lnTo>
                    <a:pt x="2174644" y="2287274"/>
                  </a:lnTo>
                  <a:lnTo>
                    <a:pt x="2170837" y="2285688"/>
                  </a:lnTo>
                  <a:lnTo>
                    <a:pt x="2166712" y="2283784"/>
                  </a:lnTo>
                  <a:lnTo>
                    <a:pt x="2162588" y="2282198"/>
                  </a:lnTo>
                  <a:lnTo>
                    <a:pt x="2158780" y="2279977"/>
                  </a:lnTo>
                  <a:lnTo>
                    <a:pt x="2155290" y="2277756"/>
                  </a:lnTo>
                  <a:lnTo>
                    <a:pt x="2151166" y="2274900"/>
                  </a:lnTo>
                  <a:lnTo>
                    <a:pt x="2147993" y="2272045"/>
                  </a:lnTo>
                  <a:lnTo>
                    <a:pt x="2144503" y="2269189"/>
                  </a:lnTo>
                  <a:lnTo>
                    <a:pt x="2141013" y="2266017"/>
                  </a:lnTo>
                  <a:lnTo>
                    <a:pt x="1878947" y="2003633"/>
                  </a:lnTo>
                  <a:lnTo>
                    <a:pt x="1875774" y="2000460"/>
                  </a:lnTo>
                  <a:lnTo>
                    <a:pt x="1872918" y="1997287"/>
                  </a:lnTo>
                  <a:lnTo>
                    <a:pt x="1869746" y="1993480"/>
                  </a:lnTo>
                  <a:lnTo>
                    <a:pt x="1867208" y="1989673"/>
                  </a:lnTo>
                  <a:lnTo>
                    <a:pt x="1864987" y="1986183"/>
                  </a:lnTo>
                  <a:lnTo>
                    <a:pt x="1863083" y="1982058"/>
                  </a:lnTo>
                  <a:lnTo>
                    <a:pt x="1861179" y="1978251"/>
                  </a:lnTo>
                  <a:lnTo>
                    <a:pt x="1858958" y="1974444"/>
                  </a:lnTo>
                  <a:lnTo>
                    <a:pt x="1857689" y="1970002"/>
                  </a:lnTo>
                  <a:lnTo>
                    <a:pt x="1856420" y="1965878"/>
                  </a:lnTo>
                  <a:lnTo>
                    <a:pt x="1855151" y="1962070"/>
                  </a:lnTo>
                  <a:lnTo>
                    <a:pt x="1854199" y="1957628"/>
                  </a:lnTo>
                  <a:lnTo>
                    <a:pt x="1853565" y="1953504"/>
                  </a:lnTo>
                  <a:lnTo>
                    <a:pt x="1852930" y="1949379"/>
                  </a:lnTo>
                  <a:lnTo>
                    <a:pt x="1852930" y="1944620"/>
                  </a:lnTo>
                  <a:lnTo>
                    <a:pt x="1852613" y="1940496"/>
                  </a:lnTo>
                  <a:lnTo>
                    <a:pt x="1852930" y="1936371"/>
                  </a:lnTo>
                  <a:lnTo>
                    <a:pt x="1852930" y="1931929"/>
                  </a:lnTo>
                  <a:lnTo>
                    <a:pt x="1853565" y="1927805"/>
                  </a:lnTo>
                  <a:lnTo>
                    <a:pt x="1854199" y="1923363"/>
                  </a:lnTo>
                  <a:lnTo>
                    <a:pt x="1855151" y="1919239"/>
                  </a:lnTo>
                  <a:lnTo>
                    <a:pt x="1856420" y="1915114"/>
                  </a:lnTo>
                  <a:lnTo>
                    <a:pt x="1857689" y="1910672"/>
                  </a:lnTo>
                  <a:lnTo>
                    <a:pt x="1858958" y="1906865"/>
                  </a:lnTo>
                  <a:lnTo>
                    <a:pt x="1861179" y="1903058"/>
                  </a:lnTo>
                  <a:lnTo>
                    <a:pt x="1863083" y="1898933"/>
                  </a:lnTo>
                  <a:lnTo>
                    <a:pt x="1864987" y="1895126"/>
                  </a:lnTo>
                  <a:lnTo>
                    <a:pt x="1867208" y="1891319"/>
                  </a:lnTo>
                  <a:lnTo>
                    <a:pt x="1869746" y="1887511"/>
                  </a:lnTo>
                  <a:lnTo>
                    <a:pt x="1872918" y="1884021"/>
                  </a:lnTo>
                  <a:lnTo>
                    <a:pt x="1875774" y="1880531"/>
                  </a:lnTo>
                  <a:lnTo>
                    <a:pt x="1878947" y="1877359"/>
                  </a:lnTo>
                  <a:lnTo>
                    <a:pt x="1882119" y="1873869"/>
                  </a:lnTo>
                  <a:lnTo>
                    <a:pt x="1885609" y="1871013"/>
                  </a:lnTo>
                  <a:lnTo>
                    <a:pt x="1889099" y="1868475"/>
                  </a:lnTo>
                  <a:lnTo>
                    <a:pt x="1892907" y="1865937"/>
                  </a:lnTo>
                  <a:lnTo>
                    <a:pt x="1896714" y="1863399"/>
                  </a:lnTo>
                  <a:lnTo>
                    <a:pt x="1900521" y="1861178"/>
                  </a:lnTo>
                  <a:lnTo>
                    <a:pt x="1904328" y="1859274"/>
                  </a:lnTo>
                  <a:lnTo>
                    <a:pt x="1908453" y="1857688"/>
                  </a:lnTo>
                  <a:lnTo>
                    <a:pt x="1912577" y="1856101"/>
                  </a:lnTo>
                  <a:lnTo>
                    <a:pt x="1916702" y="1854832"/>
                  </a:lnTo>
                  <a:lnTo>
                    <a:pt x="1920826" y="1853246"/>
                  </a:lnTo>
                  <a:lnTo>
                    <a:pt x="1924951" y="1852611"/>
                  </a:lnTo>
                  <a:lnTo>
                    <a:pt x="1929075" y="1851660"/>
                  </a:lnTo>
                  <a:lnTo>
                    <a:pt x="1933517" y="1851342"/>
                  </a:lnTo>
                  <a:lnTo>
                    <a:pt x="1937959" y="1851025"/>
                  </a:lnTo>
                  <a:close/>
                  <a:moveTo>
                    <a:pt x="722130" y="1851025"/>
                  </a:moveTo>
                  <a:lnTo>
                    <a:pt x="726252" y="1851025"/>
                  </a:lnTo>
                  <a:lnTo>
                    <a:pt x="730373" y="1851025"/>
                  </a:lnTo>
                  <a:lnTo>
                    <a:pt x="734812" y="1851342"/>
                  </a:lnTo>
                  <a:lnTo>
                    <a:pt x="738934" y="1851660"/>
                  </a:lnTo>
                  <a:lnTo>
                    <a:pt x="743055" y="1852611"/>
                  </a:lnTo>
                  <a:lnTo>
                    <a:pt x="747494" y="1853246"/>
                  </a:lnTo>
                  <a:lnTo>
                    <a:pt x="751615" y="1854832"/>
                  </a:lnTo>
                  <a:lnTo>
                    <a:pt x="756054" y="1856101"/>
                  </a:lnTo>
                  <a:lnTo>
                    <a:pt x="759858" y="1857688"/>
                  </a:lnTo>
                  <a:lnTo>
                    <a:pt x="763980" y="1859274"/>
                  </a:lnTo>
                  <a:lnTo>
                    <a:pt x="768102" y="1861178"/>
                  </a:lnTo>
                  <a:lnTo>
                    <a:pt x="771906" y="1863399"/>
                  </a:lnTo>
                  <a:lnTo>
                    <a:pt x="775394" y="1865937"/>
                  </a:lnTo>
                  <a:lnTo>
                    <a:pt x="779198" y="1868475"/>
                  </a:lnTo>
                  <a:lnTo>
                    <a:pt x="782686" y="1871013"/>
                  </a:lnTo>
                  <a:lnTo>
                    <a:pt x="786173" y="1873869"/>
                  </a:lnTo>
                  <a:lnTo>
                    <a:pt x="789344" y="1877359"/>
                  </a:lnTo>
                  <a:lnTo>
                    <a:pt x="792831" y="1880531"/>
                  </a:lnTo>
                  <a:lnTo>
                    <a:pt x="795684" y="1884021"/>
                  </a:lnTo>
                  <a:lnTo>
                    <a:pt x="798538" y="1887511"/>
                  </a:lnTo>
                  <a:lnTo>
                    <a:pt x="800757" y="1891319"/>
                  </a:lnTo>
                  <a:lnTo>
                    <a:pt x="803611" y="1895126"/>
                  </a:lnTo>
                  <a:lnTo>
                    <a:pt x="805513" y="1898933"/>
                  </a:lnTo>
                  <a:lnTo>
                    <a:pt x="807415" y="1903058"/>
                  </a:lnTo>
                  <a:lnTo>
                    <a:pt x="809317" y="1906865"/>
                  </a:lnTo>
                  <a:lnTo>
                    <a:pt x="810585" y="1910672"/>
                  </a:lnTo>
                  <a:lnTo>
                    <a:pt x="811854" y="1915114"/>
                  </a:lnTo>
                  <a:lnTo>
                    <a:pt x="813122" y="1919239"/>
                  </a:lnTo>
                  <a:lnTo>
                    <a:pt x="814390" y="1923363"/>
                  </a:lnTo>
                  <a:lnTo>
                    <a:pt x="815024" y="1927805"/>
                  </a:lnTo>
                  <a:lnTo>
                    <a:pt x="815341" y="1931929"/>
                  </a:lnTo>
                  <a:lnTo>
                    <a:pt x="815658" y="1936371"/>
                  </a:lnTo>
                  <a:lnTo>
                    <a:pt x="815975" y="1940496"/>
                  </a:lnTo>
                  <a:lnTo>
                    <a:pt x="815658" y="1944620"/>
                  </a:lnTo>
                  <a:lnTo>
                    <a:pt x="815341" y="1949379"/>
                  </a:lnTo>
                  <a:lnTo>
                    <a:pt x="815024" y="1953504"/>
                  </a:lnTo>
                  <a:lnTo>
                    <a:pt x="814390" y="1957628"/>
                  </a:lnTo>
                  <a:lnTo>
                    <a:pt x="813122" y="1962070"/>
                  </a:lnTo>
                  <a:lnTo>
                    <a:pt x="811854" y="1965878"/>
                  </a:lnTo>
                  <a:lnTo>
                    <a:pt x="810585" y="1970002"/>
                  </a:lnTo>
                  <a:lnTo>
                    <a:pt x="809000" y="1974444"/>
                  </a:lnTo>
                  <a:lnTo>
                    <a:pt x="807415" y="1978251"/>
                  </a:lnTo>
                  <a:lnTo>
                    <a:pt x="805513" y="1982058"/>
                  </a:lnTo>
                  <a:lnTo>
                    <a:pt x="803611" y="1986183"/>
                  </a:lnTo>
                  <a:lnTo>
                    <a:pt x="800757" y="1989673"/>
                  </a:lnTo>
                  <a:lnTo>
                    <a:pt x="798221" y="1993480"/>
                  </a:lnTo>
                  <a:lnTo>
                    <a:pt x="795684" y="1997287"/>
                  </a:lnTo>
                  <a:lnTo>
                    <a:pt x="792831" y="2000460"/>
                  </a:lnTo>
                  <a:lnTo>
                    <a:pt x="789344" y="2003633"/>
                  </a:lnTo>
                  <a:lnTo>
                    <a:pt x="527465" y="2266017"/>
                  </a:lnTo>
                  <a:lnTo>
                    <a:pt x="524294" y="2269189"/>
                  </a:lnTo>
                  <a:lnTo>
                    <a:pt x="520807" y="2272045"/>
                  </a:lnTo>
                  <a:lnTo>
                    <a:pt x="517002" y="2274900"/>
                  </a:lnTo>
                  <a:lnTo>
                    <a:pt x="513515" y="2277756"/>
                  </a:lnTo>
                  <a:lnTo>
                    <a:pt x="509710" y="2279977"/>
                  </a:lnTo>
                  <a:lnTo>
                    <a:pt x="505906" y="2282198"/>
                  </a:lnTo>
                  <a:lnTo>
                    <a:pt x="502101" y="2283784"/>
                  </a:lnTo>
                  <a:lnTo>
                    <a:pt x="497980" y="2285688"/>
                  </a:lnTo>
                  <a:lnTo>
                    <a:pt x="493858" y="2287274"/>
                  </a:lnTo>
                  <a:lnTo>
                    <a:pt x="489737" y="2288860"/>
                  </a:lnTo>
                  <a:lnTo>
                    <a:pt x="485615" y="2289812"/>
                  </a:lnTo>
                  <a:lnTo>
                    <a:pt x="481176" y="2290764"/>
                  </a:lnTo>
                  <a:lnTo>
                    <a:pt x="477055" y="2291398"/>
                  </a:lnTo>
                  <a:lnTo>
                    <a:pt x="472616" y="2292033"/>
                  </a:lnTo>
                  <a:lnTo>
                    <a:pt x="468495" y="2292350"/>
                  </a:lnTo>
                  <a:lnTo>
                    <a:pt x="464373" y="2292350"/>
                  </a:lnTo>
                  <a:lnTo>
                    <a:pt x="459935" y="2292350"/>
                  </a:lnTo>
                  <a:lnTo>
                    <a:pt x="455813" y="2292033"/>
                  </a:lnTo>
                  <a:lnTo>
                    <a:pt x="451691" y="2291398"/>
                  </a:lnTo>
                  <a:lnTo>
                    <a:pt x="446936" y="2290764"/>
                  </a:lnTo>
                  <a:lnTo>
                    <a:pt x="443131" y="2289812"/>
                  </a:lnTo>
                  <a:lnTo>
                    <a:pt x="439010" y="2288860"/>
                  </a:lnTo>
                  <a:lnTo>
                    <a:pt x="434571" y="2287274"/>
                  </a:lnTo>
                  <a:lnTo>
                    <a:pt x="430767" y="2285688"/>
                  </a:lnTo>
                  <a:lnTo>
                    <a:pt x="426645" y="2284101"/>
                  </a:lnTo>
                  <a:lnTo>
                    <a:pt x="422523" y="2282198"/>
                  </a:lnTo>
                  <a:lnTo>
                    <a:pt x="418719" y="2279977"/>
                  </a:lnTo>
                  <a:lnTo>
                    <a:pt x="415231" y="2277756"/>
                  </a:lnTo>
                  <a:lnTo>
                    <a:pt x="411427" y="2274900"/>
                  </a:lnTo>
                  <a:lnTo>
                    <a:pt x="407939" y="2272045"/>
                  </a:lnTo>
                  <a:lnTo>
                    <a:pt x="404452" y="2269189"/>
                  </a:lnTo>
                  <a:lnTo>
                    <a:pt x="400964" y="2266334"/>
                  </a:lnTo>
                  <a:lnTo>
                    <a:pt x="397794" y="2262527"/>
                  </a:lnTo>
                  <a:lnTo>
                    <a:pt x="394941" y="2259354"/>
                  </a:lnTo>
                  <a:lnTo>
                    <a:pt x="392087" y="2255864"/>
                  </a:lnTo>
                  <a:lnTo>
                    <a:pt x="389551" y="2251739"/>
                  </a:lnTo>
                  <a:lnTo>
                    <a:pt x="387014" y="2248249"/>
                  </a:lnTo>
                  <a:lnTo>
                    <a:pt x="385112" y="2244442"/>
                  </a:lnTo>
                  <a:lnTo>
                    <a:pt x="383210" y="2240318"/>
                  </a:lnTo>
                  <a:lnTo>
                    <a:pt x="381308" y="2236510"/>
                  </a:lnTo>
                  <a:lnTo>
                    <a:pt x="380039" y="2232386"/>
                  </a:lnTo>
                  <a:lnTo>
                    <a:pt x="378454" y="2228261"/>
                  </a:lnTo>
                  <a:lnTo>
                    <a:pt x="377186" y="2224137"/>
                  </a:lnTo>
                  <a:lnTo>
                    <a:pt x="376235" y="2220012"/>
                  </a:lnTo>
                  <a:lnTo>
                    <a:pt x="375601" y="2215570"/>
                  </a:lnTo>
                  <a:lnTo>
                    <a:pt x="375284" y="2211446"/>
                  </a:lnTo>
                  <a:lnTo>
                    <a:pt x="374967" y="2207004"/>
                  </a:lnTo>
                  <a:lnTo>
                    <a:pt x="374650" y="2202562"/>
                  </a:lnTo>
                  <a:lnTo>
                    <a:pt x="374967" y="2198438"/>
                  </a:lnTo>
                  <a:lnTo>
                    <a:pt x="375284" y="2194313"/>
                  </a:lnTo>
                  <a:lnTo>
                    <a:pt x="375601" y="2189871"/>
                  </a:lnTo>
                  <a:lnTo>
                    <a:pt x="376235" y="2185747"/>
                  </a:lnTo>
                  <a:lnTo>
                    <a:pt x="377186" y="2181305"/>
                  </a:lnTo>
                  <a:lnTo>
                    <a:pt x="378454" y="2177180"/>
                  </a:lnTo>
                  <a:lnTo>
                    <a:pt x="380039" y="2173056"/>
                  </a:lnTo>
                  <a:lnTo>
                    <a:pt x="381308" y="2168931"/>
                  </a:lnTo>
                  <a:lnTo>
                    <a:pt x="383210" y="2165124"/>
                  </a:lnTo>
                  <a:lnTo>
                    <a:pt x="385112" y="2161317"/>
                  </a:lnTo>
                  <a:lnTo>
                    <a:pt x="387014" y="2157192"/>
                  </a:lnTo>
                  <a:lnTo>
                    <a:pt x="389551" y="2153385"/>
                  </a:lnTo>
                  <a:lnTo>
                    <a:pt x="392087" y="2149895"/>
                  </a:lnTo>
                  <a:lnTo>
                    <a:pt x="394941" y="2146088"/>
                  </a:lnTo>
                  <a:lnTo>
                    <a:pt x="397794" y="2142598"/>
                  </a:lnTo>
                  <a:lnTo>
                    <a:pt x="400964" y="2139425"/>
                  </a:lnTo>
                  <a:lnTo>
                    <a:pt x="663160" y="1877359"/>
                  </a:lnTo>
                  <a:lnTo>
                    <a:pt x="666330" y="1873869"/>
                  </a:lnTo>
                  <a:lnTo>
                    <a:pt x="669818" y="1871013"/>
                  </a:lnTo>
                  <a:lnTo>
                    <a:pt x="673622" y="1868475"/>
                  </a:lnTo>
                  <a:lnTo>
                    <a:pt x="677110" y="1865937"/>
                  </a:lnTo>
                  <a:lnTo>
                    <a:pt x="680598" y="1863399"/>
                  </a:lnTo>
                  <a:lnTo>
                    <a:pt x="684402" y="1861178"/>
                  </a:lnTo>
                  <a:lnTo>
                    <a:pt x="688524" y="1859274"/>
                  </a:lnTo>
                  <a:lnTo>
                    <a:pt x="692645" y="1857688"/>
                  </a:lnTo>
                  <a:lnTo>
                    <a:pt x="696767" y="1856101"/>
                  </a:lnTo>
                  <a:lnTo>
                    <a:pt x="700888" y="1854832"/>
                  </a:lnTo>
                  <a:lnTo>
                    <a:pt x="705010" y="1853246"/>
                  </a:lnTo>
                  <a:lnTo>
                    <a:pt x="709449" y="1852611"/>
                  </a:lnTo>
                  <a:lnTo>
                    <a:pt x="713570" y="1851660"/>
                  </a:lnTo>
                  <a:lnTo>
                    <a:pt x="717692" y="1851342"/>
                  </a:lnTo>
                  <a:lnTo>
                    <a:pt x="722130" y="1851025"/>
                  </a:lnTo>
                  <a:close/>
                  <a:moveTo>
                    <a:pt x="2205776" y="1243013"/>
                  </a:moveTo>
                  <a:lnTo>
                    <a:pt x="2577363" y="1243013"/>
                  </a:lnTo>
                  <a:lnTo>
                    <a:pt x="2581813" y="1243331"/>
                  </a:lnTo>
                  <a:lnTo>
                    <a:pt x="2586263" y="1243649"/>
                  </a:lnTo>
                  <a:lnTo>
                    <a:pt x="2591031" y="1243967"/>
                  </a:lnTo>
                  <a:lnTo>
                    <a:pt x="2595481" y="1244922"/>
                  </a:lnTo>
                  <a:lnTo>
                    <a:pt x="2599613" y="1245876"/>
                  </a:lnTo>
                  <a:lnTo>
                    <a:pt x="2604063" y="1247148"/>
                  </a:lnTo>
                  <a:lnTo>
                    <a:pt x="2608196" y="1248420"/>
                  </a:lnTo>
                  <a:lnTo>
                    <a:pt x="2612328" y="1250011"/>
                  </a:lnTo>
                  <a:lnTo>
                    <a:pt x="2616142" y="1251601"/>
                  </a:lnTo>
                  <a:lnTo>
                    <a:pt x="2619957" y="1253509"/>
                  </a:lnTo>
                  <a:lnTo>
                    <a:pt x="2624089" y="1256054"/>
                  </a:lnTo>
                  <a:lnTo>
                    <a:pt x="2627586" y="1258280"/>
                  </a:lnTo>
                  <a:lnTo>
                    <a:pt x="2631082" y="1260825"/>
                  </a:lnTo>
                  <a:lnTo>
                    <a:pt x="2634261" y="1263369"/>
                  </a:lnTo>
                  <a:lnTo>
                    <a:pt x="2637757" y="1266550"/>
                  </a:lnTo>
                  <a:lnTo>
                    <a:pt x="2640936" y="1269412"/>
                  </a:lnTo>
                  <a:lnTo>
                    <a:pt x="2643797" y="1272275"/>
                  </a:lnTo>
                  <a:lnTo>
                    <a:pt x="2646340" y="1275456"/>
                  </a:lnTo>
                  <a:lnTo>
                    <a:pt x="2649200" y="1279272"/>
                  </a:lnTo>
                  <a:lnTo>
                    <a:pt x="2651743" y="1282453"/>
                  </a:lnTo>
                  <a:lnTo>
                    <a:pt x="2653968" y="1285952"/>
                  </a:lnTo>
                  <a:lnTo>
                    <a:pt x="2656194" y="1290087"/>
                  </a:lnTo>
                  <a:lnTo>
                    <a:pt x="2658101" y="1293903"/>
                  </a:lnTo>
                  <a:lnTo>
                    <a:pt x="2660008" y="1297720"/>
                  </a:lnTo>
                  <a:lnTo>
                    <a:pt x="2661597" y="1301855"/>
                  </a:lnTo>
                  <a:lnTo>
                    <a:pt x="2663187" y="1305990"/>
                  </a:lnTo>
                  <a:lnTo>
                    <a:pt x="2664140" y="1310125"/>
                  </a:lnTo>
                  <a:lnTo>
                    <a:pt x="2665094" y="1314896"/>
                  </a:lnTo>
                  <a:lnTo>
                    <a:pt x="2666047" y="1319030"/>
                  </a:lnTo>
                  <a:lnTo>
                    <a:pt x="2666683" y="1323483"/>
                  </a:lnTo>
                  <a:lnTo>
                    <a:pt x="2667001" y="1328254"/>
                  </a:lnTo>
                  <a:lnTo>
                    <a:pt x="2667001" y="1332707"/>
                  </a:lnTo>
                  <a:lnTo>
                    <a:pt x="2667001" y="1337478"/>
                  </a:lnTo>
                  <a:lnTo>
                    <a:pt x="2666683" y="1341931"/>
                  </a:lnTo>
                  <a:lnTo>
                    <a:pt x="2666047" y="1346384"/>
                  </a:lnTo>
                  <a:lnTo>
                    <a:pt x="2665094" y="1350837"/>
                  </a:lnTo>
                  <a:lnTo>
                    <a:pt x="2664140" y="1355290"/>
                  </a:lnTo>
                  <a:lnTo>
                    <a:pt x="2663187" y="1359424"/>
                  </a:lnTo>
                  <a:lnTo>
                    <a:pt x="2661597" y="1363559"/>
                  </a:lnTo>
                  <a:lnTo>
                    <a:pt x="2660008" y="1367694"/>
                  </a:lnTo>
                  <a:lnTo>
                    <a:pt x="2658101" y="1371511"/>
                  </a:lnTo>
                  <a:lnTo>
                    <a:pt x="2656194" y="1375646"/>
                  </a:lnTo>
                  <a:lnTo>
                    <a:pt x="2653968" y="1379144"/>
                  </a:lnTo>
                  <a:lnTo>
                    <a:pt x="2651743" y="1382643"/>
                  </a:lnTo>
                  <a:lnTo>
                    <a:pt x="2649200" y="1386460"/>
                  </a:lnTo>
                  <a:lnTo>
                    <a:pt x="2646340" y="1389959"/>
                  </a:lnTo>
                  <a:lnTo>
                    <a:pt x="2643797" y="1393139"/>
                  </a:lnTo>
                  <a:lnTo>
                    <a:pt x="2640936" y="1396320"/>
                  </a:lnTo>
                  <a:lnTo>
                    <a:pt x="2637757" y="1399182"/>
                  </a:lnTo>
                  <a:lnTo>
                    <a:pt x="2634261" y="1402045"/>
                  </a:lnTo>
                  <a:lnTo>
                    <a:pt x="2631082" y="1404590"/>
                  </a:lnTo>
                  <a:lnTo>
                    <a:pt x="2627586" y="1407134"/>
                  </a:lnTo>
                  <a:lnTo>
                    <a:pt x="2624089" y="1409679"/>
                  </a:lnTo>
                  <a:lnTo>
                    <a:pt x="2619957" y="1411587"/>
                  </a:lnTo>
                  <a:lnTo>
                    <a:pt x="2616142" y="1413495"/>
                  </a:lnTo>
                  <a:lnTo>
                    <a:pt x="2612328" y="1415404"/>
                  </a:lnTo>
                  <a:lnTo>
                    <a:pt x="2608196" y="1416994"/>
                  </a:lnTo>
                  <a:lnTo>
                    <a:pt x="2604063" y="1418266"/>
                  </a:lnTo>
                  <a:lnTo>
                    <a:pt x="2599613" y="1419857"/>
                  </a:lnTo>
                  <a:lnTo>
                    <a:pt x="2595481" y="1420811"/>
                  </a:lnTo>
                  <a:lnTo>
                    <a:pt x="2591031" y="1421447"/>
                  </a:lnTo>
                  <a:lnTo>
                    <a:pt x="2586263" y="1422083"/>
                  </a:lnTo>
                  <a:lnTo>
                    <a:pt x="2581813" y="1422401"/>
                  </a:lnTo>
                  <a:lnTo>
                    <a:pt x="2577363" y="1422401"/>
                  </a:lnTo>
                  <a:lnTo>
                    <a:pt x="2205776" y="1422401"/>
                  </a:lnTo>
                  <a:lnTo>
                    <a:pt x="2201326" y="1422401"/>
                  </a:lnTo>
                  <a:lnTo>
                    <a:pt x="2196558" y="1422083"/>
                  </a:lnTo>
                  <a:lnTo>
                    <a:pt x="2192108" y="1421447"/>
                  </a:lnTo>
                  <a:lnTo>
                    <a:pt x="2187658" y="1420811"/>
                  </a:lnTo>
                  <a:lnTo>
                    <a:pt x="2183526" y="1419857"/>
                  </a:lnTo>
                  <a:lnTo>
                    <a:pt x="2179393" y="1418266"/>
                  </a:lnTo>
                  <a:lnTo>
                    <a:pt x="2174943" y="1416994"/>
                  </a:lnTo>
                  <a:lnTo>
                    <a:pt x="2170811" y="1415404"/>
                  </a:lnTo>
                  <a:lnTo>
                    <a:pt x="2166997" y="1413495"/>
                  </a:lnTo>
                  <a:lnTo>
                    <a:pt x="2162864" y="1411587"/>
                  </a:lnTo>
                  <a:lnTo>
                    <a:pt x="2159368" y="1409679"/>
                  </a:lnTo>
                  <a:lnTo>
                    <a:pt x="2155871" y="1407134"/>
                  </a:lnTo>
                  <a:lnTo>
                    <a:pt x="2152057" y="1404590"/>
                  </a:lnTo>
                  <a:lnTo>
                    <a:pt x="2148878" y="1402045"/>
                  </a:lnTo>
                  <a:lnTo>
                    <a:pt x="2145700" y="1399182"/>
                  </a:lnTo>
                  <a:lnTo>
                    <a:pt x="2142521" y="1396320"/>
                  </a:lnTo>
                  <a:lnTo>
                    <a:pt x="2139342" y="1393139"/>
                  </a:lnTo>
                  <a:lnTo>
                    <a:pt x="2136481" y="1389959"/>
                  </a:lnTo>
                  <a:lnTo>
                    <a:pt x="2133939" y="1386460"/>
                  </a:lnTo>
                  <a:lnTo>
                    <a:pt x="2131713" y="1382643"/>
                  </a:lnTo>
                  <a:lnTo>
                    <a:pt x="2128853" y="1379144"/>
                  </a:lnTo>
                  <a:lnTo>
                    <a:pt x="2126945" y="1375646"/>
                  </a:lnTo>
                  <a:lnTo>
                    <a:pt x="2125038" y="1371511"/>
                  </a:lnTo>
                  <a:lnTo>
                    <a:pt x="2123131" y="1367694"/>
                  </a:lnTo>
                  <a:lnTo>
                    <a:pt x="2121542" y="1363559"/>
                  </a:lnTo>
                  <a:lnTo>
                    <a:pt x="2120270" y="1359424"/>
                  </a:lnTo>
                  <a:lnTo>
                    <a:pt x="2118999" y="1355290"/>
                  </a:lnTo>
                  <a:lnTo>
                    <a:pt x="2118045" y="1350837"/>
                  </a:lnTo>
                  <a:lnTo>
                    <a:pt x="2117092" y="1346384"/>
                  </a:lnTo>
                  <a:lnTo>
                    <a:pt x="2116456" y="1341931"/>
                  </a:lnTo>
                  <a:lnTo>
                    <a:pt x="2116138" y="1337478"/>
                  </a:lnTo>
                  <a:lnTo>
                    <a:pt x="2116138" y="1332707"/>
                  </a:lnTo>
                  <a:lnTo>
                    <a:pt x="2116138" y="1328254"/>
                  </a:lnTo>
                  <a:lnTo>
                    <a:pt x="2116456" y="1323483"/>
                  </a:lnTo>
                  <a:lnTo>
                    <a:pt x="2117092" y="1319030"/>
                  </a:lnTo>
                  <a:lnTo>
                    <a:pt x="2118045" y="1314896"/>
                  </a:lnTo>
                  <a:lnTo>
                    <a:pt x="2118999" y="1310125"/>
                  </a:lnTo>
                  <a:lnTo>
                    <a:pt x="2120270" y="1305990"/>
                  </a:lnTo>
                  <a:lnTo>
                    <a:pt x="2121542" y="1301855"/>
                  </a:lnTo>
                  <a:lnTo>
                    <a:pt x="2123131" y="1297720"/>
                  </a:lnTo>
                  <a:lnTo>
                    <a:pt x="2125038" y="1293903"/>
                  </a:lnTo>
                  <a:lnTo>
                    <a:pt x="2126945" y="1290087"/>
                  </a:lnTo>
                  <a:lnTo>
                    <a:pt x="2128853" y="1285952"/>
                  </a:lnTo>
                  <a:lnTo>
                    <a:pt x="2131713" y="1282453"/>
                  </a:lnTo>
                  <a:lnTo>
                    <a:pt x="2133939" y="1279272"/>
                  </a:lnTo>
                  <a:lnTo>
                    <a:pt x="2136481" y="1275456"/>
                  </a:lnTo>
                  <a:lnTo>
                    <a:pt x="2139342" y="1272275"/>
                  </a:lnTo>
                  <a:lnTo>
                    <a:pt x="2142521" y="1269412"/>
                  </a:lnTo>
                  <a:lnTo>
                    <a:pt x="2145700" y="1266550"/>
                  </a:lnTo>
                  <a:lnTo>
                    <a:pt x="2148878" y="1263369"/>
                  </a:lnTo>
                  <a:lnTo>
                    <a:pt x="2152057" y="1260825"/>
                  </a:lnTo>
                  <a:lnTo>
                    <a:pt x="2155871" y="1258280"/>
                  </a:lnTo>
                  <a:lnTo>
                    <a:pt x="2159368" y="1256054"/>
                  </a:lnTo>
                  <a:lnTo>
                    <a:pt x="2162864" y="1253509"/>
                  </a:lnTo>
                  <a:lnTo>
                    <a:pt x="2166997" y="1251601"/>
                  </a:lnTo>
                  <a:lnTo>
                    <a:pt x="2170811" y="1250011"/>
                  </a:lnTo>
                  <a:lnTo>
                    <a:pt x="2174943" y="1248420"/>
                  </a:lnTo>
                  <a:lnTo>
                    <a:pt x="2179393" y="1247148"/>
                  </a:lnTo>
                  <a:lnTo>
                    <a:pt x="2183526" y="1245876"/>
                  </a:lnTo>
                  <a:lnTo>
                    <a:pt x="2187658" y="1244922"/>
                  </a:lnTo>
                  <a:lnTo>
                    <a:pt x="2192108" y="1243967"/>
                  </a:lnTo>
                  <a:lnTo>
                    <a:pt x="2196558" y="1243649"/>
                  </a:lnTo>
                  <a:lnTo>
                    <a:pt x="2201326" y="1243331"/>
                  </a:lnTo>
                  <a:lnTo>
                    <a:pt x="2205776" y="1243013"/>
                  </a:lnTo>
                  <a:close/>
                  <a:moveTo>
                    <a:pt x="89956" y="1243013"/>
                  </a:moveTo>
                  <a:lnTo>
                    <a:pt x="461542" y="1243013"/>
                  </a:lnTo>
                  <a:lnTo>
                    <a:pt x="465992" y="1243331"/>
                  </a:lnTo>
                  <a:lnTo>
                    <a:pt x="470442" y="1243649"/>
                  </a:lnTo>
                  <a:lnTo>
                    <a:pt x="474893" y="1243967"/>
                  </a:lnTo>
                  <a:lnTo>
                    <a:pt x="479343" y="1244922"/>
                  </a:lnTo>
                  <a:lnTo>
                    <a:pt x="483475" y="1245876"/>
                  </a:lnTo>
                  <a:lnTo>
                    <a:pt x="487925" y="1247148"/>
                  </a:lnTo>
                  <a:lnTo>
                    <a:pt x="492057" y="1248420"/>
                  </a:lnTo>
                  <a:lnTo>
                    <a:pt x="496508" y="1250011"/>
                  </a:lnTo>
                  <a:lnTo>
                    <a:pt x="500322" y="1251601"/>
                  </a:lnTo>
                  <a:lnTo>
                    <a:pt x="504136" y="1253509"/>
                  </a:lnTo>
                  <a:lnTo>
                    <a:pt x="507633" y="1256054"/>
                  </a:lnTo>
                  <a:lnTo>
                    <a:pt x="511447" y="1258280"/>
                  </a:lnTo>
                  <a:lnTo>
                    <a:pt x="514944" y="1260825"/>
                  </a:lnTo>
                  <a:lnTo>
                    <a:pt x="518122" y="1263369"/>
                  </a:lnTo>
                  <a:lnTo>
                    <a:pt x="521619" y="1266550"/>
                  </a:lnTo>
                  <a:lnTo>
                    <a:pt x="524798" y="1269412"/>
                  </a:lnTo>
                  <a:lnTo>
                    <a:pt x="527659" y="1272275"/>
                  </a:lnTo>
                  <a:lnTo>
                    <a:pt x="530519" y="1275456"/>
                  </a:lnTo>
                  <a:lnTo>
                    <a:pt x="533380" y="1279272"/>
                  </a:lnTo>
                  <a:lnTo>
                    <a:pt x="535605" y="1282453"/>
                  </a:lnTo>
                  <a:lnTo>
                    <a:pt x="537830" y="1285952"/>
                  </a:lnTo>
                  <a:lnTo>
                    <a:pt x="540055" y="1290087"/>
                  </a:lnTo>
                  <a:lnTo>
                    <a:pt x="541963" y="1293903"/>
                  </a:lnTo>
                  <a:lnTo>
                    <a:pt x="544188" y="1297720"/>
                  </a:lnTo>
                  <a:lnTo>
                    <a:pt x="545777" y="1301855"/>
                  </a:lnTo>
                  <a:lnTo>
                    <a:pt x="547048" y="1305990"/>
                  </a:lnTo>
                  <a:lnTo>
                    <a:pt x="548320" y="1310125"/>
                  </a:lnTo>
                  <a:lnTo>
                    <a:pt x="549273" y="1314577"/>
                  </a:lnTo>
                  <a:lnTo>
                    <a:pt x="549909" y="1319030"/>
                  </a:lnTo>
                  <a:lnTo>
                    <a:pt x="550545" y="1323483"/>
                  </a:lnTo>
                  <a:lnTo>
                    <a:pt x="550863" y="1328254"/>
                  </a:lnTo>
                  <a:lnTo>
                    <a:pt x="550863" y="1332707"/>
                  </a:lnTo>
                  <a:lnTo>
                    <a:pt x="550863" y="1337478"/>
                  </a:lnTo>
                  <a:lnTo>
                    <a:pt x="550545" y="1341931"/>
                  </a:lnTo>
                  <a:lnTo>
                    <a:pt x="549909" y="1346384"/>
                  </a:lnTo>
                  <a:lnTo>
                    <a:pt x="549273" y="1350837"/>
                  </a:lnTo>
                  <a:lnTo>
                    <a:pt x="548320" y="1354972"/>
                  </a:lnTo>
                  <a:lnTo>
                    <a:pt x="547048" y="1359106"/>
                  </a:lnTo>
                  <a:lnTo>
                    <a:pt x="545777" y="1363559"/>
                  </a:lnTo>
                  <a:lnTo>
                    <a:pt x="544188" y="1367694"/>
                  </a:lnTo>
                  <a:lnTo>
                    <a:pt x="541963" y="1371511"/>
                  </a:lnTo>
                  <a:lnTo>
                    <a:pt x="540055" y="1375646"/>
                  </a:lnTo>
                  <a:lnTo>
                    <a:pt x="537830" y="1379144"/>
                  </a:lnTo>
                  <a:lnTo>
                    <a:pt x="535605" y="1382643"/>
                  </a:lnTo>
                  <a:lnTo>
                    <a:pt x="533380" y="1386460"/>
                  </a:lnTo>
                  <a:lnTo>
                    <a:pt x="530519" y="1389959"/>
                  </a:lnTo>
                  <a:lnTo>
                    <a:pt x="527659" y="1392821"/>
                  </a:lnTo>
                  <a:lnTo>
                    <a:pt x="524798" y="1396320"/>
                  </a:lnTo>
                  <a:lnTo>
                    <a:pt x="521619" y="1399182"/>
                  </a:lnTo>
                  <a:lnTo>
                    <a:pt x="518122" y="1402045"/>
                  </a:lnTo>
                  <a:lnTo>
                    <a:pt x="514944" y="1404590"/>
                  </a:lnTo>
                  <a:lnTo>
                    <a:pt x="511447" y="1407134"/>
                  </a:lnTo>
                  <a:lnTo>
                    <a:pt x="507633" y="1409679"/>
                  </a:lnTo>
                  <a:lnTo>
                    <a:pt x="504136" y="1411587"/>
                  </a:lnTo>
                  <a:lnTo>
                    <a:pt x="500322" y="1413495"/>
                  </a:lnTo>
                  <a:lnTo>
                    <a:pt x="496508" y="1415404"/>
                  </a:lnTo>
                  <a:lnTo>
                    <a:pt x="492057" y="1416994"/>
                  </a:lnTo>
                  <a:lnTo>
                    <a:pt x="487925" y="1418266"/>
                  </a:lnTo>
                  <a:lnTo>
                    <a:pt x="483475" y="1419857"/>
                  </a:lnTo>
                  <a:lnTo>
                    <a:pt x="479343" y="1420811"/>
                  </a:lnTo>
                  <a:lnTo>
                    <a:pt x="474893" y="1421447"/>
                  </a:lnTo>
                  <a:lnTo>
                    <a:pt x="470442" y="1422083"/>
                  </a:lnTo>
                  <a:lnTo>
                    <a:pt x="465992" y="1422401"/>
                  </a:lnTo>
                  <a:lnTo>
                    <a:pt x="461542" y="1422401"/>
                  </a:lnTo>
                  <a:lnTo>
                    <a:pt x="89956" y="1422401"/>
                  </a:lnTo>
                  <a:lnTo>
                    <a:pt x="85188" y="1422401"/>
                  </a:lnTo>
                  <a:lnTo>
                    <a:pt x="80420" y="1422083"/>
                  </a:lnTo>
                  <a:lnTo>
                    <a:pt x="76288" y="1421447"/>
                  </a:lnTo>
                  <a:lnTo>
                    <a:pt x="71520" y="1420811"/>
                  </a:lnTo>
                  <a:lnTo>
                    <a:pt x="67387" y="1419857"/>
                  </a:lnTo>
                  <a:lnTo>
                    <a:pt x="63255" y="1418266"/>
                  </a:lnTo>
                  <a:lnTo>
                    <a:pt x="58805" y="1416994"/>
                  </a:lnTo>
                  <a:lnTo>
                    <a:pt x="54991" y="1415404"/>
                  </a:lnTo>
                  <a:lnTo>
                    <a:pt x="50858" y="1413495"/>
                  </a:lnTo>
                  <a:lnTo>
                    <a:pt x="47044" y="1411587"/>
                  </a:lnTo>
                  <a:lnTo>
                    <a:pt x="43230" y="1409679"/>
                  </a:lnTo>
                  <a:lnTo>
                    <a:pt x="39733" y="1407134"/>
                  </a:lnTo>
                  <a:lnTo>
                    <a:pt x="35919" y="1404590"/>
                  </a:lnTo>
                  <a:lnTo>
                    <a:pt x="32740" y="1402045"/>
                  </a:lnTo>
                  <a:lnTo>
                    <a:pt x="29561" y="1399182"/>
                  </a:lnTo>
                  <a:lnTo>
                    <a:pt x="26383" y="1396320"/>
                  </a:lnTo>
                  <a:lnTo>
                    <a:pt x="23204" y="1393139"/>
                  </a:lnTo>
                  <a:lnTo>
                    <a:pt x="20661" y="1389959"/>
                  </a:lnTo>
                  <a:lnTo>
                    <a:pt x="17800" y="1386460"/>
                  </a:lnTo>
                  <a:lnTo>
                    <a:pt x="15575" y="1382643"/>
                  </a:lnTo>
                  <a:lnTo>
                    <a:pt x="13032" y="1379144"/>
                  </a:lnTo>
                  <a:lnTo>
                    <a:pt x="10807" y="1375646"/>
                  </a:lnTo>
                  <a:lnTo>
                    <a:pt x="8900" y="1371511"/>
                  </a:lnTo>
                  <a:lnTo>
                    <a:pt x="6993" y="1367694"/>
                  </a:lnTo>
                  <a:lnTo>
                    <a:pt x="5403" y="1363559"/>
                  </a:lnTo>
                  <a:lnTo>
                    <a:pt x="4132" y="1359424"/>
                  </a:lnTo>
                  <a:lnTo>
                    <a:pt x="2861" y="1355290"/>
                  </a:lnTo>
                  <a:lnTo>
                    <a:pt x="1589" y="1350837"/>
                  </a:lnTo>
                  <a:lnTo>
                    <a:pt x="953" y="1346384"/>
                  </a:lnTo>
                  <a:lnTo>
                    <a:pt x="318" y="1341931"/>
                  </a:lnTo>
                  <a:lnTo>
                    <a:pt x="0" y="1337478"/>
                  </a:lnTo>
                  <a:lnTo>
                    <a:pt x="0" y="1332707"/>
                  </a:lnTo>
                  <a:lnTo>
                    <a:pt x="0" y="1328254"/>
                  </a:lnTo>
                  <a:lnTo>
                    <a:pt x="318" y="1323483"/>
                  </a:lnTo>
                  <a:lnTo>
                    <a:pt x="953" y="1319030"/>
                  </a:lnTo>
                  <a:lnTo>
                    <a:pt x="1589" y="1314896"/>
                  </a:lnTo>
                  <a:lnTo>
                    <a:pt x="2861" y="1310125"/>
                  </a:lnTo>
                  <a:lnTo>
                    <a:pt x="4132" y="1305990"/>
                  </a:lnTo>
                  <a:lnTo>
                    <a:pt x="5403" y="1301855"/>
                  </a:lnTo>
                  <a:lnTo>
                    <a:pt x="6993" y="1297720"/>
                  </a:lnTo>
                  <a:lnTo>
                    <a:pt x="8900" y="1293903"/>
                  </a:lnTo>
                  <a:lnTo>
                    <a:pt x="10807" y="1290087"/>
                  </a:lnTo>
                  <a:lnTo>
                    <a:pt x="13032" y="1285952"/>
                  </a:lnTo>
                  <a:lnTo>
                    <a:pt x="15575" y="1282453"/>
                  </a:lnTo>
                  <a:lnTo>
                    <a:pt x="17800" y="1279272"/>
                  </a:lnTo>
                  <a:lnTo>
                    <a:pt x="20661" y="1275456"/>
                  </a:lnTo>
                  <a:lnTo>
                    <a:pt x="23204" y="1272275"/>
                  </a:lnTo>
                  <a:lnTo>
                    <a:pt x="26383" y="1269412"/>
                  </a:lnTo>
                  <a:lnTo>
                    <a:pt x="29561" y="1266550"/>
                  </a:lnTo>
                  <a:lnTo>
                    <a:pt x="32740" y="1263369"/>
                  </a:lnTo>
                  <a:lnTo>
                    <a:pt x="35919" y="1260825"/>
                  </a:lnTo>
                  <a:lnTo>
                    <a:pt x="39733" y="1258280"/>
                  </a:lnTo>
                  <a:lnTo>
                    <a:pt x="43230" y="1256054"/>
                  </a:lnTo>
                  <a:lnTo>
                    <a:pt x="47044" y="1253509"/>
                  </a:lnTo>
                  <a:lnTo>
                    <a:pt x="50858" y="1251601"/>
                  </a:lnTo>
                  <a:lnTo>
                    <a:pt x="54991" y="1250011"/>
                  </a:lnTo>
                  <a:lnTo>
                    <a:pt x="58805" y="1248420"/>
                  </a:lnTo>
                  <a:lnTo>
                    <a:pt x="63255" y="1247148"/>
                  </a:lnTo>
                  <a:lnTo>
                    <a:pt x="67387" y="1245876"/>
                  </a:lnTo>
                  <a:lnTo>
                    <a:pt x="71520" y="1244922"/>
                  </a:lnTo>
                  <a:lnTo>
                    <a:pt x="76288" y="1243967"/>
                  </a:lnTo>
                  <a:lnTo>
                    <a:pt x="80420" y="1243649"/>
                  </a:lnTo>
                  <a:lnTo>
                    <a:pt x="85188" y="1243331"/>
                  </a:lnTo>
                  <a:lnTo>
                    <a:pt x="89956" y="1243013"/>
                  </a:lnTo>
                  <a:close/>
                  <a:moveTo>
                    <a:pt x="1394182" y="763588"/>
                  </a:moveTo>
                  <a:lnTo>
                    <a:pt x="1379887" y="763905"/>
                  </a:lnTo>
                  <a:lnTo>
                    <a:pt x="1364957" y="764855"/>
                  </a:lnTo>
                  <a:lnTo>
                    <a:pt x="1350979" y="766439"/>
                  </a:lnTo>
                  <a:lnTo>
                    <a:pt x="1336684" y="768340"/>
                  </a:lnTo>
                  <a:lnTo>
                    <a:pt x="1322388" y="770558"/>
                  </a:lnTo>
                  <a:lnTo>
                    <a:pt x="1336366" y="773726"/>
                  </a:lnTo>
                  <a:lnTo>
                    <a:pt x="1350344" y="776577"/>
                  </a:lnTo>
                  <a:lnTo>
                    <a:pt x="1364003" y="779745"/>
                  </a:lnTo>
                  <a:lnTo>
                    <a:pt x="1377981" y="783230"/>
                  </a:lnTo>
                  <a:lnTo>
                    <a:pt x="1391323" y="787032"/>
                  </a:lnTo>
                  <a:lnTo>
                    <a:pt x="1404666" y="790517"/>
                  </a:lnTo>
                  <a:lnTo>
                    <a:pt x="1418008" y="794318"/>
                  </a:lnTo>
                  <a:lnTo>
                    <a:pt x="1431033" y="798754"/>
                  </a:lnTo>
                  <a:lnTo>
                    <a:pt x="1444057" y="802872"/>
                  </a:lnTo>
                  <a:lnTo>
                    <a:pt x="1456764" y="807624"/>
                  </a:lnTo>
                  <a:lnTo>
                    <a:pt x="1469471" y="812376"/>
                  </a:lnTo>
                  <a:lnTo>
                    <a:pt x="1482178" y="817445"/>
                  </a:lnTo>
                  <a:lnTo>
                    <a:pt x="1494567" y="822831"/>
                  </a:lnTo>
                  <a:lnTo>
                    <a:pt x="1507274" y="828217"/>
                  </a:lnTo>
                  <a:lnTo>
                    <a:pt x="1519664" y="833919"/>
                  </a:lnTo>
                  <a:lnTo>
                    <a:pt x="1531735" y="839622"/>
                  </a:lnTo>
                  <a:lnTo>
                    <a:pt x="1543489" y="845958"/>
                  </a:lnTo>
                  <a:lnTo>
                    <a:pt x="1555243" y="852294"/>
                  </a:lnTo>
                  <a:lnTo>
                    <a:pt x="1566997" y="858947"/>
                  </a:lnTo>
                  <a:lnTo>
                    <a:pt x="1578433" y="865600"/>
                  </a:lnTo>
                  <a:lnTo>
                    <a:pt x="1589869" y="872569"/>
                  </a:lnTo>
                  <a:lnTo>
                    <a:pt x="1600670" y="879856"/>
                  </a:lnTo>
                  <a:lnTo>
                    <a:pt x="1611789" y="887142"/>
                  </a:lnTo>
                  <a:lnTo>
                    <a:pt x="1622590" y="895063"/>
                  </a:lnTo>
                  <a:lnTo>
                    <a:pt x="1633073" y="902983"/>
                  </a:lnTo>
                  <a:lnTo>
                    <a:pt x="1643874" y="910586"/>
                  </a:lnTo>
                  <a:lnTo>
                    <a:pt x="1654039" y="919140"/>
                  </a:lnTo>
                  <a:lnTo>
                    <a:pt x="1664522" y="927694"/>
                  </a:lnTo>
                  <a:lnTo>
                    <a:pt x="1674370" y="935931"/>
                  </a:lnTo>
                  <a:lnTo>
                    <a:pt x="1684218" y="944801"/>
                  </a:lnTo>
                  <a:lnTo>
                    <a:pt x="1693748" y="953988"/>
                  </a:lnTo>
                  <a:lnTo>
                    <a:pt x="1703279" y="963493"/>
                  </a:lnTo>
                  <a:lnTo>
                    <a:pt x="1712491" y="972363"/>
                  </a:lnTo>
                  <a:lnTo>
                    <a:pt x="1721704" y="982184"/>
                  </a:lnTo>
                  <a:lnTo>
                    <a:pt x="1730599" y="992005"/>
                  </a:lnTo>
                  <a:lnTo>
                    <a:pt x="1739176" y="1002143"/>
                  </a:lnTo>
                  <a:lnTo>
                    <a:pt x="1747753" y="1012281"/>
                  </a:lnTo>
                  <a:lnTo>
                    <a:pt x="1756012" y="1022419"/>
                  </a:lnTo>
                  <a:lnTo>
                    <a:pt x="1763954" y="1033190"/>
                  </a:lnTo>
                  <a:lnTo>
                    <a:pt x="1771896" y="1043645"/>
                  </a:lnTo>
                  <a:lnTo>
                    <a:pt x="1779520" y="1054416"/>
                  </a:lnTo>
                  <a:lnTo>
                    <a:pt x="1786827" y="1065187"/>
                  </a:lnTo>
                  <a:lnTo>
                    <a:pt x="1794133" y="1076276"/>
                  </a:lnTo>
                  <a:lnTo>
                    <a:pt x="1801440" y="1087681"/>
                  </a:lnTo>
                  <a:lnTo>
                    <a:pt x="1808111" y="1099086"/>
                  </a:lnTo>
                  <a:lnTo>
                    <a:pt x="1814782" y="1110807"/>
                  </a:lnTo>
                  <a:lnTo>
                    <a:pt x="1820818" y="1122529"/>
                  </a:lnTo>
                  <a:lnTo>
                    <a:pt x="1827171" y="1134568"/>
                  </a:lnTo>
                  <a:lnTo>
                    <a:pt x="1832889" y="1146606"/>
                  </a:lnTo>
                  <a:lnTo>
                    <a:pt x="1838925" y="1158645"/>
                  </a:lnTo>
                  <a:lnTo>
                    <a:pt x="1844326" y="1171001"/>
                  </a:lnTo>
                  <a:lnTo>
                    <a:pt x="1849726" y="1183356"/>
                  </a:lnTo>
                  <a:lnTo>
                    <a:pt x="1854491" y="1196345"/>
                  </a:lnTo>
                  <a:lnTo>
                    <a:pt x="1859256" y="1209017"/>
                  </a:lnTo>
                  <a:lnTo>
                    <a:pt x="1864022" y="1221689"/>
                  </a:lnTo>
                  <a:lnTo>
                    <a:pt x="1868151" y="1234679"/>
                  </a:lnTo>
                  <a:lnTo>
                    <a:pt x="1872599" y="1247668"/>
                  </a:lnTo>
                  <a:lnTo>
                    <a:pt x="1876411" y="1260973"/>
                  </a:lnTo>
                  <a:lnTo>
                    <a:pt x="1880223" y="1274279"/>
                  </a:lnTo>
                  <a:lnTo>
                    <a:pt x="1884035" y="1287585"/>
                  </a:lnTo>
                  <a:lnTo>
                    <a:pt x="1887212" y="1301525"/>
                  </a:lnTo>
                  <a:lnTo>
                    <a:pt x="1890388" y="1315147"/>
                  </a:lnTo>
                  <a:lnTo>
                    <a:pt x="1893247" y="1329087"/>
                  </a:lnTo>
                  <a:lnTo>
                    <a:pt x="1896424" y="1343026"/>
                  </a:lnTo>
                  <a:lnTo>
                    <a:pt x="1898648" y="1328770"/>
                  </a:lnTo>
                  <a:lnTo>
                    <a:pt x="1900554" y="1314830"/>
                  </a:lnTo>
                  <a:lnTo>
                    <a:pt x="1902142" y="1300257"/>
                  </a:lnTo>
                  <a:lnTo>
                    <a:pt x="1903095" y="1286001"/>
                  </a:lnTo>
                  <a:lnTo>
                    <a:pt x="1903413" y="1271428"/>
                  </a:lnTo>
                  <a:lnTo>
                    <a:pt x="1903413" y="1257172"/>
                  </a:lnTo>
                  <a:lnTo>
                    <a:pt x="1903095" y="1242599"/>
                  </a:lnTo>
                  <a:lnTo>
                    <a:pt x="1902142" y="1228026"/>
                  </a:lnTo>
                  <a:lnTo>
                    <a:pt x="1900872" y="1213453"/>
                  </a:lnTo>
                  <a:lnTo>
                    <a:pt x="1898966" y="1199196"/>
                  </a:lnTo>
                  <a:lnTo>
                    <a:pt x="1896742" y="1184623"/>
                  </a:lnTo>
                  <a:lnTo>
                    <a:pt x="1893565" y="1170050"/>
                  </a:lnTo>
                  <a:lnTo>
                    <a:pt x="1890388" y="1155794"/>
                  </a:lnTo>
                  <a:lnTo>
                    <a:pt x="1886894" y="1141538"/>
                  </a:lnTo>
                  <a:lnTo>
                    <a:pt x="1882447" y="1127598"/>
                  </a:lnTo>
                  <a:lnTo>
                    <a:pt x="1877999" y="1113659"/>
                  </a:lnTo>
                  <a:lnTo>
                    <a:pt x="1873234" y="1099402"/>
                  </a:lnTo>
                  <a:lnTo>
                    <a:pt x="1867834" y="1085780"/>
                  </a:lnTo>
                  <a:lnTo>
                    <a:pt x="1862115" y="1072157"/>
                  </a:lnTo>
                  <a:lnTo>
                    <a:pt x="1855762" y="1058534"/>
                  </a:lnTo>
                  <a:lnTo>
                    <a:pt x="1849408" y="1045545"/>
                  </a:lnTo>
                  <a:lnTo>
                    <a:pt x="1842420" y="1032240"/>
                  </a:lnTo>
                  <a:lnTo>
                    <a:pt x="1834796" y="1019250"/>
                  </a:lnTo>
                  <a:lnTo>
                    <a:pt x="1827489" y="1006578"/>
                  </a:lnTo>
                  <a:lnTo>
                    <a:pt x="1819230" y="993906"/>
                  </a:lnTo>
                  <a:lnTo>
                    <a:pt x="1810652" y="981867"/>
                  </a:lnTo>
                  <a:lnTo>
                    <a:pt x="1802075" y="969829"/>
                  </a:lnTo>
                  <a:lnTo>
                    <a:pt x="1792863" y="957790"/>
                  </a:lnTo>
                  <a:lnTo>
                    <a:pt x="1783332" y="946385"/>
                  </a:lnTo>
                  <a:lnTo>
                    <a:pt x="1773484" y="934980"/>
                  </a:lnTo>
                  <a:lnTo>
                    <a:pt x="1763319" y="924209"/>
                  </a:lnTo>
                  <a:lnTo>
                    <a:pt x="1752836" y="913437"/>
                  </a:lnTo>
                  <a:lnTo>
                    <a:pt x="1742670" y="903300"/>
                  </a:lnTo>
                  <a:lnTo>
                    <a:pt x="1731552" y="893162"/>
                  </a:lnTo>
                  <a:lnTo>
                    <a:pt x="1720115" y="883341"/>
                  </a:lnTo>
                  <a:lnTo>
                    <a:pt x="1708679" y="873837"/>
                  </a:lnTo>
                  <a:lnTo>
                    <a:pt x="1696925" y="864649"/>
                  </a:lnTo>
                  <a:lnTo>
                    <a:pt x="1684854" y="856095"/>
                  </a:lnTo>
                  <a:lnTo>
                    <a:pt x="1672464" y="847542"/>
                  </a:lnTo>
                  <a:lnTo>
                    <a:pt x="1660075" y="839305"/>
                  </a:lnTo>
                  <a:lnTo>
                    <a:pt x="1647050" y="831701"/>
                  </a:lnTo>
                  <a:lnTo>
                    <a:pt x="1634026" y="824415"/>
                  </a:lnTo>
                  <a:lnTo>
                    <a:pt x="1621001" y="817445"/>
                  </a:lnTo>
                  <a:lnTo>
                    <a:pt x="1607659" y="811109"/>
                  </a:lnTo>
                  <a:lnTo>
                    <a:pt x="1594317" y="804773"/>
                  </a:lnTo>
                  <a:lnTo>
                    <a:pt x="1580657" y="799070"/>
                  </a:lnTo>
                  <a:lnTo>
                    <a:pt x="1566679" y="793685"/>
                  </a:lnTo>
                  <a:lnTo>
                    <a:pt x="1552702" y="788616"/>
                  </a:lnTo>
                  <a:lnTo>
                    <a:pt x="1538724" y="784181"/>
                  </a:lnTo>
                  <a:lnTo>
                    <a:pt x="1524429" y="780062"/>
                  </a:lnTo>
                  <a:lnTo>
                    <a:pt x="1510133" y="776577"/>
                  </a:lnTo>
                  <a:lnTo>
                    <a:pt x="1495838" y="773092"/>
                  </a:lnTo>
                  <a:lnTo>
                    <a:pt x="1481225" y="770241"/>
                  </a:lnTo>
                  <a:lnTo>
                    <a:pt x="1466930" y="768023"/>
                  </a:lnTo>
                  <a:lnTo>
                    <a:pt x="1452317" y="766123"/>
                  </a:lnTo>
                  <a:lnTo>
                    <a:pt x="1438021" y="764855"/>
                  </a:lnTo>
                  <a:lnTo>
                    <a:pt x="1423091" y="763905"/>
                  </a:lnTo>
                  <a:lnTo>
                    <a:pt x="1408478" y="763588"/>
                  </a:lnTo>
                  <a:lnTo>
                    <a:pt x="1394182" y="763588"/>
                  </a:lnTo>
                  <a:close/>
                  <a:moveTo>
                    <a:pt x="1334136" y="676275"/>
                  </a:moveTo>
                  <a:lnTo>
                    <a:pt x="1350963" y="676593"/>
                  </a:lnTo>
                  <a:lnTo>
                    <a:pt x="1368108" y="677227"/>
                  </a:lnTo>
                  <a:lnTo>
                    <a:pt x="1384618" y="678180"/>
                  </a:lnTo>
                  <a:lnTo>
                    <a:pt x="1401128" y="679767"/>
                  </a:lnTo>
                  <a:lnTo>
                    <a:pt x="1417956" y="681671"/>
                  </a:lnTo>
                  <a:lnTo>
                    <a:pt x="1434149" y="683893"/>
                  </a:lnTo>
                  <a:lnTo>
                    <a:pt x="1450341" y="686750"/>
                  </a:lnTo>
                  <a:lnTo>
                    <a:pt x="1466534" y="689607"/>
                  </a:lnTo>
                  <a:lnTo>
                    <a:pt x="1482409" y="693416"/>
                  </a:lnTo>
                  <a:lnTo>
                    <a:pt x="1498284" y="696908"/>
                  </a:lnTo>
                  <a:lnTo>
                    <a:pt x="1513841" y="701034"/>
                  </a:lnTo>
                  <a:lnTo>
                    <a:pt x="1529399" y="706113"/>
                  </a:lnTo>
                  <a:lnTo>
                    <a:pt x="1544956" y="710874"/>
                  </a:lnTo>
                  <a:lnTo>
                    <a:pt x="1559879" y="716270"/>
                  </a:lnTo>
                  <a:lnTo>
                    <a:pt x="1574801" y="721984"/>
                  </a:lnTo>
                  <a:lnTo>
                    <a:pt x="1589406" y="728015"/>
                  </a:lnTo>
                  <a:lnTo>
                    <a:pt x="1604328" y="734364"/>
                  </a:lnTo>
                  <a:lnTo>
                    <a:pt x="1618933" y="741029"/>
                  </a:lnTo>
                  <a:lnTo>
                    <a:pt x="1632903" y="748013"/>
                  </a:lnTo>
                  <a:lnTo>
                    <a:pt x="1646873" y="755631"/>
                  </a:lnTo>
                  <a:lnTo>
                    <a:pt x="1661161" y="763567"/>
                  </a:lnTo>
                  <a:lnTo>
                    <a:pt x="1674813" y="771185"/>
                  </a:lnTo>
                  <a:lnTo>
                    <a:pt x="1688148" y="779755"/>
                  </a:lnTo>
                  <a:lnTo>
                    <a:pt x="1701166" y="788643"/>
                  </a:lnTo>
                  <a:lnTo>
                    <a:pt x="1714183" y="797531"/>
                  </a:lnTo>
                  <a:lnTo>
                    <a:pt x="1726883" y="806736"/>
                  </a:lnTo>
                  <a:lnTo>
                    <a:pt x="1739266" y="816259"/>
                  </a:lnTo>
                  <a:lnTo>
                    <a:pt x="1751648" y="826416"/>
                  </a:lnTo>
                  <a:lnTo>
                    <a:pt x="1763713" y="836574"/>
                  </a:lnTo>
                  <a:lnTo>
                    <a:pt x="1775461" y="847049"/>
                  </a:lnTo>
                  <a:lnTo>
                    <a:pt x="1786891" y="857841"/>
                  </a:lnTo>
                  <a:lnTo>
                    <a:pt x="1798321" y="868634"/>
                  </a:lnTo>
                  <a:lnTo>
                    <a:pt x="1809433" y="880061"/>
                  </a:lnTo>
                  <a:lnTo>
                    <a:pt x="1820228" y="891488"/>
                  </a:lnTo>
                  <a:lnTo>
                    <a:pt x="1830706" y="903233"/>
                  </a:lnTo>
                  <a:lnTo>
                    <a:pt x="1840866" y="915295"/>
                  </a:lnTo>
                  <a:lnTo>
                    <a:pt x="1850708" y="927674"/>
                  </a:lnTo>
                  <a:lnTo>
                    <a:pt x="1860234" y="940054"/>
                  </a:lnTo>
                  <a:lnTo>
                    <a:pt x="1869441" y="952751"/>
                  </a:lnTo>
                  <a:lnTo>
                    <a:pt x="1878648" y="965765"/>
                  </a:lnTo>
                  <a:lnTo>
                    <a:pt x="1887221" y="979097"/>
                  </a:lnTo>
                  <a:lnTo>
                    <a:pt x="1895794" y="992429"/>
                  </a:lnTo>
                  <a:lnTo>
                    <a:pt x="1903731" y="1006078"/>
                  </a:lnTo>
                  <a:lnTo>
                    <a:pt x="1911351" y="1020045"/>
                  </a:lnTo>
                  <a:lnTo>
                    <a:pt x="1918971" y="1034011"/>
                  </a:lnTo>
                  <a:lnTo>
                    <a:pt x="1925956" y="1048295"/>
                  </a:lnTo>
                  <a:lnTo>
                    <a:pt x="1932624" y="1062579"/>
                  </a:lnTo>
                  <a:lnTo>
                    <a:pt x="1938974" y="1077181"/>
                  </a:lnTo>
                  <a:lnTo>
                    <a:pt x="1945324" y="1092100"/>
                  </a:lnTo>
                  <a:lnTo>
                    <a:pt x="1950721" y="1107019"/>
                  </a:lnTo>
                  <a:lnTo>
                    <a:pt x="1956118" y="1122255"/>
                  </a:lnTo>
                  <a:lnTo>
                    <a:pt x="1961198" y="1137809"/>
                  </a:lnTo>
                  <a:lnTo>
                    <a:pt x="1965961" y="1153045"/>
                  </a:lnTo>
                  <a:lnTo>
                    <a:pt x="1970088" y="1168599"/>
                  </a:lnTo>
                  <a:lnTo>
                    <a:pt x="1973898" y="1184787"/>
                  </a:lnTo>
                  <a:lnTo>
                    <a:pt x="1977074" y="1200341"/>
                  </a:lnTo>
                  <a:lnTo>
                    <a:pt x="1980566" y="1216530"/>
                  </a:lnTo>
                  <a:lnTo>
                    <a:pt x="1983106" y="1232718"/>
                  </a:lnTo>
                  <a:lnTo>
                    <a:pt x="1985328" y="1249224"/>
                  </a:lnTo>
                  <a:lnTo>
                    <a:pt x="1987234" y="1265413"/>
                  </a:lnTo>
                  <a:lnTo>
                    <a:pt x="1988504" y="1282236"/>
                  </a:lnTo>
                  <a:lnTo>
                    <a:pt x="1990091" y="1298742"/>
                  </a:lnTo>
                  <a:lnTo>
                    <a:pt x="1990726" y="1315883"/>
                  </a:lnTo>
                  <a:lnTo>
                    <a:pt x="1990726" y="1332707"/>
                  </a:lnTo>
                  <a:lnTo>
                    <a:pt x="1990726" y="1349848"/>
                  </a:lnTo>
                  <a:lnTo>
                    <a:pt x="1990091" y="1366354"/>
                  </a:lnTo>
                  <a:lnTo>
                    <a:pt x="1988504" y="1383177"/>
                  </a:lnTo>
                  <a:lnTo>
                    <a:pt x="1987234" y="1400000"/>
                  </a:lnTo>
                  <a:lnTo>
                    <a:pt x="1985328" y="1416189"/>
                  </a:lnTo>
                  <a:lnTo>
                    <a:pt x="1983106" y="1432695"/>
                  </a:lnTo>
                  <a:lnTo>
                    <a:pt x="1980566" y="1448884"/>
                  </a:lnTo>
                  <a:lnTo>
                    <a:pt x="1977074" y="1464755"/>
                  </a:lnTo>
                  <a:lnTo>
                    <a:pt x="1973898" y="1480943"/>
                  </a:lnTo>
                  <a:lnTo>
                    <a:pt x="1970088" y="1496815"/>
                  </a:lnTo>
                  <a:lnTo>
                    <a:pt x="1965961" y="1512368"/>
                  </a:lnTo>
                  <a:lnTo>
                    <a:pt x="1961198" y="1527922"/>
                  </a:lnTo>
                  <a:lnTo>
                    <a:pt x="1956118" y="1543158"/>
                  </a:lnTo>
                  <a:lnTo>
                    <a:pt x="1950721" y="1558395"/>
                  </a:lnTo>
                  <a:lnTo>
                    <a:pt x="1945324" y="1573314"/>
                  </a:lnTo>
                  <a:lnTo>
                    <a:pt x="1938974" y="1588232"/>
                  </a:lnTo>
                  <a:lnTo>
                    <a:pt x="1932624" y="1602834"/>
                  </a:lnTo>
                  <a:lnTo>
                    <a:pt x="1925956" y="1617118"/>
                  </a:lnTo>
                  <a:lnTo>
                    <a:pt x="1918971" y="1631719"/>
                  </a:lnTo>
                  <a:lnTo>
                    <a:pt x="1911351" y="1645686"/>
                  </a:lnTo>
                  <a:lnTo>
                    <a:pt x="1903731" y="1659335"/>
                  </a:lnTo>
                  <a:lnTo>
                    <a:pt x="1895794" y="1672984"/>
                  </a:lnTo>
                  <a:lnTo>
                    <a:pt x="1887221" y="1686316"/>
                  </a:lnTo>
                  <a:lnTo>
                    <a:pt x="1878648" y="1699648"/>
                  </a:lnTo>
                  <a:lnTo>
                    <a:pt x="1869441" y="1712662"/>
                  </a:lnTo>
                  <a:lnTo>
                    <a:pt x="1860234" y="1725359"/>
                  </a:lnTo>
                  <a:lnTo>
                    <a:pt x="1850708" y="1738056"/>
                  </a:lnTo>
                  <a:lnTo>
                    <a:pt x="1840866" y="1750118"/>
                  </a:lnTo>
                  <a:lnTo>
                    <a:pt x="1830706" y="1762180"/>
                  </a:lnTo>
                  <a:lnTo>
                    <a:pt x="1820228" y="1773925"/>
                  </a:lnTo>
                  <a:lnTo>
                    <a:pt x="1809433" y="1785670"/>
                  </a:lnTo>
                  <a:lnTo>
                    <a:pt x="1798321" y="1796780"/>
                  </a:lnTo>
                  <a:lnTo>
                    <a:pt x="1786891" y="1807889"/>
                  </a:lnTo>
                  <a:lnTo>
                    <a:pt x="1775461" y="1818682"/>
                  </a:lnTo>
                  <a:lnTo>
                    <a:pt x="1763713" y="1828839"/>
                  </a:lnTo>
                  <a:lnTo>
                    <a:pt x="1751648" y="1838997"/>
                  </a:lnTo>
                  <a:lnTo>
                    <a:pt x="1739266" y="1848837"/>
                  </a:lnTo>
                  <a:lnTo>
                    <a:pt x="1726883" y="1858677"/>
                  </a:lnTo>
                  <a:lnTo>
                    <a:pt x="1714183" y="1867882"/>
                  </a:lnTo>
                  <a:lnTo>
                    <a:pt x="1701166" y="1877088"/>
                  </a:lnTo>
                  <a:lnTo>
                    <a:pt x="1688148" y="1885658"/>
                  </a:lnTo>
                  <a:lnTo>
                    <a:pt x="1674813" y="1893911"/>
                  </a:lnTo>
                  <a:lnTo>
                    <a:pt x="1661161" y="1902164"/>
                  </a:lnTo>
                  <a:lnTo>
                    <a:pt x="1646873" y="1909782"/>
                  </a:lnTo>
                  <a:lnTo>
                    <a:pt x="1632903" y="1917083"/>
                  </a:lnTo>
                  <a:lnTo>
                    <a:pt x="1618933" y="1924384"/>
                  </a:lnTo>
                  <a:lnTo>
                    <a:pt x="1604328" y="1931050"/>
                  </a:lnTo>
                  <a:lnTo>
                    <a:pt x="1589406" y="1937398"/>
                  </a:lnTo>
                  <a:lnTo>
                    <a:pt x="1574801" y="1943429"/>
                  </a:lnTo>
                  <a:lnTo>
                    <a:pt x="1559879" y="1949143"/>
                  </a:lnTo>
                  <a:lnTo>
                    <a:pt x="1544956" y="1954539"/>
                  </a:lnTo>
                  <a:lnTo>
                    <a:pt x="1529399" y="1959618"/>
                  </a:lnTo>
                  <a:lnTo>
                    <a:pt x="1513841" y="1964062"/>
                  </a:lnTo>
                  <a:lnTo>
                    <a:pt x="1498284" y="1968188"/>
                  </a:lnTo>
                  <a:lnTo>
                    <a:pt x="1482409" y="1972315"/>
                  </a:lnTo>
                  <a:lnTo>
                    <a:pt x="1466534" y="1975806"/>
                  </a:lnTo>
                  <a:lnTo>
                    <a:pt x="1450341" y="1978663"/>
                  </a:lnTo>
                  <a:lnTo>
                    <a:pt x="1434149" y="1981203"/>
                  </a:lnTo>
                  <a:lnTo>
                    <a:pt x="1417956" y="1983742"/>
                  </a:lnTo>
                  <a:lnTo>
                    <a:pt x="1401128" y="1985647"/>
                  </a:lnTo>
                  <a:lnTo>
                    <a:pt x="1384618" y="1987234"/>
                  </a:lnTo>
                  <a:lnTo>
                    <a:pt x="1368108" y="1988186"/>
                  </a:lnTo>
                  <a:lnTo>
                    <a:pt x="1350963" y="1988821"/>
                  </a:lnTo>
                  <a:lnTo>
                    <a:pt x="1334136" y="1989138"/>
                  </a:lnTo>
                  <a:lnTo>
                    <a:pt x="1316991" y="1988821"/>
                  </a:lnTo>
                  <a:lnTo>
                    <a:pt x="1300481" y="1988186"/>
                  </a:lnTo>
                  <a:lnTo>
                    <a:pt x="1283653" y="1987234"/>
                  </a:lnTo>
                  <a:lnTo>
                    <a:pt x="1267143" y="1985647"/>
                  </a:lnTo>
                  <a:lnTo>
                    <a:pt x="1250633" y="1983742"/>
                  </a:lnTo>
                  <a:lnTo>
                    <a:pt x="1234123" y="1981203"/>
                  </a:lnTo>
                  <a:lnTo>
                    <a:pt x="1217931" y="1978663"/>
                  </a:lnTo>
                  <a:lnTo>
                    <a:pt x="1202056" y="1975806"/>
                  </a:lnTo>
                  <a:lnTo>
                    <a:pt x="1185863" y="1972315"/>
                  </a:lnTo>
                  <a:lnTo>
                    <a:pt x="1170306" y="1968188"/>
                  </a:lnTo>
                  <a:lnTo>
                    <a:pt x="1154431" y="1964062"/>
                  </a:lnTo>
                  <a:lnTo>
                    <a:pt x="1138873" y="1959618"/>
                  </a:lnTo>
                  <a:lnTo>
                    <a:pt x="1123633" y="1954539"/>
                  </a:lnTo>
                  <a:lnTo>
                    <a:pt x="1108711" y="1949143"/>
                  </a:lnTo>
                  <a:lnTo>
                    <a:pt x="1093471" y="1943429"/>
                  </a:lnTo>
                  <a:lnTo>
                    <a:pt x="1078548" y="1937398"/>
                  </a:lnTo>
                  <a:lnTo>
                    <a:pt x="1064261" y="1931050"/>
                  </a:lnTo>
                  <a:lnTo>
                    <a:pt x="1049656" y="1924384"/>
                  </a:lnTo>
                  <a:lnTo>
                    <a:pt x="1035368" y="1917083"/>
                  </a:lnTo>
                  <a:lnTo>
                    <a:pt x="1021398" y="1909782"/>
                  </a:lnTo>
                  <a:lnTo>
                    <a:pt x="1007428" y="1902164"/>
                  </a:lnTo>
                  <a:lnTo>
                    <a:pt x="993776" y="1893911"/>
                  </a:lnTo>
                  <a:lnTo>
                    <a:pt x="980441" y="1885658"/>
                  </a:lnTo>
                  <a:lnTo>
                    <a:pt x="967423" y="1877088"/>
                  </a:lnTo>
                  <a:lnTo>
                    <a:pt x="954088" y="1867882"/>
                  </a:lnTo>
                  <a:lnTo>
                    <a:pt x="941388" y="1858677"/>
                  </a:lnTo>
                  <a:lnTo>
                    <a:pt x="928688" y="1848837"/>
                  </a:lnTo>
                  <a:lnTo>
                    <a:pt x="916623" y="1838997"/>
                  </a:lnTo>
                  <a:lnTo>
                    <a:pt x="904558" y="1828839"/>
                  </a:lnTo>
                  <a:lnTo>
                    <a:pt x="892811" y="1818682"/>
                  </a:lnTo>
                  <a:lnTo>
                    <a:pt x="881063" y="1807889"/>
                  </a:lnTo>
                  <a:lnTo>
                    <a:pt x="869951" y="1796780"/>
                  </a:lnTo>
                  <a:lnTo>
                    <a:pt x="858838" y="1785670"/>
                  </a:lnTo>
                  <a:lnTo>
                    <a:pt x="848043" y="1773925"/>
                  </a:lnTo>
                  <a:lnTo>
                    <a:pt x="837883" y="1762180"/>
                  </a:lnTo>
                  <a:lnTo>
                    <a:pt x="827723" y="1750118"/>
                  </a:lnTo>
                  <a:lnTo>
                    <a:pt x="817881" y="1738056"/>
                  </a:lnTo>
                  <a:lnTo>
                    <a:pt x="808038" y="1725359"/>
                  </a:lnTo>
                  <a:lnTo>
                    <a:pt x="798831" y="1712662"/>
                  </a:lnTo>
                  <a:lnTo>
                    <a:pt x="789623" y="1699648"/>
                  </a:lnTo>
                  <a:lnTo>
                    <a:pt x="781368" y="1686316"/>
                  </a:lnTo>
                  <a:lnTo>
                    <a:pt x="772796" y="1672984"/>
                  </a:lnTo>
                  <a:lnTo>
                    <a:pt x="764541" y="1659335"/>
                  </a:lnTo>
                  <a:lnTo>
                    <a:pt x="756921" y="1645686"/>
                  </a:lnTo>
                  <a:lnTo>
                    <a:pt x="749618" y="1631719"/>
                  </a:lnTo>
                  <a:lnTo>
                    <a:pt x="742316" y="1617118"/>
                  </a:lnTo>
                  <a:lnTo>
                    <a:pt x="735648" y="1602834"/>
                  </a:lnTo>
                  <a:lnTo>
                    <a:pt x="729298" y="1588232"/>
                  </a:lnTo>
                  <a:lnTo>
                    <a:pt x="723266" y="1573314"/>
                  </a:lnTo>
                  <a:lnTo>
                    <a:pt x="717551" y="1558395"/>
                  </a:lnTo>
                  <a:lnTo>
                    <a:pt x="712153" y="1543158"/>
                  </a:lnTo>
                  <a:lnTo>
                    <a:pt x="707073" y="1527922"/>
                  </a:lnTo>
                  <a:lnTo>
                    <a:pt x="702628" y="1512368"/>
                  </a:lnTo>
                  <a:lnTo>
                    <a:pt x="698501" y="1496815"/>
                  </a:lnTo>
                  <a:lnTo>
                    <a:pt x="694373" y="1480943"/>
                  </a:lnTo>
                  <a:lnTo>
                    <a:pt x="691198" y="1464755"/>
                  </a:lnTo>
                  <a:lnTo>
                    <a:pt x="688023" y="1448884"/>
                  </a:lnTo>
                  <a:lnTo>
                    <a:pt x="685483" y="1432695"/>
                  </a:lnTo>
                  <a:lnTo>
                    <a:pt x="682943" y="1416189"/>
                  </a:lnTo>
                  <a:lnTo>
                    <a:pt x="681038" y="1400000"/>
                  </a:lnTo>
                  <a:lnTo>
                    <a:pt x="679768" y="1383177"/>
                  </a:lnTo>
                  <a:lnTo>
                    <a:pt x="678498" y="1366354"/>
                  </a:lnTo>
                  <a:lnTo>
                    <a:pt x="677863" y="1349848"/>
                  </a:lnTo>
                  <a:lnTo>
                    <a:pt x="677863" y="1332707"/>
                  </a:lnTo>
                  <a:lnTo>
                    <a:pt x="677863" y="1315883"/>
                  </a:lnTo>
                  <a:lnTo>
                    <a:pt x="678498" y="1298742"/>
                  </a:lnTo>
                  <a:lnTo>
                    <a:pt x="679768" y="1282236"/>
                  </a:lnTo>
                  <a:lnTo>
                    <a:pt x="681038" y="1265413"/>
                  </a:lnTo>
                  <a:lnTo>
                    <a:pt x="682943" y="1249224"/>
                  </a:lnTo>
                  <a:lnTo>
                    <a:pt x="685483" y="1232718"/>
                  </a:lnTo>
                  <a:lnTo>
                    <a:pt x="688023" y="1216530"/>
                  </a:lnTo>
                  <a:lnTo>
                    <a:pt x="691198" y="1200341"/>
                  </a:lnTo>
                  <a:lnTo>
                    <a:pt x="694373" y="1184787"/>
                  </a:lnTo>
                  <a:lnTo>
                    <a:pt x="698501" y="1168599"/>
                  </a:lnTo>
                  <a:lnTo>
                    <a:pt x="702628" y="1153045"/>
                  </a:lnTo>
                  <a:lnTo>
                    <a:pt x="707073" y="1137809"/>
                  </a:lnTo>
                  <a:lnTo>
                    <a:pt x="712153" y="1122255"/>
                  </a:lnTo>
                  <a:lnTo>
                    <a:pt x="717551" y="1107019"/>
                  </a:lnTo>
                  <a:lnTo>
                    <a:pt x="723266" y="1092100"/>
                  </a:lnTo>
                  <a:lnTo>
                    <a:pt x="729298" y="1077181"/>
                  </a:lnTo>
                  <a:lnTo>
                    <a:pt x="735648" y="1062579"/>
                  </a:lnTo>
                  <a:lnTo>
                    <a:pt x="742316" y="1048295"/>
                  </a:lnTo>
                  <a:lnTo>
                    <a:pt x="749618" y="1034011"/>
                  </a:lnTo>
                  <a:lnTo>
                    <a:pt x="756921" y="1020045"/>
                  </a:lnTo>
                  <a:lnTo>
                    <a:pt x="764541" y="1006078"/>
                  </a:lnTo>
                  <a:lnTo>
                    <a:pt x="772796" y="992429"/>
                  </a:lnTo>
                  <a:lnTo>
                    <a:pt x="781368" y="979097"/>
                  </a:lnTo>
                  <a:lnTo>
                    <a:pt x="789623" y="965765"/>
                  </a:lnTo>
                  <a:lnTo>
                    <a:pt x="798831" y="952751"/>
                  </a:lnTo>
                  <a:lnTo>
                    <a:pt x="808038" y="940054"/>
                  </a:lnTo>
                  <a:lnTo>
                    <a:pt x="817881" y="927674"/>
                  </a:lnTo>
                  <a:lnTo>
                    <a:pt x="827723" y="915295"/>
                  </a:lnTo>
                  <a:lnTo>
                    <a:pt x="837883" y="903233"/>
                  </a:lnTo>
                  <a:lnTo>
                    <a:pt x="848043" y="891488"/>
                  </a:lnTo>
                  <a:lnTo>
                    <a:pt x="858838" y="880061"/>
                  </a:lnTo>
                  <a:lnTo>
                    <a:pt x="869951" y="868634"/>
                  </a:lnTo>
                  <a:lnTo>
                    <a:pt x="881063" y="857841"/>
                  </a:lnTo>
                  <a:lnTo>
                    <a:pt x="892811" y="847049"/>
                  </a:lnTo>
                  <a:lnTo>
                    <a:pt x="904558" y="836574"/>
                  </a:lnTo>
                  <a:lnTo>
                    <a:pt x="916623" y="826416"/>
                  </a:lnTo>
                  <a:lnTo>
                    <a:pt x="928688" y="816259"/>
                  </a:lnTo>
                  <a:lnTo>
                    <a:pt x="941388" y="806736"/>
                  </a:lnTo>
                  <a:lnTo>
                    <a:pt x="954088" y="797531"/>
                  </a:lnTo>
                  <a:lnTo>
                    <a:pt x="967423" y="788643"/>
                  </a:lnTo>
                  <a:lnTo>
                    <a:pt x="980441" y="779755"/>
                  </a:lnTo>
                  <a:lnTo>
                    <a:pt x="993776" y="771185"/>
                  </a:lnTo>
                  <a:lnTo>
                    <a:pt x="1007428" y="763567"/>
                  </a:lnTo>
                  <a:lnTo>
                    <a:pt x="1021398" y="755631"/>
                  </a:lnTo>
                  <a:lnTo>
                    <a:pt x="1035368" y="748013"/>
                  </a:lnTo>
                  <a:lnTo>
                    <a:pt x="1049656" y="741029"/>
                  </a:lnTo>
                  <a:lnTo>
                    <a:pt x="1064261" y="734364"/>
                  </a:lnTo>
                  <a:lnTo>
                    <a:pt x="1078548" y="728015"/>
                  </a:lnTo>
                  <a:lnTo>
                    <a:pt x="1093471" y="721984"/>
                  </a:lnTo>
                  <a:lnTo>
                    <a:pt x="1108711" y="716270"/>
                  </a:lnTo>
                  <a:lnTo>
                    <a:pt x="1123633" y="710874"/>
                  </a:lnTo>
                  <a:lnTo>
                    <a:pt x="1138873" y="706113"/>
                  </a:lnTo>
                  <a:lnTo>
                    <a:pt x="1154431" y="701034"/>
                  </a:lnTo>
                  <a:lnTo>
                    <a:pt x="1170306" y="696908"/>
                  </a:lnTo>
                  <a:lnTo>
                    <a:pt x="1185863" y="693416"/>
                  </a:lnTo>
                  <a:lnTo>
                    <a:pt x="1202056" y="689607"/>
                  </a:lnTo>
                  <a:lnTo>
                    <a:pt x="1217931" y="686750"/>
                  </a:lnTo>
                  <a:lnTo>
                    <a:pt x="1234123" y="683893"/>
                  </a:lnTo>
                  <a:lnTo>
                    <a:pt x="1250633" y="681671"/>
                  </a:lnTo>
                  <a:lnTo>
                    <a:pt x="1267143" y="679767"/>
                  </a:lnTo>
                  <a:lnTo>
                    <a:pt x="1283653" y="678180"/>
                  </a:lnTo>
                  <a:lnTo>
                    <a:pt x="1300481" y="677227"/>
                  </a:lnTo>
                  <a:lnTo>
                    <a:pt x="1316991" y="676593"/>
                  </a:lnTo>
                  <a:lnTo>
                    <a:pt x="1334136" y="676275"/>
                  </a:lnTo>
                  <a:close/>
                  <a:moveTo>
                    <a:pt x="2200026" y="373063"/>
                  </a:moveTo>
                  <a:lnTo>
                    <a:pt x="2204467" y="373063"/>
                  </a:lnTo>
                  <a:lnTo>
                    <a:pt x="2208592" y="373063"/>
                  </a:lnTo>
                  <a:lnTo>
                    <a:pt x="2213034" y="373380"/>
                  </a:lnTo>
                  <a:lnTo>
                    <a:pt x="2217158" y="374332"/>
                  </a:lnTo>
                  <a:lnTo>
                    <a:pt x="2221283" y="374967"/>
                  </a:lnTo>
                  <a:lnTo>
                    <a:pt x="2225725" y="375918"/>
                  </a:lnTo>
                  <a:lnTo>
                    <a:pt x="2229849" y="376870"/>
                  </a:lnTo>
                  <a:lnTo>
                    <a:pt x="2233974" y="378139"/>
                  </a:lnTo>
                  <a:lnTo>
                    <a:pt x="2238098" y="379726"/>
                  </a:lnTo>
                  <a:lnTo>
                    <a:pt x="2242223" y="381312"/>
                  </a:lnTo>
                  <a:lnTo>
                    <a:pt x="2246030" y="383216"/>
                  </a:lnTo>
                  <a:lnTo>
                    <a:pt x="2249837" y="385436"/>
                  </a:lnTo>
                  <a:lnTo>
                    <a:pt x="2253644" y="387975"/>
                  </a:lnTo>
                  <a:lnTo>
                    <a:pt x="2257134" y="390513"/>
                  </a:lnTo>
                  <a:lnTo>
                    <a:pt x="2260942" y="393051"/>
                  </a:lnTo>
                  <a:lnTo>
                    <a:pt x="2264432" y="395906"/>
                  </a:lnTo>
                  <a:lnTo>
                    <a:pt x="2267604" y="399396"/>
                  </a:lnTo>
                  <a:lnTo>
                    <a:pt x="2270777" y="402569"/>
                  </a:lnTo>
                  <a:lnTo>
                    <a:pt x="2273950" y="406059"/>
                  </a:lnTo>
                  <a:lnTo>
                    <a:pt x="2276488" y="409866"/>
                  </a:lnTo>
                  <a:lnTo>
                    <a:pt x="2279026" y="413356"/>
                  </a:lnTo>
                  <a:lnTo>
                    <a:pt x="2281564" y="417164"/>
                  </a:lnTo>
                  <a:lnTo>
                    <a:pt x="2283785" y="421288"/>
                  </a:lnTo>
                  <a:lnTo>
                    <a:pt x="2285689" y="425095"/>
                  </a:lnTo>
                  <a:lnTo>
                    <a:pt x="2287275" y="428903"/>
                  </a:lnTo>
                  <a:lnTo>
                    <a:pt x="2288862" y="433345"/>
                  </a:lnTo>
                  <a:lnTo>
                    <a:pt x="2290131" y="437152"/>
                  </a:lnTo>
                  <a:lnTo>
                    <a:pt x="2291400" y="441276"/>
                  </a:lnTo>
                  <a:lnTo>
                    <a:pt x="2292352" y="445718"/>
                  </a:lnTo>
                  <a:lnTo>
                    <a:pt x="2292986" y="449843"/>
                  </a:lnTo>
                  <a:lnTo>
                    <a:pt x="2293303" y="453967"/>
                  </a:lnTo>
                  <a:lnTo>
                    <a:pt x="2293621" y="458409"/>
                  </a:lnTo>
                  <a:lnTo>
                    <a:pt x="2293938" y="462534"/>
                  </a:lnTo>
                  <a:lnTo>
                    <a:pt x="2293621" y="466975"/>
                  </a:lnTo>
                  <a:lnTo>
                    <a:pt x="2293303" y="471417"/>
                  </a:lnTo>
                  <a:lnTo>
                    <a:pt x="2292986" y="475542"/>
                  </a:lnTo>
                  <a:lnTo>
                    <a:pt x="2292352" y="479983"/>
                  </a:lnTo>
                  <a:lnTo>
                    <a:pt x="2291400" y="484108"/>
                  </a:lnTo>
                  <a:lnTo>
                    <a:pt x="2290131" y="488233"/>
                  </a:lnTo>
                  <a:lnTo>
                    <a:pt x="2288862" y="492357"/>
                  </a:lnTo>
                  <a:lnTo>
                    <a:pt x="2287275" y="496482"/>
                  </a:lnTo>
                  <a:lnTo>
                    <a:pt x="2285689" y="500289"/>
                  </a:lnTo>
                  <a:lnTo>
                    <a:pt x="2283785" y="504413"/>
                  </a:lnTo>
                  <a:lnTo>
                    <a:pt x="2281247" y="508221"/>
                  </a:lnTo>
                  <a:lnTo>
                    <a:pt x="2279026" y="512028"/>
                  </a:lnTo>
                  <a:lnTo>
                    <a:pt x="2276488" y="515835"/>
                  </a:lnTo>
                  <a:lnTo>
                    <a:pt x="2273950" y="519325"/>
                  </a:lnTo>
                  <a:lnTo>
                    <a:pt x="2270777" y="522498"/>
                  </a:lnTo>
                  <a:lnTo>
                    <a:pt x="2267604" y="525988"/>
                  </a:lnTo>
                  <a:lnTo>
                    <a:pt x="2005538" y="788372"/>
                  </a:lnTo>
                  <a:lnTo>
                    <a:pt x="2002365" y="791227"/>
                  </a:lnTo>
                  <a:lnTo>
                    <a:pt x="1998558" y="794400"/>
                  </a:lnTo>
                  <a:lnTo>
                    <a:pt x="1995068" y="797255"/>
                  </a:lnTo>
                  <a:lnTo>
                    <a:pt x="1991578" y="799794"/>
                  </a:lnTo>
                  <a:lnTo>
                    <a:pt x="1987454" y="802015"/>
                  </a:lnTo>
                  <a:lnTo>
                    <a:pt x="1983964" y="804235"/>
                  </a:lnTo>
                  <a:lnTo>
                    <a:pt x="1979839" y="806139"/>
                  </a:lnTo>
                  <a:lnTo>
                    <a:pt x="1975714" y="807725"/>
                  </a:lnTo>
                  <a:lnTo>
                    <a:pt x="1971907" y="809629"/>
                  </a:lnTo>
                  <a:lnTo>
                    <a:pt x="1967783" y="810898"/>
                  </a:lnTo>
                  <a:lnTo>
                    <a:pt x="1963341" y="811850"/>
                  </a:lnTo>
                  <a:lnTo>
                    <a:pt x="1959216" y="812802"/>
                  </a:lnTo>
                  <a:lnTo>
                    <a:pt x="1955092" y="813436"/>
                  </a:lnTo>
                  <a:lnTo>
                    <a:pt x="1950650" y="814071"/>
                  </a:lnTo>
                  <a:lnTo>
                    <a:pt x="1946525" y="814388"/>
                  </a:lnTo>
                  <a:lnTo>
                    <a:pt x="1942084" y="814388"/>
                  </a:lnTo>
                  <a:lnTo>
                    <a:pt x="1937959" y="814388"/>
                  </a:lnTo>
                  <a:lnTo>
                    <a:pt x="1933835" y="814071"/>
                  </a:lnTo>
                  <a:lnTo>
                    <a:pt x="1929075" y="813436"/>
                  </a:lnTo>
                  <a:lnTo>
                    <a:pt x="1924951" y="812802"/>
                  </a:lnTo>
                  <a:lnTo>
                    <a:pt x="1920826" y="811850"/>
                  </a:lnTo>
                  <a:lnTo>
                    <a:pt x="1916702" y="810898"/>
                  </a:lnTo>
                  <a:lnTo>
                    <a:pt x="1912577" y="809629"/>
                  </a:lnTo>
                  <a:lnTo>
                    <a:pt x="1908770" y="807725"/>
                  </a:lnTo>
                  <a:lnTo>
                    <a:pt x="1904328" y="806139"/>
                  </a:lnTo>
                  <a:lnTo>
                    <a:pt x="1900521" y="804235"/>
                  </a:lnTo>
                  <a:lnTo>
                    <a:pt x="1896714" y="802015"/>
                  </a:lnTo>
                  <a:lnTo>
                    <a:pt x="1892907" y="799794"/>
                  </a:lnTo>
                  <a:lnTo>
                    <a:pt x="1889099" y="797255"/>
                  </a:lnTo>
                  <a:lnTo>
                    <a:pt x="1885927" y="794400"/>
                  </a:lnTo>
                  <a:lnTo>
                    <a:pt x="1882119" y="791227"/>
                  </a:lnTo>
                  <a:lnTo>
                    <a:pt x="1878947" y="788372"/>
                  </a:lnTo>
                  <a:lnTo>
                    <a:pt x="1875774" y="784882"/>
                  </a:lnTo>
                  <a:lnTo>
                    <a:pt x="1872918" y="781392"/>
                  </a:lnTo>
                  <a:lnTo>
                    <a:pt x="1869746" y="777902"/>
                  </a:lnTo>
                  <a:lnTo>
                    <a:pt x="1867208" y="774412"/>
                  </a:lnTo>
                  <a:lnTo>
                    <a:pt x="1864987" y="770287"/>
                  </a:lnTo>
                  <a:lnTo>
                    <a:pt x="1863083" y="766480"/>
                  </a:lnTo>
                  <a:lnTo>
                    <a:pt x="1861179" y="762673"/>
                  </a:lnTo>
                  <a:lnTo>
                    <a:pt x="1858958" y="758548"/>
                  </a:lnTo>
                  <a:lnTo>
                    <a:pt x="1857689" y="754424"/>
                  </a:lnTo>
                  <a:lnTo>
                    <a:pt x="1856420" y="750617"/>
                  </a:lnTo>
                  <a:lnTo>
                    <a:pt x="1855151" y="746175"/>
                  </a:lnTo>
                  <a:lnTo>
                    <a:pt x="1854199" y="742050"/>
                  </a:lnTo>
                  <a:lnTo>
                    <a:pt x="1853565" y="737926"/>
                  </a:lnTo>
                  <a:lnTo>
                    <a:pt x="1852930" y="733484"/>
                  </a:lnTo>
                  <a:lnTo>
                    <a:pt x="1852930" y="729359"/>
                  </a:lnTo>
                  <a:lnTo>
                    <a:pt x="1852613" y="724600"/>
                  </a:lnTo>
                  <a:lnTo>
                    <a:pt x="1852930" y="720476"/>
                  </a:lnTo>
                  <a:lnTo>
                    <a:pt x="1852930" y="716351"/>
                  </a:lnTo>
                  <a:lnTo>
                    <a:pt x="1853565" y="711909"/>
                  </a:lnTo>
                  <a:lnTo>
                    <a:pt x="1854199" y="707785"/>
                  </a:lnTo>
                  <a:lnTo>
                    <a:pt x="1855151" y="703660"/>
                  </a:lnTo>
                  <a:lnTo>
                    <a:pt x="1856420" y="699218"/>
                  </a:lnTo>
                  <a:lnTo>
                    <a:pt x="1857689" y="695411"/>
                  </a:lnTo>
                  <a:lnTo>
                    <a:pt x="1858958" y="691287"/>
                  </a:lnTo>
                  <a:lnTo>
                    <a:pt x="1861179" y="687162"/>
                  </a:lnTo>
                  <a:lnTo>
                    <a:pt x="1863083" y="683355"/>
                  </a:lnTo>
                  <a:lnTo>
                    <a:pt x="1864987" y="679548"/>
                  </a:lnTo>
                  <a:lnTo>
                    <a:pt x="1867208" y="675423"/>
                  </a:lnTo>
                  <a:lnTo>
                    <a:pt x="1869746" y="671933"/>
                  </a:lnTo>
                  <a:lnTo>
                    <a:pt x="1872918" y="668443"/>
                  </a:lnTo>
                  <a:lnTo>
                    <a:pt x="1875774" y="664953"/>
                  </a:lnTo>
                  <a:lnTo>
                    <a:pt x="1878947" y="661463"/>
                  </a:lnTo>
                  <a:lnTo>
                    <a:pt x="2141013" y="399396"/>
                  </a:lnTo>
                  <a:lnTo>
                    <a:pt x="2144503" y="395906"/>
                  </a:lnTo>
                  <a:lnTo>
                    <a:pt x="2147993" y="393051"/>
                  </a:lnTo>
                  <a:lnTo>
                    <a:pt x="2151483" y="390513"/>
                  </a:lnTo>
                  <a:lnTo>
                    <a:pt x="2155290" y="387975"/>
                  </a:lnTo>
                  <a:lnTo>
                    <a:pt x="2158780" y="385436"/>
                  </a:lnTo>
                  <a:lnTo>
                    <a:pt x="2162588" y="383216"/>
                  </a:lnTo>
                  <a:lnTo>
                    <a:pt x="2166712" y="381312"/>
                  </a:lnTo>
                  <a:lnTo>
                    <a:pt x="2170837" y="379726"/>
                  </a:lnTo>
                  <a:lnTo>
                    <a:pt x="2174644" y="378139"/>
                  </a:lnTo>
                  <a:lnTo>
                    <a:pt x="2179086" y="376870"/>
                  </a:lnTo>
                  <a:lnTo>
                    <a:pt x="2183210" y="375918"/>
                  </a:lnTo>
                  <a:lnTo>
                    <a:pt x="2187017" y="374967"/>
                  </a:lnTo>
                  <a:lnTo>
                    <a:pt x="2191459" y="374332"/>
                  </a:lnTo>
                  <a:lnTo>
                    <a:pt x="2195901" y="373380"/>
                  </a:lnTo>
                  <a:lnTo>
                    <a:pt x="2200026" y="373063"/>
                  </a:lnTo>
                  <a:close/>
                  <a:moveTo>
                    <a:pt x="459935" y="373063"/>
                  </a:moveTo>
                  <a:lnTo>
                    <a:pt x="464373" y="373063"/>
                  </a:lnTo>
                  <a:lnTo>
                    <a:pt x="468495" y="373063"/>
                  </a:lnTo>
                  <a:lnTo>
                    <a:pt x="472616" y="373380"/>
                  </a:lnTo>
                  <a:lnTo>
                    <a:pt x="477055" y="374332"/>
                  </a:lnTo>
                  <a:lnTo>
                    <a:pt x="481176" y="374967"/>
                  </a:lnTo>
                  <a:lnTo>
                    <a:pt x="485615" y="375918"/>
                  </a:lnTo>
                  <a:lnTo>
                    <a:pt x="489737" y="376870"/>
                  </a:lnTo>
                  <a:lnTo>
                    <a:pt x="493858" y="378139"/>
                  </a:lnTo>
                  <a:lnTo>
                    <a:pt x="497980" y="379726"/>
                  </a:lnTo>
                  <a:lnTo>
                    <a:pt x="502101" y="381312"/>
                  </a:lnTo>
                  <a:lnTo>
                    <a:pt x="505906" y="383216"/>
                  </a:lnTo>
                  <a:lnTo>
                    <a:pt x="509710" y="385436"/>
                  </a:lnTo>
                  <a:lnTo>
                    <a:pt x="513515" y="387975"/>
                  </a:lnTo>
                  <a:lnTo>
                    <a:pt x="517002" y="390513"/>
                  </a:lnTo>
                  <a:lnTo>
                    <a:pt x="520807" y="393051"/>
                  </a:lnTo>
                  <a:lnTo>
                    <a:pt x="524294" y="395906"/>
                  </a:lnTo>
                  <a:lnTo>
                    <a:pt x="527465" y="399396"/>
                  </a:lnTo>
                  <a:lnTo>
                    <a:pt x="789344" y="661463"/>
                  </a:lnTo>
                  <a:lnTo>
                    <a:pt x="792831" y="664953"/>
                  </a:lnTo>
                  <a:lnTo>
                    <a:pt x="795684" y="668443"/>
                  </a:lnTo>
                  <a:lnTo>
                    <a:pt x="798538" y="671933"/>
                  </a:lnTo>
                  <a:lnTo>
                    <a:pt x="800757" y="675423"/>
                  </a:lnTo>
                  <a:lnTo>
                    <a:pt x="803611" y="679548"/>
                  </a:lnTo>
                  <a:lnTo>
                    <a:pt x="805513" y="683355"/>
                  </a:lnTo>
                  <a:lnTo>
                    <a:pt x="807415" y="687162"/>
                  </a:lnTo>
                  <a:lnTo>
                    <a:pt x="809317" y="691287"/>
                  </a:lnTo>
                  <a:lnTo>
                    <a:pt x="810585" y="695411"/>
                  </a:lnTo>
                  <a:lnTo>
                    <a:pt x="811854" y="699218"/>
                  </a:lnTo>
                  <a:lnTo>
                    <a:pt x="813122" y="703660"/>
                  </a:lnTo>
                  <a:lnTo>
                    <a:pt x="814390" y="707785"/>
                  </a:lnTo>
                  <a:lnTo>
                    <a:pt x="815024" y="711909"/>
                  </a:lnTo>
                  <a:lnTo>
                    <a:pt x="815341" y="716351"/>
                  </a:lnTo>
                  <a:lnTo>
                    <a:pt x="815658" y="720476"/>
                  </a:lnTo>
                  <a:lnTo>
                    <a:pt x="815975" y="724600"/>
                  </a:lnTo>
                  <a:lnTo>
                    <a:pt x="815658" y="729359"/>
                  </a:lnTo>
                  <a:lnTo>
                    <a:pt x="815341" y="733484"/>
                  </a:lnTo>
                  <a:lnTo>
                    <a:pt x="815024" y="737926"/>
                  </a:lnTo>
                  <a:lnTo>
                    <a:pt x="814390" y="742050"/>
                  </a:lnTo>
                  <a:lnTo>
                    <a:pt x="813122" y="746175"/>
                  </a:lnTo>
                  <a:lnTo>
                    <a:pt x="811854" y="750617"/>
                  </a:lnTo>
                  <a:lnTo>
                    <a:pt x="810585" y="754424"/>
                  </a:lnTo>
                  <a:lnTo>
                    <a:pt x="809317" y="758548"/>
                  </a:lnTo>
                  <a:lnTo>
                    <a:pt x="807415" y="762673"/>
                  </a:lnTo>
                  <a:lnTo>
                    <a:pt x="805513" y="766480"/>
                  </a:lnTo>
                  <a:lnTo>
                    <a:pt x="803611" y="770287"/>
                  </a:lnTo>
                  <a:lnTo>
                    <a:pt x="800757" y="774412"/>
                  </a:lnTo>
                  <a:lnTo>
                    <a:pt x="798538" y="777902"/>
                  </a:lnTo>
                  <a:lnTo>
                    <a:pt x="795684" y="781392"/>
                  </a:lnTo>
                  <a:lnTo>
                    <a:pt x="792831" y="784882"/>
                  </a:lnTo>
                  <a:lnTo>
                    <a:pt x="789344" y="788372"/>
                  </a:lnTo>
                  <a:lnTo>
                    <a:pt x="786173" y="791227"/>
                  </a:lnTo>
                  <a:lnTo>
                    <a:pt x="782686" y="794083"/>
                  </a:lnTo>
                  <a:lnTo>
                    <a:pt x="779198" y="797255"/>
                  </a:lnTo>
                  <a:lnTo>
                    <a:pt x="775394" y="799794"/>
                  </a:lnTo>
                  <a:lnTo>
                    <a:pt x="771906" y="802015"/>
                  </a:lnTo>
                  <a:lnTo>
                    <a:pt x="768102" y="804235"/>
                  </a:lnTo>
                  <a:lnTo>
                    <a:pt x="763980" y="806139"/>
                  </a:lnTo>
                  <a:lnTo>
                    <a:pt x="759858" y="807725"/>
                  </a:lnTo>
                  <a:lnTo>
                    <a:pt x="756054" y="809629"/>
                  </a:lnTo>
                  <a:lnTo>
                    <a:pt x="751615" y="810898"/>
                  </a:lnTo>
                  <a:lnTo>
                    <a:pt x="747494" y="811850"/>
                  </a:lnTo>
                  <a:lnTo>
                    <a:pt x="743689" y="812802"/>
                  </a:lnTo>
                  <a:lnTo>
                    <a:pt x="738934" y="813436"/>
                  </a:lnTo>
                  <a:lnTo>
                    <a:pt x="734812" y="814071"/>
                  </a:lnTo>
                  <a:lnTo>
                    <a:pt x="730373" y="814388"/>
                  </a:lnTo>
                  <a:lnTo>
                    <a:pt x="726252" y="814388"/>
                  </a:lnTo>
                  <a:lnTo>
                    <a:pt x="722130" y="814388"/>
                  </a:lnTo>
                  <a:lnTo>
                    <a:pt x="717692" y="814071"/>
                  </a:lnTo>
                  <a:lnTo>
                    <a:pt x="713570" y="813436"/>
                  </a:lnTo>
                  <a:lnTo>
                    <a:pt x="709449" y="812802"/>
                  </a:lnTo>
                  <a:lnTo>
                    <a:pt x="705010" y="811850"/>
                  </a:lnTo>
                  <a:lnTo>
                    <a:pt x="700888" y="810898"/>
                  </a:lnTo>
                  <a:lnTo>
                    <a:pt x="696767" y="809629"/>
                  </a:lnTo>
                  <a:lnTo>
                    <a:pt x="692645" y="807725"/>
                  </a:lnTo>
                  <a:lnTo>
                    <a:pt x="688524" y="806139"/>
                  </a:lnTo>
                  <a:lnTo>
                    <a:pt x="684402" y="804235"/>
                  </a:lnTo>
                  <a:lnTo>
                    <a:pt x="680915" y="802015"/>
                  </a:lnTo>
                  <a:lnTo>
                    <a:pt x="677110" y="799794"/>
                  </a:lnTo>
                  <a:lnTo>
                    <a:pt x="673622" y="797255"/>
                  </a:lnTo>
                  <a:lnTo>
                    <a:pt x="669818" y="794083"/>
                  </a:lnTo>
                  <a:lnTo>
                    <a:pt x="666330" y="791227"/>
                  </a:lnTo>
                  <a:lnTo>
                    <a:pt x="663160" y="788372"/>
                  </a:lnTo>
                  <a:lnTo>
                    <a:pt x="400964" y="525988"/>
                  </a:lnTo>
                  <a:lnTo>
                    <a:pt x="397794" y="522498"/>
                  </a:lnTo>
                  <a:lnTo>
                    <a:pt x="394941" y="519325"/>
                  </a:lnTo>
                  <a:lnTo>
                    <a:pt x="392087" y="515835"/>
                  </a:lnTo>
                  <a:lnTo>
                    <a:pt x="389551" y="512028"/>
                  </a:lnTo>
                  <a:lnTo>
                    <a:pt x="387014" y="508221"/>
                  </a:lnTo>
                  <a:lnTo>
                    <a:pt x="385112" y="504413"/>
                  </a:lnTo>
                  <a:lnTo>
                    <a:pt x="383210" y="500289"/>
                  </a:lnTo>
                  <a:lnTo>
                    <a:pt x="381308" y="496482"/>
                  </a:lnTo>
                  <a:lnTo>
                    <a:pt x="380039" y="492357"/>
                  </a:lnTo>
                  <a:lnTo>
                    <a:pt x="378454" y="488233"/>
                  </a:lnTo>
                  <a:lnTo>
                    <a:pt x="377186" y="484108"/>
                  </a:lnTo>
                  <a:lnTo>
                    <a:pt x="376235" y="479983"/>
                  </a:lnTo>
                  <a:lnTo>
                    <a:pt x="375601" y="475542"/>
                  </a:lnTo>
                  <a:lnTo>
                    <a:pt x="375284" y="471417"/>
                  </a:lnTo>
                  <a:lnTo>
                    <a:pt x="374967" y="466975"/>
                  </a:lnTo>
                  <a:lnTo>
                    <a:pt x="374650" y="462534"/>
                  </a:lnTo>
                  <a:lnTo>
                    <a:pt x="374967" y="458409"/>
                  </a:lnTo>
                  <a:lnTo>
                    <a:pt x="375284" y="453967"/>
                  </a:lnTo>
                  <a:lnTo>
                    <a:pt x="375601" y="449843"/>
                  </a:lnTo>
                  <a:lnTo>
                    <a:pt x="376235" y="445718"/>
                  </a:lnTo>
                  <a:lnTo>
                    <a:pt x="377186" y="441276"/>
                  </a:lnTo>
                  <a:lnTo>
                    <a:pt x="378454" y="437152"/>
                  </a:lnTo>
                  <a:lnTo>
                    <a:pt x="380039" y="433345"/>
                  </a:lnTo>
                  <a:lnTo>
                    <a:pt x="381308" y="428903"/>
                  </a:lnTo>
                  <a:lnTo>
                    <a:pt x="383210" y="425095"/>
                  </a:lnTo>
                  <a:lnTo>
                    <a:pt x="385112" y="421288"/>
                  </a:lnTo>
                  <a:lnTo>
                    <a:pt x="387014" y="417164"/>
                  </a:lnTo>
                  <a:lnTo>
                    <a:pt x="389551" y="413356"/>
                  </a:lnTo>
                  <a:lnTo>
                    <a:pt x="392087" y="409866"/>
                  </a:lnTo>
                  <a:lnTo>
                    <a:pt x="394941" y="406059"/>
                  </a:lnTo>
                  <a:lnTo>
                    <a:pt x="397794" y="402569"/>
                  </a:lnTo>
                  <a:lnTo>
                    <a:pt x="400964" y="399396"/>
                  </a:lnTo>
                  <a:lnTo>
                    <a:pt x="404452" y="395906"/>
                  </a:lnTo>
                  <a:lnTo>
                    <a:pt x="407939" y="393051"/>
                  </a:lnTo>
                  <a:lnTo>
                    <a:pt x="411427" y="390513"/>
                  </a:lnTo>
                  <a:lnTo>
                    <a:pt x="415231" y="387975"/>
                  </a:lnTo>
                  <a:lnTo>
                    <a:pt x="418719" y="385436"/>
                  </a:lnTo>
                  <a:lnTo>
                    <a:pt x="422523" y="383216"/>
                  </a:lnTo>
                  <a:lnTo>
                    <a:pt x="426645" y="381312"/>
                  </a:lnTo>
                  <a:lnTo>
                    <a:pt x="430767" y="379726"/>
                  </a:lnTo>
                  <a:lnTo>
                    <a:pt x="434571" y="378139"/>
                  </a:lnTo>
                  <a:lnTo>
                    <a:pt x="439010" y="376870"/>
                  </a:lnTo>
                  <a:lnTo>
                    <a:pt x="443131" y="375918"/>
                  </a:lnTo>
                  <a:lnTo>
                    <a:pt x="446936" y="374967"/>
                  </a:lnTo>
                  <a:lnTo>
                    <a:pt x="451691" y="374332"/>
                  </a:lnTo>
                  <a:lnTo>
                    <a:pt x="455813" y="373380"/>
                  </a:lnTo>
                  <a:lnTo>
                    <a:pt x="459935" y="373063"/>
                  </a:lnTo>
                  <a:close/>
                  <a:moveTo>
                    <a:pt x="1334294" y="0"/>
                  </a:moveTo>
                  <a:lnTo>
                    <a:pt x="1339065" y="317"/>
                  </a:lnTo>
                  <a:lnTo>
                    <a:pt x="1343518" y="634"/>
                  </a:lnTo>
                  <a:lnTo>
                    <a:pt x="1347971" y="951"/>
                  </a:lnTo>
                  <a:lnTo>
                    <a:pt x="1352424" y="1902"/>
                  </a:lnTo>
                  <a:lnTo>
                    <a:pt x="1356877" y="2852"/>
                  </a:lnTo>
                  <a:lnTo>
                    <a:pt x="1361012" y="4120"/>
                  </a:lnTo>
                  <a:lnTo>
                    <a:pt x="1365146" y="5388"/>
                  </a:lnTo>
                  <a:lnTo>
                    <a:pt x="1369281" y="6973"/>
                  </a:lnTo>
                  <a:lnTo>
                    <a:pt x="1373098" y="8558"/>
                  </a:lnTo>
                  <a:lnTo>
                    <a:pt x="1376915" y="10776"/>
                  </a:lnTo>
                  <a:lnTo>
                    <a:pt x="1381050" y="12995"/>
                  </a:lnTo>
                  <a:lnTo>
                    <a:pt x="1384548" y="15214"/>
                  </a:lnTo>
                  <a:lnTo>
                    <a:pt x="1388047" y="17749"/>
                  </a:lnTo>
                  <a:lnTo>
                    <a:pt x="1391546" y="20285"/>
                  </a:lnTo>
                  <a:lnTo>
                    <a:pt x="1394726" y="23454"/>
                  </a:lnTo>
                  <a:lnTo>
                    <a:pt x="1397907" y="26307"/>
                  </a:lnTo>
                  <a:lnTo>
                    <a:pt x="1400770" y="29159"/>
                  </a:lnTo>
                  <a:lnTo>
                    <a:pt x="1403632" y="32329"/>
                  </a:lnTo>
                  <a:lnTo>
                    <a:pt x="1406177" y="36132"/>
                  </a:lnTo>
                  <a:lnTo>
                    <a:pt x="1408721" y="39302"/>
                  </a:lnTo>
                  <a:lnTo>
                    <a:pt x="1410948" y="43105"/>
                  </a:lnTo>
                  <a:lnTo>
                    <a:pt x="1413174" y="46909"/>
                  </a:lnTo>
                  <a:lnTo>
                    <a:pt x="1415401" y="50712"/>
                  </a:lnTo>
                  <a:lnTo>
                    <a:pt x="1416991" y="54515"/>
                  </a:lnTo>
                  <a:lnTo>
                    <a:pt x="1418581" y="58636"/>
                  </a:lnTo>
                  <a:lnTo>
                    <a:pt x="1420171" y="62756"/>
                  </a:lnTo>
                  <a:lnTo>
                    <a:pt x="1421126" y="66876"/>
                  </a:lnTo>
                  <a:lnTo>
                    <a:pt x="1422080" y="71631"/>
                  </a:lnTo>
                  <a:lnTo>
                    <a:pt x="1423034" y="75751"/>
                  </a:lnTo>
                  <a:lnTo>
                    <a:pt x="1423670" y="80188"/>
                  </a:lnTo>
                  <a:lnTo>
                    <a:pt x="1423988" y="84943"/>
                  </a:lnTo>
                  <a:lnTo>
                    <a:pt x="1423988" y="89380"/>
                  </a:lnTo>
                  <a:lnTo>
                    <a:pt x="1423988" y="459895"/>
                  </a:lnTo>
                  <a:lnTo>
                    <a:pt x="1423988" y="464332"/>
                  </a:lnTo>
                  <a:lnTo>
                    <a:pt x="1423670" y="469086"/>
                  </a:lnTo>
                  <a:lnTo>
                    <a:pt x="1423034" y="473524"/>
                  </a:lnTo>
                  <a:lnTo>
                    <a:pt x="1422080" y="477644"/>
                  </a:lnTo>
                  <a:lnTo>
                    <a:pt x="1421126" y="482398"/>
                  </a:lnTo>
                  <a:lnTo>
                    <a:pt x="1420171" y="486519"/>
                  </a:lnTo>
                  <a:lnTo>
                    <a:pt x="1418581" y="490639"/>
                  </a:lnTo>
                  <a:lnTo>
                    <a:pt x="1416991" y="494759"/>
                  </a:lnTo>
                  <a:lnTo>
                    <a:pt x="1415401" y="498563"/>
                  </a:lnTo>
                  <a:lnTo>
                    <a:pt x="1413174" y="502366"/>
                  </a:lnTo>
                  <a:lnTo>
                    <a:pt x="1410948" y="506170"/>
                  </a:lnTo>
                  <a:lnTo>
                    <a:pt x="1408721" y="509973"/>
                  </a:lnTo>
                  <a:lnTo>
                    <a:pt x="1406177" y="513143"/>
                  </a:lnTo>
                  <a:lnTo>
                    <a:pt x="1403632" y="516946"/>
                  </a:lnTo>
                  <a:lnTo>
                    <a:pt x="1400770" y="520115"/>
                  </a:lnTo>
                  <a:lnTo>
                    <a:pt x="1397907" y="522968"/>
                  </a:lnTo>
                  <a:lnTo>
                    <a:pt x="1394726" y="525821"/>
                  </a:lnTo>
                  <a:lnTo>
                    <a:pt x="1391546" y="528990"/>
                  </a:lnTo>
                  <a:lnTo>
                    <a:pt x="1388047" y="531526"/>
                  </a:lnTo>
                  <a:lnTo>
                    <a:pt x="1384548" y="534061"/>
                  </a:lnTo>
                  <a:lnTo>
                    <a:pt x="1381050" y="536280"/>
                  </a:lnTo>
                  <a:lnTo>
                    <a:pt x="1376915" y="538815"/>
                  </a:lnTo>
                  <a:lnTo>
                    <a:pt x="1373098" y="540717"/>
                  </a:lnTo>
                  <a:lnTo>
                    <a:pt x="1369281" y="542302"/>
                  </a:lnTo>
                  <a:lnTo>
                    <a:pt x="1365146" y="543887"/>
                  </a:lnTo>
                  <a:lnTo>
                    <a:pt x="1361012" y="545154"/>
                  </a:lnTo>
                  <a:lnTo>
                    <a:pt x="1356877" y="546422"/>
                  </a:lnTo>
                  <a:lnTo>
                    <a:pt x="1352424" y="547373"/>
                  </a:lnTo>
                  <a:lnTo>
                    <a:pt x="1347971" y="548324"/>
                  </a:lnTo>
                  <a:lnTo>
                    <a:pt x="1343518" y="548641"/>
                  </a:lnTo>
                  <a:lnTo>
                    <a:pt x="1339065" y="548958"/>
                  </a:lnTo>
                  <a:lnTo>
                    <a:pt x="1334294" y="549275"/>
                  </a:lnTo>
                  <a:lnTo>
                    <a:pt x="1329523" y="548958"/>
                  </a:lnTo>
                  <a:lnTo>
                    <a:pt x="1325070" y="548641"/>
                  </a:lnTo>
                  <a:lnTo>
                    <a:pt x="1320936" y="548324"/>
                  </a:lnTo>
                  <a:lnTo>
                    <a:pt x="1316165" y="547373"/>
                  </a:lnTo>
                  <a:lnTo>
                    <a:pt x="1312030" y="546422"/>
                  </a:lnTo>
                  <a:lnTo>
                    <a:pt x="1307895" y="545154"/>
                  </a:lnTo>
                  <a:lnTo>
                    <a:pt x="1303442" y="543887"/>
                  </a:lnTo>
                  <a:lnTo>
                    <a:pt x="1299625" y="542302"/>
                  </a:lnTo>
                  <a:lnTo>
                    <a:pt x="1295172" y="540717"/>
                  </a:lnTo>
                  <a:lnTo>
                    <a:pt x="1291356" y="538815"/>
                  </a:lnTo>
                  <a:lnTo>
                    <a:pt x="1287857" y="536280"/>
                  </a:lnTo>
                  <a:lnTo>
                    <a:pt x="1284358" y="534061"/>
                  </a:lnTo>
                  <a:lnTo>
                    <a:pt x="1280541" y="531526"/>
                  </a:lnTo>
                  <a:lnTo>
                    <a:pt x="1277361" y="528990"/>
                  </a:lnTo>
                  <a:lnTo>
                    <a:pt x="1274180" y="525821"/>
                  </a:lnTo>
                  <a:lnTo>
                    <a:pt x="1270681" y="522968"/>
                  </a:lnTo>
                  <a:lnTo>
                    <a:pt x="1267819" y="520115"/>
                  </a:lnTo>
                  <a:lnTo>
                    <a:pt x="1265274" y="516946"/>
                  </a:lnTo>
                  <a:lnTo>
                    <a:pt x="1262412" y="513143"/>
                  </a:lnTo>
                  <a:lnTo>
                    <a:pt x="1259867" y="509973"/>
                  </a:lnTo>
                  <a:lnTo>
                    <a:pt x="1257641" y="506170"/>
                  </a:lnTo>
                  <a:lnTo>
                    <a:pt x="1255414" y="502366"/>
                  </a:lnTo>
                  <a:lnTo>
                    <a:pt x="1253506" y="498563"/>
                  </a:lnTo>
                  <a:lnTo>
                    <a:pt x="1251598" y="494759"/>
                  </a:lnTo>
                  <a:lnTo>
                    <a:pt x="1250007" y="490639"/>
                  </a:lnTo>
                  <a:lnTo>
                    <a:pt x="1248417" y="486519"/>
                  </a:lnTo>
                  <a:lnTo>
                    <a:pt x="1247145" y="482398"/>
                  </a:lnTo>
                  <a:lnTo>
                    <a:pt x="1246191" y="477644"/>
                  </a:lnTo>
                  <a:lnTo>
                    <a:pt x="1245554" y="473524"/>
                  </a:lnTo>
                  <a:lnTo>
                    <a:pt x="1244918" y="469086"/>
                  </a:lnTo>
                  <a:lnTo>
                    <a:pt x="1244600" y="464332"/>
                  </a:lnTo>
                  <a:lnTo>
                    <a:pt x="1244600" y="459895"/>
                  </a:lnTo>
                  <a:lnTo>
                    <a:pt x="1244600" y="89380"/>
                  </a:lnTo>
                  <a:lnTo>
                    <a:pt x="1244600" y="84943"/>
                  </a:lnTo>
                  <a:lnTo>
                    <a:pt x="1244918" y="80188"/>
                  </a:lnTo>
                  <a:lnTo>
                    <a:pt x="1245554" y="75751"/>
                  </a:lnTo>
                  <a:lnTo>
                    <a:pt x="1246191" y="71631"/>
                  </a:lnTo>
                  <a:lnTo>
                    <a:pt x="1247145" y="66876"/>
                  </a:lnTo>
                  <a:lnTo>
                    <a:pt x="1248417" y="62756"/>
                  </a:lnTo>
                  <a:lnTo>
                    <a:pt x="1250007" y="58636"/>
                  </a:lnTo>
                  <a:lnTo>
                    <a:pt x="1251598" y="54515"/>
                  </a:lnTo>
                  <a:lnTo>
                    <a:pt x="1253506" y="50712"/>
                  </a:lnTo>
                  <a:lnTo>
                    <a:pt x="1255414" y="46909"/>
                  </a:lnTo>
                  <a:lnTo>
                    <a:pt x="1257641" y="43105"/>
                  </a:lnTo>
                  <a:lnTo>
                    <a:pt x="1259867" y="39302"/>
                  </a:lnTo>
                  <a:lnTo>
                    <a:pt x="1262412" y="36132"/>
                  </a:lnTo>
                  <a:lnTo>
                    <a:pt x="1265274" y="32329"/>
                  </a:lnTo>
                  <a:lnTo>
                    <a:pt x="1267819" y="29159"/>
                  </a:lnTo>
                  <a:lnTo>
                    <a:pt x="1270681" y="26307"/>
                  </a:lnTo>
                  <a:lnTo>
                    <a:pt x="1274180" y="23454"/>
                  </a:lnTo>
                  <a:lnTo>
                    <a:pt x="1277361" y="20285"/>
                  </a:lnTo>
                  <a:lnTo>
                    <a:pt x="1280541" y="17749"/>
                  </a:lnTo>
                  <a:lnTo>
                    <a:pt x="1284358" y="15214"/>
                  </a:lnTo>
                  <a:lnTo>
                    <a:pt x="1287857" y="12995"/>
                  </a:lnTo>
                  <a:lnTo>
                    <a:pt x="1291356" y="10776"/>
                  </a:lnTo>
                  <a:lnTo>
                    <a:pt x="1295172" y="8558"/>
                  </a:lnTo>
                  <a:lnTo>
                    <a:pt x="1299625" y="6973"/>
                  </a:lnTo>
                  <a:lnTo>
                    <a:pt x="1303442" y="5388"/>
                  </a:lnTo>
                  <a:lnTo>
                    <a:pt x="1307895" y="4120"/>
                  </a:lnTo>
                  <a:lnTo>
                    <a:pt x="1312030" y="2852"/>
                  </a:lnTo>
                  <a:lnTo>
                    <a:pt x="1316165" y="1902"/>
                  </a:lnTo>
                  <a:lnTo>
                    <a:pt x="1320936" y="951"/>
                  </a:lnTo>
                  <a:lnTo>
                    <a:pt x="1325070" y="634"/>
                  </a:lnTo>
                  <a:lnTo>
                    <a:pt x="1329523" y="317"/>
                  </a:lnTo>
                  <a:lnTo>
                    <a:pt x="1334294"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grpSp>
      <p:grpSp>
        <p:nvGrpSpPr>
          <p:cNvPr id="5" name="组合 4"/>
          <p:cNvGrpSpPr/>
          <p:nvPr/>
        </p:nvGrpSpPr>
        <p:grpSpPr>
          <a:xfrm>
            <a:off x="7770195" y="3643980"/>
            <a:ext cx="630237" cy="630237"/>
            <a:chOff x="7770195" y="3948780"/>
            <a:chExt cx="630237" cy="630237"/>
          </a:xfrm>
        </p:grpSpPr>
        <p:sp>
          <p:nvSpPr>
            <p:cNvPr id="321" name="椭圆 13"/>
            <p:cNvSpPr>
              <a:spLocks noChangeAspect="1" noChangeArrowheads="1"/>
            </p:cNvSpPr>
            <p:nvPr/>
          </p:nvSpPr>
          <p:spPr bwMode="auto">
            <a:xfrm>
              <a:off x="7770195" y="3948780"/>
              <a:ext cx="630237" cy="630237"/>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3" name="KSO_Shape"/>
            <p:cNvSpPr>
              <a:spLocks noChangeAspect="1"/>
            </p:cNvSpPr>
            <p:nvPr/>
          </p:nvSpPr>
          <p:spPr bwMode="auto">
            <a:xfrm>
              <a:off x="7854332" y="4110705"/>
              <a:ext cx="449263" cy="379412"/>
            </a:xfrm>
            <a:custGeom>
              <a:avLst/>
              <a:gdLst>
                <a:gd name="T0" fmla="*/ 0 w 2689225"/>
                <a:gd name="T1" fmla="*/ 0 h 2270125"/>
                <a:gd name="T2" fmla="*/ 0 w 2689225"/>
                <a:gd name="T3" fmla="*/ 0 h 2270125"/>
                <a:gd name="T4" fmla="*/ 0 w 2689225"/>
                <a:gd name="T5" fmla="*/ 0 h 2270125"/>
                <a:gd name="T6" fmla="*/ 0 w 2689225"/>
                <a:gd name="T7" fmla="*/ 0 h 2270125"/>
                <a:gd name="T8" fmla="*/ 0 w 2689225"/>
                <a:gd name="T9" fmla="*/ 0 h 2270125"/>
                <a:gd name="T10" fmla="*/ 0 w 2689225"/>
                <a:gd name="T11" fmla="*/ 0 h 2270125"/>
                <a:gd name="T12" fmla="*/ 0 w 2689225"/>
                <a:gd name="T13" fmla="*/ 0 h 2270125"/>
                <a:gd name="T14" fmla="*/ 0 w 2689225"/>
                <a:gd name="T15" fmla="*/ 0 h 2270125"/>
                <a:gd name="T16" fmla="*/ 0 w 2689225"/>
                <a:gd name="T17" fmla="*/ 0 h 2270125"/>
                <a:gd name="T18" fmla="*/ 0 w 2689225"/>
                <a:gd name="T19" fmla="*/ 0 h 2270125"/>
                <a:gd name="T20" fmla="*/ 0 w 2689225"/>
                <a:gd name="T21" fmla="*/ 0 h 2270125"/>
                <a:gd name="T22" fmla="*/ 0 w 2689225"/>
                <a:gd name="T23" fmla="*/ 0 h 2270125"/>
                <a:gd name="T24" fmla="*/ 0 w 2689225"/>
                <a:gd name="T25" fmla="*/ 0 h 2270125"/>
                <a:gd name="T26" fmla="*/ 0 w 2689225"/>
                <a:gd name="T27" fmla="*/ 0 h 2270125"/>
                <a:gd name="T28" fmla="*/ 0 w 2689225"/>
                <a:gd name="T29" fmla="*/ 0 h 2270125"/>
                <a:gd name="T30" fmla="*/ 0 w 2689225"/>
                <a:gd name="T31" fmla="*/ 0 h 2270125"/>
                <a:gd name="T32" fmla="*/ 0 w 2689225"/>
                <a:gd name="T33" fmla="*/ 0 h 2270125"/>
                <a:gd name="T34" fmla="*/ 0 w 2689225"/>
                <a:gd name="T35" fmla="*/ 0 h 2270125"/>
                <a:gd name="T36" fmla="*/ 0 w 2689225"/>
                <a:gd name="T37" fmla="*/ 0 h 2270125"/>
                <a:gd name="T38" fmla="*/ 0 w 2689225"/>
                <a:gd name="T39" fmla="*/ 0 h 2270125"/>
                <a:gd name="T40" fmla="*/ 0 w 2689225"/>
                <a:gd name="T41" fmla="*/ 0 h 2270125"/>
                <a:gd name="T42" fmla="*/ 0 w 2689225"/>
                <a:gd name="T43" fmla="*/ 0 h 2270125"/>
                <a:gd name="T44" fmla="*/ 0 w 2689225"/>
                <a:gd name="T45" fmla="*/ 0 h 2270125"/>
                <a:gd name="T46" fmla="*/ 0 w 2689225"/>
                <a:gd name="T47" fmla="*/ 0 h 2270125"/>
                <a:gd name="T48" fmla="*/ 0 w 2689225"/>
                <a:gd name="T49" fmla="*/ 0 h 2270125"/>
                <a:gd name="T50" fmla="*/ 0 w 2689225"/>
                <a:gd name="T51" fmla="*/ 0 h 2270125"/>
                <a:gd name="T52" fmla="*/ 0 w 2689225"/>
                <a:gd name="T53" fmla="*/ 0 h 2270125"/>
                <a:gd name="T54" fmla="*/ 0 w 2689225"/>
                <a:gd name="T55" fmla="*/ 0 h 2270125"/>
                <a:gd name="T56" fmla="*/ 0 w 2689225"/>
                <a:gd name="T57" fmla="*/ 0 h 2270125"/>
                <a:gd name="T58" fmla="*/ 0 w 2689225"/>
                <a:gd name="T59" fmla="*/ 0 h 2270125"/>
                <a:gd name="T60" fmla="*/ 0 w 2689225"/>
                <a:gd name="T61" fmla="*/ 0 h 2270125"/>
                <a:gd name="T62" fmla="*/ 0 w 2689225"/>
                <a:gd name="T63" fmla="*/ 0 h 2270125"/>
                <a:gd name="T64" fmla="*/ 0 w 2689225"/>
                <a:gd name="T65" fmla="*/ 0 h 2270125"/>
                <a:gd name="T66" fmla="*/ 0 w 2689225"/>
                <a:gd name="T67" fmla="*/ 0 h 2270125"/>
                <a:gd name="T68" fmla="*/ 0 w 2689225"/>
                <a:gd name="T69" fmla="*/ 0 h 2270125"/>
                <a:gd name="T70" fmla="*/ 0 w 2689225"/>
                <a:gd name="T71" fmla="*/ 0 h 2270125"/>
                <a:gd name="T72" fmla="*/ 0 w 2689225"/>
                <a:gd name="T73" fmla="*/ 0 h 2270125"/>
                <a:gd name="T74" fmla="*/ 0 w 2689225"/>
                <a:gd name="T75" fmla="*/ 0 h 2270125"/>
                <a:gd name="T76" fmla="*/ 0 w 2689225"/>
                <a:gd name="T77" fmla="*/ 0 h 2270125"/>
                <a:gd name="T78" fmla="*/ 0 w 2689225"/>
                <a:gd name="T79" fmla="*/ 0 h 2270125"/>
                <a:gd name="T80" fmla="*/ 0 w 2689225"/>
                <a:gd name="T81" fmla="*/ 0 h 2270125"/>
                <a:gd name="T82" fmla="*/ 0 w 2689225"/>
                <a:gd name="T83" fmla="*/ 0 h 2270125"/>
                <a:gd name="T84" fmla="*/ 0 w 2689225"/>
                <a:gd name="T85" fmla="*/ 0 h 2270125"/>
                <a:gd name="T86" fmla="*/ 0 w 2689225"/>
                <a:gd name="T87" fmla="*/ 0 h 2270125"/>
                <a:gd name="T88" fmla="*/ 0 w 2689225"/>
                <a:gd name="T89" fmla="*/ 0 h 2270125"/>
                <a:gd name="T90" fmla="*/ 0 w 2689225"/>
                <a:gd name="T91" fmla="*/ 0 h 2270125"/>
                <a:gd name="T92" fmla="*/ 0 w 2689225"/>
                <a:gd name="T93" fmla="*/ 0 h 2270125"/>
                <a:gd name="T94" fmla="*/ 0 w 2689225"/>
                <a:gd name="T95" fmla="*/ 0 h 2270125"/>
                <a:gd name="T96" fmla="*/ 0 w 2689225"/>
                <a:gd name="T97" fmla="*/ 0 h 2270125"/>
                <a:gd name="T98" fmla="*/ 0 w 2689225"/>
                <a:gd name="T99" fmla="*/ 0 h 2270125"/>
                <a:gd name="T100" fmla="*/ 0 w 2689225"/>
                <a:gd name="T101" fmla="*/ 0 h 2270125"/>
                <a:gd name="T102" fmla="*/ 0 w 2689225"/>
                <a:gd name="T103" fmla="*/ 0 h 2270125"/>
                <a:gd name="T104" fmla="*/ 0 w 2689225"/>
                <a:gd name="T105" fmla="*/ 0 h 2270125"/>
                <a:gd name="T106" fmla="*/ 0 w 2689225"/>
                <a:gd name="T107" fmla="*/ 0 h 2270125"/>
                <a:gd name="T108" fmla="*/ 0 w 2689225"/>
                <a:gd name="T109" fmla="*/ 0 h 2270125"/>
                <a:gd name="T110" fmla="*/ 0 w 2689225"/>
                <a:gd name="T111" fmla="*/ 0 h 2270125"/>
                <a:gd name="T112" fmla="*/ 0 w 2689225"/>
                <a:gd name="T113" fmla="*/ 0 h 2270125"/>
                <a:gd name="T114" fmla="*/ 0 w 2689225"/>
                <a:gd name="T115" fmla="*/ 0 h 2270125"/>
                <a:gd name="T116" fmla="*/ 0 w 2689225"/>
                <a:gd name="T117" fmla="*/ 0 h 2270125"/>
                <a:gd name="T118" fmla="*/ 0 w 2689225"/>
                <a:gd name="T119" fmla="*/ 0 h 2270125"/>
                <a:gd name="T120" fmla="*/ 0 w 2689225"/>
                <a:gd name="T121" fmla="*/ 0 h 2270125"/>
                <a:gd name="T122" fmla="*/ 0 w 2689225"/>
                <a:gd name="T123" fmla="*/ 0 h 2270125"/>
                <a:gd name="T124" fmla="*/ 0 w 2689225"/>
                <a:gd name="T125" fmla="*/ 0 h 22701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89225" h="2270125">
                  <a:moveTo>
                    <a:pt x="1606830" y="1971675"/>
                  </a:moveTo>
                  <a:lnTo>
                    <a:pt x="1607785" y="1978660"/>
                  </a:lnTo>
                  <a:lnTo>
                    <a:pt x="1610335" y="1998345"/>
                  </a:lnTo>
                  <a:lnTo>
                    <a:pt x="1611928" y="2011680"/>
                  </a:lnTo>
                  <a:lnTo>
                    <a:pt x="1613202" y="2026920"/>
                  </a:lnTo>
                  <a:lnTo>
                    <a:pt x="1615114" y="2044065"/>
                  </a:lnTo>
                  <a:lnTo>
                    <a:pt x="1616389" y="2062163"/>
                  </a:lnTo>
                  <a:lnTo>
                    <a:pt x="1617345" y="2081213"/>
                  </a:lnTo>
                  <a:lnTo>
                    <a:pt x="1617663" y="2100580"/>
                  </a:lnTo>
                  <a:lnTo>
                    <a:pt x="1617663" y="2119948"/>
                  </a:lnTo>
                  <a:lnTo>
                    <a:pt x="1617026" y="2138998"/>
                  </a:lnTo>
                  <a:lnTo>
                    <a:pt x="1616389" y="2148523"/>
                  </a:lnTo>
                  <a:lnTo>
                    <a:pt x="1615433" y="2157413"/>
                  </a:lnTo>
                  <a:lnTo>
                    <a:pt x="1614477" y="2166303"/>
                  </a:lnTo>
                  <a:lnTo>
                    <a:pt x="1612884" y="2174875"/>
                  </a:lnTo>
                  <a:lnTo>
                    <a:pt x="1611290" y="2183130"/>
                  </a:lnTo>
                  <a:lnTo>
                    <a:pt x="1609379" y="2190750"/>
                  </a:lnTo>
                  <a:lnTo>
                    <a:pt x="1607467" y="2198370"/>
                  </a:lnTo>
                  <a:lnTo>
                    <a:pt x="1604918" y="2205038"/>
                  </a:lnTo>
                  <a:lnTo>
                    <a:pt x="1602369" y="2211388"/>
                  </a:lnTo>
                  <a:lnTo>
                    <a:pt x="1599182" y="2217103"/>
                  </a:lnTo>
                  <a:lnTo>
                    <a:pt x="1596314" y="2222818"/>
                  </a:lnTo>
                  <a:lnTo>
                    <a:pt x="1593128" y="2227898"/>
                  </a:lnTo>
                  <a:lnTo>
                    <a:pt x="1589623" y="2232978"/>
                  </a:lnTo>
                  <a:lnTo>
                    <a:pt x="1586437" y="2237423"/>
                  </a:lnTo>
                  <a:lnTo>
                    <a:pt x="1582932" y="2241868"/>
                  </a:lnTo>
                  <a:lnTo>
                    <a:pt x="1579108" y="2245360"/>
                  </a:lnTo>
                  <a:lnTo>
                    <a:pt x="1575284" y="2248853"/>
                  </a:lnTo>
                  <a:lnTo>
                    <a:pt x="1571461" y="2252028"/>
                  </a:lnTo>
                  <a:lnTo>
                    <a:pt x="1567637" y="2255203"/>
                  </a:lnTo>
                  <a:lnTo>
                    <a:pt x="1563495" y="2257743"/>
                  </a:lnTo>
                  <a:lnTo>
                    <a:pt x="1559671" y="2259965"/>
                  </a:lnTo>
                  <a:lnTo>
                    <a:pt x="1555529" y="2261870"/>
                  </a:lnTo>
                  <a:lnTo>
                    <a:pt x="1551387" y="2263458"/>
                  </a:lnTo>
                  <a:lnTo>
                    <a:pt x="1547244" y="2265363"/>
                  </a:lnTo>
                  <a:lnTo>
                    <a:pt x="1543421" y="2266633"/>
                  </a:lnTo>
                  <a:lnTo>
                    <a:pt x="1538960" y="2267903"/>
                  </a:lnTo>
                  <a:lnTo>
                    <a:pt x="1531312" y="2269173"/>
                  </a:lnTo>
                  <a:lnTo>
                    <a:pt x="1523346" y="2270125"/>
                  </a:lnTo>
                  <a:lnTo>
                    <a:pt x="1515699" y="2270125"/>
                  </a:lnTo>
                  <a:lnTo>
                    <a:pt x="1508689" y="2269490"/>
                  </a:lnTo>
                  <a:lnTo>
                    <a:pt x="1501998" y="2268538"/>
                  </a:lnTo>
                  <a:lnTo>
                    <a:pt x="1496262" y="2267268"/>
                  </a:lnTo>
                  <a:lnTo>
                    <a:pt x="1490845" y="2265680"/>
                  </a:lnTo>
                  <a:lnTo>
                    <a:pt x="1486066" y="2263140"/>
                  </a:lnTo>
                  <a:lnTo>
                    <a:pt x="1480330" y="2260283"/>
                  </a:lnTo>
                  <a:lnTo>
                    <a:pt x="1475232" y="2256473"/>
                  </a:lnTo>
                  <a:lnTo>
                    <a:pt x="1469497" y="2252028"/>
                  </a:lnTo>
                  <a:lnTo>
                    <a:pt x="1464080" y="2246948"/>
                  </a:lnTo>
                  <a:lnTo>
                    <a:pt x="1458663" y="2241233"/>
                  </a:lnTo>
                  <a:lnTo>
                    <a:pt x="1454202" y="2234565"/>
                  </a:lnTo>
                  <a:lnTo>
                    <a:pt x="1451971" y="2231073"/>
                  </a:lnTo>
                  <a:lnTo>
                    <a:pt x="1450060" y="2226945"/>
                  </a:lnTo>
                  <a:lnTo>
                    <a:pt x="1447829" y="2223135"/>
                  </a:lnTo>
                  <a:lnTo>
                    <a:pt x="1445917" y="2219325"/>
                  </a:lnTo>
                  <a:lnTo>
                    <a:pt x="1444324" y="2214880"/>
                  </a:lnTo>
                  <a:lnTo>
                    <a:pt x="1443050" y="2210435"/>
                  </a:lnTo>
                  <a:lnTo>
                    <a:pt x="1442094" y="2205990"/>
                  </a:lnTo>
                  <a:lnTo>
                    <a:pt x="1441138" y="2200910"/>
                  </a:lnTo>
                  <a:lnTo>
                    <a:pt x="1440501" y="2196148"/>
                  </a:lnTo>
                  <a:lnTo>
                    <a:pt x="1440182" y="2190750"/>
                  </a:lnTo>
                  <a:lnTo>
                    <a:pt x="1439863" y="2185670"/>
                  </a:lnTo>
                  <a:lnTo>
                    <a:pt x="1440182" y="2179955"/>
                  </a:lnTo>
                  <a:lnTo>
                    <a:pt x="1440819" y="2174558"/>
                  </a:lnTo>
                  <a:lnTo>
                    <a:pt x="1441456" y="2168525"/>
                  </a:lnTo>
                  <a:lnTo>
                    <a:pt x="1442731" y="2162810"/>
                  </a:lnTo>
                  <a:lnTo>
                    <a:pt x="1444324" y="2156460"/>
                  </a:lnTo>
                  <a:lnTo>
                    <a:pt x="1446236" y="2150428"/>
                  </a:lnTo>
                  <a:lnTo>
                    <a:pt x="1448785" y="2143760"/>
                  </a:lnTo>
                  <a:lnTo>
                    <a:pt x="1451653" y="2137410"/>
                  </a:lnTo>
                  <a:lnTo>
                    <a:pt x="1455158" y="2130425"/>
                  </a:lnTo>
                  <a:lnTo>
                    <a:pt x="1458982" y="2123758"/>
                  </a:lnTo>
                  <a:lnTo>
                    <a:pt x="1463442" y="2116455"/>
                  </a:lnTo>
                  <a:lnTo>
                    <a:pt x="1468222" y="2109153"/>
                  </a:lnTo>
                  <a:lnTo>
                    <a:pt x="1473639" y="2102168"/>
                  </a:lnTo>
                  <a:lnTo>
                    <a:pt x="1479056" y="2094865"/>
                  </a:lnTo>
                  <a:lnTo>
                    <a:pt x="1485110" y="2087245"/>
                  </a:lnTo>
                  <a:lnTo>
                    <a:pt x="1497855" y="2072958"/>
                  </a:lnTo>
                  <a:lnTo>
                    <a:pt x="1510920" y="2058670"/>
                  </a:lnTo>
                  <a:lnTo>
                    <a:pt x="1524621" y="2044700"/>
                  </a:lnTo>
                  <a:lnTo>
                    <a:pt x="1538004" y="2031683"/>
                  </a:lnTo>
                  <a:lnTo>
                    <a:pt x="1551387" y="2019300"/>
                  </a:lnTo>
                  <a:lnTo>
                    <a:pt x="1564132" y="2007870"/>
                  </a:lnTo>
                  <a:lnTo>
                    <a:pt x="1575603" y="1997393"/>
                  </a:lnTo>
                  <a:lnTo>
                    <a:pt x="1586118" y="1988820"/>
                  </a:lnTo>
                  <a:lnTo>
                    <a:pt x="1601094" y="1976120"/>
                  </a:lnTo>
                  <a:lnTo>
                    <a:pt x="1606830" y="1971675"/>
                  </a:lnTo>
                  <a:close/>
                  <a:moveTo>
                    <a:pt x="771881" y="1738313"/>
                  </a:moveTo>
                  <a:lnTo>
                    <a:pt x="772831" y="1744952"/>
                  </a:lnTo>
                  <a:lnTo>
                    <a:pt x="775361" y="1764554"/>
                  </a:lnTo>
                  <a:lnTo>
                    <a:pt x="776943" y="1777832"/>
                  </a:lnTo>
                  <a:lnTo>
                    <a:pt x="778841" y="1793007"/>
                  </a:lnTo>
                  <a:lnTo>
                    <a:pt x="780107" y="1810079"/>
                  </a:lnTo>
                  <a:lnTo>
                    <a:pt x="781372" y="1828099"/>
                  </a:lnTo>
                  <a:lnTo>
                    <a:pt x="782321" y="1847068"/>
                  </a:lnTo>
                  <a:lnTo>
                    <a:pt x="782638" y="1866669"/>
                  </a:lnTo>
                  <a:lnTo>
                    <a:pt x="782638" y="1885638"/>
                  </a:lnTo>
                  <a:lnTo>
                    <a:pt x="782005" y="1904923"/>
                  </a:lnTo>
                  <a:lnTo>
                    <a:pt x="781372" y="1914408"/>
                  </a:lnTo>
                  <a:lnTo>
                    <a:pt x="780423" y="1922944"/>
                  </a:lnTo>
                  <a:lnTo>
                    <a:pt x="779474" y="1932112"/>
                  </a:lnTo>
                  <a:lnTo>
                    <a:pt x="778209" y="1940648"/>
                  </a:lnTo>
                  <a:lnTo>
                    <a:pt x="776311" y="1948868"/>
                  </a:lnTo>
                  <a:lnTo>
                    <a:pt x="774412" y="1956455"/>
                  </a:lnTo>
                  <a:lnTo>
                    <a:pt x="772514" y="1963727"/>
                  </a:lnTo>
                  <a:lnTo>
                    <a:pt x="769983" y="1970682"/>
                  </a:lnTo>
                  <a:lnTo>
                    <a:pt x="767452" y="1977005"/>
                  </a:lnTo>
                  <a:lnTo>
                    <a:pt x="764289" y="1983012"/>
                  </a:lnTo>
                  <a:lnTo>
                    <a:pt x="761442" y="1988386"/>
                  </a:lnTo>
                  <a:lnTo>
                    <a:pt x="758278" y="1993445"/>
                  </a:lnTo>
                  <a:lnTo>
                    <a:pt x="755114" y="1998503"/>
                  </a:lnTo>
                  <a:lnTo>
                    <a:pt x="751634" y="2002613"/>
                  </a:lnTo>
                  <a:lnTo>
                    <a:pt x="748154" y="2007039"/>
                  </a:lnTo>
                  <a:lnTo>
                    <a:pt x="744358" y="2010833"/>
                  </a:lnTo>
                  <a:lnTo>
                    <a:pt x="740562" y="2013994"/>
                  </a:lnTo>
                  <a:lnTo>
                    <a:pt x="736765" y="2017472"/>
                  </a:lnTo>
                  <a:lnTo>
                    <a:pt x="732969" y="2020317"/>
                  </a:lnTo>
                  <a:lnTo>
                    <a:pt x="728856" y="2022846"/>
                  </a:lnTo>
                  <a:lnTo>
                    <a:pt x="725060" y="2025059"/>
                  </a:lnTo>
                  <a:lnTo>
                    <a:pt x="720947" y="2026956"/>
                  </a:lnTo>
                  <a:lnTo>
                    <a:pt x="716835" y="2029169"/>
                  </a:lnTo>
                  <a:lnTo>
                    <a:pt x="712722" y="2030750"/>
                  </a:lnTo>
                  <a:lnTo>
                    <a:pt x="708926" y="2032015"/>
                  </a:lnTo>
                  <a:lnTo>
                    <a:pt x="704497" y="2032963"/>
                  </a:lnTo>
                  <a:lnTo>
                    <a:pt x="696904" y="2034544"/>
                  </a:lnTo>
                  <a:lnTo>
                    <a:pt x="688995" y="2035176"/>
                  </a:lnTo>
                  <a:lnTo>
                    <a:pt x="681402" y="2035176"/>
                  </a:lnTo>
                  <a:lnTo>
                    <a:pt x="674442" y="2034860"/>
                  </a:lnTo>
                  <a:lnTo>
                    <a:pt x="667799" y="2033912"/>
                  </a:lnTo>
                  <a:lnTo>
                    <a:pt x="662104" y="2032331"/>
                  </a:lnTo>
                  <a:lnTo>
                    <a:pt x="656726" y="2030750"/>
                  </a:lnTo>
                  <a:lnTo>
                    <a:pt x="651981" y="2028221"/>
                  </a:lnTo>
                  <a:lnTo>
                    <a:pt x="646603" y="2025376"/>
                  </a:lnTo>
                  <a:lnTo>
                    <a:pt x="641224" y="2021898"/>
                  </a:lnTo>
                  <a:lnTo>
                    <a:pt x="635530" y="2017472"/>
                  </a:lnTo>
                  <a:lnTo>
                    <a:pt x="630152" y="2012097"/>
                  </a:lnTo>
                  <a:lnTo>
                    <a:pt x="625090" y="2006407"/>
                  </a:lnTo>
                  <a:lnTo>
                    <a:pt x="620345" y="1999768"/>
                  </a:lnTo>
                  <a:lnTo>
                    <a:pt x="618130" y="1996290"/>
                  </a:lnTo>
                  <a:lnTo>
                    <a:pt x="616232" y="1992496"/>
                  </a:lnTo>
                  <a:lnTo>
                    <a:pt x="614334" y="1988702"/>
                  </a:lnTo>
                  <a:lnTo>
                    <a:pt x="612119" y="1984593"/>
                  </a:lnTo>
                  <a:lnTo>
                    <a:pt x="610537" y="1980166"/>
                  </a:lnTo>
                  <a:lnTo>
                    <a:pt x="609272" y="1975740"/>
                  </a:lnTo>
                  <a:lnTo>
                    <a:pt x="608323" y="1971314"/>
                  </a:lnTo>
                  <a:lnTo>
                    <a:pt x="607374" y="1966572"/>
                  </a:lnTo>
                  <a:lnTo>
                    <a:pt x="606741" y="1961830"/>
                  </a:lnTo>
                  <a:lnTo>
                    <a:pt x="606425" y="1956455"/>
                  </a:lnTo>
                  <a:lnTo>
                    <a:pt x="606425" y="1951397"/>
                  </a:lnTo>
                  <a:lnTo>
                    <a:pt x="606425" y="1945706"/>
                  </a:lnTo>
                  <a:lnTo>
                    <a:pt x="607057" y="1940332"/>
                  </a:lnTo>
                  <a:lnTo>
                    <a:pt x="608007" y="1934325"/>
                  </a:lnTo>
                  <a:lnTo>
                    <a:pt x="608956" y="1928634"/>
                  </a:lnTo>
                  <a:lnTo>
                    <a:pt x="610537" y="1922311"/>
                  </a:lnTo>
                  <a:lnTo>
                    <a:pt x="612436" y="1916305"/>
                  </a:lnTo>
                  <a:lnTo>
                    <a:pt x="614966" y="1909665"/>
                  </a:lnTo>
                  <a:lnTo>
                    <a:pt x="617814" y="1903026"/>
                  </a:lnTo>
                  <a:lnTo>
                    <a:pt x="621294" y="1896071"/>
                  </a:lnTo>
                  <a:lnTo>
                    <a:pt x="625090" y="1889432"/>
                  </a:lnTo>
                  <a:lnTo>
                    <a:pt x="629519" y="1882161"/>
                  </a:lnTo>
                  <a:lnTo>
                    <a:pt x="634265" y="1875205"/>
                  </a:lnTo>
                  <a:lnTo>
                    <a:pt x="639643" y="1867934"/>
                  </a:lnTo>
                  <a:lnTo>
                    <a:pt x="645021" y="1860663"/>
                  </a:lnTo>
                  <a:lnTo>
                    <a:pt x="651032" y="1853707"/>
                  </a:lnTo>
                  <a:lnTo>
                    <a:pt x="663686" y="1838848"/>
                  </a:lnTo>
                  <a:lnTo>
                    <a:pt x="676657" y="1824622"/>
                  </a:lnTo>
                  <a:lnTo>
                    <a:pt x="690260" y="1811027"/>
                  </a:lnTo>
                  <a:lnTo>
                    <a:pt x="703548" y="1797749"/>
                  </a:lnTo>
                  <a:lnTo>
                    <a:pt x="716835" y="1785419"/>
                  </a:lnTo>
                  <a:lnTo>
                    <a:pt x="729489" y="1774038"/>
                  </a:lnTo>
                  <a:lnTo>
                    <a:pt x="740878" y="1763921"/>
                  </a:lnTo>
                  <a:lnTo>
                    <a:pt x="751318" y="1755069"/>
                  </a:lnTo>
                  <a:lnTo>
                    <a:pt x="766503" y="1742423"/>
                  </a:lnTo>
                  <a:lnTo>
                    <a:pt x="771881" y="1738313"/>
                  </a:lnTo>
                  <a:close/>
                  <a:moveTo>
                    <a:pt x="2159280" y="1673225"/>
                  </a:moveTo>
                  <a:lnTo>
                    <a:pt x="2160235" y="1680520"/>
                  </a:lnTo>
                  <a:lnTo>
                    <a:pt x="2162785" y="1699867"/>
                  </a:lnTo>
                  <a:lnTo>
                    <a:pt x="2164378" y="1713505"/>
                  </a:lnTo>
                  <a:lnTo>
                    <a:pt x="2165971" y="1728729"/>
                  </a:lnTo>
                  <a:lnTo>
                    <a:pt x="2167564" y="1745538"/>
                  </a:lnTo>
                  <a:lnTo>
                    <a:pt x="2168839" y="1763934"/>
                  </a:lnTo>
                  <a:lnTo>
                    <a:pt x="2169476" y="1782646"/>
                  </a:lnTo>
                  <a:lnTo>
                    <a:pt x="2170113" y="1801993"/>
                  </a:lnTo>
                  <a:lnTo>
                    <a:pt x="2170113" y="1821657"/>
                  </a:lnTo>
                  <a:lnTo>
                    <a:pt x="2169157" y="1840687"/>
                  </a:lnTo>
                  <a:lnTo>
                    <a:pt x="2168520" y="1849885"/>
                  </a:lnTo>
                  <a:lnTo>
                    <a:pt x="2167883" y="1859083"/>
                  </a:lnTo>
                  <a:lnTo>
                    <a:pt x="2166608" y="1867963"/>
                  </a:lnTo>
                  <a:lnTo>
                    <a:pt x="2165015" y="1876526"/>
                  </a:lnTo>
                  <a:lnTo>
                    <a:pt x="2163740" y="1884773"/>
                  </a:lnTo>
                  <a:lnTo>
                    <a:pt x="2161829" y="1892385"/>
                  </a:lnTo>
                  <a:lnTo>
                    <a:pt x="2159598" y="1899679"/>
                  </a:lnTo>
                  <a:lnTo>
                    <a:pt x="2157368" y="1906657"/>
                  </a:lnTo>
                  <a:lnTo>
                    <a:pt x="2154819" y="1913000"/>
                  </a:lnTo>
                  <a:lnTo>
                    <a:pt x="2151632" y="1918709"/>
                  </a:lnTo>
                  <a:lnTo>
                    <a:pt x="2148764" y="1924735"/>
                  </a:lnTo>
                  <a:lnTo>
                    <a:pt x="2145578" y="1929493"/>
                  </a:lnTo>
                  <a:lnTo>
                    <a:pt x="2142392" y="1934250"/>
                  </a:lnTo>
                  <a:lnTo>
                    <a:pt x="2138568" y="1939007"/>
                  </a:lnTo>
                  <a:lnTo>
                    <a:pt x="2135063" y="1943131"/>
                  </a:lnTo>
                  <a:lnTo>
                    <a:pt x="2131558" y="1946619"/>
                  </a:lnTo>
                  <a:lnTo>
                    <a:pt x="2127734" y="1950425"/>
                  </a:lnTo>
                  <a:lnTo>
                    <a:pt x="2123911" y="1953597"/>
                  </a:lnTo>
                  <a:lnTo>
                    <a:pt x="2120087" y="1956451"/>
                  </a:lnTo>
                  <a:lnTo>
                    <a:pt x="2115945" y="1959306"/>
                  </a:lnTo>
                  <a:lnTo>
                    <a:pt x="2111802" y="1961526"/>
                  </a:lnTo>
                  <a:lnTo>
                    <a:pt x="2107979" y="1963429"/>
                  </a:lnTo>
                  <a:lnTo>
                    <a:pt x="2103518" y="1965015"/>
                  </a:lnTo>
                  <a:lnTo>
                    <a:pt x="2099694" y="1966601"/>
                  </a:lnTo>
                  <a:lnTo>
                    <a:pt x="2095552" y="1967869"/>
                  </a:lnTo>
                  <a:lnTo>
                    <a:pt x="2091410" y="1969138"/>
                  </a:lnTo>
                  <a:lnTo>
                    <a:pt x="2083762" y="1970407"/>
                  </a:lnTo>
                  <a:lnTo>
                    <a:pt x="2075796" y="1971675"/>
                  </a:lnTo>
                  <a:lnTo>
                    <a:pt x="2068149" y="1971675"/>
                  </a:lnTo>
                  <a:lnTo>
                    <a:pt x="2061139" y="1971358"/>
                  </a:lnTo>
                  <a:lnTo>
                    <a:pt x="2054448" y="1969772"/>
                  </a:lnTo>
                  <a:lnTo>
                    <a:pt x="2048712" y="1968504"/>
                  </a:lnTo>
                  <a:lnTo>
                    <a:pt x="2043295" y="1966918"/>
                  </a:lnTo>
                  <a:lnTo>
                    <a:pt x="2038197" y="1964698"/>
                  </a:lnTo>
                  <a:lnTo>
                    <a:pt x="2032780" y="1961843"/>
                  </a:lnTo>
                  <a:lnTo>
                    <a:pt x="2027363" y="1957720"/>
                  </a:lnTo>
                  <a:lnTo>
                    <a:pt x="2021947" y="1953597"/>
                  </a:lnTo>
                  <a:lnTo>
                    <a:pt x="2016530" y="1948522"/>
                  </a:lnTo>
                  <a:lnTo>
                    <a:pt x="2011113" y="1942496"/>
                  </a:lnTo>
                  <a:lnTo>
                    <a:pt x="2006333" y="1935836"/>
                  </a:lnTo>
                  <a:lnTo>
                    <a:pt x="2004421" y="1932347"/>
                  </a:lnTo>
                  <a:lnTo>
                    <a:pt x="2002191" y="1928541"/>
                  </a:lnTo>
                  <a:lnTo>
                    <a:pt x="1999961" y="1924735"/>
                  </a:lnTo>
                  <a:lnTo>
                    <a:pt x="1998367" y="1920612"/>
                  </a:lnTo>
                  <a:lnTo>
                    <a:pt x="1996774" y="1916489"/>
                  </a:lnTo>
                  <a:lnTo>
                    <a:pt x="1995500" y="1911732"/>
                  </a:lnTo>
                  <a:lnTo>
                    <a:pt x="1994544" y="1907291"/>
                  </a:lnTo>
                  <a:lnTo>
                    <a:pt x="1993588" y="1902534"/>
                  </a:lnTo>
                  <a:lnTo>
                    <a:pt x="1992951" y="1897459"/>
                  </a:lnTo>
                  <a:lnTo>
                    <a:pt x="1992632" y="1892385"/>
                  </a:lnTo>
                  <a:lnTo>
                    <a:pt x="1992313" y="1886993"/>
                  </a:lnTo>
                  <a:lnTo>
                    <a:pt x="1992632" y="1881601"/>
                  </a:lnTo>
                  <a:lnTo>
                    <a:pt x="1993269" y="1875892"/>
                  </a:lnTo>
                  <a:lnTo>
                    <a:pt x="1993906" y="1870183"/>
                  </a:lnTo>
                  <a:lnTo>
                    <a:pt x="1995181" y="1864157"/>
                  </a:lnTo>
                  <a:lnTo>
                    <a:pt x="1996774" y="1858131"/>
                  </a:lnTo>
                  <a:lnTo>
                    <a:pt x="1998686" y="1851788"/>
                  </a:lnTo>
                  <a:lnTo>
                    <a:pt x="2001235" y="1845445"/>
                  </a:lnTo>
                  <a:lnTo>
                    <a:pt x="2004103" y="1838784"/>
                  </a:lnTo>
                  <a:lnTo>
                    <a:pt x="2007289" y="1832124"/>
                  </a:lnTo>
                  <a:lnTo>
                    <a:pt x="2011432" y="1825146"/>
                  </a:lnTo>
                  <a:lnTo>
                    <a:pt x="2015892" y="1817851"/>
                  </a:lnTo>
                  <a:lnTo>
                    <a:pt x="2020672" y="1810874"/>
                  </a:lnTo>
                  <a:lnTo>
                    <a:pt x="2026089" y="1803579"/>
                  </a:lnTo>
                  <a:lnTo>
                    <a:pt x="2031506" y="1796601"/>
                  </a:lnTo>
                  <a:lnTo>
                    <a:pt x="2037560" y="1788990"/>
                  </a:lnTo>
                  <a:lnTo>
                    <a:pt x="2049987" y="1774717"/>
                  </a:lnTo>
                  <a:lnTo>
                    <a:pt x="2063370" y="1760445"/>
                  </a:lnTo>
                  <a:lnTo>
                    <a:pt x="2076752" y="1746490"/>
                  </a:lnTo>
                  <a:lnTo>
                    <a:pt x="2090454" y="1733169"/>
                  </a:lnTo>
                  <a:lnTo>
                    <a:pt x="2103837" y="1720800"/>
                  </a:lnTo>
                  <a:lnTo>
                    <a:pt x="2116263" y="1709382"/>
                  </a:lnTo>
                  <a:lnTo>
                    <a:pt x="2128053" y="1699233"/>
                  </a:lnTo>
                  <a:lnTo>
                    <a:pt x="2138249" y="1690669"/>
                  </a:lnTo>
                  <a:lnTo>
                    <a:pt x="2153863" y="1677983"/>
                  </a:lnTo>
                  <a:lnTo>
                    <a:pt x="2159280" y="1673225"/>
                  </a:lnTo>
                  <a:close/>
                  <a:moveTo>
                    <a:pt x="1206876" y="1477963"/>
                  </a:moveTo>
                  <a:lnTo>
                    <a:pt x="1207823" y="1484948"/>
                  </a:lnTo>
                  <a:lnTo>
                    <a:pt x="1210350" y="1504633"/>
                  </a:lnTo>
                  <a:lnTo>
                    <a:pt x="1211929" y="1517968"/>
                  </a:lnTo>
                  <a:lnTo>
                    <a:pt x="1213508" y="1533208"/>
                  </a:lnTo>
                  <a:lnTo>
                    <a:pt x="1215087" y="1550353"/>
                  </a:lnTo>
                  <a:lnTo>
                    <a:pt x="1216350" y="1568133"/>
                  </a:lnTo>
                  <a:lnTo>
                    <a:pt x="1216982" y="1587501"/>
                  </a:lnTo>
                  <a:lnTo>
                    <a:pt x="1217613" y="1606868"/>
                  </a:lnTo>
                  <a:lnTo>
                    <a:pt x="1217613" y="1626236"/>
                  </a:lnTo>
                  <a:lnTo>
                    <a:pt x="1216666" y="1645286"/>
                  </a:lnTo>
                  <a:lnTo>
                    <a:pt x="1216034" y="1654811"/>
                  </a:lnTo>
                  <a:lnTo>
                    <a:pt x="1215403" y="1663701"/>
                  </a:lnTo>
                  <a:lnTo>
                    <a:pt x="1214455" y="1672591"/>
                  </a:lnTo>
                  <a:lnTo>
                    <a:pt x="1212876" y="1681163"/>
                  </a:lnTo>
                  <a:lnTo>
                    <a:pt x="1211297" y="1689418"/>
                  </a:lnTo>
                  <a:lnTo>
                    <a:pt x="1209402" y="1697038"/>
                  </a:lnTo>
                  <a:lnTo>
                    <a:pt x="1207192" y="1704658"/>
                  </a:lnTo>
                  <a:lnTo>
                    <a:pt x="1204981" y="1711326"/>
                  </a:lnTo>
                  <a:lnTo>
                    <a:pt x="1202455" y="1717676"/>
                  </a:lnTo>
                  <a:lnTo>
                    <a:pt x="1199297" y="1723708"/>
                  </a:lnTo>
                  <a:lnTo>
                    <a:pt x="1196455" y="1729106"/>
                  </a:lnTo>
                  <a:lnTo>
                    <a:pt x="1193297" y="1734186"/>
                  </a:lnTo>
                  <a:lnTo>
                    <a:pt x="1190139" y="1739266"/>
                  </a:lnTo>
                  <a:lnTo>
                    <a:pt x="1186349" y="1743711"/>
                  </a:lnTo>
                  <a:lnTo>
                    <a:pt x="1182875" y="1748156"/>
                  </a:lnTo>
                  <a:lnTo>
                    <a:pt x="1179402" y="1751648"/>
                  </a:lnTo>
                  <a:lnTo>
                    <a:pt x="1175612" y="1755141"/>
                  </a:lnTo>
                  <a:lnTo>
                    <a:pt x="1171823" y="1758316"/>
                  </a:lnTo>
                  <a:lnTo>
                    <a:pt x="1168033" y="1761173"/>
                  </a:lnTo>
                  <a:lnTo>
                    <a:pt x="1163928" y="1763713"/>
                  </a:lnTo>
                  <a:lnTo>
                    <a:pt x="1159822" y="1766253"/>
                  </a:lnTo>
                  <a:lnTo>
                    <a:pt x="1156033" y="1768158"/>
                  </a:lnTo>
                  <a:lnTo>
                    <a:pt x="1151928" y="1769746"/>
                  </a:lnTo>
                  <a:lnTo>
                    <a:pt x="1147822" y="1771651"/>
                  </a:lnTo>
                  <a:lnTo>
                    <a:pt x="1144033" y="1772921"/>
                  </a:lnTo>
                  <a:lnTo>
                    <a:pt x="1139612" y="1773873"/>
                  </a:lnTo>
                  <a:lnTo>
                    <a:pt x="1132033" y="1775461"/>
                  </a:lnTo>
                  <a:lnTo>
                    <a:pt x="1124138" y="1776413"/>
                  </a:lnTo>
                  <a:lnTo>
                    <a:pt x="1116559" y="1776413"/>
                  </a:lnTo>
                  <a:lnTo>
                    <a:pt x="1109611" y="1775778"/>
                  </a:lnTo>
                  <a:lnTo>
                    <a:pt x="1102980" y="1774826"/>
                  </a:lnTo>
                  <a:lnTo>
                    <a:pt x="1097295" y="1773556"/>
                  </a:lnTo>
                  <a:lnTo>
                    <a:pt x="1091927" y="1771968"/>
                  </a:lnTo>
                  <a:lnTo>
                    <a:pt x="1087190" y="1769428"/>
                  </a:lnTo>
                  <a:lnTo>
                    <a:pt x="1081506" y="1766253"/>
                  </a:lnTo>
                  <a:lnTo>
                    <a:pt x="1076453" y="1762761"/>
                  </a:lnTo>
                  <a:lnTo>
                    <a:pt x="1070769" y="1757998"/>
                  </a:lnTo>
                  <a:lnTo>
                    <a:pt x="1065400" y="1753236"/>
                  </a:lnTo>
                  <a:lnTo>
                    <a:pt x="1060032" y="1747521"/>
                  </a:lnTo>
                  <a:lnTo>
                    <a:pt x="1055610" y="1740536"/>
                  </a:lnTo>
                  <a:lnTo>
                    <a:pt x="1053400" y="1737043"/>
                  </a:lnTo>
                  <a:lnTo>
                    <a:pt x="1051189" y="1733233"/>
                  </a:lnTo>
                  <a:lnTo>
                    <a:pt x="1049295" y="1729423"/>
                  </a:lnTo>
                  <a:lnTo>
                    <a:pt x="1047400" y="1725613"/>
                  </a:lnTo>
                  <a:lnTo>
                    <a:pt x="1045821" y="1721168"/>
                  </a:lnTo>
                  <a:lnTo>
                    <a:pt x="1044558" y="1716723"/>
                  </a:lnTo>
                  <a:lnTo>
                    <a:pt x="1043610" y="1712278"/>
                  </a:lnTo>
                  <a:lnTo>
                    <a:pt x="1042663" y="1707198"/>
                  </a:lnTo>
                  <a:lnTo>
                    <a:pt x="1042031" y="1702436"/>
                  </a:lnTo>
                  <a:lnTo>
                    <a:pt x="1041716" y="1697038"/>
                  </a:lnTo>
                  <a:lnTo>
                    <a:pt x="1041400" y="1691958"/>
                  </a:lnTo>
                  <a:lnTo>
                    <a:pt x="1041716" y="1686243"/>
                  </a:lnTo>
                  <a:lnTo>
                    <a:pt x="1042347" y="1680846"/>
                  </a:lnTo>
                  <a:lnTo>
                    <a:pt x="1042979" y="1674813"/>
                  </a:lnTo>
                  <a:lnTo>
                    <a:pt x="1044242" y="1669098"/>
                  </a:lnTo>
                  <a:lnTo>
                    <a:pt x="1045821" y="1662748"/>
                  </a:lnTo>
                  <a:lnTo>
                    <a:pt x="1047716" y="1656716"/>
                  </a:lnTo>
                  <a:lnTo>
                    <a:pt x="1050242" y="1650048"/>
                  </a:lnTo>
                  <a:lnTo>
                    <a:pt x="1053084" y="1643698"/>
                  </a:lnTo>
                  <a:lnTo>
                    <a:pt x="1056242" y="1636713"/>
                  </a:lnTo>
                  <a:lnTo>
                    <a:pt x="1060347" y="1630046"/>
                  </a:lnTo>
                  <a:lnTo>
                    <a:pt x="1064769" y="1622743"/>
                  </a:lnTo>
                  <a:lnTo>
                    <a:pt x="1069505" y="1615441"/>
                  </a:lnTo>
                  <a:lnTo>
                    <a:pt x="1074874" y="1608456"/>
                  </a:lnTo>
                  <a:lnTo>
                    <a:pt x="1080242" y="1601153"/>
                  </a:lnTo>
                  <a:lnTo>
                    <a:pt x="1086242" y="1593533"/>
                  </a:lnTo>
                  <a:lnTo>
                    <a:pt x="1098558" y="1579246"/>
                  </a:lnTo>
                  <a:lnTo>
                    <a:pt x="1111822" y="1564958"/>
                  </a:lnTo>
                  <a:lnTo>
                    <a:pt x="1125401" y="1550988"/>
                  </a:lnTo>
                  <a:lnTo>
                    <a:pt x="1138664" y="1537971"/>
                  </a:lnTo>
                  <a:lnTo>
                    <a:pt x="1151928" y="1525588"/>
                  </a:lnTo>
                  <a:lnTo>
                    <a:pt x="1164244" y="1514158"/>
                  </a:lnTo>
                  <a:lnTo>
                    <a:pt x="1175928" y="1503681"/>
                  </a:lnTo>
                  <a:lnTo>
                    <a:pt x="1186033" y="1494791"/>
                  </a:lnTo>
                  <a:lnTo>
                    <a:pt x="1201507" y="1482408"/>
                  </a:lnTo>
                  <a:lnTo>
                    <a:pt x="1206876" y="1477963"/>
                  </a:lnTo>
                  <a:close/>
                  <a:moveTo>
                    <a:pt x="1732261" y="1328738"/>
                  </a:moveTo>
                  <a:lnTo>
                    <a:pt x="1733215" y="1335731"/>
                  </a:lnTo>
                  <a:lnTo>
                    <a:pt x="1735760" y="1355119"/>
                  </a:lnTo>
                  <a:lnTo>
                    <a:pt x="1737350" y="1368468"/>
                  </a:lnTo>
                  <a:lnTo>
                    <a:pt x="1738622" y="1384042"/>
                  </a:lnTo>
                  <a:lnTo>
                    <a:pt x="1740213" y="1400888"/>
                  </a:lnTo>
                  <a:lnTo>
                    <a:pt x="1741485" y="1419322"/>
                  </a:lnTo>
                  <a:lnTo>
                    <a:pt x="1742757" y="1438075"/>
                  </a:lnTo>
                  <a:lnTo>
                    <a:pt x="1743075" y="1457463"/>
                  </a:lnTo>
                  <a:lnTo>
                    <a:pt x="1743075" y="1477169"/>
                  </a:lnTo>
                  <a:lnTo>
                    <a:pt x="1742121" y="1496239"/>
                  </a:lnTo>
                  <a:lnTo>
                    <a:pt x="1741485" y="1505774"/>
                  </a:lnTo>
                  <a:lnTo>
                    <a:pt x="1740531" y="1514674"/>
                  </a:lnTo>
                  <a:lnTo>
                    <a:pt x="1739576" y="1523573"/>
                  </a:lnTo>
                  <a:lnTo>
                    <a:pt x="1738304" y="1532155"/>
                  </a:lnTo>
                  <a:lnTo>
                    <a:pt x="1736714" y="1540418"/>
                  </a:lnTo>
                  <a:lnTo>
                    <a:pt x="1734805" y="1548364"/>
                  </a:lnTo>
                  <a:lnTo>
                    <a:pt x="1732897" y="1555357"/>
                  </a:lnTo>
                  <a:lnTo>
                    <a:pt x="1730034" y="1562349"/>
                  </a:lnTo>
                  <a:lnTo>
                    <a:pt x="1727490" y="1568706"/>
                  </a:lnTo>
                  <a:lnTo>
                    <a:pt x="1724627" y="1574745"/>
                  </a:lnTo>
                  <a:lnTo>
                    <a:pt x="1721765" y="1580148"/>
                  </a:lnTo>
                  <a:lnTo>
                    <a:pt x="1718266" y="1585551"/>
                  </a:lnTo>
                  <a:lnTo>
                    <a:pt x="1715085" y="1590319"/>
                  </a:lnTo>
                  <a:lnTo>
                    <a:pt x="1711905" y="1594769"/>
                  </a:lnTo>
                  <a:lnTo>
                    <a:pt x="1708406" y="1598901"/>
                  </a:lnTo>
                  <a:lnTo>
                    <a:pt x="1704271" y="1602715"/>
                  </a:lnTo>
                  <a:lnTo>
                    <a:pt x="1700772" y="1605893"/>
                  </a:lnTo>
                  <a:lnTo>
                    <a:pt x="1696955" y="1609389"/>
                  </a:lnTo>
                  <a:lnTo>
                    <a:pt x="1692821" y="1612250"/>
                  </a:lnTo>
                  <a:lnTo>
                    <a:pt x="1689004" y="1614793"/>
                  </a:lnTo>
                  <a:lnTo>
                    <a:pt x="1685187" y="1617017"/>
                  </a:lnTo>
                  <a:lnTo>
                    <a:pt x="1680734" y="1619242"/>
                  </a:lnTo>
                  <a:lnTo>
                    <a:pt x="1676917" y="1621149"/>
                  </a:lnTo>
                  <a:lnTo>
                    <a:pt x="1672782" y="1622739"/>
                  </a:lnTo>
                  <a:lnTo>
                    <a:pt x="1668647" y="1624010"/>
                  </a:lnTo>
                  <a:lnTo>
                    <a:pt x="1664512" y="1624963"/>
                  </a:lnTo>
                  <a:lnTo>
                    <a:pt x="1656561" y="1626553"/>
                  </a:lnTo>
                  <a:lnTo>
                    <a:pt x="1648927" y="1627188"/>
                  </a:lnTo>
                  <a:lnTo>
                    <a:pt x="1641293" y="1627188"/>
                  </a:lnTo>
                  <a:lnTo>
                    <a:pt x="1633978" y="1626870"/>
                  </a:lnTo>
                  <a:lnTo>
                    <a:pt x="1627617" y="1625917"/>
                  </a:lnTo>
                  <a:lnTo>
                    <a:pt x="1621573" y="1624328"/>
                  </a:lnTo>
                  <a:lnTo>
                    <a:pt x="1616484" y="1622739"/>
                  </a:lnTo>
                  <a:lnTo>
                    <a:pt x="1611395" y="1620514"/>
                  </a:lnTo>
                  <a:lnTo>
                    <a:pt x="1605988" y="1617335"/>
                  </a:lnTo>
                  <a:lnTo>
                    <a:pt x="1600581" y="1613839"/>
                  </a:lnTo>
                  <a:lnTo>
                    <a:pt x="1595174" y="1609389"/>
                  </a:lnTo>
                  <a:lnTo>
                    <a:pt x="1589766" y="1603986"/>
                  </a:lnTo>
                  <a:lnTo>
                    <a:pt x="1584359" y="1598265"/>
                  </a:lnTo>
                  <a:lnTo>
                    <a:pt x="1579906" y="1591590"/>
                  </a:lnTo>
                  <a:lnTo>
                    <a:pt x="1577362" y="1588094"/>
                  </a:lnTo>
                  <a:lnTo>
                    <a:pt x="1575135" y="1584598"/>
                  </a:lnTo>
                  <a:lnTo>
                    <a:pt x="1573545" y="1580466"/>
                  </a:lnTo>
                  <a:lnTo>
                    <a:pt x="1571637" y="1576334"/>
                  </a:lnTo>
                  <a:lnTo>
                    <a:pt x="1570046" y="1572202"/>
                  </a:lnTo>
                  <a:lnTo>
                    <a:pt x="1568774" y="1567435"/>
                  </a:lnTo>
                  <a:lnTo>
                    <a:pt x="1567820" y="1562985"/>
                  </a:lnTo>
                  <a:lnTo>
                    <a:pt x="1566866" y="1558217"/>
                  </a:lnTo>
                  <a:lnTo>
                    <a:pt x="1566229" y="1553450"/>
                  </a:lnTo>
                  <a:lnTo>
                    <a:pt x="1565593" y="1548364"/>
                  </a:lnTo>
                  <a:lnTo>
                    <a:pt x="1565275" y="1542961"/>
                  </a:lnTo>
                  <a:lnTo>
                    <a:pt x="1565593" y="1537558"/>
                  </a:lnTo>
                  <a:lnTo>
                    <a:pt x="1566548" y="1531837"/>
                  </a:lnTo>
                  <a:lnTo>
                    <a:pt x="1567184" y="1526116"/>
                  </a:lnTo>
                  <a:lnTo>
                    <a:pt x="1568456" y="1520077"/>
                  </a:lnTo>
                  <a:lnTo>
                    <a:pt x="1570046" y="1514038"/>
                  </a:lnTo>
                  <a:lnTo>
                    <a:pt x="1571955" y="1507363"/>
                  </a:lnTo>
                  <a:lnTo>
                    <a:pt x="1574181" y="1501324"/>
                  </a:lnTo>
                  <a:lnTo>
                    <a:pt x="1577044" y="1494332"/>
                  </a:lnTo>
                  <a:lnTo>
                    <a:pt x="1580861" y="1487339"/>
                  </a:lnTo>
                  <a:lnTo>
                    <a:pt x="1584677" y="1480665"/>
                  </a:lnTo>
                  <a:lnTo>
                    <a:pt x="1588812" y="1473355"/>
                  </a:lnTo>
                  <a:lnTo>
                    <a:pt x="1593901" y="1466362"/>
                  </a:lnTo>
                  <a:lnTo>
                    <a:pt x="1598990" y="1459052"/>
                  </a:lnTo>
                  <a:lnTo>
                    <a:pt x="1604716" y="1451742"/>
                  </a:lnTo>
                  <a:lnTo>
                    <a:pt x="1610441" y="1444749"/>
                  </a:lnTo>
                  <a:lnTo>
                    <a:pt x="1623164" y="1430129"/>
                  </a:lnTo>
                  <a:lnTo>
                    <a:pt x="1636204" y="1415508"/>
                  </a:lnTo>
                  <a:lnTo>
                    <a:pt x="1650199" y="1401841"/>
                  </a:lnTo>
                  <a:lnTo>
                    <a:pt x="1663558" y="1388492"/>
                  </a:lnTo>
                  <a:lnTo>
                    <a:pt x="1676917" y="1376096"/>
                  </a:lnTo>
                  <a:lnTo>
                    <a:pt x="1689640" y="1364654"/>
                  </a:lnTo>
                  <a:lnTo>
                    <a:pt x="1701090" y="1354483"/>
                  </a:lnTo>
                  <a:lnTo>
                    <a:pt x="1711587" y="1345584"/>
                  </a:lnTo>
                  <a:lnTo>
                    <a:pt x="1726536" y="1332870"/>
                  </a:lnTo>
                  <a:lnTo>
                    <a:pt x="1732261" y="1328738"/>
                  </a:lnTo>
                  <a:close/>
                  <a:moveTo>
                    <a:pt x="384435" y="1328738"/>
                  </a:moveTo>
                  <a:lnTo>
                    <a:pt x="385392" y="1335731"/>
                  </a:lnTo>
                  <a:lnTo>
                    <a:pt x="387946" y="1355119"/>
                  </a:lnTo>
                  <a:lnTo>
                    <a:pt x="389542" y="1368468"/>
                  </a:lnTo>
                  <a:lnTo>
                    <a:pt x="391457" y="1384042"/>
                  </a:lnTo>
                  <a:lnTo>
                    <a:pt x="392734" y="1400888"/>
                  </a:lnTo>
                  <a:lnTo>
                    <a:pt x="394011" y="1419322"/>
                  </a:lnTo>
                  <a:lnTo>
                    <a:pt x="394969" y="1438075"/>
                  </a:lnTo>
                  <a:lnTo>
                    <a:pt x="395288" y="1457463"/>
                  </a:lnTo>
                  <a:lnTo>
                    <a:pt x="395288" y="1477169"/>
                  </a:lnTo>
                  <a:lnTo>
                    <a:pt x="394649" y="1496239"/>
                  </a:lnTo>
                  <a:lnTo>
                    <a:pt x="394011" y="1505774"/>
                  </a:lnTo>
                  <a:lnTo>
                    <a:pt x="393053" y="1514674"/>
                  </a:lnTo>
                  <a:lnTo>
                    <a:pt x="392096" y="1523573"/>
                  </a:lnTo>
                  <a:lnTo>
                    <a:pt x="390500" y="1532155"/>
                  </a:lnTo>
                  <a:lnTo>
                    <a:pt x="388904" y="1540418"/>
                  </a:lnTo>
                  <a:lnTo>
                    <a:pt x="386988" y="1548364"/>
                  </a:lnTo>
                  <a:lnTo>
                    <a:pt x="385073" y="1555357"/>
                  </a:lnTo>
                  <a:lnTo>
                    <a:pt x="382519" y="1562349"/>
                  </a:lnTo>
                  <a:lnTo>
                    <a:pt x="379966" y="1568706"/>
                  </a:lnTo>
                  <a:lnTo>
                    <a:pt x="376774" y="1574745"/>
                  </a:lnTo>
                  <a:lnTo>
                    <a:pt x="373901" y="1580148"/>
                  </a:lnTo>
                  <a:lnTo>
                    <a:pt x="370709" y="1585551"/>
                  </a:lnTo>
                  <a:lnTo>
                    <a:pt x="367516" y="1590319"/>
                  </a:lnTo>
                  <a:lnTo>
                    <a:pt x="364005" y="1594769"/>
                  </a:lnTo>
                  <a:lnTo>
                    <a:pt x="360494" y="1598901"/>
                  </a:lnTo>
                  <a:lnTo>
                    <a:pt x="356663" y="1602715"/>
                  </a:lnTo>
                  <a:lnTo>
                    <a:pt x="352833" y="1605893"/>
                  </a:lnTo>
                  <a:lnTo>
                    <a:pt x="349002" y="1609389"/>
                  </a:lnTo>
                  <a:lnTo>
                    <a:pt x="345172" y="1612250"/>
                  </a:lnTo>
                  <a:lnTo>
                    <a:pt x="341022" y="1614793"/>
                  </a:lnTo>
                  <a:lnTo>
                    <a:pt x="337192" y="1617017"/>
                  </a:lnTo>
                  <a:lnTo>
                    <a:pt x="333042" y="1619242"/>
                  </a:lnTo>
                  <a:lnTo>
                    <a:pt x="328892" y="1621149"/>
                  </a:lnTo>
                  <a:lnTo>
                    <a:pt x="324742" y="1622739"/>
                  </a:lnTo>
                  <a:lnTo>
                    <a:pt x="320912" y="1624010"/>
                  </a:lnTo>
                  <a:lnTo>
                    <a:pt x="316443" y="1624963"/>
                  </a:lnTo>
                  <a:lnTo>
                    <a:pt x="308782" y="1626553"/>
                  </a:lnTo>
                  <a:lnTo>
                    <a:pt x="300802" y="1627188"/>
                  </a:lnTo>
                  <a:lnTo>
                    <a:pt x="293141" y="1627188"/>
                  </a:lnTo>
                  <a:lnTo>
                    <a:pt x="286118" y="1626870"/>
                  </a:lnTo>
                  <a:lnTo>
                    <a:pt x="279415" y="1625917"/>
                  </a:lnTo>
                  <a:lnTo>
                    <a:pt x="273669" y="1624328"/>
                  </a:lnTo>
                  <a:lnTo>
                    <a:pt x="268242" y="1622739"/>
                  </a:lnTo>
                  <a:lnTo>
                    <a:pt x="263454" y="1620514"/>
                  </a:lnTo>
                  <a:lnTo>
                    <a:pt x="258027" y="1617335"/>
                  </a:lnTo>
                  <a:lnTo>
                    <a:pt x="252601" y="1613839"/>
                  </a:lnTo>
                  <a:lnTo>
                    <a:pt x="246855" y="1609389"/>
                  </a:lnTo>
                  <a:lnTo>
                    <a:pt x="241429" y="1603986"/>
                  </a:lnTo>
                  <a:lnTo>
                    <a:pt x="236321" y="1598265"/>
                  </a:lnTo>
                  <a:lnTo>
                    <a:pt x="231533" y="1591590"/>
                  </a:lnTo>
                  <a:lnTo>
                    <a:pt x="229299" y="1588094"/>
                  </a:lnTo>
                  <a:lnTo>
                    <a:pt x="227383" y="1584598"/>
                  </a:lnTo>
                  <a:lnTo>
                    <a:pt x="225149" y="1580466"/>
                  </a:lnTo>
                  <a:lnTo>
                    <a:pt x="223234" y="1576334"/>
                  </a:lnTo>
                  <a:lnTo>
                    <a:pt x="221957" y="1572202"/>
                  </a:lnTo>
                  <a:lnTo>
                    <a:pt x="220361" y="1567435"/>
                  </a:lnTo>
                  <a:lnTo>
                    <a:pt x="219403" y="1562985"/>
                  </a:lnTo>
                  <a:lnTo>
                    <a:pt x="218445" y="1558217"/>
                  </a:lnTo>
                  <a:lnTo>
                    <a:pt x="217807" y="1553450"/>
                  </a:lnTo>
                  <a:lnTo>
                    <a:pt x="217488" y="1548364"/>
                  </a:lnTo>
                  <a:lnTo>
                    <a:pt x="217488" y="1542961"/>
                  </a:lnTo>
                  <a:lnTo>
                    <a:pt x="217488" y="1537558"/>
                  </a:lnTo>
                  <a:lnTo>
                    <a:pt x="218126" y="1531837"/>
                  </a:lnTo>
                  <a:lnTo>
                    <a:pt x="219084" y="1526116"/>
                  </a:lnTo>
                  <a:lnTo>
                    <a:pt x="220041" y="1520077"/>
                  </a:lnTo>
                  <a:lnTo>
                    <a:pt x="221637" y="1514038"/>
                  </a:lnTo>
                  <a:lnTo>
                    <a:pt x="223553" y="1507363"/>
                  </a:lnTo>
                  <a:lnTo>
                    <a:pt x="226106" y="1501324"/>
                  </a:lnTo>
                  <a:lnTo>
                    <a:pt x="228979" y="1494332"/>
                  </a:lnTo>
                  <a:lnTo>
                    <a:pt x="232491" y="1487339"/>
                  </a:lnTo>
                  <a:lnTo>
                    <a:pt x="236321" y="1480665"/>
                  </a:lnTo>
                  <a:lnTo>
                    <a:pt x="240790" y="1473355"/>
                  </a:lnTo>
                  <a:lnTo>
                    <a:pt x="245578" y="1466362"/>
                  </a:lnTo>
                  <a:lnTo>
                    <a:pt x="251005" y="1459052"/>
                  </a:lnTo>
                  <a:lnTo>
                    <a:pt x="256431" y="1451742"/>
                  </a:lnTo>
                  <a:lnTo>
                    <a:pt x="262496" y="1444749"/>
                  </a:lnTo>
                  <a:lnTo>
                    <a:pt x="275265" y="1430129"/>
                  </a:lnTo>
                  <a:lnTo>
                    <a:pt x="288352" y="1415508"/>
                  </a:lnTo>
                  <a:lnTo>
                    <a:pt x="302078" y="1401841"/>
                  </a:lnTo>
                  <a:lnTo>
                    <a:pt x="315485" y="1388492"/>
                  </a:lnTo>
                  <a:lnTo>
                    <a:pt x="328892" y="1376096"/>
                  </a:lnTo>
                  <a:lnTo>
                    <a:pt x="341660" y="1364654"/>
                  </a:lnTo>
                  <a:lnTo>
                    <a:pt x="353152" y="1354483"/>
                  </a:lnTo>
                  <a:lnTo>
                    <a:pt x="363686" y="1345584"/>
                  </a:lnTo>
                  <a:lnTo>
                    <a:pt x="378689" y="1332870"/>
                  </a:lnTo>
                  <a:lnTo>
                    <a:pt x="384435" y="1328738"/>
                  </a:lnTo>
                  <a:close/>
                  <a:moveTo>
                    <a:pt x="835401" y="1082675"/>
                  </a:moveTo>
                  <a:lnTo>
                    <a:pt x="836348" y="1089660"/>
                  </a:lnTo>
                  <a:lnTo>
                    <a:pt x="839190" y="1109028"/>
                  </a:lnTo>
                  <a:lnTo>
                    <a:pt x="840769" y="1122363"/>
                  </a:lnTo>
                  <a:lnTo>
                    <a:pt x="842032" y="1138238"/>
                  </a:lnTo>
                  <a:lnTo>
                    <a:pt x="843611" y="1154748"/>
                  </a:lnTo>
                  <a:lnTo>
                    <a:pt x="844875" y="1173163"/>
                  </a:lnTo>
                  <a:lnTo>
                    <a:pt x="845822" y="1191895"/>
                  </a:lnTo>
                  <a:lnTo>
                    <a:pt x="846138" y="1211580"/>
                  </a:lnTo>
                  <a:lnTo>
                    <a:pt x="846138" y="1230630"/>
                  </a:lnTo>
                  <a:lnTo>
                    <a:pt x="845506" y="1249998"/>
                  </a:lnTo>
                  <a:lnTo>
                    <a:pt x="844875" y="1259523"/>
                  </a:lnTo>
                  <a:lnTo>
                    <a:pt x="843927" y="1268730"/>
                  </a:lnTo>
                  <a:lnTo>
                    <a:pt x="842980" y="1277303"/>
                  </a:lnTo>
                  <a:lnTo>
                    <a:pt x="841717" y="1285875"/>
                  </a:lnTo>
                  <a:lnTo>
                    <a:pt x="840138" y="1294130"/>
                  </a:lnTo>
                  <a:lnTo>
                    <a:pt x="838243" y="1301750"/>
                  </a:lnTo>
                  <a:lnTo>
                    <a:pt x="836032" y="1309053"/>
                  </a:lnTo>
                  <a:lnTo>
                    <a:pt x="833506" y="1316038"/>
                  </a:lnTo>
                  <a:lnTo>
                    <a:pt x="830980" y="1322388"/>
                  </a:lnTo>
                  <a:lnTo>
                    <a:pt x="828138" y="1328420"/>
                  </a:lnTo>
                  <a:lnTo>
                    <a:pt x="825295" y="1333818"/>
                  </a:lnTo>
                  <a:lnTo>
                    <a:pt x="821822" y="1339215"/>
                  </a:lnTo>
                  <a:lnTo>
                    <a:pt x="818664" y="1343978"/>
                  </a:lnTo>
                  <a:lnTo>
                    <a:pt x="815506" y="1348423"/>
                  </a:lnTo>
                  <a:lnTo>
                    <a:pt x="811716" y="1352550"/>
                  </a:lnTo>
                  <a:lnTo>
                    <a:pt x="807927" y="1356360"/>
                  </a:lnTo>
                  <a:lnTo>
                    <a:pt x="804453" y="1359853"/>
                  </a:lnTo>
                  <a:lnTo>
                    <a:pt x="800348" y="1363028"/>
                  </a:lnTo>
                  <a:lnTo>
                    <a:pt x="796558" y="1365885"/>
                  </a:lnTo>
                  <a:lnTo>
                    <a:pt x="792769" y="1368425"/>
                  </a:lnTo>
                  <a:lnTo>
                    <a:pt x="788663" y="1370648"/>
                  </a:lnTo>
                  <a:lnTo>
                    <a:pt x="784558" y="1372870"/>
                  </a:lnTo>
                  <a:lnTo>
                    <a:pt x="780768" y="1374775"/>
                  </a:lnTo>
                  <a:lnTo>
                    <a:pt x="776347" y="1376363"/>
                  </a:lnTo>
                  <a:lnTo>
                    <a:pt x="772558" y="1377633"/>
                  </a:lnTo>
                  <a:lnTo>
                    <a:pt x="768452" y="1378585"/>
                  </a:lnTo>
                  <a:lnTo>
                    <a:pt x="760558" y="1380173"/>
                  </a:lnTo>
                  <a:lnTo>
                    <a:pt x="752663" y="1380808"/>
                  </a:lnTo>
                  <a:lnTo>
                    <a:pt x="745399" y="1381125"/>
                  </a:lnTo>
                  <a:lnTo>
                    <a:pt x="738136" y="1380490"/>
                  </a:lnTo>
                  <a:lnTo>
                    <a:pt x="731820" y="1379538"/>
                  </a:lnTo>
                  <a:lnTo>
                    <a:pt x="725820" y="1378268"/>
                  </a:lnTo>
                  <a:lnTo>
                    <a:pt x="720768" y="1376363"/>
                  </a:lnTo>
                  <a:lnTo>
                    <a:pt x="715715" y="1374140"/>
                  </a:lnTo>
                  <a:lnTo>
                    <a:pt x="710346" y="1370965"/>
                  </a:lnTo>
                  <a:lnTo>
                    <a:pt x="704978" y="1367473"/>
                  </a:lnTo>
                  <a:lnTo>
                    <a:pt x="699609" y="1363028"/>
                  </a:lnTo>
                  <a:lnTo>
                    <a:pt x="693925" y="1357630"/>
                  </a:lnTo>
                  <a:lnTo>
                    <a:pt x="688872" y="1351915"/>
                  </a:lnTo>
                  <a:lnTo>
                    <a:pt x="684135" y="1345248"/>
                  </a:lnTo>
                  <a:lnTo>
                    <a:pt x="681925" y="1341755"/>
                  </a:lnTo>
                  <a:lnTo>
                    <a:pt x="679714" y="1338263"/>
                  </a:lnTo>
                  <a:lnTo>
                    <a:pt x="678135" y="1334135"/>
                  </a:lnTo>
                  <a:lnTo>
                    <a:pt x="676241" y="1330008"/>
                  </a:lnTo>
                  <a:lnTo>
                    <a:pt x="674662" y="1325880"/>
                  </a:lnTo>
                  <a:lnTo>
                    <a:pt x="673398" y="1321435"/>
                  </a:lnTo>
                  <a:lnTo>
                    <a:pt x="672135" y="1316673"/>
                  </a:lnTo>
                  <a:lnTo>
                    <a:pt x="671188" y="1311910"/>
                  </a:lnTo>
                  <a:lnTo>
                    <a:pt x="670556" y="1307148"/>
                  </a:lnTo>
                  <a:lnTo>
                    <a:pt x="670241" y="1301750"/>
                  </a:lnTo>
                  <a:lnTo>
                    <a:pt x="669925" y="1296670"/>
                  </a:lnTo>
                  <a:lnTo>
                    <a:pt x="670241" y="1291273"/>
                  </a:lnTo>
                  <a:lnTo>
                    <a:pt x="670872" y="1285558"/>
                  </a:lnTo>
                  <a:lnTo>
                    <a:pt x="671504" y="1279843"/>
                  </a:lnTo>
                  <a:lnTo>
                    <a:pt x="672767" y="1273810"/>
                  </a:lnTo>
                  <a:lnTo>
                    <a:pt x="674662" y="1267778"/>
                  </a:lnTo>
                  <a:lnTo>
                    <a:pt x="676556" y="1261428"/>
                  </a:lnTo>
                  <a:lnTo>
                    <a:pt x="678767" y="1254760"/>
                  </a:lnTo>
                  <a:lnTo>
                    <a:pt x="681609" y="1248093"/>
                  </a:lnTo>
                  <a:lnTo>
                    <a:pt x="685399" y="1241425"/>
                  </a:lnTo>
                  <a:lnTo>
                    <a:pt x="689188" y="1234440"/>
                  </a:lnTo>
                  <a:lnTo>
                    <a:pt x="693294" y="1227455"/>
                  </a:lnTo>
                  <a:lnTo>
                    <a:pt x="698346" y="1220470"/>
                  </a:lnTo>
                  <a:lnTo>
                    <a:pt x="703399" y="1212850"/>
                  </a:lnTo>
                  <a:lnTo>
                    <a:pt x="709083" y="1205548"/>
                  </a:lnTo>
                  <a:lnTo>
                    <a:pt x="714767" y="1198563"/>
                  </a:lnTo>
                  <a:lnTo>
                    <a:pt x="727399" y="1183640"/>
                  </a:lnTo>
                  <a:lnTo>
                    <a:pt x="740347" y="1169670"/>
                  </a:lnTo>
                  <a:lnTo>
                    <a:pt x="753926" y="1155700"/>
                  </a:lnTo>
                  <a:lnTo>
                    <a:pt x="767505" y="1142365"/>
                  </a:lnTo>
                  <a:lnTo>
                    <a:pt x="780768" y="1129983"/>
                  </a:lnTo>
                  <a:lnTo>
                    <a:pt x="793400" y="1118553"/>
                  </a:lnTo>
                  <a:lnTo>
                    <a:pt x="804769" y="1108393"/>
                  </a:lnTo>
                  <a:lnTo>
                    <a:pt x="815190" y="1099503"/>
                  </a:lnTo>
                  <a:lnTo>
                    <a:pt x="830032" y="1087120"/>
                  </a:lnTo>
                  <a:lnTo>
                    <a:pt x="835401" y="1082675"/>
                  </a:lnTo>
                  <a:close/>
                  <a:moveTo>
                    <a:pt x="1824103" y="449263"/>
                  </a:moveTo>
                  <a:lnTo>
                    <a:pt x="1812050" y="450216"/>
                  </a:lnTo>
                  <a:lnTo>
                    <a:pt x="1799998" y="451486"/>
                  </a:lnTo>
                  <a:lnTo>
                    <a:pt x="1787946" y="453708"/>
                  </a:lnTo>
                  <a:lnTo>
                    <a:pt x="1776211" y="456566"/>
                  </a:lnTo>
                  <a:lnTo>
                    <a:pt x="1764159" y="459741"/>
                  </a:lnTo>
                  <a:lnTo>
                    <a:pt x="1752741" y="463868"/>
                  </a:lnTo>
                  <a:lnTo>
                    <a:pt x="1741323" y="468313"/>
                  </a:lnTo>
                  <a:lnTo>
                    <a:pt x="1729906" y="473393"/>
                  </a:lnTo>
                  <a:lnTo>
                    <a:pt x="1719122" y="478791"/>
                  </a:lnTo>
                  <a:lnTo>
                    <a:pt x="1708656" y="485141"/>
                  </a:lnTo>
                  <a:lnTo>
                    <a:pt x="1698190" y="491808"/>
                  </a:lnTo>
                  <a:lnTo>
                    <a:pt x="1688040" y="498793"/>
                  </a:lnTo>
                  <a:lnTo>
                    <a:pt x="1678208" y="506413"/>
                  </a:lnTo>
                  <a:lnTo>
                    <a:pt x="1668694" y="514033"/>
                  </a:lnTo>
                  <a:lnTo>
                    <a:pt x="1659813" y="522606"/>
                  </a:lnTo>
                  <a:lnTo>
                    <a:pt x="1651250" y="531178"/>
                  </a:lnTo>
                  <a:lnTo>
                    <a:pt x="1643003" y="540386"/>
                  </a:lnTo>
                  <a:lnTo>
                    <a:pt x="1635074" y="549593"/>
                  </a:lnTo>
                  <a:lnTo>
                    <a:pt x="1628097" y="559118"/>
                  </a:lnTo>
                  <a:lnTo>
                    <a:pt x="1621119" y="569278"/>
                  </a:lnTo>
                  <a:lnTo>
                    <a:pt x="1614776" y="579438"/>
                  </a:lnTo>
                  <a:lnTo>
                    <a:pt x="1608750" y="589916"/>
                  </a:lnTo>
                  <a:lnTo>
                    <a:pt x="1603358" y="600711"/>
                  </a:lnTo>
                  <a:lnTo>
                    <a:pt x="1598284" y="611823"/>
                  </a:lnTo>
                  <a:lnTo>
                    <a:pt x="1594161" y="622936"/>
                  </a:lnTo>
                  <a:lnTo>
                    <a:pt x="1592258" y="628651"/>
                  </a:lnTo>
                  <a:lnTo>
                    <a:pt x="1590672" y="634683"/>
                  </a:lnTo>
                  <a:lnTo>
                    <a:pt x="1588769" y="640081"/>
                  </a:lnTo>
                  <a:lnTo>
                    <a:pt x="1587500" y="646113"/>
                  </a:lnTo>
                  <a:lnTo>
                    <a:pt x="1603358" y="628333"/>
                  </a:lnTo>
                  <a:lnTo>
                    <a:pt x="1618899" y="611506"/>
                  </a:lnTo>
                  <a:lnTo>
                    <a:pt x="1634440" y="594678"/>
                  </a:lnTo>
                  <a:lnTo>
                    <a:pt x="1650933" y="579121"/>
                  </a:lnTo>
                  <a:lnTo>
                    <a:pt x="1658862" y="571501"/>
                  </a:lnTo>
                  <a:lnTo>
                    <a:pt x="1667108" y="564198"/>
                  </a:lnTo>
                  <a:lnTo>
                    <a:pt x="1675671" y="556896"/>
                  </a:lnTo>
                  <a:lnTo>
                    <a:pt x="1684234" y="549593"/>
                  </a:lnTo>
                  <a:lnTo>
                    <a:pt x="1692798" y="542926"/>
                  </a:lnTo>
                  <a:lnTo>
                    <a:pt x="1701678" y="536258"/>
                  </a:lnTo>
                  <a:lnTo>
                    <a:pt x="1710559" y="530226"/>
                  </a:lnTo>
                  <a:lnTo>
                    <a:pt x="1719757" y="523876"/>
                  </a:lnTo>
                  <a:lnTo>
                    <a:pt x="1728637" y="517843"/>
                  </a:lnTo>
                  <a:lnTo>
                    <a:pt x="1737835" y="512128"/>
                  </a:lnTo>
                  <a:lnTo>
                    <a:pt x="1747350" y="506731"/>
                  </a:lnTo>
                  <a:lnTo>
                    <a:pt x="1756864" y="501333"/>
                  </a:lnTo>
                  <a:lnTo>
                    <a:pt x="1766696" y="496571"/>
                  </a:lnTo>
                  <a:lnTo>
                    <a:pt x="1776528" y="491808"/>
                  </a:lnTo>
                  <a:lnTo>
                    <a:pt x="1786360" y="487046"/>
                  </a:lnTo>
                  <a:lnTo>
                    <a:pt x="1796827" y="482918"/>
                  </a:lnTo>
                  <a:lnTo>
                    <a:pt x="1806976" y="478473"/>
                  </a:lnTo>
                  <a:lnTo>
                    <a:pt x="1817759" y="474981"/>
                  </a:lnTo>
                  <a:lnTo>
                    <a:pt x="1828226" y="471488"/>
                  </a:lnTo>
                  <a:lnTo>
                    <a:pt x="1839326" y="467678"/>
                  </a:lnTo>
                  <a:lnTo>
                    <a:pt x="1861528" y="461328"/>
                  </a:lnTo>
                  <a:lnTo>
                    <a:pt x="1884363" y="455296"/>
                  </a:lnTo>
                  <a:lnTo>
                    <a:pt x="1878337" y="453708"/>
                  </a:lnTo>
                  <a:lnTo>
                    <a:pt x="1872628" y="452438"/>
                  </a:lnTo>
                  <a:lnTo>
                    <a:pt x="1860576" y="450851"/>
                  </a:lnTo>
                  <a:lnTo>
                    <a:pt x="1848841" y="449581"/>
                  </a:lnTo>
                  <a:lnTo>
                    <a:pt x="1836789" y="449263"/>
                  </a:lnTo>
                  <a:lnTo>
                    <a:pt x="1824103" y="449263"/>
                  </a:lnTo>
                  <a:close/>
                  <a:moveTo>
                    <a:pt x="1833429" y="404813"/>
                  </a:moveTo>
                  <a:lnTo>
                    <a:pt x="1848983" y="404813"/>
                  </a:lnTo>
                  <a:lnTo>
                    <a:pt x="1862315" y="404813"/>
                  </a:lnTo>
                  <a:lnTo>
                    <a:pt x="1875330" y="405448"/>
                  </a:lnTo>
                  <a:lnTo>
                    <a:pt x="1888345" y="406717"/>
                  </a:lnTo>
                  <a:lnTo>
                    <a:pt x="1901359" y="408303"/>
                  </a:lnTo>
                  <a:lnTo>
                    <a:pt x="1913739" y="410523"/>
                  </a:lnTo>
                  <a:lnTo>
                    <a:pt x="1926436" y="412744"/>
                  </a:lnTo>
                  <a:lnTo>
                    <a:pt x="1938816" y="415599"/>
                  </a:lnTo>
                  <a:lnTo>
                    <a:pt x="1950879" y="418771"/>
                  </a:lnTo>
                  <a:lnTo>
                    <a:pt x="1962624" y="422578"/>
                  </a:lnTo>
                  <a:lnTo>
                    <a:pt x="1974369" y="426384"/>
                  </a:lnTo>
                  <a:lnTo>
                    <a:pt x="1985796" y="430825"/>
                  </a:lnTo>
                  <a:lnTo>
                    <a:pt x="1997224" y="435901"/>
                  </a:lnTo>
                  <a:lnTo>
                    <a:pt x="2008016" y="440659"/>
                  </a:lnTo>
                  <a:lnTo>
                    <a:pt x="2018809" y="446369"/>
                  </a:lnTo>
                  <a:lnTo>
                    <a:pt x="2029284" y="452079"/>
                  </a:lnTo>
                  <a:lnTo>
                    <a:pt x="2039760" y="458424"/>
                  </a:lnTo>
                  <a:lnTo>
                    <a:pt x="2049600" y="464768"/>
                  </a:lnTo>
                  <a:lnTo>
                    <a:pt x="2059123" y="471747"/>
                  </a:lnTo>
                  <a:lnTo>
                    <a:pt x="2068328" y="478409"/>
                  </a:lnTo>
                  <a:lnTo>
                    <a:pt x="2077534" y="486022"/>
                  </a:lnTo>
                  <a:lnTo>
                    <a:pt x="2086105" y="493953"/>
                  </a:lnTo>
                  <a:lnTo>
                    <a:pt x="2094358" y="501566"/>
                  </a:lnTo>
                  <a:lnTo>
                    <a:pt x="2102294" y="510131"/>
                  </a:lnTo>
                  <a:lnTo>
                    <a:pt x="2110229" y="518696"/>
                  </a:lnTo>
                  <a:lnTo>
                    <a:pt x="2117213" y="527578"/>
                  </a:lnTo>
                  <a:lnTo>
                    <a:pt x="2124196" y="536143"/>
                  </a:lnTo>
                  <a:lnTo>
                    <a:pt x="2130863" y="545660"/>
                  </a:lnTo>
                  <a:lnTo>
                    <a:pt x="2136894" y="555177"/>
                  </a:lnTo>
                  <a:lnTo>
                    <a:pt x="2142925" y="564693"/>
                  </a:lnTo>
                  <a:lnTo>
                    <a:pt x="2148004" y="574845"/>
                  </a:lnTo>
                  <a:lnTo>
                    <a:pt x="2152765" y="584678"/>
                  </a:lnTo>
                  <a:lnTo>
                    <a:pt x="2157527" y="594830"/>
                  </a:lnTo>
                  <a:lnTo>
                    <a:pt x="2167367" y="592292"/>
                  </a:lnTo>
                  <a:lnTo>
                    <a:pt x="2177208" y="590071"/>
                  </a:lnTo>
                  <a:lnTo>
                    <a:pt x="2187365" y="588168"/>
                  </a:lnTo>
                  <a:lnTo>
                    <a:pt x="2197523" y="586582"/>
                  </a:lnTo>
                  <a:lnTo>
                    <a:pt x="2207998" y="585313"/>
                  </a:lnTo>
                  <a:lnTo>
                    <a:pt x="2218791" y="584044"/>
                  </a:lnTo>
                  <a:lnTo>
                    <a:pt x="2229584" y="583727"/>
                  </a:lnTo>
                  <a:lnTo>
                    <a:pt x="2240377" y="583410"/>
                  </a:lnTo>
                  <a:lnTo>
                    <a:pt x="2253709" y="583727"/>
                  </a:lnTo>
                  <a:lnTo>
                    <a:pt x="2267041" y="584361"/>
                  </a:lnTo>
                  <a:lnTo>
                    <a:pt x="2280055" y="586265"/>
                  </a:lnTo>
                  <a:lnTo>
                    <a:pt x="2292753" y="588168"/>
                  </a:lnTo>
                  <a:lnTo>
                    <a:pt x="2305450" y="590388"/>
                  </a:lnTo>
                  <a:lnTo>
                    <a:pt x="2317830" y="593561"/>
                  </a:lnTo>
                  <a:lnTo>
                    <a:pt x="2329892" y="597050"/>
                  </a:lnTo>
                  <a:lnTo>
                    <a:pt x="2341637" y="601174"/>
                  </a:lnTo>
                  <a:lnTo>
                    <a:pt x="2353382" y="605298"/>
                  </a:lnTo>
                  <a:lnTo>
                    <a:pt x="2364492" y="610373"/>
                  </a:lnTo>
                  <a:lnTo>
                    <a:pt x="2375602" y="615766"/>
                  </a:lnTo>
                  <a:lnTo>
                    <a:pt x="2386078" y="621793"/>
                  </a:lnTo>
                  <a:lnTo>
                    <a:pt x="2396553" y="627821"/>
                  </a:lnTo>
                  <a:lnTo>
                    <a:pt x="2406393" y="634482"/>
                  </a:lnTo>
                  <a:lnTo>
                    <a:pt x="2415916" y="641144"/>
                  </a:lnTo>
                  <a:lnTo>
                    <a:pt x="2425122" y="648757"/>
                  </a:lnTo>
                  <a:lnTo>
                    <a:pt x="2433375" y="656688"/>
                  </a:lnTo>
                  <a:lnTo>
                    <a:pt x="2441628" y="664619"/>
                  </a:lnTo>
                  <a:lnTo>
                    <a:pt x="2449564" y="672866"/>
                  </a:lnTo>
                  <a:lnTo>
                    <a:pt x="2456548" y="681749"/>
                  </a:lnTo>
                  <a:lnTo>
                    <a:pt x="2463531" y="690948"/>
                  </a:lnTo>
                  <a:lnTo>
                    <a:pt x="2469562" y="700147"/>
                  </a:lnTo>
                  <a:lnTo>
                    <a:pt x="2475594" y="709664"/>
                  </a:lnTo>
                  <a:lnTo>
                    <a:pt x="2480672" y="719498"/>
                  </a:lnTo>
                  <a:lnTo>
                    <a:pt x="2485434" y="729649"/>
                  </a:lnTo>
                  <a:lnTo>
                    <a:pt x="2489561" y="740117"/>
                  </a:lnTo>
                  <a:lnTo>
                    <a:pt x="2493052" y="750903"/>
                  </a:lnTo>
                  <a:lnTo>
                    <a:pt x="2496227" y="761689"/>
                  </a:lnTo>
                  <a:lnTo>
                    <a:pt x="2498449" y="772157"/>
                  </a:lnTo>
                  <a:lnTo>
                    <a:pt x="2500036" y="783260"/>
                  </a:lnTo>
                  <a:lnTo>
                    <a:pt x="2500988" y="794680"/>
                  </a:lnTo>
                  <a:lnTo>
                    <a:pt x="2501306" y="806100"/>
                  </a:lnTo>
                  <a:lnTo>
                    <a:pt x="2500988" y="813079"/>
                  </a:lnTo>
                  <a:lnTo>
                    <a:pt x="2500671" y="819423"/>
                  </a:lnTo>
                  <a:lnTo>
                    <a:pt x="2510511" y="820058"/>
                  </a:lnTo>
                  <a:lnTo>
                    <a:pt x="2520351" y="820692"/>
                  </a:lnTo>
                  <a:lnTo>
                    <a:pt x="2529557" y="821644"/>
                  </a:lnTo>
                  <a:lnTo>
                    <a:pt x="2538762" y="822913"/>
                  </a:lnTo>
                  <a:lnTo>
                    <a:pt x="2547968" y="824816"/>
                  </a:lnTo>
                  <a:lnTo>
                    <a:pt x="2556856" y="826719"/>
                  </a:lnTo>
                  <a:lnTo>
                    <a:pt x="2565744" y="829257"/>
                  </a:lnTo>
                  <a:lnTo>
                    <a:pt x="2574315" y="832429"/>
                  </a:lnTo>
                  <a:lnTo>
                    <a:pt x="2582568" y="835284"/>
                  </a:lnTo>
                  <a:lnTo>
                    <a:pt x="2590821" y="838774"/>
                  </a:lnTo>
                  <a:lnTo>
                    <a:pt x="2598440" y="842580"/>
                  </a:lnTo>
                  <a:lnTo>
                    <a:pt x="2606375" y="846704"/>
                  </a:lnTo>
                  <a:lnTo>
                    <a:pt x="2613676" y="850828"/>
                  </a:lnTo>
                  <a:lnTo>
                    <a:pt x="2620660" y="855586"/>
                  </a:lnTo>
                  <a:lnTo>
                    <a:pt x="2627643" y="860345"/>
                  </a:lnTo>
                  <a:lnTo>
                    <a:pt x="2633992" y="865420"/>
                  </a:lnTo>
                  <a:lnTo>
                    <a:pt x="2640341" y="871130"/>
                  </a:lnTo>
                  <a:lnTo>
                    <a:pt x="2646372" y="876523"/>
                  </a:lnTo>
                  <a:lnTo>
                    <a:pt x="2652086" y="882550"/>
                  </a:lnTo>
                  <a:lnTo>
                    <a:pt x="2657165" y="888578"/>
                  </a:lnTo>
                  <a:lnTo>
                    <a:pt x="2662243" y="894922"/>
                  </a:lnTo>
                  <a:lnTo>
                    <a:pt x="2666688" y="901267"/>
                  </a:lnTo>
                  <a:lnTo>
                    <a:pt x="2670497" y="907928"/>
                  </a:lnTo>
                  <a:lnTo>
                    <a:pt x="2674623" y="914907"/>
                  </a:lnTo>
                  <a:lnTo>
                    <a:pt x="2677798" y="921886"/>
                  </a:lnTo>
                  <a:lnTo>
                    <a:pt x="2680655" y="929182"/>
                  </a:lnTo>
                  <a:lnTo>
                    <a:pt x="2683511" y="936161"/>
                  </a:lnTo>
                  <a:lnTo>
                    <a:pt x="2685733" y="943774"/>
                  </a:lnTo>
                  <a:lnTo>
                    <a:pt x="2687321" y="951388"/>
                  </a:lnTo>
                  <a:lnTo>
                    <a:pt x="2688273" y="959001"/>
                  </a:lnTo>
                  <a:lnTo>
                    <a:pt x="2689225" y="966932"/>
                  </a:lnTo>
                  <a:lnTo>
                    <a:pt x="2689225" y="974862"/>
                  </a:lnTo>
                  <a:lnTo>
                    <a:pt x="2689225" y="982476"/>
                  </a:lnTo>
                  <a:lnTo>
                    <a:pt x="2688590" y="989772"/>
                  </a:lnTo>
                  <a:lnTo>
                    <a:pt x="2687321" y="997385"/>
                  </a:lnTo>
                  <a:lnTo>
                    <a:pt x="2686051" y="1004364"/>
                  </a:lnTo>
                  <a:lnTo>
                    <a:pt x="2684146" y="1011660"/>
                  </a:lnTo>
                  <a:lnTo>
                    <a:pt x="2681607" y="1018322"/>
                  </a:lnTo>
                  <a:lnTo>
                    <a:pt x="2679067" y="1025301"/>
                  </a:lnTo>
                  <a:lnTo>
                    <a:pt x="2675893" y="1032279"/>
                  </a:lnTo>
                  <a:lnTo>
                    <a:pt x="2672719" y="1038624"/>
                  </a:lnTo>
                  <a:lnTo>
                    <a:pt x="2668592" y="1045286"/>
                  </a:lnTo>
                  <a:lnTo>
                    <a:pt x="2664783" y="1051313"/>
                  </a:lnTo>
                  <a:lnTo>
                    <a:pt x="2660339" y="1057657"/>
                  </a:lnTo>
                  <a:lnTo>
                    <a:pt x="2655577" y="1063367"/>
                  </a:lnTo>
                  <a:lnTo>
                    <a:pt x="2650498" y="1069077"/>
                  </a:lnTo>
                  <a:lnTo>
                    <a:pt x="2644785" y="1074470"/>
                  </a:lnTo>
                  <a:lnTo>
                    <a:pt x="2639388" y="1079863"/>
                  </a:lnTo>
                  <a:lnTo>
                    <a:pt x="2633357" y="1084938"/>
                  </a:lnTo>
                  <a:lnTo>
                    <a:pt x="2627326" y="1090014"/>
                  </a:lnTo>
                  <a:lnTo>
                    <a:pt x="2620660" y="1094455"/>
                  </a:lnTo>
                  <a:lnTo>
                    <a:pt x="2613994" y="1098579"/>
                  </a:lnTo>
                  <a:lnTo>
                    <a:pt x="2607010" y="1103020"/>
                  </a:lnTo>
                  <a:lnTo>
                    <a:pt x="2599392" y="1106827"/>
                  </a:lnTo>
                  <a:lnTo>
                    <a:pt x="2592091" y="1110316"/>
                  </a:lnTo>
                  <a:lnTo>
                    <a:pt x="2584473" y="1113806"/>
                  </a:lnTo>
                  <a:lnTo>
                    <a:pt x="2576537" y="1116978"/>
                  </a:lnTo>
                  <a:lnTo>
                    <a:pt x="2568601" y="1119516"/>
                  </a:lnTo>
                  <a:lnTo>
                    <a:pt x="2560348" y="1122053"/>
                  </a:lnTo>
                  <a:lnTo>
                    <a:pt x="2551777" y="1123957"/>
                  </a:lnTo>
                  <a:lnTo>
                    <a:pt x="2543524" y="1126177"/>
                  </a:lnTo>
                  <a:lnTo>
                    <a:pt x="2534636" y="1127763"/>
                  </a:lnTo>
                  <a:lnTo>
                    <a:pt x="2525748" y="1128715"/>
                  </a:lnTo>
                  <a:lnTo>
                    <a:pt x="2516542" y="1129667"/>
                  </a:lnTo>
                  <a:lnTo>
                    <a:pt x="2516860" y="1130301"/>
                  </a:lnTo>
                  <a:lnTo>
                    <a:pt x="1480445" y="1130301"/>
                  </a:lnTo>
                  <a:lnTo>
                    <a:pt x="1481397" y="1129984"/>
                  </a:lnTo>
                  <a:lnTo>
                    <a:pt x="1474096" y="1130301"/>
                  </a:lnTo>
                  <a:lnTo>
                    <a:pt x="1466478" y="1130301"/>
                  </a:lnTo>
                  <a:lnTo>
                    <a:pt x="1453463" y="1129984"/>
                  </a:lnTo>
                  <a:lnTo>
                    <a:pt x="1440448" y="1129032"/>
                  </a:lnTo>
                  <a:lnTo>
                    <a:pt x="1427751" y="1127763"/>
                  </a:lnTo>
                  <a:lnTo>
                    <a:pt x="1415054" y="1125543"/>
                  </a:lnTo>
                  <a:lnTo>
                    <a:pt x="1402674" y="1122688"/>
                  </a:lnTo>
                  <a:lnTo>
                    <a:pt x="1389977" y="1119516"/>
                  </a:lnTo>
                  <a:lnTo>
                    <a:pt x="1378232" y="1115709"/>
                  </a:lnTo>
                  <a:lnTo>
                    <a:pt x="1366487" y="1111268"/>
                  </a:lnTo>
                  <a:lnTo>
                    <a:pt x="1355376" y="1106510"/>
                  </a:lnTo>
                  <a:lnTo>
                    <a:pt x="1344266" y="1100800"/>
                  </a:lnTo>
                  <a:lnTo>
                    <a:pt x="1333474" y="1095090"/>
                  </a:lnTo>
                  <a:lnTo>
                    <a:pt x="1322998" y="1088745"/>
                  </a:lnTo>
                  <a:lnTo>
                    <a:pt x="1312841" y="1082083"/>
                  </a:lnTo>
                  <a:lnTo>
                    <a:pt x="1303000" y="1074787"/>
                  </a:lnTo>
                  <a:lnTo>
                    <a:pt x="1293795" y="1067491"/>
                  </a:lnTo>
                  <a:lnTo>
                    <a:pt x="1284907" y="1059243"/>
                  </a:lnTo>
                  <a:lnTo>
                    <a:pt x="1276336" y="1050678"/>
                  </a:lnTo>
                  <a:lnTo>
                    <a:pt x="1268400" y="1041796"/>
                  </a:lnTo>
                  <a:lnTo>
                    <a:pt x="1260464" y="1032914"/>
                  </a:lnTo>
                  <a:lnTo>
                    <a:pt x="1253481" y="1023397"/>
                  </a:lnTo>
                  <a:lnTo>
                    <a:pt x="1246815" y="1013563"/>
                  </a:lnTo>
                  <a:lnTo>
                    <a:pt x="1240784" y="1003095"/>
                  </a:lnTo>
                  <a:lnTo>
                    <a:pt x="1234752" y="992627"/>
                  </a:lnTo>
                  <a:lnTo>
                    <a:pt x="1229991" y="981841"/>
                  </a:lnTo>
                  <a:lnTo>
                    <a:pt x="1225229" y="970738"/>
                  </a:lnTo>
                  <a:lnTo>
                    <a:pt x="1221103" y="959635"/>
                  </a:lnTo>
                  <a:lnTo>
                    <a:pt x="1217928" y="947898"/>
                  </a:lnTo>
                  <a:lnTo>
                    <a:pt x="1215072" y="936161"/>
                  </a:lnTo>
                  <a:lnTo>
                    <a:pt x="1212532" y="924424"/>
                  </a:lnTo>
                  <a:lnTo>
                    <a:pt x="1210945" y="912052"/>
                  </a:lnTo>
                  <a:lnTo>
                    <a:pt x="1209993" y="899680"/>
                  </a:lnTo>
                  <a:lnTo>
                    <a:pt x="1209675" y="887309"/>
                  </a:lnTo>
                  <a:lnTo>
                    <a:pt x="1209993" y="874937"/>
                  </a:lnTo>
                  <a:lnTo>
                    <a:pt x="1210945" y="862565"/>
                  </a:lnTo>
                  <a:lnTo>
                    <a:pt x="1212532" y="850511"/>
                  </a:lnTo>
                  <a:lnTo>
                    <a:pt x="1215072" y="838456"/>
                  </a:lnTo>
                  <a:lnTo>
                    <a:pt x="1217928" y="826719"/>
                  </a:lnTo>
                  <a:lnTo>
                    <a:pt x="1221103" y="814982"/>
                  </a:lnTo>
                  <a:lnTo>
                    <a:pt x="1225229" y="803879"/>
                  </a:lnTo>
                  <a:lnTo>
                    <a:pt x="1229991" y="792776"/>
                  </a:lnTo>
                  <a:lnTo>
                    <a:pt x="1234752" y="781991"/>
                  </a:lnTo>
                  <a:lnTo>
                    <a:pt x="1240784" y="771523"/>
                  </a:lnTo>
                  <a:lnTo>
                    <a:pt x="1246815" y="761689"/>
                  </a:lnTo>
                  <a:lnTo>
                    <a:pt x="1253481" y="751537"/>
                  </a:lnTo>
                  <a:lnTo>
                    <a:pt x="1260464" y="742021"/>
                  </a:lnTo>
                  <a:lnTo>
                    <a:pt x="1268400" y="732821"/>
                  </a:lnTo>
                  <a:lnTo>
                    <a:pt x="1276336" y="723939"/>
                  </a:lnTo>
                  <a:lnTo>
                    <a:pt x="1284907" y="715691"/>
                  </a:lnTo>
                  <a:lnTo>
                    <a:pt x="1293795" y="707444"/>
                  </a:lnTo>
                  <a:lnTo>
                    <a:pt x="1303000" y="699830"/>
                  </a:lnTo>
                  <a:lnTo>
                    <a:pt x="1312841" y="692851"/>
                  </a:lnTo>
                  <a:lnTo>
                    <a:pt x="1322998" y="685872"/>
                  </a:lnTo>
                  <a:lnTo>
                    <a:pt x="1333474" y="679845"/>
                  </a:lnTo>
                  <a:lnTo>
                    <a:pt x="1344266" y="673818"/>
                  </a:lnTo>
                  <a:lnTo>
                    <a:pt x="1355376" y="668425"/>
                  </a:lnTo>
                  <a:lnTo>
                    <a:pt x="1366487" y="663350"/>
                  </a:lnTo>
                  <a:lnTo>
                    <a:pt x="1378232" y="659226"/>
                  </a:lnTo>
                  <a:lnTo>
                    <a:pt x="1389977" y="655102"/>
                  </a:lnTo>
                  <a:lnTo>
                    <a:pt x="1402674" y="651930"/>
                  </a:lnTo>
                  <a:lnTo>
                    <a:pt x="1415054" y="649392"/>
                  </a:lnTo>
                  <a:lnTo>
                    <a:pt x="1427751" y="647171"/>
                  </a:lnTo>
                  <a:lnTo>
                    <a:pt x="1440448" y="645902"/>
                  </a:lnTo>
                  <a:lnTo>
                    <a:pt x="1453463" y="644951"/>
                  </a:lnTo>
                  <a:lnTo>
                    <a:pt x="1466478" y="644633"/>
                  </a:lnTo>
                  <a:lnTo>
                    <a:pt x="1474413" y="644633"/>
                  </a:lnTo>
                  <a:lnTo>
                    <a:pt x="1481397" y="644951"/>
                  </a:lnTo>
                  <a:lnTo>
                    <a:pt x="1489015" y="645585"/>
                  </a:lnTo>
                  <a:lnTo>
                    <a:pt x="1496634" y="646220"/>
                  </a:lnTo>
                  <a:lnTo>
                    <a:pt x="1503617" y="647171"/>
                  </a:lnTo>
                  <a:lnTo>
                    <a:pt x="1510918" y="648123"/>
                  </a:lnTo>
                  <a:lnTo>
                    <a:pt x="1525203" y="650661"/>
                  </a:lnTo>
                  <a:lnTo>
                    <a:pt x="1527425" y="637972"/>
                  </a:lnTo>
                  <a:lnTo>
                    <a:pt x="1530281" y="625283"/>
                  </a:lnTo>
                  <a:lnTo>
                    <a:pt x="1534408" y="612594"/>
                  </a:lnTo>
                  <a:lnTo>
                    <a:pt x="1538535" y="600222"/>
                  </a:lnTo>
                  <a:lnTo>
                    <a:pt x="1543614" y="588168"/>
                  </a:lnTo>
                  <a:lnTo>
                    <a:pt x="1549010" y="576431"/>
                  </a:lnTo>
                  <a:lnTo>
                    <a:pt x="1555359" y="565011"/>
                  </a:lnTo>
                  <a:lnTo>
                    <a:pt x="1561707" y="553591"/>
                  </a:lnTo>
                  <a:lnTo>
                    <a:pt x="1569326" y="542805"/>
                  </a:lnTo>
                  <a:lnTo>
                    <a:pt x="1576626" y="532019"/>
                  </a:lnTo>
                  <a:lnTo>
                    <a:pt x="1585197" y="521868"/>
                  </a:lnTo>
                  <a:lnTo>
                    <a:pt x="1593768" y="511717"/>
                  </a:lnTo>
                  <a:lnTo>
                    <a:pt x="1603291" y="502201"/>
                  </a:lnTo>
                  <a:lnTo>
                    <a:pt x="1612496" y="493001"/>
                  </a:lnTo>
                  <a:lnTo>
                    <a:pt x="1622654" y="484119"/>
                  </a:lnTo>
                  <a:lnTo>
                    <a:pt x="1633447" y="475554"/>
                  </a:lnTo>
                  <a:lnTo>
                    <a:pt x="1644557" y="467306"/>
                  </a:lnTo>
                  <a:lnTo>
                    <a:pt x="1655984" y="460010"/>
                  </a:lnTo>
                  <a:lnTo>
                    <a:pt x="1667729" y="452714"/>
                  </a:lnTo>
                  <a:lnTo>
                    <a:pt x="1679792" y="446052"/>
                  </a:lnTo>
                  <a:lnTo>
                    <a:pt x="1692172" y="439708"/>
                  </a:lnTo>
                  <a:lnTo>
                    <a:pt x="1705186" y="433998"/>
                  </a:lnTo>
                  <a:lnTo>
                    <a:pt x="1718201" y="428288"/>
                  </a:lnTo>
                  <a:lnTo>
                    <a:pt x="1731851" y="423529"/>
                  </a:lnTo>
                  <a:lnTo>
                    <a:pt x="1745818" y="419088"/>
                  </a:lnTo>
                  <a:lnTo>
                    <a:pt x="1759785" y="415599"/>
                  </a:lnTo>
                  <a:lnTo>
                    <a:pt x="1774069" y="412427"/>
                  </a:lnTo>
                  <a:lnTo>
                    <a:pt x="1788354" y="409572"/>
                  </a:lnTo>
                  <a:lnTo>
                    <a:pt x="1803590" y="407351"/>
                  </a:lnTo>
                  <a:lnTo>
                    <a:pt x="1818510" y="405765"/>
                  </a:lnTo>
                  <a:lnTo>
                    <a:pt x="1833429" y="404813"/>
                  </a:lnTo>
                  <a:close/>
                  <a:moveTo>
                    <a:pt x="1009600" y="74613"/>
                  </a:moveTo>
                  <a:lnTo>
                    <a:pt x="997522" y="74930"/>
                  </a:lnTo>
                  <a:lnTo>
                    <a:pt x="985444" y="75564"/>
                  </a:lnTo>
                  <a:lnTo>
                    <a:pt x="973366" y="77149"/>
                  </a:lnTo>
                  <a:lnTo>
                    <a:pt x="961288" y="79051"/>
                  </a:lnTo>
                  <a:lnTo>
                    <a:pt x="949210" y="82221"/>
                  </a:lnTo>
                  <a:lnTo>
                    <a:pt x="937450" y="85391"/>
                  </a:lnTo>
                  <a:lnTo>
                    <a:pt x="925690" y="89195"/>
                  </a:lnTo>
                  <a:lnTo>
                    <a:pt x="914248" y="93950"/>
                  </a:lnTo>
                  <a:lnTo>
                    <a:pt x="903124" y="98704"/>
                  </a:lnTo>
                  <a:lnTo>
                    <a:pt x="891999" y="104727"/>
                  </a:lnTo>
                  <a:lnTo>
                    <a:pt x="881193" y="110433"/>
                  </a:lnTo>
                  <a:lnTo>
                    <a:pt x="870704" y="117407"/>
                  </a:lnTo>
                  <a:lnTo>
                    <a:pt x="860851" y="124063"/>
                  </a:lnTo>
                  <a:lnTo>
                    <a:pt x="851316" y="131671"/>
                  </a:lnTo>
                  <a:lnTo>
                    <a:pt x="841780" y="139913"/>
                  </a:lnTo>
                  <a:lnTo>
                    <a:pt x="832563" y="147838"/>
                  </a:lnTo>
                  <a:lnTo>
                    <a:pt x="823981" y="156713"/>
                  </a:lnTo>
                  <a:lnTo>
                    <a:pt x="816035" y="165589"/>
                  </a:lnTo>
                  <a:lnTo>
                    <a:pt x="808089" y="175099"/>
                  </a:lnTo>
                  <a:lnTo>
                    <a:pt x="800461" y="184608"/>
                  </a:lnTo>
                  <a:lnTo>
                    <a:pt x="793786" y="194435"/>
                  </a:lnTo>
                  <a:lnTo>
                    <a:pt x="787430" y="204896"/>
                  </a:lnTo>
                  <a:lnTo>
                    <a:pt x="781391" y="215356"/>
                  </a:lnTo>
                  <a:lnTo>
                    <a:pt x="775670" y="226134"/>
                  </a:lnTo>
                  <a:lnTo>
                    <a:pt x="770902" y="236911"/>
                  </a:lnTo>
                  <a:lnTo>
                    <a:pt x="766770" y="248323"/>
                  </a:lnTo>
                  <a:lnTo>
                    <a:pt x="764863" y="253712"/>
                  </a:lnTo>
                  <a:lnTo>
                    <a:pt x="762956" y="259735"/>
                  </a:lnTo>
                  <a:lnTo>
                    <a:pt x="761685" y="265440"/>
                  </a:lnTo>
                  <a:lnTo>
                    <a:pt x="760413" y="271463"/>
                  </a:lnTo>
                  <a:lnTo>
                    <a:pt x="775670" y="253395"/>
                  </a:lnTo>
                  <a:lnTo>
                    <a:pt x="791562" y="236594"/>
                  </a:lnTo>
                  <a:lnTo>
                    <a:pt x="807454" y="220111"/>
                  </a:lnTo>
                  <a:lnTo>
                    <a:pt x="823346" y="204579"/>
                  </a:lnTo>
                  <a:lnTo>
                    <a:pt x="831610" y="196654"/>
                  </a:lnTo>
                  <a:lnTo>
                    <a:pt x="840191" y="189680"/>
                  </a:lnTo>
                  <a:lnTo>
                    <a:pt x="848455" y="182072"/>
                  </a:lnTo>
                  <a:lnTo>
                    <a:pt x="857037" y="175416"/>
                  </a:lnTo>
                  <a:lnTo>
                    <a:pt x="865618" y="168442"/>
                  </a:lnTo>
                  <a:lnTo>
                    <a:pt x="874518" y="161785"/>
                  </a:lnTo>
                  <a:lnTo>
                    <a:pt x="883100" y="155445"/>
                  </a:lnTo>
                  <a:lnTo>
                    <a:pt x="892317" y="149106"/>
                  </a:lnTo>
                  <a:lnTo>
                    <a:pt x="901534" y="143400"/>
                  </a:lnTo>
                  <a:lnTo>
                    <a:pt x="911070" y="137377"/>
                  </a:lnTo>
                  <a:lnTo>
                    <a:pt x="920605" y="132305"/>
                  </a:lnTo>
                  <a:lnTo>
                    <a:pt x="929822" y="127233"/>
                  </a:lnTo>
                  <a:lnTo>
                    <a:pt x="939675" y="121845"/>
                  </a:lnTo>
                  <a:lnTo>
                    <a:pt x="949528" y="117407"/>
                  </a:lnTo>
                  <a:lnTo>
                    <a:pt x="959699" y="112652"/>
                  </a:lnTo>
                  <a:lnTo>
                    <a:pt x="969870" y="108531"/>
                  </a:lnTo>
                  <a:lnTo>
                    <a:pt x="980359" y="104410"/>
                  </a:lnTo>
                  <a:lnTo>
                    <a:pt x="990848" y="100289"/>
                  </a:lnTo>
                  <a:lnTo>
                    <a:pt x="1001336" y="96802"/>
                  </a:lnTo>
                  <a:lnTo>
                    <a:pt x="1012143" y="93633"/>
                  </a:lnTo>
                  <a:lnTo>
                    <a:pt x="1034392" y="86976"/>
                  </a:lnTo>
                  <a:lnTo>
                    <a:pt x="1057276" y="80953"/>
                  </a:lnTo>
                  <a:lnTo>
                    <a:pt x="1051555" y="79368"/>
                  </a:lnTo>
                  <a:lnTo>
                    <a:pt x="1045516" y="78100"/>
                  </a:lnTo>
                  <a:lnTo>
                    <a:pt x="1033756" y="76198"/>
                  </a:lnTo>
                  <a:lnTo>
                    <a:pt x="1021678" y="75247"/>
                  </a:lnTo>
                  <a:lnTo>
                    <a:pt x="1009600" y="74613"/>
                  </a:lnTo>
                  <a:close/>
                  <a:moveTo>
                    <a:pt x="1080453" y="0"/>
                  </a:moveTo>
                  <a:lnTo>
                    <a:pt x="1090296" y="0"/>
                  </a:lnTo>
                  <a:lnTo>
                    <a:pt x="1100138" y="318"/>
                  </a:lnTo>
                  <a:lnTo>
                    <a:pt x="1109981" y="635"/>
                  </a:lnTo>
                  <a:lnTo>
                    <a:pt x="1119823" y="1588"/>
                  </a:lnTo>
                  <a:lnTo>
                    <a:pt x="1129348" y="2223"/>
                  </a:lnTo>
                  <a:lnTo>
                    <a:pt x="1138873" y="3493"/>
                  </a:lnTo>
                  <a:lnTo>
                    <a:pt x="1158241" y="6033"/>
                  </a:lnTo>
                  <a:lnTo>
                    <a:pt x="1176656" y="9208"/>
                  </a:lnTo>
                  <a:lnTo>
                    <a:pt x="1195388" y="13653"/>
                  </a:lnTo>
                  <a:lnTo>
                    <a:pt x="1213486" y="18415"/>
                  </a:lnTo>
                  <a:lnTo>
                    <a:pt x="1230948" y="24130"/>
                  </a:lnTo>
                  <a:lnTo>
                    <a:pt x="1248411" y="30163"/>
                  </a:lnTo>
                  <a:lnTo>
                    <a:pt x="1265238" y="37148"/>
                  </a:lnTo>
                  <a:lnTo>
                    <a:pt x="1281748" y="44450"/>
                  </a:lnTo>
                  <a:lnTo>
                    <a:pt x="1297941" y="52705"/>
                  </a:lnTo>
                  <a:lnTo>
                    <a:pt x="1313498" y="61595"/>
                  </a:lnTo>
                  <a:lnTo>
                    <a:pt x="1328738" y="70803"/>
                  </a:lnTo>
                  <a:lnTo>
                    <a:pt x="1343661" y="80645"/>
                  </a:lnTo>
                  <a:lnTo>
                    <a:pt x="1357631" y="90805"/>
                  </a:lnTo>
                  <a:lnTo>
                    <a:pt x="1371283" y="101918"/>
                  </a:lnTo>
                  <a:lnTo>
                    <a:pt x="1384301" y="113348"/>
                  </a:lnTo>
                  <a:lnTo>
                    <a:pt x="1396683" y="125095"/>
                  </a:lnTo>
                  <a:lnTo>
                    <a:pt x="1408431" y="137478"/>
                  </a:lnTo>
                  <a:lnTo>
                    <a:pt x="1419861" y="150178"/>
                  </a:lnTo>
                  <a:lnTo>
                    <a:pt x="1430338" y="163830"/>
                  </a:lnTo>
                  <a:lnTo>
                    <a:pt x="1440498" y="177483"/>
                  </a:lnTo>
                  <a:lnTo>
                    <a:pt x="1444943" y="184150"/>
                  </a:lnTo>
                  <a:lnTo>
                    <a:pt x="1449706" y="191453"/>
                  </a:lnTo>
                  <a:lnTo>
                    <a:pt x="1453833" y="198755"/>
                  </a:lnTo>
                  <a:lnTo>
                    <a:pt x="1457961" y="205740"/>
                  </a:lnTo>
                  <a:lnTo>
                    <a:pt x="1462406" y="213360"/>
                  </a:lnTo>
                  <a:lnTo>
                    <a:pt x="1465898" y="220663"/>
                  </a:lnTo>
                  <a:lnTo>
                    <a:pt x="1469708" y="228283"/>
                  </a:lnTo>
                  <a:lnTo>
                    <a:pt x="1473201" y="235903"/>
                  </a:lnTo>
                  <a:lnTo>
                    <a:pt x="1476376" y="243523"/>
                  </a:lnTo>
                  <a:lnTo>
                    <a:pt x="1479551" y="251460"/>
                  </a:lnTo>
                  <a:lnTo>
                    <a:pt x="1482091" y="259398"/>
                  </a:lnTo>
                  <a:lnTo>
                    <a:pt x="1485266" y="267018"/>
                  </a:lnTo>
                  <a:lnTo>
                    <a:pt x="1487488" y="275273"/>
                  </a:lnTo>
                  <a:lnTo>
                    <a:pt x="1489711" y="283528"/>
                  </a:lnTo>
                  <a:lnTo>
                    <a:pt x="1491933" y="291465"/>
                  </a:lnTo>
                  <a:lnTo>
                    <a:pt x="1493838" y="299720"/>
                  </a:lnTo>
                  <a:lnTo>
                    <a:pt x="1495743" y="307975"/>
                  </a:lnTo>
                  <a:lnTo>
                    <a:pt x="1497013" y="316548"/>
                  </a:lnTo>
                  <a:lnTo>
                    <a:pt x="1505903" y="314325"/>
                  </a:lnTo>
                  <a:lnTo>
                    <a:pt x="1515111" y="312738"/>
                  </a:lnTo>
                  <a:lnTo>
                    <a:pt x="1524636" y="311468"/>
                  </a:lnTo>
                  <a:lnTo>
                    <a:pt x="1533843" y="310198"/>
                  </a:lnTo>
                  <a:lnTo>
                    <a:pt x="1543368" y="309563"/>
                  </a:lnTo>
                  <a:lnTo>
                    <a:pt x="1552576" y="308928"/>
                  </a:lnTo>
                  <a:lnTo>
                    <a:pt x="1562418" y="308293"/>
                  </a:lnTo>
                  <a:lnTo>
                    <a:pt x="1571943" y="308293"/>
                  </a:lnTo>
                  <a:lnTo>
                    <a:pt x="1583056" y="308293"/>
                  </a:lnTo>
                  <a:lnTo>
                    <a:pt x="1594168" y="308928"/>
                  </a:lnTo>
                  <a:lnTo>
                    <a:pt x="1604963" y="309880"/>
                  </a:lnTo>
                  <a:lnTo>
                    <a:pt x="1615758" y="310833"/>
                  </a:lnTo>
                  <a:lnTo>
                    <a:pt x="1626553" y="312420"/>
                  </a:lnTo>
                  <a:lnTo>
                    <a:pt x="1637031" y="314008"/>
                  </a:lnTo>
                  <a:lnTo>
                    <a:pt x="1647191" y="316548"/>
                  </a:lnTo>
                  <a:lnTo>
                    <a:pt x="1657668" y="319088"/>
                  </a:lnTo>
                  <a:lnTo>
                    <a:pt x="1667828" y="321628"/>
                  </a:lnTo>
                  <a:lnTo>
                    <a:pt x="1677988" y="324485"/>
                  </a:lnTo>
                  <a:lnTo>
                    <a:pt x="1687831" y="328295"/>
                  </a:lnTo>
                  <a:lnTo>
                    <a:pt x="1697673" y="331788"/>
                  </a:lnTo>
                  <a:lnTo>
                    <a:pt x="1707516" y="335598"/>
                  </a:lnTo>
                  <a:lnTo>
                    <a:pt x="1716723" y="340043"/>
                  </a:lnTo>
                  <a:lnTo>
                    <a:pt x="1725931" y="344170"/>
                  </a:lnTo>
                  <a:lnTo>
                    <a:pt x="1735138" y="348933"/>
                  </a:lnTo>
                  <a:lnTo>
                    <a:pt x="1723708" y="352425"/>
                  </a:lnTo>
                  <a:lnTo>
                    <a:pt x="1712596" y="355600"/>
                  </a:lnTo>
                  <a:lnTo>
                    <a:pt x="1701483" y="359410"/>
                  </a:lnTo>
                  <a:lnTo>
                    <a:pt x="1690688" y="363855"/>
                  </a:lnTo>
                  <a:lnTo>
                    <a:pt x="1679893" y="367983"/>
                  </a:lnTo>
                  <a:lnTo>
                    <a:pt x="1669098" y="372428"/>
                  </a:lnTo>
                  <a:lnTo>
                    <a:pt x="1658621" y="377508"/>
                  </a:lnTo>
                  <a:lnTo>
                    <a:pt x="1648778" y="382588"/>
                  </a:lnTo>
                  <a:lnTo>
                    <a:pt x="1638618" y="388303"/>
                  </a:lnTo>
                  <a:lnTo>
                    <a:pt x="1628776" y="393700"/>
                  </a:lnTo>
                  <a:lnTo>
                    <a:pt x="1618933" y="399733"/>
                  </a:lnTo>
                  <a:lnTo>
                    <a:pt x="1609408" y="405765"/>
                  </a:lnTo>
                  <a:lnTo>
                    <a:pt x="1600201" y="412433"/>
                  </a:lnTo>
                  <a:lnTo>
                    <a:pt x="1591311" y="418783"/>
                  </a:lnTo>
                  <a:lnTo>
                    <a:pt x="1582421" y="425768"/>
                  </a:lnTo>
                  <a:lnTo>
                    <a:pt x="1573531" y="433070"/>
                  </a:lnTo>
                  <a:lnTo>
                    <a:pt x="1565593" y="440373"/>
                  </a:lnTo>
                  <a:lnTo>
                    <a:pt x="1557338" y="447993"/>
                  </a:lnTo>
                  <a:lnTo>
                    <a:pt x="1549401" y="455613"/>
                  </a:lnTo>
                  <a:lnTo>
                    <a:pt x="1541463" y="463550"/>
                  </a:lnTo>
                  <a:lnTo>
                    <a:pt x="1534478" y="471805"/>
                  </a:lnTo>
                  <a:lnTo>
                    <a:pt x="1527176" y="480378"/>
                  </a:lnTo>
                  <a:lnTo>
                    <a:pt x="1520508" y="488633"/>
                  </a:lnTo>
                  <a:lnTo>
                    <a:pt x="1513841" y="497523"/>
                  </a:lnTo>
                  <a:lnTo>
                    <a:pt x="1507491" y="506730"/>
                  </a:lnTo>
                  <a:lnTo>
                    <a:pt x="1501458" y="515938"/>
                  </a:lnTo>
                  <a:lnTo>
                    <a:pt x="1495743" y="524828"/>
                  </a:lnTo>
                  <a:lnTo>
                    <a:pt x="1490346" y="534353"/>
                  </a:lnTo>
                  <a:lnTo>
                    <a:pt x="1485266" y="544195"/>
                  </a:lnTo>
                  <a:lnTo>
                    <a:pt x="1480503" y="554038"/>
                  </a:lnTo>
                  <a:lnTo>
                    <a:pt x="1476058" y="563880"/>
                  </a:lnTo>
                  <a:lnTo>
                    <a:pt x="1471931" y="574040"/>
                  </a:lnTo>
                  <a:lnTo>
                    <a:pt x="1465263" y="574040"/>
                  </a:lnTo>
                  <a:lnTo>
                    <a:pt x="1457008" y="574040"/>
                  </a:lnTo>
                  <a:lnTo>
                    <a:pt x="1448753" y="574358"/>
                  </a:lnTo>
                  <a:lnTo>
                    <a:pt x="1440181" y="574993"/>
                  </a:lnTo>
                  <a:lnTo>
                    <a:pt x="1431926" y="575628"/>
                  </a:lnTo>
                  <a:lnTo>
                    <a:pt x="1423671" y="576580"/>
                  </a:lnTo>
                  <a:lnTo>
                    <a:pt x="1415733" y="577533"/>
                  </a:lnTo>
                  <a:lnTo>
                    <a:pt x="1407478" y="578803"/>
                  </a:lnTo>
                  <a:lnTo>
                    <a:pt x="1399223" y="580390"/>
                  </a:lnTo>
                  <a:lnTo>
                    <a:pt x="1391603" y="581978"/>
                  </a:lnTo>
                  <a:lnTo>
                    <a:pt x="1383666" y="583565"/>
                  </a:lnTo>
                  <a:lnTo>
                    <a:pt x="1368108" y="588010"/>
                  </a:lnTo>
                  <a:lnTo>
                    <a:pt x="1352551" y="592773"/>
                  </a:lnTo>
                  <a:lnTo>
                    <a:pt x="1337946" y="598805"/>
                  </a:lnTo>
                  <a:lnTo>
                    <a:pt x="1323341" y="604838"/>
                  </a:lnTo>
                  <a:lnTo>
                    <a:pt x="1309371" y="611823"/>
                  </a:lnTo>
                  <a:lnTo>
                    <a:pt x="1295718" y="619125"/>
                  </a:lnTo>
                  <a:lnTo>
                    <a:pt x="1282066" y="627698"/>
                  </a:lnTo>
                  <a:lnTo>
                    <a:pt x="1269366" y="636270"/>
                  </a:lnTo>
                  <a:lnTo>
                    <a:pt x="1256983" y="645795"/>
                  </a:lnTo>
                  <a:lnTo>
                    <a:pt x="1244918" y="655320"/>
                  </a:lnTo>
                  <a:lnTo>
                    <a:pt x="1233806" y="665798"/>
                  </a:lnTo>
                  <a:lnTo>
                    <a:pt x="1222693" y="676910"/>
                  </a:lnTo>
                  <a:lnTo>
                    <a:pt x="1212851" y="688023"/>
                  </a:lnTo>
                  <a:lnTo>
                    <a:pt x="1203008" y="700088"/>
                  </a:lnTo>
                  <a:lnTo>
                    <a:pt x="1193801" y="712470"/>
                  </a:lnTo>
                  <a:lnTo>
                    <a:pt x="1185228" y="725170"/>
                  </a:lnTo>
                  <a:lnTo>
                    <a:pt x="1176973" y="738505"/>
                  </a:lnTo>
                  <a:lnTo>
                    <a:pt x="1169988" y="751840"/>
                  </a:lnTo>
                  <a:lnTo>
                    <a:pt x="1163321" y="765810"/>
                  </a:lnTo>
                  <a:lnTo>
                    <a:pt x="1160463" y="772795"/>
                  </a:lnTo>
                  <a:lnTo>
                    <a:pt x="1157606" y="780098"/>
                  </a:lnTo>
                  <a:lnTo>
                    <a:pt x="1155066" y="787400"/>
                  </a:lnTo>
                  <a:lnTo>
                    <a:pt x="1152208" y="794385"/>
                  </a:lnTo>
                  <a:lnTo>
                    <a:pt x="1149986" y="802005"/>
                  </a:lnTo>
                  <a:lnTo>
                    <a:pt x="1148081" y="809625"/>
                  </a:lnTo>
                  <a:lnTo>
                    <a:pt x="1146176" y="816928"/>
                  </a:lnTo>
                  <a:lnTo>
                    <a:pt x="1144271" y="824548"/>
                  </a:lnTo>
                  <a:lnTo>
                    <a:pt x="1143001" y="832485"/>
                  </a:lnTo>
                  <a:lnTo>
                    <a:pt x="1141413" y="840105"/>
                  </a:lnTo>
                  <a:lnTo>
                    <a:pt x="1140143" y="848043"/>
                  </a:lnTo>
                  <a:lnTo>
                    <a:pt x="1139191" y="855980"/>
                  </a:lnTo>
                  <a:lnTo>
                    <a:pt x="1138556" y="863600"/>
                  </a:lnTo>
                  <a:lnTo>
                    <a:pt x="1137921" y="871855"/>
                  </a:lnTo>
                  <a:lnTo>
                    <a:pt x="1137603" y="879793"/>
                  </a:lnTo>
                  <a:lnTo>
                    <a:pt x="1137603" y="887730"/>
                  </a:lnTo>
                  <a:lnTo>
                    <a:pt x="1137921" y="899478"/>
                  </a:lnTo>
                  <a:lnTo>
                    <a:pt x="1138556" y="910908"/>
                  </a:lnTo>
                  <a:lnTo>
                    <a:pt x="1139508" y="922020"/>
                  </a:lnTo>
                  <a:lnTo>
                    <a:pt x="1141096" y="933450"/>
                  </a:lnTo>
                  <a:lnTo>
                    <a:pt x="221615" y="933450"/>
                  </a:lnTo>
                  <a:lnTo>
                    <a:pt x="221933" y="932498"/>
                  </a:lnTo>
                  <a:lnTo>
                    <a:pt x="210503" y="931545"/>
                  </a:lnTo>
                  <a:lnTo>
                    <a:pt x="198755" y="929958"/>
                  </a:lnTo>
                  <a:lnTo>
                    <a:pt x="187643" y="928053"/>
                  </a:lnTo>
                  <a:lnTo>
                    <a:pt x="176530" y="925195"/>
                  </a:lnTo>
                  <a:lnTo>
                    <a:pt x="165735" y="922655"/>
                  </a:lnTo>
                  <a:lnTo>
                    <a:pt x="155575" y="919480"/>
                  </a:lnTo>
                  <a:lnTo>
                    <a:pt x="145098" y="915988"/>
                  </a:lnTo>
                  <a:lnTo>
                    <a:pt x="134938" y="911860"/>
                  </a:lnTo>
                  <a:lnTo>
                    <a:pt x="124778" y="907733"/>
                  </a:lnTo>
                  <a:lnTo>
                    <a:pt x="115253" y="903288"/>
                  </a:lnTo>
                  <a:lnTo>
                    <a:pt x="106045" y="897890"/>
                  </a:lnTo>
                  <a:lnTo>
                    <a:pt x="97155" y="892810"/>
                  </a:lnTo>
                  <a:lnTo>
                    <a:pt x="88265" y="887095"/>
                  </a:lnTo>
                  <a:lnTo>
                    <a:pt x="80010" y="881380"/>
                  </a:lnTo>
                  <a:lnTo>
                    <a:pt x="71755" y="875030"/>
                  </a:lnTo>
                  <a:lnTo>
                    <a:pt x="64453" y="868680"/>
                  </a:lnTo>
                  <a:lnTo>
                    <a:pt x="56833" y="861695"/>
                  </a:lnTo>
                  <a:lnTo>
                    <a:pt x="50165" y="854393"/>
                  </a:lnTo>
                  <a:lnTo>
                    <a:pt x="43498" y="847408"/>
                  </a:lnTo>
                  <a:lnTo>
                    <a:pt x="37148" y="839470"/>
                  </a:lnTo>
                  <a:lnTo>
                    <a:pt x="31750" y="831533"/>
                  </a:lnTo>
                  <a:lnTo>
                    <a:pt x="26670" y="823913"/>
                  </a:lnTo>
                  <a:lnTo>
                    <a:pt x="21590" y="815340"/>
                  </a:lnTo>
                  <a:lnTo>
                    <a:pt x="17145" y="807085"/>
                  </a:lnTo>
                  <a:lnTo>
                    <a:pt x="13018" y="798513"/>
                  </a:lnTo>
                  <a:lnTo>
                    <a:pt x="9843" y="789623"/>
                  </a:lnTo>
                  <a:lnTo>
                    <a:pt x="6985" y="780415"/>
                  </a:lnTo>
                  <a:lnTo>
                    <a:pt x="4445" y="771208"/>
                  </a:lnTo>
                  <a:lnTo>
                    <a:pt x="2540" y="762318"/>
                  </a:lnTo>
                  <a:lnTo>
                    <a:pt x="953" y="752793"/>
                  </a:lnTo>
                  <a:lnTo>
                    <a:pt x="318" y="743268"/>
                  </a:lnTo>
                  <a:lnTo>
                    <a:pt x="0" y="733425"/>
                  </a:lnTo>
                  <a:lnTo>
                    <a:pt x="318" y="723265"/>
                  </a:lnTo>
                  <a:lnTo>
                    <a:pt x="1270" y="713105"/>
                  </a:lnTo>
                  <a:lnTo>
                    <a:pt x="2858" y="703263"/>
                  </a:lnTo>
                  <a:lnTo>
                    <a:pt x="5080" y="693420"/>
                  </a:lnTo>
                  <a:lnTo>
                    <a:pt x="7620" y="683895"/>
                  </a:lnTo>
                  <a:lnTo>
                    <a:pt x="10795" y="674370"/>
                  </a:lnTo>
                  <a:lnTo>
                    <a:pt x="14923" y="665163"/>
                  </a:lnTo>
                  <a:lnTo>
                    <a:pt x="19050" y="656273"/>
                  </a:lnTo>
                  <a:lnTo>
                    <a:pt x="23813" y="647383"/>
                  </a:lnTo>
                  <a:lnTo>
                    <a:pt x="29210" y="638810"/>
                  </a:lnTo>
                  <a:lnTo>
                    <a:pt x="34925" y="630238"/>
                  </a:lnTo>
                  <a:lnTo>
                    <a:pt x="41275" y="622300"/>
                  </a:lnTo>
                  <a:lnTo>
                    <a:pt x="47943" y="614363"/>
                  </a:lnTo>
                  <a:lnTo>
                    <a:pt x="55245" y="606743"/>
                  </a:lnTo>
                  <a:lnTo>
                    <a:pt x="62865" y="599758"/>
                  </a:lnTo>
                  <a:lnTo>
                    <a:pt x="70803" y="592773"/>
                  </a:lnTo>
                  <a:lnTo>
                    <a:pt x="79375" y="586423"/>
                  </a:lnTo>
                  <a:lnTo>
                    <a:pt x="88265" y="579755"/>
                  </a:lnTo>
                  <a:lnTo>
                    <a:pt x="97473" y="574040"/>
                  </a:lnTo>
                  <a:lnTo>
                    <a:pt x="106680" y="568325"/>
                  </a:lnTo>
                  <a:lnTo>
                    <a:pt x="116523" y="563245"/>
                  </a:lnTo>
                  <a:lnTo>
                    <a:pt x="126683" y="558165"/>
                  </a:lnTo>
                  <a:lnTo>
                    <a:pt x="137160" y="554038"/>
                  </a:lnTo>
                  <a:lnTo>
                    <a:pt x="147955" y="549593"/>
                  </a:lnTo>
                  <a:lnTo>
                    <a:pt x="159068" y="546100"/>
                  </a:lnTo>
                  <a:lnTo>
                    <a:pt x="170180" y="542925"/>
                  </a:lnTo>
                  <a:lnTo>
                    <a:pt x="181928" y="540385"/>
                  </a:lnTo>
                  <a:lnTo>
                    <a:pt x="193675" y="537845"/>
                  </a:lnTo>
                  <a:lnTo>
                    <a:pt x="205423" y="535940"/>
                  </a:lnTo>
                  <a:lnTo>
                    <a:pt x="217488" y="534670"/>
                  </a:lnTo>
                  <a:lnTo>
                    <a:pt x="229870" y="533718"/>
                  </a:lnTo>
                  <a:lnTo>
                    <a:pt x="242570" y="533400"/>
                  </a:lnTo>
                  <a:lnTo>
                    <a:pt x="241935" y="524828"/>
                  </a:lnTo>
                  <a:lnTo>
                    <a:pt x="241935" y="516573"/>
                  </a:lnTo>
                  <a:lnTo>
                    <a:pt x="241935" y="508953"/>
                  </a:lnTo>
                  <a:lnTo>
                    <a:pt x="242253" y="501650"/>
                  </a:lnTo>
                  <a:lnTo>
                    <a:pt x="242888" y="494348"/>
                  </a:lnTo>
                  <a:lnTo>
                    <a:pt x="243523" y="487045"/>
                  </a:lnTo>
                  <a:lnTo>
                    <a:pt x="244475" y="480060"/>
                  </a:lnTo>
                  <a:lnTo>
                    <a:pt x="245745" y="472758"/>
                  </a:lnTo>
                  <a:lnTo>
                    <a:pt x="247015" y="465773"/>
                  </a:lnTo>
                  <a:lnTo>
                    <a:pt x="248603" y="458788"/>
                  </a:lnTo>
                  <a:lnTo>
                    <a:pt x="250508" y="451803"/>
                  </a:lnTo>
                  <a:lnTo>
                    <a:pt x="252413" y="445135"/>
                  </a:lnTo>
                  <a:lnTo>
                    <a:pt x="254635" y="438150"/>
                  </a:lnTo>
                  <a:lnTo>
                    <a:pt x="256858" y="431165"/>
                  </a:lnTo>
                  <a:lnTo>
                    <a:pt x="259398" y="424498"/>
                  </a:lnTo>
                  <a:lnTo>
                    <a:pt x="262255" y="417830"/>
                  </a:lnTo>
                  <a:lnTo>
                    <a:pt x="265113" y="411480"/>
                  </a:lnTo>
                  <a:lnTo>
                    <a:pt x="267970" y="404813"/>
                  </a:lnTo>
                  <a:lnTo>
                    <a:pt x="274955" y="392113"/>
                  </a:lnTo>
                  <a:lnTo>
                    <a:pt x="282258" y="379730"/>
                  </a:lnTo>
                  <a:lnTo>
                    <a:pt x="290513" y="367983"/>
                  </a:lnTo>
                  <a:lnTo>
                    <a:pt x="299085" y="356235"/>
                  </a:lnTo>
                  <a:lnTo>
                    <a:pt x="308610" y="344805"/>
                  </a:lnTo>
                  <a:lnTo>
                    <a:pt x="318135" y="334010"/>
                  </a:lnTo>
                  <a:lnTo>
                    <a:pt x="328930" y="323533"/>
                  </a:lnTo>
                  <a:lnTo>
                    <a:pt x="340043" y="313690"/>
                  </a:lnTo>
                  <a:lnTo>
                    <a:pt x="351790" y="304483"/>
                  </a:lnTo>
                  <a:lnTo>
                    <a:pt x="363855" y="295275"/>
                  </a:lnTo>
                  <a:lnTo>
                    <a:pt x="376555" y="286703"/>
                  </a:lnTo>
                  <a:lnTo>
                    <a:pt x="389573" y="278765"/>
                  </a:lnTo>
                  <a:lnTo>
                    <a:pt x="403543" y="271463"/>
                  </a:lnTo>
                  <a:lnTo>
                    <a:pt x="417513" y="264478"/>
                  </a:lnTo>
                  <a:lnTo>
                    <a:pt x="431800" y="258128"/>
                  </a:lnTo>
                  <a:lnTo>
                    <a:pt x="446723" y="252413"/>
                  </a:lnTo>
                  <a:lnTo>
                    <a:pt x="461963" y="247333"/>
                  </a:lnTo>
                  <a:lnTo>
                    <a:pt x="477520" y="242570"/>
                  </a:lnTo>
                  <a:lnTo>
                    <a:pt x="493395" y="238760"/>
                  </a:lnTo>
                  <a:lnTo>
                    <a:pt x="509905" y="235585"/>
                  </a:lnTo>
                  <a:lnTo>
                    <a:pt x="526098" y="233363"/>
                  </a:lnTo>
                  <a:lnTo>
                    <a:pt x="543243" y="231140"/>
                  </a:lnTo>
                  <a:lnTo>
                    <a:pt x="560070" y="230188"/>
                  </a:lnTo>
                  <a:lnTo>
                    <a:pt x="577215" y="229870"/>
                  </a:lnTo>
                  <a:lnTo>
                    <a:pt x="591503" y="229870"/>
                  </a:lnTo>
                  <a:lnTo>
                    <a:pt x="605155" y="230823"/>
                  </a:lnTo>
                  <a:lnTo>
                    <a:pt x="618808" y="231775"/>
                  </a:lnTo>
                  <a:lnTo>
                    <a:pt x="632143" y="233680"/>
                  </a:lnTo>
                  <a:lnTo>
                    <a:pt x="645160" y="235903"/>
                  </a:lnTo>
                  <a:lnTo>
                    <a:pt x="658495" y="238443"/>
                  </a:lnTo>
                  <a:lnTo>
                    <a:pt x="671195" y="241300"/>
                  </a:lnTo>
                  <a:lnTo>
                    <a:pt x="684213" y="244475"/>
                  </a:lnTo>
                  <a:lnTo>
                    <a:pt x="689610" y="231458"/>
                  </a:lnTo>
                  <a:lnTo>
                    <a:pt x="696278" y="218440"/>
                  </a:lnTo>
                  <a:lnTo>
                    <a:pt x="702628" y="205740"/>
                  </a:lnTo>
                  <a:lnTo>
                    <a:pt x="710248" y="193040"/>
                  </a:lnTo>
                  <a:lnTo>
                    <a:pt x="717868" y="180975"/>
                  </a:lnTo>
                  <a:lnTo>
                    <a:pt x="726440" y="169228"/>
                  </a:lnTo>
                  <a:lnTo>
                    <a:pt x="735330" y="157480"/>
                  </a:lnTo>
                  <a:lnTo>
                    <a:pt x="744855" y="146050"/>
                  </a:lnTo>
                  <a:lnTo>
                    <a:pt x="754698" y="135255"/>
                  </a:lnTo>
                  <a:lnTo>
                    <a:pt x="764540" y="124460"/>
                  </a:lnTo>
                  <a:lnTo>
                    <a:pt x="775335" y="114300"/>
                  </a:lnTo>
                  <a:lnTo>
                    <a:pt x="786765" y="104775"/>
                  </a:lnTo>
                  <a:lnTo>
                    <a:pt x="798195" y="94933"/>
                  </a:lnTo>
                  <a:lnTo>
                    <a:pt x="810260" y="85725"/>
                  </a:lnTo>
                  <a:lnTo>
                    <a:pt x="822643" y="76835"/>
                  </a:lnTo>
                  <a:lnTo>
                    <a:pt x="835343" y="68898"/>
                  </a:lnTo>
                  <a:lnTo>
                    <a:pt x="848678" y="60960"/>
                  </a:lnTo>
                  <a:lnTo>
                    <a:pt x="862013" y="53340"/>
                  </a:lnTo>
                  <a:lnTo>
                    <a:pt x="875983" y="46355"/>
                  </a:lnTo>
                  <a:lnTo>
                    <a:pt x="889953" y="39688"/>
                  </a:lnTo>
                  <a:lnTo>
                    <a:pt x="904240" y="33655"/>
                  </a:lnTo>
                  <a:lnTo>
                    <a:pt x="919163" y="27940"/>
                  </a:lnTo>
                  <a:lnTo>
                    <a:pt x="934085" y="22860"/>
                  </a:lnTo>
                  <a:lnTo>
                    <a:pt x="949325" y="17780"/>
                  </a:lnTo>
                  <a:lnTo>
                    <a:pt x="964883" y="13970"/>
                  </a:lnTo>
                  <a:lnTo>
                    <a:pt x="981076" y="10160"/>
                  </a:lnTo>
                  <a:lnTo>
                    <a:pt x="996951" y="6985"/>
                  </a:lnTo>
                  <a:lnTo>
                    <a:pt x="1013461" y="4445"/>
                  </a:lnTo>
                  <a:lnTo>
                    <a:pt x="1029653" y="2540"/>
                  </a:lnTo>
                  <a:lnTo>
                    <a:pt x="1046481" y="953"/>
                  </a:lnTo>
                  <a:lnTo>
                    <a:pt x="1063308" y="318"/>
                  </a:lnTo>
                  <a:lnTo>
                    <a:pt x="1080453"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grpSp>
      <p:grpSp>
        <p:nvGrpSpPr>
          <p:cNvPr id="2" name="组合 1"/>
          <p:cNvGrpSpPr/>
          <p:nvPr/>
        </p:nvGrpSpPr>
        <p:grpSpPr>
          <a:xfrm>
            <a:off x="7770195" y="1692942"/>
            <a:ext cx="630237" cy="630238"/>
            <a:chOff x="7770195" y="1997742"/>
            <a:chExt cx="630237" cy="630238"/>
          </a:xfrm>
        </p:grpSpPr>
        <p:sp>
          <p:nvSpPr>
            <p:cNvPr id="319" name="椭圆 11"/>
            <p:cNvSpPr>
              <a:spLocks noChangeAspect="1" noChangeArrowheads="1"/>
            </p:cNvSpPr>
            <p:nvPr/>
          </p:nvSpPr>
          <p:spPr bwMode="auto">
            <a:xfrm>
              <a:off x="7770195" y="1997742"/>
              <a:ext cx="630237" cy="630238"/>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4" name="KSO_Shape"/>
            <p:cNvSpPr>
              <a:spLocks noChangeAspect="1"/>
            </p:cNvSpPr>
            <p:nvPr/>
          </p:nvSpPr>
          <p:spPr bwMode="auto">
            <a:xfrm>
              <a:off x="7854332" y="2148555"/>
              <a:ext cx="449263" cy="312737"/>
            </a:xfrm>
            <a:custGeom>
              <a:avLst/>
              <a:gdLst>
                <a:gd name="T0" fmla="*/ 0 w 2824162"/>
                <a:gd name="T1" fmla="*/ 0 h 2052637"/>
                <a:gd name="T2" fmla="*/ 0 w 2824162"/>
                <a:gd name="T3" fmla="*/ 0 h 2052637"/>
                <a:gd name="T4" fmla="*/ 0 w 2824162"/>
                <a:gd name="T5" fmla="*/ 0 h 2052637"/>
                <a:gd name="T6" fmla="*/ 0 w 2824162"/>
                <a:gd name="T7" fmla="*/ 0 h 2052637"/>
                <a:gd name="T8" fmla="*/ 0 w 2824162"/>
                <a:gd name="T9" fmla="*/ 0 h 2052637"/>
                <a:gd name="T10" fmla="*/ 0 w 2824162"/>
                <a:gd name="T11" fmla="*/ 0 h 2052637"/>
                <a:gd name="T12" fmla="*/ 0 w 2824162"/>
                <a:gd name="T13" fmla="*/ 0 h 2052637"/>
                <a:gd name="T14" fmla="*/ 0 w 2824162"/>
                <a:gd name="T15" fmla="*/ 0 h 2052637"/>
                <a:gd name="T16" fmla="*/ 0 w 2824162"/>
                <a:gd name="T17" fmla="*/ 0 h 2052637"/>
                <a:gd name="T18" fmla="*/ 0 w 2824162"/>
                <a:gd name="T19" fmla="*/ 0 h 2052637"/>
                <a:gd name="T20" fmla="*/ 0 w 2824162"/>
                <a:gd name="T21" fmla="*/ 0 h 2052637"/>
                <a:gd name="T22" fmla="*/ 0 w 2824162"/>
                <a:gd name="T23" fmla="*/ 0 h 2052637"/>
                <a:gd name="T24" fmla="*/ 0 w 2824162"/>
                <a:gd name="T25" fmla="*/ 0 h 2052637"/>
                <a:gd name="T26" fmla="*/ 0 w 2824162"/>
                <a:gd name="T27" fmla="*/ 0 h 2052637"/>
                <a:gd name="T28" fmla="*/ 0 w 2824162"/>
                <a:gd name="T29" fmla="*/ 0 h 2052637"/>
                <a:gd name="T30" fmla="*/ 0 w 2824162"/>
                <a:gd name="T31" fmla="*/ 0 h 2052637"/>
                <a:gd name="T32" fmla="*/ 0 w 2824162"/>
                <a:gd name="T33" fmla="*/ 0 h 2052637"/>
                <a:gd name="T34" fmla="*/ 0 w 2824162"/>
                <a:gd name="T35" fmla="*/ 0 h 2052637"/>
                <a:gd name="T36" fmla="*/ 0 w 2824162"/>
                <a:gd name="T37" fmla="*/ 0 h 2052637"/>
                <a:gd name="T38" fmla="*/ 0 w 2824162"/>
                <a:gd name="T39" fmla="*/ 0 h 2052637"/>
                <a:gd name="T40" fmla="*/ 0 w 2824162"/>
                <a:gd name="T41" fmla="*/ 0 h 2052637"/>
                <a:gd name="T42" fmla="*/ 0 w 2824162"/>
                <a:gd name="T43" fmla="*/ 0 h 2052637"/>
                <a:gd name="T44" fmla="*/ 0 w 2824162"/>
                <a:gd name="T45" fmla="*/ 0 h 2052637"/>
                <a:gd name="T46" fmla="*/ 0 w 2824162"/>
                <a:gd name="T47" fmla="*/ 0 h 2052637"/>
                <a:gd name="T48" fmla="*/ 0 w 2824162"/>
                <a:gd name="T49" fmla="*/ 0 h 2052637"/>
                <a:gd name="T50" fmla="*/ 0 w 2824162"/>
                <a:gd name="T51" fmla="*/ 0 h 2052637"/>
                <a:gd name="T52" fmla="*/ 0 w 2824162"/>
                <a:gd name="T53" fmla="*/ 0 h 2052637"/>
                <a:gd name="T54" fmla="*/ 0 w 2824162"/>
                <a:gd name="T55" fmla="*/ 0 h 2052637"/>
                <a:gd name="T56" fmla="*/ 0 w 2824162"/>
                <a:gd name="T57" fmla="*/ 0 h 2052637"/>
                <a:gd name="T58" fmla="*/ 0 w 2824162"/>
                <a:gd name="T59" fmla="*/ 0 h 2052637"/>
                <a:gd name="T60" fmla="*/ 0 w 2824162"/>
                <a:gd name="T61" fmla="*/ 0 h 2052637"/>
                <a:gd name="T62" fmla="*/ 0 w 2824162"/>
                <a:gd name="T63" fmla="*/ 0 h 2052637"/>
                <a:gd name="T64" fmla="*/ 0 w 2824162"/>
                <a:gd name="T65" fmla="*/ 0 h 2052637"/>
                <a:gd name="T66" fmla="*/ 0 w 2824162"/>
                <a:gd name="T67" fmla="*/ 0 h 2052637"/>
                <a:gd name="T68" fmla="*/ 0 w 2824162"/>
                <a:gd name="T69" fmla="*/ 0 h 2052637"/>
                <a:gd name="T70" fmla="*/ 0 w 2824162"/>
                <a:gd name="T71" fmla="*/ 0 h 2052637"/>
                <a:gd name="T72" fmla="*/ 0 w 2824162"/>
                <a:gd name="T73" fmla="*/ 0 h 2052637"/>
                <a:gd name="T74" fmla="*/ 0 w 2824162"/>
                <a:gd name="T75" fmla="*/ 0 h 2052637"/>
                <a:gd name="T76" fmla="*/ 0 w 2824162"/>
                <a:gd name="T77" fmla="*/ 0 h 2052637"/>
                <a:gd name="T78" fmla="*/ 0 w 2824162"/>
                <a:gd name="T79" fmla="*/ 0 h 2052637"/>
                <a:gd name="T80" fmla="*/ 0 w 2824162"/>
                <a:gd name="T81" fmla="*/ 0 h 2052637"/>
                <a:gd name="T82" fmla="*/ 0 w 2824162"/>
                <a:gd name="T83" fmla="*/ 0 h 2052637"/>
                <a:gd name="T84" fmla="*/ 0 w 2824162"/>
                <a:gd name="T85" fmla="*/ 0 h 2052637"/>
                <a:gd name="T86" fmla="*/ 0 w 2824162"/>
                <a:gd name="T87" fmla="*/ 0 h 2052637"/>
                <a:gd name="T88" fmla="*/ 0 w 2824162"/>
                <a:gd name="T89" fmla="*/ 0 h 2052637"/>
                <a:gd name="T90" fmla="*/ 0 w 2824162"/>
                <a:gd name="T91" fmla="*/ 0 h 2052637"/>
                <a:gd name="T92" fmla="*/ 0 w 2824162"/>
                <a:gd name="T93" fmla="*/ 0 h 2052637"/>
                <a:gd name="T94" fmla="*/ 0 w 2824162"/>
                <a:gd name="T95" fmla="*/ 0 h 2052637"/>
                <a:gd name="T96" fmla="*/ 0 w 2824162"/>
                <a:gd name="T97" fmla="*/ 0 h 2052637"/>
                <a:gd name="T98" fmla="*/ 0 w 2824162"/>
                <a:gd name="T99" fmla="*/ 0 h 2052637"/>
                <a:gd name="T100" fmla="*/ 0 w 2824162"/>
                <a:gd name="T101" fmla="*/ 0 h 2052637"/>
                <a:gd name="T102" fmla="*/ 0 w 2824162"/>
                <a:gd name="T103" fmla="*/ 0 h 2052637"/>
                <a:gd name="T104" fmla="*/ 0 w 2824162"/>
                <a:gd name="T105" fmla="*/ 0 h 2052637"/>
                <a:gd name="T106" fmla="*/ 0 w 2824162"/>
                <a:gd name="T107" fmla="*/ 0 h 2052637"/>
                <a:gd name="T108" fmla="*/ 0 w 2824162"/>
                <a:gd name="T109" fmla="*/ 0 h 2052637"/>
                <a:gd name="T110" fmla="*/ 0 w 2824162"/>
                <a:gd name="T111" fmla="*/ 0 h 2052637"/>
                <a:gd name="T112" fmla="*/ 0 w 2824162"/>
                <a:gd name="T113" fmla="*/ 0 h 2052637"/>
                <a:gd name="T114" fmla="*/ 0 w 2824162"/>
                <a:gd name="T115" fmla="*/ 0 h 2052637"/>
                <a:gd name="T116" fmla="*/ 0 w 2824162"/>
                <a:gd name="T117" fmla="*/ 0 h 2052637"/>
                <a:gd name="T118" fmla="*/ 0 w 2824162"/>
                <a:gd name="T119" fmla="*/ 0 h 2052637"/>
                <a:gd name="T120" fmla="*/ 0 w 2824162"/>
                <a:gd name="T121" fmla="*/ 0 h 2052637"/>
                <a:gd name="T122" fmla="*/ 0 w 2824162"/>
                <a:gd name="T123" fmla="*/ 0 h 20526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4162" h="2052637">
                  <a:moveTo>
                    <a:pt x="2246506" y="1471612"/>
                  </a:moveTo>
                  <a:lnTo>
                    <a:pt x="2253192" y="1471930"/>
                  </a:lnTo>
                  <a:lnTo>
                    <a:pt x="2260196" y="1472886"/>
                  </a:lnTo>
                  <a:lnTo>
                    <a:pt x="2266881" y="1474477"/>
                  </a:lnTo>
                  <a:lnTo>
                    <a:pt x="2273567" y="1477024"/>
                  </a:lnTo>
                  <a:lnTo>
                    <a:pt x="2279616" y="1479889"/>
                  </a:lnTo>
                  <a:lnTo>
                    <a:pt x="2285983" y="1483391"/>
                  </a:lnTo>
                  <a:lnTo>
                    <a:pt x="2291395" y="1487530"/>
                  </a:lnTo>
                  <a:lnTo>
                    <a:pt x="2297126" y="1492624"/>
                  </a:lnTo>
                  <a:lnTo>
                    <a:pt x="2506607" y="1702105"/>
                  </a:lnTo>
                  <a:lnTo>
                    <a:pt x="2511382" y="1707517"/>
                  </a:lnTo>
                  <a:lnTo>
                    <a:pt x="2515521" y="1713248"/>
                  </a:lnTo>
                  <a:lnTo>
                    <a:pt x="2519341" y="1719297"/>
                  </a:lnTo>
                  <a:lnTo>
                    <a:pt x="2522206" y="1725664"/>
                  </a:lnTo>
                  <a:lnTo>
                    <a:pt x="2524435" y="1732031"/>
                  </a:lnTo>
                  <a:lnTo>
                    <a:pt x="2526027" y="1739035"/>
                  </a:lnTo>
                  <a:lnTo>
                    <a:pt x="2526982" y="1745720"/>
                  </a:lnTo>
                  <a:lnTo>
                    <a:pt x="2527300" y="1752724"/>
                  </a:lnTo>
                  <a:lnTo>
                    <a:pt x="2526982" y="1759728"/>
                  </a:lnTo>
                  <a:lnTo>
                    <a:pt x="2526027" y="1766096"/>
                  </a:lnTo>
                  <a:lnTo>
                    <a:pt x="2524435" y="1773099"/>
                  </a:lnTo>
                  <a:lnTo>
                    <a:pt x="2522206" y="1779467"/>
                  </a:lnTo>
                  <a:lnTo>
                    <a:pt x="2519341" y="1785834"/>
                  </a:lnTo>
                  <a:lnTo>
                    <a:pt x="2515521" y="1791883"/>
                  </a:lnTo>
                  <a:lnTo>
                    <a:pt x="2511382" y="1797932"/>
                  </a:lnTo>
                  <a:lnTo>
                    <a:pt x="2506607" y="1803025"/>
                  </a:lnTo>
                  <a:lnTo>
                    <a:pt x="2500876" y="1808119"/>
                  </a:lnTo>
                  <a:lnTo>
                    <a:pt x="2495146" y="1812258"/>
                  </a:lnTo>
                  <a:lnTo>
                    <a:pt x="2489097" y="1815760"/>
                  </a:lnTo>
                  <a:lnTo>
                    <a:pt x="2482730" y="1818943"/>
                  </a:lnTo>
                  <a:lnTo>
                    <a:pt x="2476044" y="1821172"/>
                  </a:lnTo>
                  <a:lnTo>
                    <a:pt x="2469359" y="1822764"/>
                  </a:lnTo>
                  <a:lnTo>
                    <a:pt x="2462673" y="1823719"/>
                  </a:lnTo>
                  <a:lnTo>
                    <a:pt x="2455669" y="1824037"/>
                  </a:lnTo>
                  <a:lnTo>
                    <a:pt x="2448984" y="1823719"/>
                  </a:lnTo>
                  <a:lnTo>
                    <a:pt x="2441980" y="1822764"/>
                  </a:lnTo>
                  <a:lnTo>
                    <a:pt x="2435612" y="1821172"/>
                  </a:lnTo>
                  <a:lnTo>
                    <a:pt x="2428927" y="1818943"/>
                  </a:lnTo>
                  <a:lnTo>
                    <a:pt x="2422560" y="1815760"/>
                  </a:lnTo>
                  <a:lnTo>
                    <a:pt x="2416511" y="1812258"/>
                  </a:lnTo>
                  <a:lnTo>
                    <a:pt x="2410462" y="1808119"/>
                  </a:lnTo>
                  <a:lnTo>
                    <a:pt x="2405368" y="1803025"/>
                  </a:lnTo>
                  <a:lnTo>
                    <a:pt x="2195887" y="1593863"/>
                  </a:lnTo>
                  <a:lnTo>
                    <a:pt x="2191112" y="1588450"/>
                  </a:lnTo>
                  <a:lnTo>
                    <a:pt x="2186655" y="1582720"/>
                  </a:lnTo>
                  <a:lnTo>
                    <a:pt x="2183153" y="1576671"/>
                  </a:lnTo>
                  <a:lnTo>
                    <a:pt x="2180287" y="1570304"/>
                  </a:lnTo>
                  <a:lnTo>
                    <a:pt x="2178059" y="1563618"/>
                  </a:lnTo>
                  <a:lnTo>
                    <a:pt x="2176467" y="1556933"/>
                  </a:lnTo>
                  <a:lnTo>
                    <a:pt x="2175194" y="1550247"/>
                  </a:lnTo>
                  <a:lnTo>
                    <a:pt x="2174875" y="1543243"/>
                  </a:lnTo>
                  <a:lnTo>
                    <a:pt x="2175194" y="1536558"/>
                  </a:lnTo>
                  <a:lnTo>
                    <a:pt x="2176467" y="1529554"/>
                  </a:lnTo>
                  <a:lnTo>
                    <a:pt x="2178059" y="1523187"/>
                  </a:lnTo>
                  <a:lnTo>
                    <a:pt x="2180287" y="1516501"/>
                  </a:lnTo>
                  <a:lnTo>
                    <a:pt x="2183153" y="1509815"/>
                  </a:lnTo>
                  <a:lnTo>
                    <a:pt x="2186655" y="1504085"/>
                  </a:lnTo>
                  <a:lnTo>
                    <a:pt x="2191112" y="1498036"/>
                  </a:lnTo>
                  <a:lnTo>
                    <a:pt x="2195887" y="1492624"/>
                  </a:lnTo>
                  <a:lnTo>
                    <a:pt x="2201618" y="1487530"/>
                  </a:lnTo>
                  <a:lnTo>
                    <a:pt x="2207030" y="1483391"/>
                  </a:lnTo>
                  <a:lnTo>
                    <a:pt x="2213397" y="1479889"/>
                  </a:lnTo>
                  <a:lnTo>
                    <a:pt x="2219446" y="1477024"/>
                  </a:lnTo>
                  <a:lnTo>
                    <a:pt x="2226131" y="1474477"/>
                  </a:lnTo>
                  <a:lnTo>
                    <a:pt x="2232817" y="1472886"/>
                  </a:lnTo>
                  <a:lnTo>
                    <a:pt x="2239502" y="1471930"/>
                  </a:lnTo>
                  <a:lnTo>
                    <a:pt x="2246506" y="1471612"/>
                  </a:lnTo>
                  <a:close/>
                  <a:moveTo>
                    <a:pt x="1066950" y="1131887"/>
                  </a:moveTo>
                  <a:lnTo>
                    <a:pt x="1076791" y="1131887"/>
                  </a:lnTo>
                  <a:lnTo>
                    <a:pt x="1086632" y="1132204"/>
                  </a:lnTo>
                  <a:lnTo>
                    <a:pt x="1096155" y="1132521"/>
                  </a:lnTo>
                  <a:lnTo>
                    <a:pt x="1105679" y="1133155"/>
                  </a:lnTo>
                  <a:lnTo>
                    <a:pt x="1124726" y="1135058"/>
                  </a:lnTo>
                  <a:lnTo>
                    <a:pt x="1143773" y="1138228"/>
                  </a:lnTo>
                  <a:lnTo>
                    <a:pt x="1161867" y="1141399"/>
                  </a:lnTo>
                  <a:lnTo>
                    <a:pt x="1180279" y="1145521"/>
                  </a:lnTo>
                  <a:lnTo>
                    <a:pt x="1198057" y="1150277"/>
                  </a:lnTo>
                  <a:lnTo>
                    <a:pt x="1215516" y="1155667"/>
                  </a:lnTo>
                  <a:lnTo>
                    <a:pt x="1232659" y="1162008"/>
                  </a:lnTo>
                  <a:lnTo>
                    <a:pt x="1249483" y="1168666"/>
                  </a:lnTo>
                  <a:lnTo>
                    <a:pt x="1265673" y="1175959"/>
                  </a:lnTo>
                  <a:lnTo>
                    <a:pt x="1281546" y="1184202"/>
                  </a:lnTo>
                  <a:lnTo>
                    <a:pt x="1297101" y="1192446"/>
                  </a:lnTo>
                  <a:lnTo>
                    <a:pt x="1312021" y="1201641"/>
                  </a:lnTo>
                  <a:lnTo>
                    <a:pt x="1326306" y="1211470"/>
                  </a:lnTo>
                  <a:lnTo>
                    <a:pt x="1340274" y="1221933"/>
                  </a:lnTo>
                  <a:lnTo>
                    <a:pt x="1353924" y="1232713"/>
                  </a:lnTo>
                  <a:lnTo>
                    <a:pt x="1366940" y="1243810"/>
                  </a:lnTo>
                  <a:lnTo>
                    <a:pt x="1379320" y="1255542"/>
                  </a:lnTo>
                  <a:lnTo>
                    <a:pt x="1390749" y="1267907"/>
                  </a:lnTo>
                  <a:lnTo>
                    <a:pt x="1402177" y="1280589"/>
                  </a:lnTo>
                  <a:lnTo>
                    <a:pt x="1412653" y="1293589"/>
                  </a:lnTo>
                  <a:lnTo>
                    <a:pt x="1422176" y="1306906"/>
                  </a:lnTo>
                  <a:lnTo>
                    <a:pt x="1431382" y="1320856"/>
                  </a:lnTo>
                  <a:lnTo>
                    <a:pt x="1435827" y="1327832"/>
                  </a:lnTo>
                  <a:lnTo>
                    <a:pt x="1439953" y="1334807"/>
                  </a:lnTo>
                  <a:lnTo>
                    <a:pt x="1443763" y="1342417"/>
                  </a:lnTo>
                  <a:lnTo>
                    <a:pt x="1447890" y="1349709"/>
                  </a:lnTo>
                  <a:lnTo>
                    <a:pt x="1451382" y="1357002"/>
                  </a:lnTo>
                  <a:lnTo>
                    <a:pt x="1454556" y="1364611"/>
                  </a:lnTo>
                  <a:lnTo>
                    <a:pt x="1457731" y="1372538"/>
                  </a:lnTo>
                  <a:lnTo>
                    <a:pt x="1460905" y="1379830"/>
                  </a:lnTo>
                  <a:lnTo>
                    <a:pt x="1463762" y="1387757"/>
                  </a:lnTo>
                  <a:lnTo>
                    <a:pt x="1466302" y="1395683"/>
                  </a:lnTo>
                  <a:lnTo>
                    <a:pt x="1468841" y="1403293"/>
                  </a:lnTo>
                  <a:lnTo>
                    <a:pt x="1471381" y="1411536"/>
                  </a:lnTo>
                  <a:lnTo>
                    <a:pt x="1473286" y="1419780"/>
                  </a:lnTo>
                  <a:lnTo>
                    <a:pt x="1475190" y="1427389"/>
                  </a:lnTo>
                  <a:lnTo>
                    <a:pt x="1476778" y="1435950"/>
                  </a:lnTo>
                  <a:lnTo>
                    <a:pt x="1478047" y="1444194"/>
                  </a:lnTo>
                  <a:lnTo>
                    <a:pt x="1487253" y="1442291"/>
                  </a:lnTo>
                  <a:lnTo>
                    <a:pt x="1496142" y="1440389"/>
                  </a:lnTo>
                  <a:lnTo>
                    <a:pt x="1505031" y="1439121"/>
                  </a:lnTo>
                  <a:lnTo>
                    <a:pt x="1514554" y="1437853"/>
                  </a:lnTo>
                  <a:lnTo>
                    <a:pt x="1523760" y="1437218"/>
                  </a:lnTo>
                  <a:lnTo>
                    <a:pt x="1533284" y="1436584"/>
                  </a:lnTo>
                  <a:lnTo>
                    <a:pt x="1542807" y="1435950"/>
                  </a:lnTo>
                  <a:lnTo>
                    <a:pt x="1552013" y="1435950"/>
                  </a:lnTo>
                  <a:lnTo>
                    <a:pt x="1568521" y="1436267"/>
                  </a:lnTo>
                  <a:lnTo>
                    <a:pt x="1584711" y="1437535"/>
                  </a:lnTo>
                  <a:lnTo>
                    <a:pt x="1600901" y="1439121"/>
                  </a:lnTo>
                  <a:lnTo>
                    <a:pt x="1616456" y="1441974"/>
                  </a:lnTo>
                  <a:lnTo>
                    <a:pt x="1631693" y="1445145"/>
                  </a:lnTo>
                  <a:lnTo>
                    <a:pt x="1646613" y="1448950"/>
                  </a:lnTo>
                  <a:lnTo>
                    <a:pt x="1661851" y="1454023"/>
                  </a:lnTo>
                  <a:lnTo>
                    <a:pt x="1676136" y="1459096"/>
                  </a:lnTo>
                  <a:lnTo>
                    <a:pt x="1690421" y="1465120"/>
                  </a:lnTo>
                  <a:lnTo>
                    <a:pt x="1704072" y="1471461"/>
                  </a:lnTo>
                  <a:lnTo>
                    <a:pt x="1717722" y="1478437"/>
                  </a:lnTo>
                  <a:lnTo>
                    <a:pt x="1730738" y="1486046"/>
                  </a:lnTo>
                  <a:lnTo>
                    <a:pt x="1743436" y="1494290"/>
                  </a:lnTo>
                  <a:lnTo>
                    <a:pt x="1755499" y="1503167"/>
                  </a:lnTo>
                  <a:lnTo>
                    <a:pt x="1767244" y="1512362"/>
                  </a:lnTo>
                  <a:lnTo>
                    <a:pt x="1778355" y="1521874"/>
                  </a:lnTo>
                  <a:lnTo>
                    <a:pt x="1789148" y="1532337"/>
                  </a:lnTo>
                  <a:lnTo>
                    <a:pt x="1799307" y="1542800"/>
                  </a:lnTo>
                  <a:lnTo>
                    <a:pt x="1808830" y="1554215"/>
                  </a:lnTo>
                  <a:lnTo>
                    <a:pt x="1818036" y="1565629"/>
                  </a:lnTo>
                  <a:lnTo>
                    <a:pt x="1826925" y="1577677"/>
                  </a:lnTo>
                  <a:lnTo>
                    <a:pt x="1834544" y="1590043"/>
                  </a:lnTo>
                  <a:lnTo>
                    <a:pt x="1842163" y="1602725"/>
                  </a:lnTo>
                  <a:lnTo>
                    <a:pt x="1849146" y="1615725"/>
                  </a:lnTo>
                  <a:lnTo>
                    <a:pt x="1854861" y="1629358"/>
                  </a:lnTo>
                  <a:lnTo>
                    <a:pt x="1860575" y="1643309"/>
                  </a:lnTo>
                  <a:lnTo>
                    <a:pt x="1865336" y="1657260"/>
                  </a:lnTo>
                  <a:lnTo>
                    <a:pt x="1869146" y="1671528"/>
                  </a:lnTo>
                  <a:lnTo>
                    <a:pt x="1872638" y="1686113"/>
                  </a:lnTo>
                  <a:lnTo>
                    <a:pt x="1875177" y="1701015"/>
                  </a:lnTo>
                  <a:lnTo>
                    <a:pt x="1876130" y="1708307"/>
                  </a:lnTo>
                  <a:lnTo>
                    <a:pt x="1877082" y="1716234"/>
                  </a:lnTo>
                  <a:lnTo>
                    <a:pt x="1877717" y="1723843"/>
                  </a:lnTo>
                  <a:lnTo>
                    <a:pt x="1878034" y="1731453"/>
                  </a:lnTo>
                  <a:lnTo>
                    <a:pt x="1885336" y="1732404"/>
                  </a:lnTo>
                  <a:lnTo>
                    <a:pt x="1892320" y="1733989"/>
                  </a:lnTo>
                  <a:lnTo>
                    <a:pt x="1899621" y="1736209"/>
                  </a:lnTo>
                  <a:lnTo>
                    <a:pt x="1906605" y="1738428"/>
                  </a:lnTo>
                  <a:lnTo>
                    <a:pt x="1913271" y="1740647"/>
                  </a:lnTo>
                  <a:lnTo>
                    <a:pt x="1919938" y="1743501"/>
                  </a:lnTo>
                  <a:lnTo>
                    <a:pt x="1926287" y="1746672"/>
                  </a:lnTo>
                  <a:lnTo>
                    <a:pt x="1932636" y="1749842"/>
                  </a:lnTo>
                  <a:lnTo>
                    <a:pt x="1938667" y="1753330"/>
                  </a:lnTo>
                  <a:lnTo>
                    <a:pt x="1944699" y="1757135"/>
                  </a:lnTo>
                  <a:lnTo>
                    <a:pt x="1950413" y="1761257"/>
                  </a:lnTo>
                  <a:lnTo>
                    <a:pt x="1956127" y="1765378"/>
                  </a:lnTo>
                  <a:lnTo>
                    <a:pt x="1961524" y="1770134"/>
                  </a:lnTo>
                  <a:lnTo>
                    <a:pt x="1966920" y="1774890"/>
                  </a:lnTo>
                  <a:lnTo>
                    <a:pt x="1971682" y="1779646"/>
                  </a:lnTo>
                  <a:lnTo>
                    <a:pt x="1976444" y="1785036"/>
                  </a:lnTo>
                  <a:lnTo>
                    <a:pt x="1980888" y="1790426"/>
                  </a:lnTo>
                  <a:lnTo>
                    <a:pt x="1985015" y="1796133"/>
                  </a:lnTo>
                  <a:lnTo>
                    <a:pt x="1989459" y="1801841"/>
                  </a:lnTo>
                  <a:lnTo>
                    <a:pt x="1993269" y="1807865"/>
                  </a:lnTo>
                  <a:lnTo>
                    <a:pt x="1996443" y="1813889"/>
                  </a:lnTo>
                  <a:lnTo>
                    <a:pt x="1999935" y="1820547"/>
                  </a:lnTo>
                  <a:lnTo>
                    <a:pt x="2003110" y="1826571"/>
                  </a:lnTo>
                  <a:lnTo>
                    <a:pt x="2005649" y="1833547"/>
                  </a:lnTo>
                  <a:lnTo>
                    <a:pt x="2007871" y="1840522"/>
                  </a:lnTo>
                  <a:lnTo>
                    <a:pt x="2010094" y="1847181"/>
                  </a:lnTo>
                  <a:lnTo>
                    <a:pt x="2011998" y="1854156"/>
                  </a:lnTo>
                  <a:lnTo>
                    <a:pt x="2013586" y="1861131"/>
                  </a:lnTo>
                  <a:lnTo>
                    <a:pt x="2014855" y="1868741"/>
                  </a:lnTo>
                  <a:lnTo>
                    <a:pt x="2015490" y="1876033"/>
                  </a:lnTo>
                  <a:lnTo>
                    <a:pt x="2016125" y="1883326"/>
                  </a:lnTo>
                  <a:lnTo>
                    <a:pt x="2016125" y="1890935"/>
                  </a:lnTo>
                  <a:lnTo>
                    <a:pt x="2016125" y="1899496"/>
                  </a:lnTo>
                  <a:lnTo>
                    <a:pt x="2015490" y="1907422"/>
                  </a:lnTo>
                  <a:lnTo>
                    <a:pt x="2014538" y="1915666"/>
                  </a:lnTo>
                  <a:lnTo>
                    <a:pt x="2012951" y="1923593"/>
                  </a:lnTo>
                  <a:lnTo>
                    <a:pt x="2011363" y="1931202"/>
                  </a:lnTo>
                  <a:lnTo>
                    <a:pt x="2008824" y="1939129"/>
                  </a:lnTo>
                  <a:lnTo>
                    <a:pt x="2006284" y="1946738"/>
                  </a:lnTo>
                  <a:lnTo>
                    <a:pt x="2003427" y="1953714"/>
                  </a:lnTo>
                  <a:lnTo>
                    <a:pt x="2000253" y="1961006"/>
                  </a:lnTo>
                  <a:lnTo>
                    <a:pt x="1996443" y="1967981"/>
                  </a:lnTo>
                  <a:lnTo>
                    <a:pt x="1992951" y="1974640"/>
                  </a:lnTo>
                  <a:lnTo>
                    <a:pt x="1988824" y="1981615"/>
                  </a:lnTo>
                  <a:lnTo>
                    <a:pt x="1984063" y="1987639"/>
                  </a:lnTo>
                  <a:lnTo>
                    <a:pt x="1979301" y="1993981"/>
                  </a:lnTo>
                  <a:lnTo>
                    <a:pt x="1974222" y="1999688"/>
                  </a:lnTo>
                  <a:lnTo>
                    <a:pt x="1968825" y="2005395"/>
                  </a:lnTo>
                  <a:lnTo>
                    <a:pt x="1963111" y="2010468"/>
                  </a:lnTo>
                  <a:lnTo>
                    <a:pt x="1957397" y="2015541"/>
                  </a:lnTo>
                  <a:lnTo>
                    <a:pt x="1951048" y="2020614"/>
                  </a:lnTo>
                  <a:lnTo>
                    <a:pt x="1945016" y="2024736"/>
                  </a:lnTo>
                  <a:lnTo>
                    <a:pt x="1938350" y="2029175"/>
                  </a:lnTo>
                  <a:lnTo>
                    <a:pt x="1931683" y="2032979"/>
                  </a:lnTo>
                  <a:lnTo>
                    <a:pt x="1924700" y="2036467"/>
                  </a:lnTo>
                  <a:lnTo>
                    <a:pt x="1917716" y="2039955"/>
                  </a:lnTo>
                  <a:lnTo>
                    <a:pt x="1910097" y="2042808"/>
                  </a:lnTo>
                  <a:lnTo>
                    <a:pt x="1902478" y="2045345"/>
                  </a:lnTo>
                  <a:lnTo>
                    <a:pt x="1894859" y="2047247"/>
                  </a:lnTo>
                  <a:lnTo>
                    <a:pt x="1887240" y="2049149"/>
                  </a:lnTo>
                  <a:lnTo>
                    <a:pt x="1878987" y="2050418"/>
                  </a:lnTo>
                  <a:lnTo>
                    <a:pt x="1871051" y="2052003"/>
                  </a:lnTo>
                  <a:lnTo>
                    <a:pt x="1862797" y="2052320"/>
                  </a:lnTo>
                  <a:lnTo>
                    <a:pt x="1854543" y="2052637"/>
                  </a:lnTo>
                  <a:lnTo>
                    <a:pt x="1850416" y="2052637"/>
                  </a:lnTo>
                  <a:lnTo>
                    <a:pt x="1845972" y="2052320"/>
                  </a:lnTo>
                  <a:lnTo>
                    <a:pt x="1845972" y="2052637"/>
                  </a:lnTo>
                  <a:lnTo>
                    <a:pt x="1534554" y="2052637"/>
                  </a:lnTo>
                  <a:lnTo>
                    <a:pt x="1464715" y="2052637"/>
                  </a:lnTo>
                  <a:lnTo>
                    <a:pt x="219041" y="2052637"/>
                  </a:lnTo>
                  <a:lnTo>
                    <a:pt x="219358" y="2051686"/>
                  </a:lnTo>
                  <a:lnTo>
                    <a:pt x="207930" y="2050418"/>
                  </a:lnTo>
                  <a:lnTo>
                    <a:pt x="196502" y="2048832"/>
                  </a:lnTo>
                  <a:lnTo>
                    <a:pt x="185391" y="2046930"/>
                  </a:lnTo>
                  <a:lnTo>
                    <a:pt x="174598" y="2044711"/>
                  </a:lnTo>
                  <a:lnTo>
                    <a:pt x="163804" y="2042174"/>
                  </a:lnTo>
                  <a:lnTo>
                    <a:pt x="153328" y="2038686"/>
                  </a:lnTo>
                  <a:lnTo>
                    <a:pt x="143170" y="2035199"/>
                  </a:lnTo>
                  <a:lnTo>
                    <a:pt x="133329" y="2031394"/>
                  </a:lnTo>
                  <a:lnTo>
                    <a:pt x="123488" y="2026955"/>
                  </a:lnTo>
                  <a:lnTo>
                    <a:pt x="113965" y="2022516"/>
                  </a:lnTo>
                  <a:lnTo>
                    <a:pt x="104759" y="2017760"/>
                  </a:lnTo>
                  <a:lnTo>
                    <a:pt x="96187" y="2012370"/>
                  </a:lnTo>
                  <a:lnTo>
                    <a:pt x="87299" y="2006980"/>
                  </a:lnTo>
                  <a:lnTo>
                    <a:pt x="79045" y="2000956"/>
                  </a:lnTo>
                  <a:lnTo>
                    <a:pt x="71109" y="1994932"/>
                  </a:lnTo>
                  <a:lnTo>
                    <a:pt x="63808" y="1988273"/>
                  </a:lnTo>
                  <a:lnTo>
                    <a:pt x="56189" y="1981932"/>
                  </a:lnTo>
                  <a:lnTo>
                    <a:pt x="49840" y="1974640"/>
                  </a:lnTo>
                  <a:lnTo>
                    <a:pt x="43173" y="1967347"/>
                  </a:lnTo>
                  <a:lnTo>
                    <a:pt x="37142" y="1960055"/>
                  </a:lnTo>
                  <a:lnTo>
                    <a:pt x="31428" y="1952445"/>
                  </a:lnTo>
                  <a:lnTo>
                    <a:pt x="26348" y="1944202"/>
                  </a:lnTo>
                  <a:lnTo>
                    <a:pt x="21269" y="1936275"/>
                  </a:lnTo>
                  <a:lnTo>
                    <a:pt x="17142" y="1928032"/>
                  </a:lnTo>
                  <a:lnTo>
                    <a:pt x="13016" y="1919471"/>
                  </a:lnTo>
                  <a:lnTo>
                    <a:pt x="9841" y="1910910"/>
                  </a:lnTo>
                  <a:lnTo>
                    <a:pt x="6984" y="1902032"/>
                  </a:lnTo>
                  <a:lnTo>
                    <a:pt x="4444" y="1892838"/>
                  </a:lnTo>
                  <a:lnTo>
                    <a:pt x="2857" y="1883643"/>
                  </a:lnTo>
                  <a:lnTo>
                    <a:pt x="952" y="1874131"/>
                  </a:lnTo>
                  <a:lnTo>
                    <a:pt x="318" y="1864936"/>
                  </a:lnTo>
                  <a:lnTo>
                    <a:pt x="0" y="1855424"/>
                  </a:lnTo>
                  <a:lnTo>
                    <a:pt x="318" y="1845278"/>
                  </a:lnTo>
                  <a:lnTo>
                    <a:pt x="1270" y="1835132"/>
                  </a:lnTo>
                  <a:lnTo>
                    <a:pt x="2857" y="1825303"/>
                  </a:lnTo>
                  <a:lnTo>
                    <a:pt x="5079" y="1815791"/>
                  </a:lnTo>
                  <a:lnTo>
                    <a:pt x="7619" y="1806597"/>
                  </a:lnTo>
                  <a:lnTo>
                    <a:pt x="10793" y="1797085"/>
                  </a:lnTo>
                  <a:lnTo>
                    <a:pt x="14603" y="1787890"/>
                  </a:lnTo>
                  <a:lnTo>
                    <a:pt x="19047" y="1779012"/>
                  </a:lnTo>
                  <a:lnTo>
                    <a:pt x="23491" y="1770451"/>
                  </a:lnTo>
                  <a:lnTo>
                    <a:pt x="28888" y="1761891"/>
                  </a:lnTo>
                  <a:lnTo>
                    <a:pt x="34602" y="1753647"/>
                  </a:lnTo>
                  <a:lnTo>
                    <a:pt x="40951" y="1745403"/>
                  </a:lnTo>
                  <a:lnTo>
                    <a:pt x="47618" y="1738111"/>
                  </a:lnTo>
                  <a:lnTo>
                    <a:pt x="54602" y="1730501"/>
                  </a:lnTo>
                  <a:lnTo>
                    <a:pt x="62220" y="1723526"/>
                  </a:lnTo>
                  <a:lnTo>
                    <a:pt x="70157" y="1716551"/>
                  </a:lnTo>
                  <a:lnTo>
                    <a:pt x="78410" y="1709892"/>
                  </a:lnTo>
                  <a:lnTo>
                    <a:pt x="87299" y="1703868"/>
                  </a:lnTo>
                  <a:lnTo>
                    <a:pt x="96187" y="1697844"/>
                  </a:lnTo>
                  <a:lnTo>
                    <a:pt x="105394" y="1692454"/>
                  </a:lnTo>
                  <a:lnTo>
                    <a:pt x="115234" y="1687064"/>
                  </a:lnTo>
                  <a:lnTo>
                    <a:pt x="125393" y="1682625"/>
                  </a:lnTo>
                  <a:lnTo>
                    <a:pt x="135551" y="1678186"/>
                  </a:lnTo>
                  <a:lnTo>
                    <a:pt x="146345" y="1674064"/>
                  </a:lnTo>
                  <a:lnTo>
                    <a:pt x="157138" y="1670577"/>
                  </a:lnTo>
                  <a:lnTo>
                    <a:pt x="168249" y="1667406"/>
                  </a:lnTo>
                  <a:lnTo>
                    <a:pt x="179677" y="1664870"/>
                  </a:lnTo>
                  <a:lnTo>
                    <a:pt x="191422" y="1662333"/>
                  </a:lnTo>
                  <a:lnTo>
                    <a:pt x="203168" y="1660748"/>
                  </a:lnTo>
                  <a:lnTo>
                    <a:pt x="214914" y="1659162"/>
                  </a:lnTo>
                  <a:lnTo>
                    <a:pt x="227294" y="1658528"/>
                  </a:lnTo>
                  <a:lnTo>
                    <a:pt x="239675" y="1658211"/>
                  </a:lnTo>
                  <a:lnTo>
                    <a:pt x="239040" y="1649650"/>
                  </a:lnTo>
                  <a:lnTo>
                    <a:pt x="239040" y="1641407"/>
                  </a:lnTo>
                  <a:lnTo>
                    <a:pt x="239040" y="1634114"/>
                  </a:lnTo>
                  <a:lnTo>
                    <a:pt x="239357" y="1626822"/>
                  </a:lnTo>
                  <a:lnTo>
                    <a:pt x="239992" y="1619847"/>
                  </a:lnTo>
                  <a:lnTo>
                    <a:pt x="240627" y="1612554"/>
                  </a:lnTo>
                  <a:lnTo>
                    <a:pt x="241580" y="1605579"/>
                  </a:lnTo>
                  <a:lnTo>
                    <a:pt x="242532" y="1598286"/>
                  </a:lnTo>
                  <a:lnTo>
                    <a:pt x="244119" y="1591311"/>
                  </a:lnTo>
                  <a:lnTo>
                    <a:pt x="245389" y="1584336"/>
                  </a:lnTo>
                  <a:lnTo>
                    <a:pt x="247294" y="1577360"/>
                  </a:lnTo>
                  <a:lnTo>
                    <a:pt x="249516" y="1570702"/>
                  </a:lnTo>
                  <a:lnTo>
                    <a:pt x="251421" y="1564044"/>
                  </a:lnTo>
                  <a:lnTo>
                    <a:pt x="253643" y="1557068"/>
                  </a:lnTo>
                  <a:lnTo>
                    <a:pt x="256182" y="1550727"/>
                  </a:lnTo>
                  <a:lnTo>
                    <a:pt x="258722" y="1544069"/>
                  </a:lnTo>
                  <a:lnTo>
                    <a:pt x="265071" y="1531386"/>
                  </a:lnTo>
                  <a:lnTo>
                    <a:pt x="271420" y="1518704"/>
                  </a:lnTo>
                  <a:lnTo>
                    <a:pt x="278721" y="1506655"/>
                  </a:lnTo>
                  <a:lnTo>
                    <a:pt x="286975" y="1494607"/>
                  </a:lnTo>
                  <a:lnTo>
                    <a:pt x="295229" y="1483193"/>
                  </a:lnTo>
                  <a:lnTo>
                    <a:pt x="304435" y="1472095"/>
                  </a:lnTo>
                  <a:lnTo>
                    <a:pt x="314593" y="1461315"/>
                  </a:lnTo>
                  <a:lnTo>
                    <a:pt x="325069" y="1451169"/>
                  </a:lnTo>
                  <a:lnTo>
                    <a:pt x="335862" y="1441657"/>
                  </a:lnTo>
                  <a:lnTo>
                    <a:pt x="347290" y="1432145"/>
                  </a:lnTo>
                  <a:lnTo>
                    <a:pt x="359354" y="1423268"/>
                  </a:lnTo>
                  <a:lnTo>
                    <a:pt x="372052" y="1414707"/>
                  </a:lnTo>
                  <a:lnTo>
                    <a:pt x="384750" y="1407097"/>
                  </a:lnTo>
                  <a:lnTo>
                    <a:pt x="398400" y="1399488"/>
                  </a:lnTo>
                  <a:lnTo>
                    <a:pt x="412050" y="1392830"/>
                  </a:lnTo>
                  <a:lnTo>
                    <a:pt x="426653" y="1386488"/>
                  </a:lnTo>
                  <a:lnTo>
                    <a:pt x="441256" y="1380781"/>
                  </a:lnTo>
                  <a:lnTo>
                    <a:pt x="456176" y="1375708"/>
                  </a:lnTo>
                  <a:lnTo>
                    <a:pt x="471413" y="1371586"/>
                  </a:lnTo>
                  <a:lnTo>
                    <a:pt x="487286" y="1367465"/>
                  </a:lnTo>
                  <a:lnTo>
                    <a:pt x="503476" y="1364294"/>
                  </a:lnTo>
                  <a:lnTo>
                    <a:pt x="519983" y="1362075"/>
                  </a:lnTo>
                  <a:lnTo>
                    <a:pt x="536173" y="1360172"/>
                  </a:lnTo>
                  <a:lnTo>
                    <a:pt x="552998" y="1358904"/>
                  </a:lnTo>
                  <a:lnTo>
                    <a:pt x="570140" y="1358587"/>
                  </a:lnTo>
                  <a:lnTo>
                    <a:pt x="583791" y="1358904"/>
                  </a:lnTo>
                  <a:lnTo>
                    <a:pt x="597441" y="1359855"/>
                  </a:lnTo>
                  <a:lnTo>
                    <a:pt x="610774" y="1360806"/>
                  </a:lnTo>
                  <a:lnTo>
                    <a:pt x="624107" y="1362392"/>
                  </a:lnTo>
                  <a:lnTo>
                    <a:pt x="637440" y="1364611"/>
                  </a:lnTo>
                  <a:lnTo>
                    <a:pt x="650455" y="1366831"/>
                  </a:lnTo>
                  <a:lnTo>
                    <a:pt x="663153" y="1369684"/>
                  </a:lnTo>
                  <a:lnTo>
                    <a:pt x="675534" y="1373489"/>
                  </a:lnTo>
                  <a:lnTo>
                    <a:pt x="680930" y="1360489"/>
                  </a:lnTo>
                  <a:lnTo>
                    <a:pt x="687279" y="1347173"/>
                  </a:lnTo>
                  <a:lnTo>
                    <a:pt x="693946" y="1334807"/>
                  </a:lnTo>
                  <a:lnTo>
                    <a:pt x="701247" y="1322442"/>
                  </a:lnTo>
                  <a:lnTo>
                    <a:pt x="709183" y="1310393"/>
                  </a:lnTo>
                  <a:lnTo>
                    <a:pt x="717120" y="1298662"/>
                  </a:lnTo>
                  <a:lnTo>
                    <a:pt x="726008" y="1287248"/>
                  </a:lnTo>
                  <a:lnTo>
                    <a:pt x="735532" y="1276151"/>
                  </a:lnTo>
                  <a:lnTo>
                    <a:pt x="745055" y="1265688"/>
                  </a:lnTo>
                  <a:lnTo>
                    <a:pt x="755214" y="1254907"/>
                  </a:lnTo>
                  <a:lnTo>
                    <a:pt x="766007" y="1244761"/>
                  </a:lnTo>
                  <a:lnTo>
                    <a:pt x="776800" y="1234932"/>
                  </a:lnTo>
                  <a:lnTo>
                    <a:pt x="788229" y="1225738"/>
                  </a:lnTo>
                  <a:lnTo>
                    <a:pt x="799974" y="1216543"/>
                  </a:lnTo>
                  <a:lnTo>
                    <a:pt x="812037" y="1207982"/>
                  </a:lnTo>
                  <a:lnTo>
                    <a:pt x="825053" y="1199738"/>
                  </a:lnTo>
                  <a:lnTo>
                    <a:pt x="838068" y="1191812"/>
                  </a:lnTo>
                  <a:lnTo>
                    <a:pt x="851401" y="1184837"/>
                  </a:lnTo>
                  <a:lnTo>
                    <a:pt x="864734" y="1177544"/>
                  </a:lnTo>
                  <a:lnTo>
                    <a:pt x="878702" y="1170886"/>
                  </a:lnTo>
                  <a:lnTo>
                    <a:pt x="892987" y="1165179"/>
                  </a:lnTo>
                  <a:lnTo>
                    <a:pt x="907907" y="1159472"/>
                  </a:lnTo>
                  <a:lnTo>
                    <a:pt x="922510" y="1154399"/>
                  </a:lnTo>
                  <a:lnTo>
                    <a:pt x="937430" y="1149960"/>
                  </a:lnTo>
                  <a:lnTo>
                    <a:pt x="952985" y="1145521"/>
                  </a:lnTo>
                  <a:lnTo>
                    <a:pt x="968540" y="1142033"/>
                  </a:lnTo>
                  <a:lnTo>
                    <a:pt x="984413" y="1139180"/>
                  </a:lnTo>
                  <a:lnTo>
                    <a:pt x="1000285" y="1136643"/>
                  </a:lnTo>
                  <a:lnTo>
                    <a:pt x="1016793" y="1134424"/>
                  </a:lnTo>
                  <a:lnTo>
                    <a:pt x="1033300" y="1132838"/>
                  </a:lnTo>
                  <a:lnTo>
                    <a:pt x="1050125" y="1132204"/>
                  </a:lnTo>
                  <a:lnTo>
                    <a:pt x="1066950" y="1131887"/>
                  </a:lnTo>
                  <a:close/>
                  <a:moveTo>
                    <a:pt x="2457184" y="989012"/>
                  </a:moveTo>
                  <a:lnTo>
                    <a:pt x="2752991" y="989012"/>
                  </a:lnTo>
                  <a:lnTo>
                    <a:pt x="2759981" y="989330"/>
                  </a:lnTo>
                  <a:lnTo>
                    <a:pt x="2767289" y="990285"/>
                  </a:lnTo>
                  <a:lnTo>
                    <a:pt x="2773961" y="991876"/>
                  </a:lnTo>
                  <a:lnTo>
                    <a:pt x="2780633" y="994421"/>
                  </a:lnTo>
                  <a:lnTo>
                    <a:pt x="2786670" y="997604"/>
                  </a:lnTo>
                  <a:lnTo>
                    <a:pt x="2792707" y="1001104"/>
                  </a:lnTo>
                  <a:lnTo>
                    <a:pt x="2798108" y="1005241"/>
                  </a:lnTo>
                  <a:lnTo>
                    <a:pt x="2803192" y="1010014"/>
                  </a:lnTo>
                  <a:lnTo>
                    <a:pt x="2807640" y="1014787"/>
                  </a:lnTo>
                  <a:lnTo>
                    <a:pt x="2812088" y="1020514"/>
                  </a:lnTo>
                  <a:lnTo>
                    <a:pt x="2815584" y="1026242"/>
                  </a:lnTo>
                  <a:lnTo>
                    <a:pt x="2818443" y="1032606"/>
                  </a:lnTo>
                  <a:lnTo>
                    <a:pt x="2820985" y="1038970"/>
                  </a:lnTo>
                  <a:lnTo>
                    <a:pt x="2822891" y="1045971"/>
                  </a:lnTo>
                  <a:lnTo>
                    <a:pt x="2823845" y="1052972"/>
                  </a:lnTo>
                  <a:lnTo>
                    <a:pt x="2824162" y="1060290"/>
                  </a:lnTo>
                  <a:lnTo>
                    <a:pt x="2823845" y="1067609"/>
                  </a:lnTo>
                  <a:lnTo>
                    <a:pt x="2822891" y="1074610"/>
                  </a:lnTo>
                  <a:lnTo>
                    <a:pt x="2820985" y="1081610"/>
                  </a:lnTo>
                  <a:lnTo>
                    <a:pt x="2818443" y="1087974"/>
                  </a:lnTo>
                  <a:lnTo>
                    <a:pt x="2815584" y="1094338"/>
                  </a:lnTo>
                  <a:lnTo>
                    <a:pt x="2812088" y="1100066"/>
                  </a:lnTo>
                  <a:lnTo>
                    <a:pt x="2807640" y="1105794"/>
                  </a:lnTo>
                  <a:lnTo>
                    <a:pt x="2803192" y="1110885"/>
                  </a:lnTo>
                  <a:lnTo>
                    <a:pt x="2798108" y="1115658"/>
                  </a:lnTo>
                  <a:lnTo>
                    <a:pt x="2792707" y="1119477"/>
                  </a:lnTo>
                  <a:lnTo>
                    <a:pt x="2786670" y="1122977"/>
                  </a:lnTo>
                  <a:lnTo>
                    <a:pt x="2780633" y="1126159"/>
                  </a:lnTo>
                  <a:lnTo>
                    <a:pt x="2773961" y="1128705"/>
                  </a:lnTo>
                  <a:lnTo>
                    <a:pt x="2767289" y="1130296"/>
                  </a:lnTo>
                  <a:lnTo>
                    <a:pt x="2759981" y="1131251"/>
                  </a:lnTo>
                  <a:lnTo>
                    <a:pt x="2752991" y="1131887"/>
                  </a:lnTo>
                  <a:lnTo>
                    <a:pt x="2457184" y="1131887"/>
                  </a:lnTo>
                  <a:lnTo>
                    <a:pt x="2450194" y="1131251"/>
                  </a:lnTo>
                  <a:lnTo>
                    <a:pt x="2442886" y="1130296"/>
                  </a:lnTo>
                  <a:lnTo>
                    <a:pt x="2436214" y="1128705"/>
                  </a:lnTo>
                  <a:lnTo>
                    <a:pt x="2429541" y="1126159"/>
                  </a:lnTo>
                  <a:lnTo>
                    <a:pt x="2423504" y="1122977"/>
                  </a:lnTo>
                  <a:lnTo>
                    <a:pt x="2417468" y="1119477"/>
                  </a:lnTo>
                  <a:lnTo>
                    <a:pt x="2412066" y="1115658"/>
                  </a:lnTo>
                  <a:lnTo>
                    <a:pt x="2406982" y="1110885"/>
                  </a:lnTo>
                  <a:lnTo>
                    <a:pt x="2402216" y="1105794"/>
                  </a:lnTo>
                  <a:lnTo>
                    <a:pt x="2398086" y="1100066"/>
                  </a:lnTo>
                  <a:lnTo>
                    <a:pt x="2394591" y="1094338"/>
                  </a:lnTo>
                  <a:lnTo>
                    <a:pt x="2391731" y="1087974"/>
                  </a:lnTo>
                  <a:lnTo>
                    <a:pt x="2389190" y="1081610"/>
                  </a:lnTo>
                  <a:lnTo>
                    <a:pt x="2387283" y="1074610"/>
                  </a:lnTo>
                  <a:lnTo>
                    <a:pt x="2386330" y="1067609"/>
                  </a:lnTo>
                  <a:lnTo>
                    <a:pt x="2386012" y="1060290"/>
                  </a:lnTo>
                  <a:lnTo>
                    <a:pt x="2386330" y="1052972"/>
                  </a:lnTo>
                  <a:lnTo>
                    <a:pt x="2387283" y="1045971"/>
                  </a:lnTo>
                  <a:lnTo>
                    <a:pt x="2389190" y="1038970"/>
                  </a:lnTo>
                  <a:lnTo>
                    <a:pt x="2391731" y="1032606"/>
                  </a:lnTo>
                  <a:lnTo>
                    <a:pt x="2394591" y="1026242"/>
                  </a:lnTo>
                  <a:lnTo>
                    <a:pt x="2398086" y="1020514"/>
                  </a:lnTo>
                  <a:lnTo>
                    <a:pt x="2402216" y="1014787"/>
                  </a:lnTo>
                  <a:lnTo>
                    <a:pt x="2406982" y="1010014"/>
                  </a:lnTo>
                  <a:lnTo>
                    <a:pt x="2412066" y="1005241"/>
                  </a:lnTo>
                  <a:lnTo>
                    <a:pt x="2417468" y="1001104"/>
                  </a:lnTo>
                  <a:lnTo>
                    <a:pt x="2423504" y="997604"/>
                  </a:lnTo>
                  <a:lnTo>
                    <a:pt x="2429541" y="994421"/>
                  </a:lnTo>
                  <a:lnTo>
                    <a:pt x="2436214" y="991876"/>
                  </a:lnTo>
                  <a:lnTo>
                    <a:pt x="2442886" y="990285"/>
                  </a:lnTo>
                  <a:lnTo>
                    <a:pt x="2450194" y="989330"/>
                  </a:lnTo>
                  <a:lnTo>
                    <a:pt x="2457184" y="989012"/>
                  </a:lnTo>
                  <a:close/>
                  <a:moveTo>
                    <a:pt x="774591" y="989012"/>
                  </a:moveTo>
                  <a:lnTo>
                    <a:pt x="1069101" y="989012"/>
                  </a:lnTo>
                  <a:lnTo>
                    <a:pt x="1073222" y="989012"/>
                  </a:lnTo>
                  <a:lnTo>
                    <a:pt x="1076710" y="989329"/>
                  </a:lnTo>
                  <a:lnTo>
                    <a:pt x="1084001" y="990279"/>
                  </a:lnTo>
                  <a:lnTo>
                    <a:pt x="1090975" y="992179"/>
                  </a:lnTo>
                  <a:lnTo>
                    <a:pt x="1097633" y="994713"/>
                  </a:lnTo>
                  <a:lnTo>
                    <a:pt x="1103973" y="997880"/>
                  </a:lnTo>
                  <a:lnTo>
                    <a:pt x="1109997" y="1001680"/>
                  </a:lnTo>
                  <a:lnTo>
                    <a:pt x="1115386" y="1005797"/>
                  </a:lnTo>
                  <a:lnTo>
                    <a:pt x="1120775" y="1010865"/>
                  </a:lnTo>
                  <a:lnTo>
                    <a:pt x="1107460" y="1009915"/>
                  </a:lnTo>
                  <a:lnTo>
                    <a:pt x="1094146" y="1008965"/>
                  </a:lnTo>
                  <a:lnTo>
                    <a:pt x="1080831" y="1008648"/>
                  </a:lnTo>
                  <a:lnTo>
                    <a:pt x="1067516" y="1008331"/>
                  </a:lnTo>
                  <a:lnTo>
                    <a:pt x="1055786" y="1008648"/>
                  </a:lnTo>
                  <a:lnTo>
                    <a:pt x="1044057" y="1008965"/>
                  </a:lnTo>
                  <a:lnTo>
                    <a:pt x="1032327" y="1009281"/>
                  </a:lnTo>
                  <a:lnTo>
                    <a:pt x="1020914" y="1010231"/>
                  </a:lnTo>
                  <a:lnTo>
                    <a:pt x="1009502" y="1011182"/>
                  </a:lnTo>
                  <a:lnTo>
                    <a:pt x="997772" y="1012448"/>
                  </a:lnTo>
                  <a:lnTo>
                    <a:pt x="986359" y="1013715"/>
                  </a:lnTo>
                  <a:lnTo>
                    <a:pt x="975264" y="1015299"/>
                  </a:lnTo>
                  <a:lnTo>
                    <a:pt x="963851" y="1017199"/>
                  </a:lnTo>
                  <a:lnTo>
                    <a:pt x="952755" y="1019733"/>
                  </a:lnTo>
                  <a:lnTo>
                    <a:pt x="941660" y="1021950"/>
                  </a:lnTo>
                  <a:lnTo>
                    <a:pt x="930881" y="1024483"/>
                  </a:lnTo>
                  <a:lnTo>
                    <a:pt x="919786" y="1027017"/>
                  </a:lnTo>
                  <a:lnTo>
                    <a:pt x="909007" y="1029867"/>
                  </a:lnTo>
                  <a:lnTo>
                    <a:pt x="897911" y="1033351"/>
                  </a:lnTo>
                  <a:lnTo>
                    <a:pt x="887450" y="1036518"/>
                  </a:lnTo>
                  <a:lnTo>
                    <a:pt x="876671" y="1040002"/>
                  </a:lnTo>
                  <a:lnTo>
                    <a:pt x="866209" y="1044119"/>
                  </a:lnTo>
                  <a:lnTo>
                    <a:pt x="855748" y="1047920"/>
                  </a:lnTo>
                  <a:lnTo>
                    <a:pt x="845286" y="1052037"/>
                  </a:lnTo>
                  <a:lnTo>
                    <a:pt x="835142" y="1056471"/>
                  </a:lnTo>
                  <a:lnTo>
                    <a:pt x="825314" y="1060905"/>
                  </a:lnTo>
                  <a:lnTo>
                    <a:pt x="815170" y="1065655"/>
                  </a:lnTo>
                  <a:lnTo>
                    <a:pt x="805342" y="1070406"/>
                  </a:lnTo>
                  <a:lnTo>
                    <a:pt x="795514" y="1075473"/>
                  </a:lnTo>
                  <a:lnTo>
                    <a:pt x="785687" y="1080857"/>
                  </a:lnTo>
                  <a:lnTo>
                    <a:pt x="776176" y="1085925"/>
                  </a:lnTo>
                  <a:lnTo>
                    <a:pt x="766983" y="1091942"/>
                  </a:lnTo>
                  <a:lnTo>
                    <a:pt x="757472" y="1097326"/>
                  </a:lnTo>
                  <a:lnTo>
                    <a:pt x="748279" y="1103660"/>
                  </a:lnTo>
                  <a:lnTo>
                    <a:pt x="739402" y="1109361"/>
                  </a:lnTo>
                  <a:lnTo>
                    <a:pt x="730526" y="1116012"/>
                  </a:lnTo>
                  <a:lnTo>
                    <a:pt x="727356" y="1113478"/>
                  </a:lnTo>
                  <a:lnTo>
                    <a:pt x="724819" y="1110628"/>
                  </a:lnTo>
                  <a:lnTo>
                    <a:pt x="721966" y="1107778"/>
                  </a:lnTo>
                  <a:lnTo>
                    <a:pt x="719113" y="1104927"/>
                  </a:lnTo>
                  <a:lnTo>
                    <a:pt x="716894" y="1101760"/>
                  </a:lnTo>
                  <a:lnTo>
                    <a:pt x="714675" y="1098276"/>
                  </a:lnTo>
                  <a:lnTo>
                    <a:pt x="712773" y="1095109"/>
                  </a:lnTo>
                  <a:lnTo>
                    <a:pt x="710871" y="1091625"/>
                  </a:lnTo>
                  <a:lnTo>
                    <a:pt x="709285" y="1087825"/>
                  </a:lnTo>
                  <a:lnTo>
                    <a:pt x="707383" y="1084341"/>
                  </a:lnTo>
                  <a:lnTo>
                    <a:pt x="706115" y="1080541"/>
                  </a:lnTo>
                  <a:lnTo>
                    <a:pt x="705164" y="1076423"/>
                  </a:lnTo>
                  <a:lnTo>
                    <a:pt x="704213" y="1072306"/>
                  </a:lnTo>
                  <a:lnTo>
                    <a:pt x="703896" y="1068506"/>
                  </a:lnTo>
                  <a:lnTo>
                    <a:pt x="703262" y="1064072"/>
                  </a:lnTo>
                  <a:lnTo>
                    <a:pt x="703262" y="1059955"/>
                  </a:lnTo>
                  <a:lnTo>
                    <a:pt x="703579" y="1052670"/>
                  </a:lnTo>
                  <a:lnTo>
                    <a:pt x="704847" y="1045703"/>
                  </a:lnTo>
                  <a:lnTo>
                    <a:pt x="706432" y="1038735"/>
                  </a:lnTo>
                  <a:lnTo>
                    <a:pt x="708968" y="1032401"/>
                  </a:lnTo>
                  <a:lnTo>
                    <a:pt x="711822" y="1026067"/>
                  </a:lnTo>
                  <a:lnTo>
                    <a:pt x="715309" y="1020366"/>
                  </a:lnTo>
                  <a:lnTo>
                    <a:pt x="719747" y="1014665"/>
                  </a:lnTo>
                  <a:lnTo>
                    <a:pt x="724185" y="1009915"/>
                  </a:lnTo>
                  <a:lnTo>
                    <a:pt x="729258" y="1004847"/>
                  </a:lnTo>
                  <a:lnTo>
                    <a:pt x="734647" y="1001047"/>
                  </a:lnTo>
                  <a:lnTo>
                    <a:pt x="740353" y="997563"/>
                  </a:lnTo>
                  <a:lnTo>
                    <a:pt x="747011" y="994396"/>
                  </a:lnTo>
                  <a:lnTo>
                    <a:pt x="753351" y="991862"/>
                  </a:lnTo>
                  <a:lnTo>
                    <a:pt x="760325" y="990279"/>
                  </a:lnTo>
                  <a:lnTo>
                    <a:pt x="767300" y="989329"/>
                  </a:lnTo>
                  <a:lnTo>
                    <a:pt x="774591" y="989012"/>
                  </a:lnTo>
                  <a:close/>
                  <a:moveTo>
                    <a:pt x="1822955" y="604837"/>
                  </a:moveTo>
                  <a:lnTo>
                    <a:pt x="1811175" y="605154"/>
                  </a:lnTo>
                  <a:lnTo>
                    <a:pt x="1800032" y="605788"/>
                  </a:lnTo>
                  <a:lnTo>
                    <a:pt x="1788253" y="607055"/>
                  </a:lnTo>
                  <a:lnTo>
                    <a:pt x="1776791" y="608639"/>
                  </a:lnTo>
                  <a:lnTo>
                    <a:pt x="1765330" y="610857"/>
                  </a:lnTo>
                  <a:lnTo>
                    <a:pt x="1754187" y="613075"/>
                  </a:lnTo>
                  <a:lnTo>
                    <a:pt x="1775836" y="618462"/>
                  </a:lnTo>
                  <a:lnTo>
                    <a:pt x="1797804" y="624482"/>
                  </a:lnTo>
                  <a:lnTo>
                    <a:pt x="1819135" y="630819"/>
                  </a:lnTo>
                  <a:lnTo>
                    <a:pt x="1840147" y="637789"/>
                  </a:lnTo>
                  <a:lnTo>
                    <a:pt x="1860523" y="645394"/>
                  </a:lnTo>
                  <a:lnTo>
                    <a:pt x="1880262" y="653632"/>
                  </a:lnTo>
                  <a:lnTo>
                    <a:pt x="1890131" y="658068"/>
                  </a:lnTo>
                  <a:lnTo>
                    <a:pt x="1900001" y="662504"/>
                  </a:lnTo>
                  <a:lnTo>
                    <a:pt x="1909552" y="667256"/>
                  </a:lnTo>
                  <a:lnTo>
                    <a:pt x="1919103" y="672009"/>
                  </a:lnTo>
                  <a:lnTo>
                    <a:pt x="1928017" y="676762"/>
                  </a:lnTo>
                  <a:lnTo>
                    <a:pt x="1937568" y="682148"/>
                  </a:lnTo>
                  <a:lnTo>
                    <a:pt x="1946482" y="687218"/>
                  </a:lnTo>
                  <a:lnTo>
                    <a:pt x="1955715" y="692921"/>
                  </a:lnTo>
                  <a:lnTo>
                    <a:pt x="1964311" y="698308"/>
                  </a:lnTo>
                  <a:lnTo>
                    <a:pt x="1973226" y="704328"/>
                  </a:lnTo>
                  <a:lnTo>
                    <a:pt x="1981822" y="710031"/>
                  </a:lnTo>
                  <a:lnTo>
                    <a:pt x="1990417" y="716368"/>
                  </a:lnTo>
                  <a:lnTo>
                    <a:pt x="1998695" y="722388"/>
                  </a:lnTo>
                  <a:lnTo>
                    <a:pt x="2006973" y="728725"/>
                  </a:lnTo>
                  <a:lnTo>
                    <a:pt x="2015250" y="735062"/>
                  </a:lnTo>
                  <a:lnTo>
                    <a:pt x="2022891" y="742033"/>
                  </a:lnTo>
                  <a:lnTo>
                    <a:pt x="2030850" y="749003"/>
                  </a:lnTo>
                  <a:lnTo>
                    <a:pt x="2038810" y="755657"/>
                  </a:lnTo>
                  <a:lnTo>
                    <a:pt x="2053773" y="769915"/>
                  </a:lnTo>
                  <a:lnTo>
                    <a:pt x="2061096" y="777520"/>
                  </a:lnTo>
                  <a:lnTo>
                    <a:pt x="2068100" y="785124"/>
                  </a:lnTo>
                  <a:lnTo>
                    <a:pt x="2075104" y="792728"/>
                  </a:lnTo>
                  <a:lnTo>
                    <a:pt x="2081790" y="800650"/>
                  </a:lnTo>
                  <a:lnTo>
                    <a:pt x="2088794" y="808571"/>
                  </a:lnTo>
                  <a:lnTo>
                    <a:pt x="2095479" y="816492"/>
                  </a:lnTo>
                  <a:lnTo>
                    <a:pt x="2101528" y="824730"/>
                  </a:lnTo>
                  <a:lnTo>
                    <a:pt x="2107896" y="832968"/>
                  </a:lnTo>
                  <a:lnTo>
                    <a:pt x="2113945" y="841206"/>
                  </a:lnTo>
                  <a:lnTo>
                    <a:pt x="2119994" y="850078"/>
                  </a:lnTo>
                  <a:lnTo>
                    <a:pt x="2125725" y="858950"/>
                  </a:lnTo>
                  <a:lnTo>
                    <a:pt x="2131455" y="867822"/>
                  </a:lnTo>
                  <a:lnTo>
                    <a:pt x="2136868" y="876377"/>
                  </a:lnTo>
                  <a:lnTo>
                    <a:pt x="2142280" y="885565"/>
                  </a:lnTo>
                  <a:lnTo>
                    <a:pt x="2147374" y="894754"/>
                  </a:lnTo>
                  <a:lnTo>
                    <a:pt x="2152149" y="904259"/>
                  </a:lnTo>
                  <a:lnTo>
                    <a:pt x="2157243" y="913765"/>
                  </a:lnTo>
                  <a:lnTo>
                    <a:pt x="2161700" y="922953"/>
                  </a:lnTo>
                  <a:lnTo>
                    <a:pt x="2166476" y="932776"/>
                  </a:lnTo>
                  <a:lnTo>
                    <a:pt x="2170615" y="942598"/>
                  </a:lnTo>
                  <a:lnTo>
                    <a:pt x="2179211" y="962560"/>
                  </a:lnTo>
                  <a:lnTo>
                    <a:pt x="2186533" y="982521"/>
                  </a:lnTo>
                  <a:lnTo>
                    <a:pt x="2193537" y="1003433"/>
                  </a:lnTo>
                  <a:lnTo>
                    <a:pt x="2199905" y="1024662"/>
                  </a:lnTo>
                  <a:lnTo>
                    <a:pt x="2205954" y="1046208"/>
                  </a:lnTo>
                  <a:lnTo>
                    <a:pt x="2211366" y="1068387"/>
                  </a:lnTo>
                  <a:lnTo>
                    <a:pt x="2213913" y="1057297"/>
                  </a:lnTo>
                  <a:lnTo>
                    <a:pt x="2215823" y="1045891"/>
                  </a:lnTo>
                  <a:lnTo>
                    <a:pt x="2217415" y="1034484"/>
                  </a:lnTo>
                  <a:lnTo>
                    <a:pt x="2218370" y="1022761"/>
                  </a:lnTo>
                  <a:lnTo>
                    <a:pt x="2219325" y="1011354"/>
                  </a:lnTo>
                  <a:lnTo>
                    <a:pt x="2219325" y="999631"/>
                  </a:lnTo>
                  <a:lnTo>
                    <a:pt x="2219325" y="987907"/>
                  </a:lnTo>
                  <a:lnTo>
                    <a:pt x="2219007" y="976501"/>
                  </a:lnTo>
                  <a:lnTo>
                    <a:pt x="2218052" y="964777"/>
                  </a:lnTo>
                  <a:lnTo>
                    <a:pt x="2216778" y="953054"/>
                  </a:lnTo>
                  <a:lnTo>
                    <a:pt x="2215186" y="941331"/>
                  </a:lnTo>
                  <a:lnTo>
                    <a:pt x="2212958" y="929924"/>
                  </a:lnTo>
                  <a:lnTo>
                    <a:pt x="2210411" y="918201"/>
                  </a:lnTo>
                  <a:lnTo>
                    <a:pt x="2207546" y="906794"/>
                  </a:lnTo>
                  <a:lnTo>
                    <a:pt x="2204680" y="895388"/>
                  </a:lnTo>
                  <a:lnTo>
                    <a:pt x="2201178" y="883981"/>
                  </a:lnTo>
                  <a:lnTo>
                    <a:pt x="2197039" y="872891"/>
                  </a:lnTo>
                  <a:lnTo>
                    <a:pt x="2193219" y="861485"/>
                  </a:lnTo>
                  <a:lnTo>
                    <a:pt x="2188762" y="850712"/>
                  </a:lnTo>
                  <a:lnTo>
                    <a:pt x="2183668" y="839622"/>
                  </a:lnTo>
                  <a:lnTo>
                    <a:pt x="2178574" y="828849"/>
                  </a:lnTo>
                  <a:lnTo>
                    <a:pt x="2172843" y="818393"/>
                  </a:lnTo>
                  <a:lnTo>
                    <a:pt x="2167113" y="808254"/>
                  </a:lnTo>
                  <a:lnTo>
                    <a:pt x="2160745" y="797798"/>
                  </a:lnTo>
                  <a:lnTo>
                    <a:pt x="2154378" y="787659"/>
                  </a:lnTo>
                  <a:lnTo>
                    <a:pt x="2147692" y="777837"/>
                  </a:lnTo>
                  <a:lnTo>
                    <a:pt x="2140370" y="768014"/>
                  </a:lnTo>
                  <a:lnTo>
                    <a:pt x="2133365" y="758509"/>
                  </a:lnTo>
                  <a:lnTo>
                    <a:pt x="2125725" y="749320"/>
                  </a:lnTo>
                  <a:lnTo>
                    <a:pt x="2118084" y="740132"/>
                  </a:lnTo>
                  <a:lnTo>
                    <a:pt x="2109806" y="731260"/>
                  </a:lnTo>
                  <a:lnTo>
                    <a:pt x="2101210" y="722705"/>
                  </a:lnTo>
                  <a:lnTo>
                    <a:pt x="2092614" y="714467"/>
                  </a:lnTo>
                  <a:lnTo>
                    <a:pt x="2084018" y="706229"/>
                  </a:lnTo>
                  <a:lnTo>
                    <a:pt x="2074785" y="698308"/>
                  </a:lnTo>
                  <a:lnTo>
                    <a:pt x="2065234" y="691020"/>
                  </a:lnTo>
                  <a:lnTo>
                    <a:pt x="2055683" y="683416"/>
                  </a:lnTo>
                  <a:lnTo>
                    <a:pt x="2045814" y="676445"/>
                  </a:lnTo>
                  <a:lnTo>
                    <a:pt x="2036263" y="669791"/>
                  </a:lnTo>
                  <a:lnTo>
                    <a:pt x="2026075" y="663137"/>
                  </a:lnTo>
                  <a:lnTo>
                    <a:pt x="2015569" y="657434"/>
                  </a:lnTo>
                  <a:lnTo>
                    <a:pt x="2005062" y="651414"/>
                  </a:lnTo>
                  <a:lnTo>
                    <a:pt x="1994556" y="646027"/>
                  </a:lnTo>
                  <a:lnTo>
                    <a:pt x="1983732" y="640641"/>
                  </a:lnTo>
                  <a:lnTo>
                    <a:pt x="1972589" y="635888"/>
                  </a:lnTo>
                  <a:lnTo>
                    <a:pt x="1961764" y="631136"/>
                  </a:lnTo>
                  <a:lnTo>
                    <a:pt x="1950303" y="627016"/>
                  </a:lnTo>
                  <a:lnTo>
                    <a:pt x="1939160" y="623214"/>
                  </a:lnTo>
                  <a:lnTo>
                    <a:pt x="1927699" y="620046"/>
                  </a:lnTo>
                  <a:lnTo>
                    <a:pt x="1916237" y="616560"/>
                  </a:lnTo>
                  <a:lnTo>
                    <a:pt x="1904776" y="614026"/>
                  </a:lnTo>
                  <a:lnTo>
                    <a:pt x="1892996" y="611491"/>
                  </a:lnTo>
                  <a:lnTo>
                    <a:pt x="1881535" y="609590"/>
                  </a:lnTo>
                  <a:lnTo>
                    <a:pt x="1869755" y="607689"/>
                  </a:lnTo>
                  <a:lnTo>
                    <a:pt x="1857976" y="606421"/>
                  </a:lnTo>
                  <a:lnTo>
                    <a:pt x="1846196" y="605471"/>
                  </a:lnTo>
                  <a:lnTo>
                    <a:pt x="1834416" y="604837"/>
                  </a:lnTo>
                  <a:lnTo>
                    <a:pt x="1822955" y="604837"/>
                  </a:lnTo>
                  <a:close/>
                  <a:moveTo>
                    <a:pt x="1763395" y="538162"/>
                  </a:moveTo>
                  <a:lnTo>
                    <a:pt x="1777056" y="538479"/>
                  </a:lnTo>
                  <a:lnTo>
                    <a:pt x="1790399" y="539113"/>
                  </a:lnTo>
                  <a:lnTo>
                    <a:pt x="1803742" y="539748"/>
                  </a:lnTo>
                  <a:lnTo>
                    <a:pt x="1816767" y="541016"/>
                  </a:lnTo>
                  <a:lnTo>
                    <a:pt x="1830111" y="542284"/>
                  </a:lnTo>
                  <a:lnTo>
                    <a:pt x="1842818" y="544187"/>
                  </a:lnTo>
                  <a:lnTo>
                    <a:pt x="1855844" y="546090"/>
                  </a:lnTo>
                  <a:lnTo>
                    <a:pt x="1868551" y="548626"/>
                  </a:lnTo>
                  <a:lnTo>
                    <a:pt x="1881259" y="551480"/>
                  </a:lnTo>
                  <a:lnTo>
                    <a:pt x="1893967" y="554651"/>
                  </a:lnTo>
                  <a:lnTo>
                    <a:pt x="1906675" y="557822"/>
                  </a:lnTo>
                  <a:lnTo>
                    <a:pt x="1919065" y="561628"/>
                  </a:lnTo>
                  <a:lnTo>
                    <a:pt x="1931137" y="565750"/>
                  </a:lnTo>
                  <a:lnTo>
                    <a:pt x="1943209" y="569872"/>
                  </a:lnTo>
                  <a:lnTo>
                    <a:pt x="1955282" y="574629"/>
                  </a:lnTo>
                  <a:lnTo>
                    <a:pt x="1967036" y="579068"/>
                  </a:lnTo>
                  <a:lnTo>
                    <a:pt x="1978473" y="584142"/>
                  </a:lnTo>
                  <a:lnTo>
                    <a:pt x="1990228" y="589532"/>
                  </a:lnTo>
                  <a:lnTo>
                    <a:pt x="2001347" y="595240"/>
                  </a:lnTo>
                  <a:lnTo>
                    <a:pt x="2012784" y="601265"/>
                  </a:lnTo>
                  <a:lnTo>
                    <a:pt x="2023268" y="607290"/>
                  </a:lnTo>
                  <a:lnTo>
                    <a:pt x="2034387" y="613632"/>
                  </a:lnTo>
                  <a:lnTo>
                    <a:pt x="2044871" y="620608"/>
                  </a:lnTo>
                  <a:lnTo>
                    <a:pt x="2055673" y="627267"/>
                  </a:lnTo>
                  <a:lnTo>
                    <a:pt x="2065839" y="634561"/>
                  </a:lnTo>
                  <a:lnTo>
                    <a:pt x="2076005" y="641537"/>
                  </a:lnTo>
                  <a:lnTo>
                    <a:pt x="2086171" y="649464"/>
                  </a:lnTo>
                  <a:lnTo>
                    <a:pt x="2096020" y="657392"/>
                  </a:lnTo>
                  <a:lnTo>
                    <a:pt x="2105233" y="665319"/>
                  </a:lnTo>
                  <a:lnTo>
                    <a:pt x="2114764" y="673564"/>
                  </a:lnTo>
                  <a:lnTo>
                    <a:pt x="2123977" y="682126"/>
                  </a:lnTo>
                  <a:lnTo>
                    <a:pt x="2132872" y="691005"/>
                  </a:lnTo>
                  <a:lnTo>
                    <a:pt x="2141768" y="699883"/>
                  </a:lnTo>
                  <a:lnTo>
                    <a:pt x="2150028" y="709079"/>
                  </a:lnTo>
                  <a:lnTo>
                    <a:pt x="2158605" y="718592"/>
                  </a:lnTo>
                  <a:lnTo>
                    <a:pt x="2166865" y="728105"/>
                  </a:lnTo>
                  <a:lnTo>
                    <a:pt x="2174490" y="737935"/>
                  </a:lnTo>
                  <a:lnTo>
                    <a:pt x="2182115" y="747449"/>
                  </a:lnTo>
                  <a:lnTo>
                    <a:pt x="2189739" y="757913"/>
                  </a:lnTo>
                  <a:lnTo>
                    <a:pt x="2196728" y="768060"/>
                  </a:lnTo>
                  <a:lnTo>
                    <a:pt x="2203718" y="778524"/>
                  </a:lnTo>
                  <a:lnTo>
                    <a:pt x="2210389" y="789306"/>
                  </a:lnTo>
                  <a:lnTo>
                    <a:pt x="2216743" y="800087"/>
                  </a:lnTo>
                  <a:lnTo>
                    <a:pt x="2222779" y="811186"/>
                  </a:lnTo>
                  <a:lnTo>
                    <a:pt x="2228815" y="822284"/>
                  </a:lnTo>
                  <a:lnTo>
                    <a:pt x="2234216" y="833700"/>
                  </a:lnTo>
                  <a:lnTo>
                    <a:pt x="2239935" y="845116"/>
                  </a:lnTo>
                  <a:lnTo>
                    <a:pt x="2245018" y="856848"/>
                  </a:lnTo>
                  <a:lnTo>
                    <a:pt x="2249783" y="868581"/>
                  </a:lnTo>
                  <a:lnTo>
                    <a:pt x="2254231" y="880631"/>
                  </a:lnTo>
                  <a:lnTo>
                    <a:pt x="2258361" y="892681"/>
                  </a:lnTo>
                  <a:lnTo>
                    <a:pt x="2262491" y="904730"/>
                  </a:lnTo>
                  <a:lnTo>
                    <a:pt x="2266303" y="917097"/>
                  </a:lnTo>
                  <a:lnTo>
                    <a:pt x="2269480" y="929464"/>
                  </a:lnTo>
                  <a:lnTo>
                    <a:pt x="2272657" y="942148"/>
                  </a:lnTo>
                  <a:lnTo>
                    <a:pt x="2275516" y="954515"/>
                  </a:lnTo>
                  <a:lnTo>
                    <a:pt x="2277740" y="967516"/>
                  </a:lnTo>
                  <a:lnTo>
                    <a:pt x="2279964" y="980200"/>
                  </a:lnTo>
                  <a:lnTo>
                    <a:pt x="2281553" y="993202"/>
                  </a:lnTo>
                  <a:lnTo>
                    <a:pt x="2283459" y="1006203"/>
                  </a:lnTo>
                  <a:lnTo>
                    <a:pt x="2284729" y="1019838"/>
                  </a:lnTo>
                  <a:lnTo>
                    <a:pt x="2285365" y="1033156"/>
                  </a:lnTo>
                  <a:lnTo>
                    <a:pt x="2286000" y="1046474"/>
                  </a:lnTo>
                  <a:lnTo>
                    <a:pt x="2286000" y="1059793"/>
                  </a:lnTo>
                  <a:lnTo>
                    <a:pt x="2286000" y="1070257"/>
                  </a:lnTo>
                  <a:lnTo>
                    <a:pt x="2285683" y="1080404"/>
                  </a:lnTo>
                  <a:lnTo>
                    <a:pt x="2285365" y="1090869"/>
                  </a:lnTo>
                  <a:lnTo>
                    <a:pt x="2284412" y="1101016"/>
                  </a:lnTo>
                  <a:lnTo>
                    <a:pt x="2283776" y="1110846"/>
                  </a:lnTo>
                  <a:lnTo>
                    <a:pt x="2282506" y="1120993"/>
                  </a:lnTo>
                  <a:lnTo>
                    <a:pt x="2280917" y="1131140"/>
                  </a:lnTo>
                  <a:lnTo>
                    <a:pt x="2279646" y="1141288"/>
                  </a:lnTo>
                  <a:lnTo>
                    <a:pt x="2276152" y="1160948"/>
                  </a:lnTo>
                  <a:lnTo>
                    <a:pt x="2272022" y="1180291"/>
                  </a:lnTo>
                  <a:lnTo>
                    <a:pt x="2266939" y="1199634"/>
                  </a:lnTo>
                  <a:lnTo>
                    <a:pt x="2261538" y="1218660"/>
                  </a:lnTo>
                  <a:lnTo>
                    <a:pt x="2254866" y="1237052"/>
                  </a:lnTo>
                  <a:lnTo>
                    <a:pt x="2248195" y="1255444"/>
                  </a:lnTo>
                  <a:lnTo>
                    <a:pt x="2240252" y="1273201"/>
                  </a:lnTo>
                  <a:lnTo>
                    <a:pt x="2231992" y="1290959"/>
                  </a:lnTo>
                  <a:lnTo>
                    <a:pt x="2222779" y="1308082"/>
                  </a:lnTo>
                  <a:lnTo>
                    <a:pt x="2213566" y="1325206"/>
                  </a:lnTo>
                  <a:lnTo>
                    <a:pt x="2203400" y="1341378"/>
                  </a:lnTo>
                  <a:lnTo>
                    <a:pt x="2192598" y="1357550"/>
                  </a:lnTo>
                  <a:lnTo>
                    <a:pt x="2181161" y="1373088"/>
                  </a:lnTo>
                  <a:lnTo>
                    <a:pt x="2169407" y="1388309"/>
                  </a:lnTo>
                  <a:lnTo>
                    <a:pt x="2157017" y="1402896"/>
                  </a:lnTo>
                  <a:lnTo>
                    <a:pt x="2143991" y="1417482"/>
                  </a:lnTo>
                  <a:lnTo>
                    <a:pt x="2130648" y="1431118"/>
                  </a:lnTo>
                  <a:lnTo>
                    <a:pt x="2116352" y="1444436"/>
                  </a:lnTo>
                  <a:lnTo>
                    <a:pt x="2102056" y="1457120"/>
                  </a:lnTo>
                  <a:lnTo>
                    <a:pt x="2087124" y="1469170"/>
                  </a:lnTo>
                  <a:lnTo>
                    <a:pt x="2071875" y="1480902"/>
                  </a:lnTo>
                  <a:lnTo>
                    <a:pt x="2055990" y="1492001"/>
                  </a:lnTo>
                  <a:lnTo>
                    <a:pt x="2039788" y="1502465"/>
                  </a:lnTo>
                  <a:lnTo>
                    <a:pt x="2022950" y="1512612"/>
                  </a:lnTo>
                  <a:lnTo>
                    <a:pt x="2006113" y="1521491"/>
                  </a:lnTo>
                  <a:lnTo>
                    <a:pt x="1988957" y="1530370"/>
                  </a:lnTo>
                  <a:lnTo>
                    <a:pt x="1970849" y="1538615"/>
                  </a:lnTo>
                  <a:lnTo>
                    <a:pt x="1952740" y="1546225"/>
                  </a:lnTo>
                  <a:lnTo>
                    <a:pt x="1945751" y="1533224"/>
                  </a:lnTo>
                  <a:lnTo>
                    <a:pt x="1938126" y="1520857"/>
                  </a:lnTo>
                  <a:lnTo>
                    <a:pt x="1930502" y="1508807"/>
                  </a:lnTo>
                  <a:lnTo>
                    <a:pt x="1922242" y="1497074"/>
                  </a:lnTo>
                  <a:lnTo>
                    <a:pt x="1913664" y="1485659"/>
                  </a:lnTo>
                  <a:lnTo>
                    <a:pt x="1904451" y="1474243"/>
                  </a:lnTo>
                  <a:lnTo>
                    <a:pt x="1895555" y="1463462"/>
                  </a:lnTo>
                  <a:lnTo>
                    <a:pt x="1885707" y="1452997"/>
                  </a:lnTo>
                  <a:lnTo>
                    <a:pt x="1875541" y="1442850"/>
                  </a:lnTo>
                  <a:lnTo>
                    <a:pt x="1865057" y="1432703"/>
                  </a:lnTo>
                  <a:lnTo>
                    <a:pt x="1854255" y="1423190"/>
                  </a:lnTo>
                  <a:lnTo>
                    <a:pt x="1843136" y="1413677"/>
                  </a:lnTo>
                  <a:lnTo>
                    <a:pt x="1831699" y="1404798"/>
                  </a:lnTo>
                  <a:lnTo>
                    <a:pt x="1819944" y="1396236"/>
                  </a:lnTo>
                  <a:lnTo>
                    <a:pt x="1807872" y="1387992"/>
                  </a:lnTo>
                  <a:lnTo>
                    <a:pt x="1795800" y="1380064"/>
                  </a:lnTo>
                  <a:lnTo>
                    <a:pt x="1783092" y="1372771"/>
                  </a:lnTo>
                  <a:lnTo>
                    <a:pt x="1770384" y="1365478"/>
                  </a:lnTo>
                  <a:lnTo>
                    <a:pt x="1757041" y="1359136"/>
                  </a:lnTo>
                  <a:lnTo>
                    <a:pt x="1743698" y="1352794"/>
                  </a:lnTo>
                  <a:lnTo>
                    <a:pt x="1730355" y="1347086"/>
                  </a:lnTo>
                  <a:lnTo>
                    <a:pt x="1716059" y="1341378"/>
                  </a:lnTo>
                  <a:lnTo>
                    <a:pt x="1702080" y="1336622"/>
                  </a:lnTo>
                  <a:lnTo>
                    <a:pt x="1687784" y="1331865"/>
                  </a:lnTo>
                  <a:lnTo>
                    <a:pt x="1673488" y="1327743"/>
                  </a:lnTo>
                  <a:lnTo>
                    <a:pt x="1658556" y="1324255"/>
                  </a:lnTo>
                  <a:lnTo>
                    <a:pt x="1643625" y="1320767"/>
                  </a:lnTo>
                  <a:lnTo>
                    <a:pt x="1628693" y="1318230"/>
                  </a:lnTo>
                  <a:lnTo>
                    <a:pt x="1613444" y="1316010"/>
                  </a:lnTo>
                  <a:lnTo>
                    <a:pt x="1597877" y="1314425"/>
                  </a:lnTo>
                  <a:lnTo>
                    <a:pt x="1582310" y="1313156"/>
                  </a:lnTo>
                  <a:lnTo>
                    <a:pt x="1566743" y="1312522"/>
                  </a:lnTo>
                  <a:lnTo>
                    <a:pt x="1561025" y="1300472"/>
                  </a:lnTo>
                  <a:lnTo>
                    <a:pt x="1554988" y="1288422"/>
                  </a:lnTo>
                  <a:lnTo>
                    <a:pt x="1548634" y="1276690"/>
                  </a:lnTo>
                  <a:lnTo>
                    <a:pt x="1541963" y="1264957"/>
                  </a:lnTo>
                  <a:lnTo>
                    <a:pt x="1534974" y="1253541"/>
                  </a:lnTo>
                  <a:lnTo>
                    <a:pt x="1527349" y="1242443"/>
                  </a:lnTo>
                  <a:lnTo>
                    <a:pt x="1519724" y="1231344"/>
                  </a:lnTo>
                  <a:lnTo>
                    <a:pt x="1511782" y="1220563"/>
                  </a:lnTo>
                  <a:lnTo>
                    <a:pt x="1503204" y="1209781"/>
                  </a:lnTo>
                  <a:lnTo>
                    <a:pt x="1494944" y="1199317"/>
                  </a:lnTo>
                  <a:lnTo>
                    <a:pt x="1485731" y="1189170"/>
                  </a:lnTo>
                  <a:lnTo>
                    <a:pt x="1476518" y="1179340"/>
                  </a:lnTo>
                  <a:lnTo>
                    <a:pt x="1466987" y="1169510"/>
                  </a:lnTo>
                  <a:lnTo>
                    <a:pt x="1457139" y="1160314"/>
                  </a:lnTo>
                  <a:lnTo>
                    <a:pt x="1446973" y="1150801"/>
                  </a:lnTo>
                  <a:lnTo>
                    <a:pt x="1437124" y="1141605"/>
                  </a:lnTo>
                  <a:lnTo>
                    <a:pt x="1426640" y="1133043"/>
                  </a:lnTo>
                  <a:lnTo>
                    <a:pt x="1415521" y="1124481"/>
                  </a:lnTo>
                  <a:lnTo>
                    <a:pt x="1404720" y="1116237"/>
                  </a:lnTo>
                  <a:lnTo>
                    <a:pt x="1393283" y="1108309"/>
                  </a:lnTo>
                  <a:lnTo>
                    <a:pt x="1381846" y="1100699"/>
                  </a:lnTo>
                  <a:lnTo>
                    <a:pt x="1370091" y="1093088"/>
                  </a:lnTo>
                  <a:lnTo>
                    <a:pt x="1358019" y="1085795"/>
                  </a:lnTo>
                  <a:lnTo>
                    <a:pt x="1345946" y="1079136"/>
                  </a:lnTo>
                  <a:lnTo>
                    <a:pt x="1333556" y="1072477"/>
                  </a:lnTo>
                  <a:lnTo>
                    <a:pt x="1320849" y="1066135"/>
                  </a:lnTo>
                  <a:lnTo>
                    <a:pt x="1308141" y="1060110"/>
                  </a:lnTo>
                  <a:lnTo>
                    <a:pt x="1295115" y="1054402"/>
                  </a:lnTo>
                  <a:lnTo>
                    <a:pt x="1281772" y="1049011"/>
                  </a:lnTo>
                  <a:lnTo>
                    <a:pt x="1268429" y="1043938"/>
                  </a:lnTo>
                  <a:lnTo>
                    <a:pt x="1255086" y="1038864"/>
                  </a:lnTo>
                  <a:lnTo>
                    <a:pt x="1241425" y="1034742"/>
                  </a:lnTo>
                  <a:lnTo>
                    <a:pt x="1242061" y="1021741"/>
                  </a:lnTo>
                  <a:lnTo>
                    <a:pt x="1243331" y="1009057"/>
                  </a:lnTo>
                  <a:lnTo>
                    <a:pt x="1244602" y="996373"/>
                  </a:lnTo>
                  <a:lnTo>
                    <a:pt x="1246191" y="983689"/>
                  </a:lnTo>
                  <a:lnTo>
                    <a:pt x="1248414" y="970687"/>
                  </a:lnTo>
                  <a:lnTo>
                    <a:pt x="1250638" y="958320"/>
                  </a:lnTo>
                  <a:lnTo>
                    <a:pt x="1253180" y="945954"/>
                  </a:lnTo>
                  <a:lnTo>
                    <a:pt x="1256039" y="933904"/>
                  </a:lnTo>
                  <a:lnTo>
                    <a:pt x="1259534" y="921854"/>
                  </a:lnTo>
                  <a:lnTo>
                    <a:pt x="1262711" y="909804"/>
                  </a:lnTo>
                  <a:lnTo>
                    <a:pt x="1266523" y="897754"/>
                  </a:lnTo>
                  <a:lnTo>
                    <a:pt x="1270335" y="886022"/>
                  </a:lnTo>
                  <a:lnTo>
                    <a:pt x="1274783" y="874606"/>
                  </a:lnTo>
                  <a:lnTo>
                    <a:pt x="1279231" y="862873"/>
                  </a:lnTo>
                  <a:lnTo>
                    <a:pt x="1284314" y="851458"/>
                  </a:lnTo>
                  <a:lnTo>
                    <a:pt x="1289079" y="840359"/>
                  </a:lnTo>
                  <a:lnTo>
                    <a:pt x="1294798" y="829260"/>
                  </a:lnTo>
                  <a:lnTo>
                    <a:pt x="1300198" y="818162"/>
                  </a:lnTo>
                  <a:lnTo>
                    <a:pt x="1305599" y="807698"/>
                  </a:lnTo>
                  <a:lnTo>
                    <a:pt x="1311953" y="797233"/>
                  </a:lnTo>
                  <a:lnTo>
                    <a:pt x="1318307" y="786452"/>
                  </a:lnTo>
                  <a:lnTo>
                    <a:pt x="1324661" y="776305"/>
                  </a:lnTo>
                  <a:lnTo>
                    <a:pt x="1331650" y="766157"/>
                  </a:lnTo>
                  <a:lnTo>
                    <a:pt x="1338322" y="756010"/>
                  </a:lnTo>
                  <a:lnTo>
                    <a:pt x="1345946" y="746180"/>
                  </a:lnTo>
                  <a:lnTo>
                    <a:pt x="1352936" y="736350"/>
                  </a:lnTo>
                  <a:lnTo>
                    <a:pt x="1360878" y="727154"/>
                  </a:lnTo>
                  <a:lnTo>
                    <a:pt x="1368820" y="717958"/>
                  </a:lnTo>
                  <a:lnTo>
                    <a:pt x="1377080" y="708762"/>
                  </a:lnTo>
                  <a:lnTo>
                    <a:pt x="1385023" y="699883"/>
                  </a:lnTo>
                  <a:lnTo>
                    <a:pt x="1393600" y="691322"/>
                  </a:lnTo>
                  <a:lnTo>
                    <a:pt x="1402496" y="682760"/>
                  </a:lnTo>
                  <a:lnTo>
                    <a:pt x="1411073" y="674515"/>
                  </a:lnTo>
                  <a:lnTo>
                    <a:pt x="1420286" y="666588"/>
                  </a:lnTo>
                  <a:lnTo>
                    <a:pt x="1429500" y="658660"/>
                  </a:lnTo>
                  <a:lnTo>
                    <a:pt x="1439030" y="650733"/>
                  </a:lnTo>
                  <a:lnTo>
                    <a:pt x="1448879" y="643439"/>
                  </a:lnTo>
                  <a:lnTo>
                    <a:pt x="1458410" y="636146"/>
                  </a:lnTo>
                  <a:lnTo>
                    <a:pt x="1468258" y="629170"/>
                  </a:lnTo>
                  <a:lnTo>
                    <a:pt x="1478424" y="622511"/>
                  </a:lnTo>
                  <a:lnTo>
                    <a:pt x="1488908" y="615852"/>
                  </a:lnTo>
                  <a:lnTo>
                    <a:pt x="1499392" y="609510"/>
                  </a:lnTo>
                  <a:lnTo>
                    <a:pt x="1510194" y="603485"/>
                  </a:lnTo>
                  <a:lnTo>
                    <a:pt x="1520995" y="597777"/>
                  </a:lnTo>
                  <a:lnTo>
                    <a:pt x="1531797" y="592069"/>
                  </a:lnTo>
                  <a:lnTo>
                    <a:pt x="1542916" y="586996"/>
                  </a:lnTo>
                  <a:lnTo>
                    <a:pt x="1554353" y="581605"/>
                  </a:lnTo>
                  <a:lnTo>
                    <a:pt x="1565790" y="576848"/>
                  </a:lnTo>
                  <a:lnTo>
                    <a:pt x="1577227" y="572092"/>
                  </a:lnTo>
                  <a:lnTo>
                    <a:pt x="1588982" y="567970"/>
                  </a:lnTo>
                  <a:lnTo>
                    <a:pt x="1600736" y="564164"/>
                  </a:lnTo>
                  <a:lnTo>
                    <a:pt x="1612491" y="560042"/>
                  </a:lnTo>
                  <a:lnTo>
                    <a:pt x="1624563" y="556871"/>
                  </a:lnTo>
                  <a:lnTo>
                    <a:pt x="1636635" y="553700"/>
                  </a:lnTo>
                  <a:lnTo>
                    <a:pt x="1648708" y="550846"/>
                  </a:lnTo>
                  <a:lnTo>
                    <a:pt x="1661098" y="547992"/>
                  </a:lnTo>
                  <a:lnTo>
                    <a:pt x="1673488" y="545772"/>
                  </a:lnTo>
                  <a:lnTo>
                    <a:pt x="1686196" y="543870"/>
                  </a:lnTo>
                  <a:lnTo>
                    <a:pt x="1698903" y="542284"/>
                  </a:lnTo>
                  <a:lnTo>
                    <a:pt x="1711611" y="540699"/>
                  </a:lnTo>
                  <a:lnTo>
                    <a:pt x="1724319" y="539748"/>
                  </a:lnTo>
                  <a:lnTo>
                    <a:pt x="1737344" y="538796"/>
                  </a:lnTo>
                  <a:lnTo>
                    <a:pt x="1750370" y="538479"/>
                  </a:lnTo>
                  <a:lnTo>
                    <a:pt x="1763395" y="538162"/>
                  </a:lnTo>
                  <a:close/>
                  <a:moveTo>
                    <a:pt x="1071181" y="296862"/>
                  </a:moveTo>
                  <a:lnTo>
                    <a:pt x="1078160" y="297179"/>
                  </a:lnTo>
                  <a:lnTo>
                    <a:pt x="1085138" y="298130"/>
                  </a:lnTo>
                  <a:lnTo>
                    <a:pt x="1091483" y="299714"/>
                  </a:lnTo>
                  <a:lnTo>
                    <a:pt x="1098144" y="301933"/>
                  </a:lnTo>
                  <a:lnTo>
                    <a:pt x="1104488" y="305102"/>
                  </a:lnTo>
                  <a:lnTo>
                    <a:pt x="1110516" y="308588"/>
                  </a:lnTo>
                  <a:lnTo>
                    <a:pt x="1116225" y="312709"/>
                  </a:lnTo>
                  <a:lnTo>
                    <a:pt x="1121935" y="317779"/>
                  </a:lnTo>
                  <a:lnTo>
                    <a:pt x="1330344" y="526317"/>
                  </a:lnTo>
                  <a:lnTo>
                    <a:pt x="1335103" y="531388"/>
                  </a:lnTo>
                  <a:lnTo>
                    <a:pt x="1339226" y="537409"/>
                  </a:lnTo>
                  <a:lnTo>
                    <a:pt x="1343033" y="543431"/>
                  </a:lnTo>
                  <a:lnTo>
                    <a:pt x="1345888" y="549770"/>
                  </a:lnTo>
                  <a:lnTo>
                    <a:pt x="1348108" y="556108"/>
                  </a:lnTo>
                  <a:lnTo>
                    <a:pt x="1349694" y="563080"/>
                  </a:lnTo>
                  <a:lnTo>
                    <a:pt x="1350646" y="569419"/>
                  </a:lnTo>
                  <a:lnTo>
                    <a:pt x="1350963" y="576391"/>
                  </a:lnTo>
                  <a:lnTo>
                    <a:pt x="1350646" y="583047"/>
                  </a:lnTo>
                  <a:lnTo>
                    <a:pt x="1349694" y="590019"/>
                  </a:lnTo>
                  <a:lnTo>
                    <a:pt x="1348108" y="596992"/>
                  </a:lnTo>
                  <a:lnTo>
                    <a:pt x="1345888" y="603330"/>
                  </a:lnTo>
                  <a:lnTo>
                    <a:pt x="1343033" y="609669"/>
                  </a:lnTo>
                  <a:lnTo>
                    <a:pt x="1339226" y="615690"/>
                  </a:lnTo>
                  <a:lnTo>
                    <a:pt x="1335103" y="621395"/>
                  </a:lnTo>
                  <a:lnTo>
                    <a:pt x="1330344" y="626783"/>
                  </a:lnTo>
                  <a:lnTo>
                    <a:pt x="1324952" y="631854"/>
                  </a:lnTo>
                  <a:lnTo>
                    <a:pt x="1319242" y="635974"/>
                  </a:lnTo>
                  <a:lnTo>
                    <a:pt x="1313215" y="639460"/>
                  </a:lnTo>
                  <a:lnTo>
                    <a:pt x="1306871" y="642629"/>
                  </a:lnTo>
                  <a:lnTo>
                    <a:pt x="1300209" y="644848"/>
                  </a:lnTo>
                  <a:lnTo>
                    <a:pt x="1293548" y="646432"/>
                  </a:lnTo>
                  <a:lnTo>
                    <a:pt x="1286886" y="647383"/>
                  </a:lnTo>
                  <a:lnTo>
                    <a:pt x="1279907" y="647700"/>
                  </a:lnTo>
                  <a:lnTo>
                    <a:pt x="1273246" y="647383"/>
                  </a:lnTo>
                  <a:lnTo>
                    <a:pt x="1266267" y="646432"/>
                  </a:lnTo>
                  <a:lnTo>
                    <a:pt x="1259923" y="644848"/>
                  </a:lnTo>
                  <a:lnTo>
                    <a:pt x="1253262" y="642629"/>
                  </a:lnTo>
                  <a:lnTo>
                    <a:pt x="1246600" y="639460"/>
                  </a:lnTo>
                  <a:lnTo>
                    <a:pt x="1240890" y="635974"/>
                  </a:lnTo>
                  <a:lnTo>
                    <a:pt x="1234863" y="631854"/>
                  </a:lnTo>
                  <a:lnTo>
                    <a:pt x="1229471" y="626783"/>
                  </a:lnTo>
                  <a:lnTo>
                    <a:pt x="1021061" y="418245"/>
                  </a:lnTo>
                  <a:lnTo>
                    <a:pt x="1016303" y="412858"/>
                  </a:lnTo>
                  <a:lnTo>
                    <a:pt x="1011862" y="407153"/>
                  </a:lnTo>
                  <a:lnTo>
                    <a:pt x="1008373" y="401131"/>
                  </a:lnTo>
                  <a:lnTo>
                    <a:pt x="1005518" y="394792"/>
                  </a:lnTo>
                  <a:lnTo>
                    <a:pt x="1003297" y="388454"/>
                  </a:lnTo>
                  <a:lnTo>
                    <a:pt x="1001711" y="381482"/>
                  </a:lnTo>
                  <a:lnTo>
                    <a:pt x="1000442" y="375143"/>
                  </a:lnTo>
                  <a:lnTo>
                    <a:pt x="1000125" y="368171"/>
                  </a:lnTo>
                  <a:lnTo>
                    <a:pt x="1000442" y="361515"/>
                  </a:lnTo>
                  <a:lnTo>
                    <a:pt x="1001711" y="354543"/>
                  </a:lnTo>
                  <a:lnTo>
                    <a:pt x="1003297" y="347570"/>
                  </a:lnTo>
                  <a:lnTo>
                    <a:pt x="1005518" y="341232"/>
                  </a:lnTo>
                  <a:lnTo>
                    <a:pt x="1008373" y="334893"/>
                  </a:lnTo>
                  <a:lnTo>
                    <a:pt x="1011862" y="328872"/>
                  </a:lnTo>
                  <a:lnTo>
                    <a:pt x="1016303" y="323167"/>
                  </a:lnTo>
                  <a:lnTo>
                    <a:pt x="1021061" y="317779"/>
                  </a:lnTo>
                  <a:lnTo>
                    <a:pt x="1026454" y="312709"/>
                  </a:lnTo>
                  <a:lnTo>
                    <a:pt x="1032164" y="308588"/>
                  </a:lnTo>
                  <a:lnTo>
                    <a:pt x="1038508" y="305102"/>
                  </a:lnTo>
                  <a:lnTo>
                    <a:pt x="1044535" y="301933"/>
                  </a:lnTo>
                  <a:lnTo>
                    <a:pt x="1051196" y="299714"/>
                  </a:lnTo>
                  <a:lnTo>
                    <a:pt x="1057541" y="298130"/>
                  </a:lnTo>
                  <a:lnTo>
                    <a:pt x="1064519" y="297179"/>
                  </a:lnTo>
                  <a:lnTo>
                    <a:pt x="1071181" y="296862"/>
                  </a:lnTo>
                  <a:close/>
                  <a:moveTo>
                    <a:pt x="2455669" y="296862"/>
                  </a:moveTo>
                  <a:lnTo>
                    <a:pt x="2462673" y="297179"/>
                  </a:lnTo>
                  <a:lnTo>
                    <a:pt x="2469359" y="298130"/>
                  </a:lnTo>
                  <a:lnTo>
                    <a:pt x="2476044" y="299714"/>
                  </a:lnTo>
                  <a:lnTo>
                    <a:pt x="2482730" y="301933"/>
                  </a:lnTo>
                  <a:lnTo>
                    <a:pt x="2489097" y="305102"/>
                  </a:lnTo>
                  <a:lnTo>
                    <a:pt x="2495146" y="308588"/>
                  </a:lnTo>
                  <a:lnTo>
                    <a:pt x="2500876" y="312708"/>
                  </a:lnTo>
                  <a:lnTo>
                    <a:pt x="2506607" y="317779"/>
                  </a:lnTo>
                  <a:lnTo>
                    <a:pt x="2511382" y="323167"/>
                  </a:lnTo>
                  <a:lnTo>
                    <a:pt x="2515521" y="328872"/>
                  </a:lnTo>
                  <a:lnTo>
                    <a:pt x="2519341" y="334893"/>
                  </a:lnTo>
                  <a:lnTo>
                    <a:pt x="2522206" y="341232"/>
                  </a:lnTo>
                  <a:lnTo>
                    <a:pt x="2524435" y="347570"/>
                  </a:lnTo>
                  <a:lnTo>
                    <a:pt x="2526027" y="354543"/>
                  </a:lnTo>
                  <a:lnTo>
                    <a:pt x="2526982" y="361515"/>
                  </a:lnTo>
                  <a:lnTo>
                    <a:pt x="2527300" y="368171"/>
                  </a:lnTo>
                  <a:lnTo>
                    <a:pt x="2526982" y="375143"/>
                  </a:lnTo>
                  <a:lnTo>
                    <a:pt x="2526027" y="381482"/>
                  </a:lnTo>
                  <a:lnTo>
                    <a:pt x="2524435" y="388454"/>
                  </a:lnTo>
                  <a:lnTo>
                    <a:pt x="2522206" y="394792"/>
                  </a:lnTo>
                  <a:lnTo>
                    <a:pt x="2519341" y="401131"/>
                  </a:lnTo>
                  <a:lnTo>
                    <a:pt x="2515521" y="407153"/>
                  </a:lnTo>
                  <a:lnTo>
                    <a:pt x="2511382" y="412857"/>
                  </a:lnTo>
                  <a:lnTo>
                    <a:pt x="2506607" y="418245"/>
                  </a:lnTo>
                  <a:lnTo>
                    <a:pt x="2297126" y="626783"/>
                  </a:lnTo>
                  <a:lnTo>
                    <a:pt x="2291395" y="631854"/>
                  </a:lnTo>
                  <a:lnTo>
                    <a:pt x="2285983" y="635974"/>
                  </a:lnTo>
                  <a:lnTo>
                    <a:pt x="2279616" y="639460"/>
                  </a:lnTo>
                  <a:lnTo>
                    <a:pt x="2273567" y="642629"/>
                  </a:lnTo>
                  <a:lnTo>
                    <a:pt x="2266881" y="644848"/>
                  </a:lnTo>
                  <a:lnTo>
                    <a:pt x="2260196" y="646432"/>
                  </a:lnTo>
                  <a:lnTo>
                    <a:pt x="2253192" y="647383"/>
                  </a:lnTo>
                  <a:lnTo>
                    <a:pt x="2246506" y="647700"/>
                  </a:lnTo>
                  <a:lnTo>
                    <a:pt x="2239821" y="647383"/>
                  </a:lnTo>
                  <a:lnTo>
                    <a:pt x="2232817" y="646432"/>
                  </a:lnTo>
                  <a:lnTo>
                    <a:pt x="2226131" y="644848"/>
                  </a:lnTo>
                  <a:lnTo>
                    <a:pt x="2219446" y="642629"/>
                  </a:lnTo>
                  <a:lnTo>
                    <a:pt x="2213397" y="639460"/>
                  </a:lnTo>
                  <a:lnTo>
                    <a:pt x="2207030" y="635974"/>
                  </a:lnTo>
                  <a:lnTo>
                    <a:pt x="2201618" y="631854"/>
                  </a:lnTo>
                  <a:lnTo>
                    <a:pt x="2195887" y="626783"/>
                  </a:lnTo>
                  <a:lnTo>
                    <a:pt x="2191112" y="621395"/>
                  </a:lnTo>
                  <a:lnTo>
                    <a:pt x="2186655" y="615690"/>
                  </a:lnTo>
                  <a:lnTo>
                    <a:pt x="2183153" y="609669"/>
                  </a:lnTo>
                  <a:lnTo>
                    <a:pt x="2180287" y="603330"/>
                  </a:lnTo>
                  <a:lnTo>
                    <a:pt x="2178059" y="596992"/>
                  </a:lnTo>
                  <a:lnTo>
                    <a:pt x="2176467" y="590019"/>
                  </a:lnTo>
                  <a:lnTo>
                    <a:pt x="2175194" y="583047"/>
                  </a:lnTo>
                  <a:lnTo>
                    <a:pt x="2174875" y="576391"/>
                  </a:lnTo>
                  <a:lnTo>
                    <a:pt x="2175194" y="569419"/>
                  </a:lnTo>
                  <a:lnTo>
                    <a:pt x="2176467" y="563080"/>
                  </a:lnTo>
                  <a:lnTo>
                    <a:pt x="2178059" y="556108"/>
                  </a:lnTo>
                  <a:lnTo>
                    <a:pt x="2180287" y="549770"/>
                  </a:lnTo>
                  <a:lnTo>
                    <a:pt x="2183153" y="543431"/>
                  </a:lnTo>
                  <a:lnTo>
                    <a:pt x="2186655" y="537409"/>
                  </a:lnTo>
                  <a:lnTo>
                    <a:pt x="2191112" y="531388"/>
                  </a:lnTo>
                  <a:lnTo>
                    <a:pt x="2195887" y="526317"/>
                  </a:lnTo>
                  <a:lnTo>
                    <a:pt x="2405368" y="317779"/>
                  </a:lnTo>
                  <a:lnTo>
                    <a:pt x="2410462" y="312708"/>
                  </a:lnTo>
                  <a:lnTo>
                    <a:pt x="2416511" y="308588"/>
                  </a:lnTo>
                  <a:lnTo>
                    <a:pt x="2422560" y="305102"/>
                  </a:lnTo>
                  <a:lnTo>
                    <a:pt x="2428927" y="301933"/>
                  </a:lnTo>
                  <a:lnTo>
                    <a:pt x="2435612" y="299714"/>
                  </a:lnTo>
                  <a:lnTo>
                    <a:pt x="2442298" y="298130"/>
                  </a:lnTo>
                  <a:lnTo>
                    <a:pt x="2448984" y="297179"/>
                  </a:lnTo>
                  <a:lnTo>
                    <a:pt x="2455669" y="296862"/>
                  </a:lnTo>
                  <a:close/>
                  <a:moveTo>
                    <a:pt x="1763872" y="0"/>
                  </a:moveTo>
                  <a:lnTo>
                    <a:pt x="1771191" y="317"/>
                  </a:lnTo>
                  <a:lnTo>
                    <a:pt x="1778509" y="1267"/>
                  </a:lnTo>
                  <a:lnTo>
                    <a:pt x="1785192" y="2851"/>
                  </a:lnTo>
                  <a:lnTo>
                    <a:pt x="1791874" y="5386"/>
                  </a:lnTo>
                  <a:lnTo>
                    <a:pt x="1797920" y="8237"/>
                  </a:lnTo>
                  <a:lnTo>
                    <a:pt x="1803966" y="12039"/>
                  </a:lnTo>
                  <a:lnTo>
                    <a:pt x="1809375" y="15840"/>
                  </a:lnTo>
                  <a:lnTo>
                    <a:pt x="1814467" y="20276"/>
                  </a:lnTo>
                  <a:lnTo>
                    <a:pt x="1818922" y="25662"/>
                  </a:lnTo>
                  <a:lnTo>
                    <a:pt x="1823058" y="31048"/>
                  </a:lnTo>
                  <a:lnTo>
                    <a:pt x="1826877" y="37067"/>
                  </a:lnTo>
                  <a:lnTo>
                    <a:pt x="1829741" y="43086"/>
                  </a:lnTo>
                  <a:lnTo>
                    <a:pt x="1831968" y="49739"/>
                  </a:lnTo>
                  <a:lnTo>
                    <a:pt x="1833877" y="56709"/>
                  </a:lnTo>
                  <a:lnTo>
                    <a:pt x="1834832" y="63679"/>
                  </a:lnTo>
                  <a:lnTo>
                    <a:pt x="1835150" y="70965"/>
                  </a:lnTo>
                  <a:lnTo>
                    <a:pt x="1835150" y="365598"/>
                  </a:lnTo>
                  <a:lnTo>
                    <a:pt x="1834832" y="372884"/>
                  </a:lnTo>
                  <a:lnTo>
                    <a:pt x="1833877" y="379854"/>
                  </a:lnTo>
                  <a:lnTo>
                    <a:pt x="1831968" y="386824"/>
                  </a:lnTo>
                  <a:lnTo>
                    <a:pt x="1829741" y="393160"/>
                  </a:lnTo>
                  <a:lnTo>
                    <a:pt x="1826877" y="399497"/>
                  </a:lnTo>
                  <a:lnTo>
                    <a:pt x="1823058" y="405199"/>
                  </a:lnTo>
                  <a:lnTo>
                    <a:pt x="1818922" y="410901"/>
                  </a:lnTo>
                  <a:lnTo>
                    <a:pt x="1814467" y="415654"/>
                  </a:lnTo>
                  <a:lnTo>
                    <a:pt x="1809375" y="420406"/>
                  </a:lnTo>
                  <a:lnTo>
                    <a:pt x="1803966" y="424524"/>
                  </a:lnTo>
                  <a:lnTo>
                    <a:pt x="1797920" y="428009"/>
                  </a:lnTo>
                  <a:lnTo>
                    <a:pt x="1791874" y="431177"/>
                  </a:lnTo>
                  <a:lnTo>
                    <a:pt x="1785192" y="433395"/>
                  </a:lnTo>
                  <a:lnTo>
                    <a:pt x="1778509" y="435296"/>
                  </a:lnTo>
                  <a:lnTo>
                    <a:pt x="1771191" y="436246"/>
                  </a:lnTo>
                  <a:lnTo>
                    <a:pt x="1763872" y="436563"/>
                  </a:lnTo>
                  <a:lnTo>
                    <a:pt x="1756553" y="436246"/>
                  </a:lnTo>
                  <a:lnTo>
                    <a:pt x="1749553" y="435296"/>
                  </a:lnTo>
                  <a:lnTo>
                    <a:pt x="1742870" y="433395"/>
                  </a:lnTo>
                  <a:lnTo>
                    <a:pt x="1736188" y="431177"/>
                  </a:lnTo>
                  <a:lnTo>
                    <a:pt x="1729824" y="428009"/>
                  </a:lnTo>
                  <a:lnTo>
                    <a:pt x="1724096" y="424524"/>
                  </a:lnTo>
                  <a:lnTo>
                    <a:pt x="1718686" y="420406"/>
                  </a:lnTo>
                  <a:lnTo>
                    <a:pt x="1713277" y="415654"/>
                  </a:lnTo>
                  <a:lnTo>
                    <a:pt x="1708822" y="410901"/>
                  </a:lnTo>
                  <a:lnTo>
                    <a:pt x="1704685" y="405199"/>
                  </a:lnTo>
                  <a:lnTo>
                    <a:pt x="1701185" y="399497"/>
                  </a:lnTo>
                  <a:lnTo>
                    <a:pt x="1698003" y="393160"/>
                  </a:lnTo>
                  <a:lnTo>
                    <a:pt x="1695776" y="386824"/>
                  </a:lnTo>
                  <a:lnTo>
                    <a:pt x="1693866" y="379854"/>
                  </a:lnTo>
                  <a:lnTo>
                    <a:pt x="1692593" y="372884"/>
                  </a:lnTo>
                  <a:lnTo>
                    <a:pt x="1692275" y="365598"/>
                  </a:lnTo>
                  <a:lnTo>
                    <a:pt x="1692275" y="70965"/>
                  </a:lnTo>
                  <a:lnTo>
                    <a:pt x="1692593" y="63679"/>
                  </a:lnTo>
                  <a:lnTo>
                    <a:pt x="1693866" y="56709"/>
                  </a:lnTo>
                  <a:lnTo>
                    <a:pt x="1695776" y="49739"/>
                  </a:lnTo>
                  <a:lnTo>
                    <a:pt x="1698003" y="43086"/>
                  </a:lnTo>
                  <a:lnTo>
                    <a:pt x="1701185" y="37067"/>
                  </a:lnTo>
                  <a:lnTo>
                    <a:pt x="1704685" y="31048"/>
                  </a:lnTo>
                  <a:lnTo>
                    <a:pt x="1708822" y="25662"/>
                  </a:lnTo>
                  <a:lnTo>
                    <a:pt x="1713277" y="20276"/>
                  </a:lnTo>
                  <a:lnTo>
                    <a:pt x="1718686" y="15840"/>
                  </a:lnTo>
                  <a:lnTo>
                    <a:pt x="1724096" y="12039"/>
                  </a:lnTo>
                  <a:lnTo>
                    <a:pt x="1729824" y="8237"/>
                  </a:lnTo>
                  <a:lnTo>
                    <a:pt x="1736188" y="5386"/>
                  </a:lnTo>
                  <a:lnTo>
                    <a:pt x="1742870" y="2851"/>
                  </a:lnTo>
                  <a:lnTo>
                    <a:pt x="1749553" y="1267"/>
                  </a:lnTo>
                  <a:lnTo>
                    <a:pt x="1756553" y="317"/>
                  </a:lnTo>
                  <a:lnTo>
                    <a:pt x="176387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grpSp>
      <p:sp>
        <p:nvSpPr>
          <p:cNvPr id="33" name="矩形 3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932623"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国外市场占有率</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33981299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4">
                                            <p:txEl>
                                              <p:pRg st="0" end="0"/>
                                            </p:txEl>
                                          </p:spTgt>
                                        </p:tgtEl>
                                        <p:attrNameLst>
                                          <p:attrName>style.visibility</p:attrName>
                                        </p:attrNameLst>
                                      </p:cBhvr>
                                      <p:to>
                                        <p:strVal val="visible"/>
                                      </p:to>
                                    </p:set>
                                    <p:anim calcmode="lin" valueType="num">
                                      <p:cBhvr additive="base">
                                        <p:cTn id="7" dur="500" fill="hold"/>
                                        <p:tgtEl>
                                          <p:spTgt spid="3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 presetClass="entr" presetSubtype="4" decel="80000" fill="hold" grpId="0" nodeType="afterEffect">
                                  <p:stCondLst>
                                    <p:cond delay="0"/>
                                  </p:stCondLst>
                                  <p:childTnLst>
                                    <p:set>
                                      <p:cBhvr>
                                        <p:cTn id="11" dur="1" fill="hold">
                                          <p:stCondLst>
                                            <p:cond delay="0"/>
                                          </p:stCondLst>
                                        </p:cTn>
                                        <p:tgtEl>
                                          <p:spTgt spid="290"/>
                                        </p:tgtEl>
                                        <p:attrNameLst>
                                          <p:attrName>style.visibility</p:attrName>
                                        </p:attrNameLst>
                                      </p:cBhvr>
                                      <p:to>
                                        <p:strVal val="visible"/>
                                      </p:to>
                                    </p:set>
                                    <p:anim calcmode="lin" valueType="num">
                                      <p:cBhvr additive="base">
                                        <p:cTn id="12" dur="500" fill="hold"/>
                                        <p:tgtEl>
                                          <p:spTgt spid="290"/>
                                        </p:tgtEl>
                                        <p:attrNameLst>
                                          <p:attrName>ppt_x</p:attrName>
                                        </p:attrNameLst>
                                      </p:cBhvr>
                                      <p:tavLst>
                                        <p:tav tm="0">
                                          <p:val>
                                            <p:strVal val="#ppt_x"/>
                                          </p:val>
                                        </p:tav>
                                        <p:tav tm="100000">
                                          <p:val>
                                            <p:strVal val="#ppt_x"/>
                                          </p:val>
                                        </p:tav>
                                      </p:tavLst>
                                    </p:anim>
                                    <p:anim calcmode="lin" valueType="num">
                                      <p:cBhvr additive="base">
                                        <p:cTn id="13" dur="500" fill="hold"/>
                                        <p:tgtEl>
                                          <p:spTgt spid="290"/>
                                        </p:tgtEl>
                                        <p:attrNameLst>
                                          <p:attrName>ppt_y</p:attrName>
                                        </p:attrNameLst>
                                      </p:cBhvr>
                                      <p:tavLst>
                                        <p:tav tm="0">
                                          <p:val>
                                            <p:strVal val="1+#ppt_h/2"/>
                                          </p:val>
                                        </p:tav>
                                        <p:tav tm="100000">
                                          <p:val>
                                            <p:strVal val="#ppt_y"/>
                                          </p:val>
                                        </p:tav>
                                      </p:tavLst>
                                    </p:anim>
                                  </p:childTnLst>
                                </p:cTn>
                              </p:par>
                              <p:par>
                                <p:cTn id="14" presetID="49" presetClass="entr" presetSubtype="0" decel="100000" fill="hold" grpId="0" nodeType="withEffect">
                                  <p:stCondLst>
                                    <p:cond delay="0"/>
                                  </p:stCondLst>
                                  <p:childTnLst>
                                    <p:set>
                                      <p:cBhvr>
                                        <p:cTn id="15" dur="1" fill="hold">
                                          <p:stCondLst>
                                            <p:cond delay="0"/>
                                          </p:stCondLst>
                                        </p:cTn>
                                        <p:tgtEl>
                                          <p:spTgt spid="298"/>
                                        </p:tgtEl>
                                        <p:attrNameLst>
                                          <p:attrName>style.visibility</p:attrName>
                                        </p:attrNameLst>
                                      </p:cBhvr>
                                      <p:to>
                                        <p:strVal val="visible"/>
                                      </p:to>
                                    </p:set>
                                    <p:anim calcmode="lin" valueType="num">
                                      <p:cBhvr>
                                        <p:cTn id="16" dur="500" fill="hold"/>
                                        <p:tgtEl>
                                          <p:spTgt spid="298"/>
                                        </p:tgtEl>
                                        <p:attrNameLst>
                                          <p:attrName>ppt_w</p:attrName>
                                        </p:attrNameLst>
                                      </p:cBhvr>
                                      <p:tavLst>
                                        <p:tav tm="0">
                                          <p:val>
                                            <p:fltVal val="0"/>
                                          </p:val>
                                        </p:tav>
                                        <p:tav tm="100000">
                                          <p:val>
                                            <p:strVal val="#ppt_w"/>
                                          </p:val>
                                        </p:tav>
                                      </p:tavLst>
                                    </p:anim>
                                    <p:anim calcmode="lin" valueType="num">
                                      <p:cBhvr>
                                        <p:cTn id="17" dur="500" fill="hold"/>
                                        <p:tgtEl>
                                          <p:spTgt spid="298"/>
                                        </p:tgtEl>
                                        <p:attrNameLst>
                                          <p:attrName>ppt_h</p:attrName>
                                        </p:attrNameLst>
                                      </p:cBhvr>
                                      <p:tavLst>
                                        <p:tav tm="0">
                                          <p:val>
                                            <p:fltVal val="0"/>
                                          </p:val>
                                        </p:tav>
                                        <p:tav tm="100000">
                                          <p:val>
                                            <p:strVal val="#ppt_h"/>
                                          </p:val>
                                        </p:tav>
                                      </p:tavLst>
                                    </p:anim>
                                    <p:anim calcmode="lin" valueType="num">
                                      <p:cBhvr>
                                        <p:cTn id="18" dur="500" fill="hold"/>
                                        <p:tgtEl>
                                          <p:spTgt spid="298"/>
                                        </p:tgtEl>
                                        <p:attrNameLst>
                                          <p:attrName>style.rotation</p:attrName>
                                        </p:attrNameLst>
                                      </p:cBhvr>
                                      <p:tavLst>
                                        <p:tav tm="0">
                                          <p:val>
                                            <p:fltVal val="360"/>
                                          </p:val>
                                        </p:tav>
                                        <p:tav tm="100000">
                                          <p:val>
                                            <p:fltVal val="0"/>
                                          </p:val>
                                        </p:tav>
                                      </p:tavLst>
                                    </p:anim>
                                    <p:animEffect transition="in" filter="fade">
                                      <p:cBhvr>
                                        <p:cTn id="19" dur="500"/>
                                        <p:tgtEl>
                                          <p:spTgt spid="298"/>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cBhvr>
                                        <p:cTn id="22" dur="500" fill="hold"/>
                                        <p:tgtEl>
                                          <p:spTgt spid="309"/>
                                        </p:tgtEl>
                                        <p:attrNameLst>
                                          <p:attrName>ppt_w</p:attrName>
                                        </p:attrNameLst>
                                      </p:cBhvr>
                                      <p:tavLst>
                                        <p:tav tm="0">
                                          <p:val>
                                            <p:fltVal val="0"/>
                                          </p:val>
                                        </p:tav>
                                        <p:tav tm="100000">
                                          <p:val>
                                            <p:strVal val="#ppt_w"/>
                                          </p:val>
                                        </p:tav>
                                      </p:tavLst>
                                    </p:anim>
                                    <p:anim calcmode="lin" valueType="num">
                                      <p:cBhvr>
                                        <p:cTn id="23" dur="500" fill="hold"/>
                                        <p:tgtEl>
                                          <p:spTgt spid="309"/>
                                        </p:tgtEl>
                                        <p:attrNameLst>
                                          <p:attrName>ppt_h</p:attrName>
                                        </p:attrNameLst>
                                      </p:cBhvr>
                                      <p:tavLst>
                                        <p:tav tm="0">
                                          <p:val>
                                            <p:fltVal val="0"/>
                                          </p:val>
                                        </p:tav>
                                        <p:tav tm="100000">
                                          <p:val>
                                            <p:strVal val="#ppt_h"/>
                                          </p:val>
                                        </p:tav>
                                      </p:tavLst>
                                    </p:anim>
                                    <p:anim calcmode="lin" valueType="num">
                                      <p:cBhvr>
                                        <p:cTn id="24" dur="500" fill="hold"/>
                                        <p:tgtEl>
                                          <p:spTgt spid="309"/>
                                        </p:tgtEl>
                                        <p:attrNameLst>
                                          <p:attrName>style.rotation</p:attrName>
                                        </p:attrNameLst>
                                      </p:cBhvr>
                                      <p:tavLst>
                                        <p:tav tm="0">
                                          <p:val>
                                            <p:fltVal val="360"/>
                                          </p:val>
                                        </p:tav>
                                        <p:tav tm="100000">
                                          <p:val>
                                            <p:fltVal val="0"/>
                                          </p:val>
                                        </p:tav>
                                      </p:tavLst>
                                    </p:anim>
                                    <p:animEffect transition="in" filter="fade">
                                      <p:cBhvr>
                                        <p:cTn id="25" dur="500"/>
                                        <p:tgtEl>
                                          <p:spTgt spid="309"/>
                                        </p:tgtEl>
                                      </p:cBhvr>
                                    </p:animEffect>
                                  </p:childTnLst>
                                </p:cTn>
                              </p:par>
                            </p:childTnLst>
                          </p:cTn>
                        </p:par>
                        <p:par>
                          <p:cTn id="26" fill="hold">
                            <p:stCondLst>
                              <p:cond delay="1300"/>
                            </p:stCondLst>
                            <p:childTnLst>
                              <p:par>
                                <p:cTn id="27" presetID="49" presetClass="entr" presetSubtype="0" decel="100000" fill="hold" grpId="0" nodeType="afterEffect">
                                  <p:stCondLst>
                                    <p:cond delay="0"/>
                                  </p:stCondLst>
                                  <p:childTnLst>
                                    <p:set>
                                      <p:cBhvr>
                                        <p:cTn id="28" dur="1" fill="hold">
                                          <p:stCondLst>
                                            <p:cond delay="0"/>
                                          </p:stCondLst>
                                        </p:cTn>
                                        <p:tgtEl>
                                          <p:spTgt spid="317"/>
                                        </p:tgtEl>
                                        <p:attrNameLst>
                                          <p:attrName>style.visibility</p:attrName>
                                        </p:attrNameLst>
                                      </p:cBhvr>
                                      <p:to>
                                        <p:strVal val="visible"/>
                                      </p:to>
                                    </p:set>
                                    <p:anim calcmode="lin" valueType="num">
                                      <p:cBhvr>
                                        <p:cTn id="29" dur="500" fill="hold"/>
                                        <p:tgtEl>
                                          <p:spTgt spid="317"/>
                                        </p:tgtEl>
                                        <p:attrNameLst>
                                          <p:attrName>ppt_w</p:attrName>
                                        </p:attrNameLst>
                                      </p:cBhvr>
                                      <p:tavLst>
                                        <p:tav tm="0">
                                          <p:val>
                                            <p:fltVal val="0"/>
                                          </p:val>
                                        </p:tav>
                                        <p:tav tm="100000">
                                          <p:val>
                                            <p:strVal val="#ppt_w"/>
                                          </p:val>
                                        </p:tav>
                                      </p:tavLst>
                                    </p:anim>
                                    <p:anim calcmode="lin" valueType="num">
                                      <p:cBhvr>
                                        <p:cTn id="30" dur="500" fill="hold"/>
                                        <p:tgtEl>
                                          <p:spTgt spid="317"/>
                                        </p:tgtEl>
                                        <p:attrNameLst>
                                          <p:attrName>ppt_h</p:attrName>
                                        </p:attrNameLst>
                                      </p:cBhvr>
                                      <p:tavLst>
                                        <p:tav tm="0">
                                          <p:val>
                                            <p:fltVal val="0"/>
                                          </p:val>
                                        </p:tav>
                                        <p:tav tm="100000">
                                          <p:val>
                                            <p:strVal val="#ppt_h"/>
                                          </p:val>
                                        </p:tav>
                                      </p:tavLst>
                                    </p:anim>
                                    <p:anim calcmode="lin" valueType="num">
                                      <p:cBhvr>
                                        <p:cTn id="31" dur="500" fill="hold"/>
                                        <p:tgtEl>
                                          <p:spTgt spid="317"/>
                                        </p:tgtEl>
                                        <p:attrNameLst>
                                          <p:attrName>style.rotation</p:attrName>
                                        </p:attrNameLst>
                                      </p:cBhvr>
                                      <p:tavLst>
                                        <p:tav tm="0">
                                          <p:val>
                                            <p:fltVal val="360"/>
                                          </p:val>
                                        </p:tav>
                                        <p:tav tm="100000">
                                          <p:val>
                                            <p:fltVal val="0"/>
                                          </p:val>
                                        </p:tav>
                                      </p:tavLst>
                                    </p:anim>
                                    <p:animEffect transition="in" filter="fade">
                                      <p:cBhvr>
                                        <p:cTn id="32" dur="500"/>
                                        <p:tgtEl>
                                          <p:spTgt spid="317"/>
                                        </p:tgtEl>
                                      </p:cBhvr>
                                    </p:animEffect>
                                  </p:childTnLst>
                                </p:cTn>
                              </p:par>
                            </p:childTnLst>
                          </p:cTn>
                        </p:par>
                        <p:par>
                          <p:cTn id="33" fill="hold">
                            <p:stCondLst>
                              <p:cond delay="1800"/>
                            </p:stCondLst>
                            <p:childTnLst>
                              <p:par>
                                <p:cTn id="34" presetID="2" presetClass="entr" presetSubtype="4" decel="80000" fill="hold" grpId="0" nodeType="afterEffect">
                                  <p:stCondLst>
                                    <p:cond delay="0"/>
                                  </p:stCondLst>
                                  <p:childTnLst>
                                    <p:set>
                                      <p:cBhvr>
                                        <p:cTn id="35" dur="1" fill="hold">
                                          <p:stCondLst>
                                            <p:cond delay="0"/>
                                          </p:stCondLst>
                                        </p:cTn>
                                        <p:tgtEl>
                                          <p:spTgt spid="318"/>
                                        </p:tgtEl>
                                        <p:attrNameLst>
                                          <p:attrName>style.visibility</p:attrName>
                                        </p:attrNameLst>
                                      </p:cBhvr>
                                      <p:to>
                                        <p:strVal val="visible"/>
                                      </p:to>
                                    </p:set>
                                    <p:anim calcmode="lin" valueType="num">
                                      <p:cBhvr additive="base">
                                        <p:cTn id="36" dur="500" fill="hold"/>
                                        <p:tgtEl>
                                          <p:spTgt spid="318"/>
                                        </p:tgtEl>
                                        <p:attrNameLst>
                                          <p:attrName>ppt_x</p:attrName>
                                        </p:attrNameLst>
                                      </p:cBhvr>
                                      <p:tavLst>
                                        <p:tav tm="0">
                                          <p:val>
                                            <p:strVal val="#ppt_x"/>
                                          </p:val>
                                        </p:tav>
                                        <p:tav tm="100000">
                                          <p:val>
                                            <p:strVal val="#ppt_x"/>
                                          </p:val>
                                        </p:tav>
                                      </p:tavLst>
                                    </p:anim>
                                    <p:anim calcmode="lin" valueType="num">
                                      <p:cBhvr additive="base">
                                        <p:cTn id="37" dur="500" fill="hold"/>
                                        <p:tgtEl>
                                          <p:spTgt spid="318"/>
                                        </p:tgtEl>
                                        <p:attrNameLst>
                                          <p:attrName>ppt_y</p:attrName>
                                        </p:attrNameLst>
                                      </p:cBhvr>
                                      <p:tavLst>
                                        <p:tav tm="0">
                                          <p:val>
                                            <p:strVal val="1+#ppt_h/2"/>
                                          </p:val>
                                        </p:tav>
                                        <p:tav tm="100000">
                                          <p:val>
                                            <p:strVal val="#ppt_y"/>
                                          </p:val>
                                        </p:tav>
                                      </p:tavLst>
                                    </p:anim>
                                  </p:childTnLst>
                                </p:cTn>
                              </p:par>
                            </p:childTnLst>
                          </p:cTn>
                        </p:par>
                        <p:par>
                          <p:cTn id="38" fill="hold">
                            <p:stCondLst>
                              <p:cond delay="2300"/>
                            </p:stCondLst>
                            <p:childTnLst>
                              <p:par>
                                <p:cTn id="39" presetID="2" presetClass="entr" presetSubtype="4" decel="10000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par>
                          <p:cTn id="43" fill="hold">
                            <p:stCondLst>
                              <p:cond delay="2800"/>
                            </p:stCondLst>
                            <p:childTnLst>
                              <p:par>
                                <p:cTn id="44" presetID="2" presetClass="entr" presetSubtype="4" decel="10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3300"/>
                            </p:stCondLst>
                            <p:childTnLst>
                              <p:par>
                                <p:cTn id="49" presetID="2" presetClass="entr" presetSubtype="4" decel="100000"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ppt_x"/>
                                          </p:val>
                                        </p:tav>
                                        <p:tav tm="100000">
                                          <p:val>
                                            <p:strVal val="#ppt_x"/>
                                          </p:val>
                                        </p:tav>
                                      </p:tavLst>
                                    </p:anim>
                                    <p:anim calcmode="lin" valueType="num">
                                      <p:cBhvr additive="base">
                                        <p:cTn id="52" dur="500" fill="hold"/>
                                        <p:tgtEl>
                                          <p:spTgt spid="4"/>
                                        </p:tgtEl>
                                        <p:attrNameLst>
                                          <p:attrName>ppt_y</p:attrName>
                                        </p:attrNameLst>
                                      </p:cBhvr>
                                      <p:tavLst>
                                        <p:tav tm="0">
                                          <p:val>
                                            <p:strVal val="1+#ppt_h/2"/>
                                          </p:val>
                                        </p:tav>
                                        <p:tav tm="100000">
                                          <p:val>
                                            <p:strVal val="#ppt_y"/>
                                          </p:val>
                                        </p:tav>
                                      </p:tavLst>
                                    </p:anim>
                                  </p:childTnLst>
                                </p:cTn>
                              </p:par>
                            </p:childTnLst>
                          </p:cTn>
                        </p:par>
                        <p:par>
                          <p:cTn id="53" fill="hold">
                            <p:stCondLst>
                              <p:cond delay="3800"/>
                            </p:stCondLst>
                            <p:childTnLst>
                              <p:par>
                                <p:cTn id="54" presetID="2" presetClass="entr" presetSubtype="4" decel="10000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childTnLst>
                          </p:cTn>
                        </p:par>
                        <p:par>
                          <p:cTn id="58" fill="hold">
                            <p:stCondLst>
                              <p:cond delay="4300"/>
                            </p:stCondLst>
                            <p:childTnLst>
                              <p:par>
                                <p:cTn id="59" presetID="2" presetClass="entr" presetSubtype="4" decel="10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childTnLst>
                          </p:cTn>
                        </p:par>
                        <p:par>
                          <p:cTn id="63" fill="hold">
                            <p:stCondLst>
                              <p:cond delay="4800"/>
                            </p:stCondLst>
                            <p:childTnLst>
                              <p:par>
                                <p:cTn id="64" presetID="2" presetClass="entr" presetSubtype="4" decel="10000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ppt_x"/>
                                          </p:val>
                                        </p:tav>
                                        <p:tav tm="100000">
                                          <p:val>
                                            <p:strVal val="#ppt_x"/>
                                          </p:val>
                                        </p:tav>
                                      </p:tavLst>
                                    </p:anim>
                                    <p:anim calcmode="lin" valueType="num">
                                      <p:cBhvr additive="base">
                                        <p:cTn id="67" dur="500" fill="hold"/>
                                        <p:tgtEl>
                                          <p:spTgt spid="9"/>
                                        </p:tgtEl>
                                        <p:attrNameLst>
                                          <p:attrName>ppt_y</p:attrName>
                                        </p:attrNameLst>
                                      </p:cBhvr>
                                      <p:tavLst>
                                        <p:tav tm="0">
                                          <p:val>
                                            <p:strVal val="1+#ppt_h/2"/>
                                          </p:val>
                                        </p:tav>
                                        <p:tav tm="100000">
                                          <p:val>
                                            <p:strVal val="#ppt_y"/>
                                          </p:val>
                                        </p:tav>
                                      </p:tavLst>
                                    </p:anim>
                                  </p:childTnLst>
                                </p:cTn>
                              </p:par>
                            </p:childTnLst>
                          </p:cTn>
                        </p:par>
                        <p:par>
                          <p:cTn id="68" fill="hold">
                            <p:stCondLst>
                              <p:cond delay="5300"/>
                            </p:stCondLst>
                            <p:childTnLst>
                              <p:par>
                                <p:cTn id="69" presetID="2" presetClass="entr" presetSubtype="4" decel="10000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500" fill="hold"/>
                                        <p:tgtEl>
                                          <p:spTgt spid="6"/>
                                        </p:tgtEl>
                                        <p:attrNameLst>
                                          <p:attrName>ppt_x</p:attrName>
                                        </p:attrNameLst>
                                      </p:cBhvr>
                                      <p:tavLst>
                                        <p:tav tm="0">
                                          <p:val>
                                            <p:strVal val="#ppt_x"/>
                                          </p:val>
                                        </p:tav>
                                        <p:tav tm="100000">
                                          <p:val>
                                            <p:strVal val="#ppt_x"/>
                                          </p:val>
                                        </p:tav>
                                      </p:tavLst>
                                    </p:anim>
                                    <p:anim calcmode="lin" valueType="num">
                                      <p:cBhvr additive="base">
                                        <p:cTn id="72" dur="500" fill="hold"/>
                                        <p:tgtEl>
                                          <p:spTgt spid="6"/>
                                        </p:tgtEl>
                                        <p:attrNameLst>
                                          <p:attrName>ppt_y</p:attrName>
                                        </p:attrNameLst>
                                      </p:cBhvr>
                                      <p:tavLst>
                                        <p:tav tm="0">
                                          <p:val>
                                            <p:strVal val="1+#ppt_h/2"/>
                                          </p:val>
                                        </p:tav>
                                        <p:tav tm="100000">
                                          <p:val>
                                            <p:strVal val="#ppt_y"/>
                                          </p:val>
                                        </p:tav>
                                      </p:tavLst>
                                    </p:anim>
                                  </p:childTnLst>
                                </p:cTn>
                              </p:par>
                            </p:childTnLst>
                          </p:cTn>
                        </p:par>
                        <p:par>
                          <p:cTn id="73" fill="hold">
                            <p:stCondLst>
                              <p:cond delay="5800"/>
                            </p:stCondLst>
                            <p:childTnLst>
                              <p:par>
                                <p:cTn id="74" presetID="2" presetClass="entr" presetSubtype="4" decel="10000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fill="hold"/>
                                        <p:tgtEl>
                                          <p:spTgt spid="10"/>
                                        </p:tgtEl>
                                        <p:attrNameLst>
                                          <p:attrName>ppt_x</p:attrName>
                                        </p:attrNameLst>
                                      </p:cBhvr>
                                      <p:tavLst>
                                        <p:tav tm="0">
                                          <p:val>
                                            <p:strVal val="#ppt_x"/>
                                          </p:val>
                                        </p:tav>
                                        <p:tav tm="100000">
                                          <p:val>
                                            <p:strVal val="#ppt_x"/>
                                          </p:val>
                                        </p:tav>
                                      </p:tavLst>
                                    </p:anim>
                                    <p:anim calcmode="lin" valueType="num">
                                      <p:cBhvr additive="base">
                                        <p:cTn id="77" dur="500" fill="hold"/>
                                        <p:tgtEl>
                                          <p:spTgt spid="10"/>
                                        </p:tgtEl>
                                        <p:attrNameLst>
                                          <p:attrName>ppt_y</p:attrName>
                                        </p:attrNameLst>
                                      </p:cBhvr>
                                      <p:tavLst>
                                        <p:tav tm="0">
                                          <p:val>
                                            <p:strVal val="1+#ppt_h/2"/>
                                          </p:val>
                                        </p:tav>
                                        <p:tav tm="100000">
                                          <p:val>
                                            <p:strVal val="#ppt_y"/>
                                          </p:val>
                                        </p:tav>
                                      </p:tavLst>
                                    </p:anim>
                                  </p:childTnLst>
                                </p:cTn>
                              </p:par>
                            </p:childTnLst>
                          </p:cTn>
                        </p:par>
                        <p:par>
                          <p:cTn id="78" fill="hold">
                            <p:stCondLst>
                              <p:cond delay="6300"/>
                            </p:stCondLst>
                            <p:childTnLst>
                              <p:par>
                                <p:cTn id="79" presetID="10" presetClass="entr" presetSubtype="0"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8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298" grpId="0" animBg="1"/>
      <p:bldP spid="309" grpId="0" animBg="1"/>
      <p:bldP spid="317" grpId="0" animBg="1"/>
      <p:bldP spid="318" grpId="0" animBg="1"/>
      <p:bldP spid="33" grpId="0" animBg="1"/>
      <p:bldP spid="3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矩形 17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团队成员介绍</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pic>
        <p:nvPicPr>
          <p:cNvPr id="73" name="图片 72"/>
          <p:cNvPicPr>
            <a:picLocks noChangeAspect="1"/>
          </p:cNvPicPr>
          <p:nvPr/>
        </p:nvPicPr>
        <p:blipFill>
          <a:blip r:embed="rId3" cstate="screen">
            <a:extLst>
              <a:ext uri="{BEBA8EAE-BF5A-486C-A8C5-ECC9F3942E4B}">
                <a14:imgProps xmlns:a14="http://schemas.microsoft.com/office/drawing/2010/main" xmlns="">
                  <a14:imgLayer r:embed="rId4">
                    <a14:imgEffect>
                      <a14:sharpenSoften amount="-100000"/>
                    </a14:imgEffect>
                  </a14:imgLayer>
                </a14:imgProps>
              </a:ext>
              <a:ext uri="{28A0092B-C50C-407E-A947-70E740481C1C}">
                <a14:useLocalDpi xmlns:a14="http://schemas.microsoft.com/office/drawing/2010/main" xmlns=""/>
              </a:ext>
            </a:extLst>
          </a:blip>
          <a:srcRect/>
          <a:stretch>
            <a:fillRect/>
          </a:stretch>
        </p:blipFill>
        <p:spPr>
          <a:xfrm>
            <a:off x="2335143" y="1831637"/>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a:solidFill>
            <a:srgbClr val="223861"/>
          </a:solidFill>
          <a:ln>
            <a:solidFill>
              <a:srgbClr val="223861"/>
            </a:solidFill>
          </a:ln>
        </p:spPr>
      </p:pic>
      <p:pic>
        <p:nvPicPr>
          <p:cNvPr id="74" name="图片 73"/>
          <p:cNvPicPr>
            <a:picLocks noChangeAspect="1"/>
          </p:cNvPicPr>
          <p:nvPr/>
        </p:nvPicPr>
        <p:blipFill>
          <a:blip r:embed="rId5" cstate="screen">
            <a:extLst>
              <a:ext uri="{BEBA8EAE-BF5A-486C-A8C5-ECC9F3942E4B}">
                <a14:imgProps xmlns:a14="http://schemas.microsoft.com/office/drawing/2010/main" xmlns="">
                  <a14:imgLayer r:embed="rId6">
                    <a14:imgEffect>
                      <a14:brightnessContrast bright="9000"/>
                    </a14:imgEffect>
                  </a14:imgLayer>
                </a14:imgProps>
              </a:ext>
              <a:ext uri="{28A0092B-C50C-407E-A947-70E740481C1C}">
                <a14:useLocalDpi xmlns:a14="http://schemas.microsoft.com/office/drawing/2010/main" xmlns=""/>
              </a:ext>
            </a:extLst>
          </a:blip>
          <a:srcRect/>
          <a:stretch>
            <a:fillRect/>
          </a:stretch>
        </p:blipFill>
        <p:spPr>
          <a:xfrm>
            <a:off x="4720132" y="1831638"/>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a:solidFill>
            <a:srgbClr val="223861"/>
          </a:solidFill>
          <a:ln>
            <a:solidFill>
              <a:srgbClr val="223861"/>
            </a:solidFill>
          </a:ln>
        </p:spPr>
      </p:pic>
      <p:pic>
        <p:nvPicPr>
          <p:cNvPr id="75" name="图片 74"/>
          <p:cNvPicPr>
            <a:picLocks noChangeAspect="1"/>
          </p:cNvPicPr>
          <p:nvPr/>
        </p:nvPicPr>
        <p:blipFill>
          <a:blip r:embed="rId7" cstate="screen">
            <a:extLst>
              <a:ext uri="{28A0092B-C50C-407E-A947-70E740481C1C}">
                <a14:useLocalDpi xmlns:a14="http://schemas.microsoft.com/office/drawing/2010/main" xmlns=""/>
              </a:ext>
            </a:extLst>
          </a:blip>
          <a:srcRect/>
          <a:stretch>
            <a:fillRect/>
          </a:stretch>
        </p:blipFill>
        <p:spPr>
          <a:xfrm>
            <a:off x="7105121" y="1831637"/>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a:solidFill>
            <a:srgbClr val="223861"/>
          </a:solidFill>
          <a:ln>
            <a:solidFill>
              <a:srgbClr val="223861"/>
            </a:solidFill>
          </a:ln>
        </p:spPr>
      </p:pic>
      <p:pic>
        <p:nvPicPr>
          <p:cNvPr id="76" name="图片 75"/>
          <p:cNvPicPr>
            <a:picLocks noChangeAspect="1"/>
          </p:cNvPicPr>
          <p:nvPr/>
        </p:nvPicPr>
        <p:blipFill>
          <a:blip r:embed="rId8" cstate="screen">
            <a:extLst>
              <a:ext uri="{BEBA8EAE-BF5A-486C-A8C5-ECC9F3942E4B}">
                <a14:imgProps xmlns:a14="http://schemas.microsoft.com/office/drawing/2010/main" xmlns="">
                  <a14:imgLayer r:embed="rId9">
                    <a14:imgEffect>
                      <a14:brightnessContrast bright="33000"/>
                    </a14:imgEffect>
                  </a14:imgLayer>
                </a14:imgProps>
              </a:ext>
              <a:ext uri="{28A0092B-C50C-407E-A947-70E740481C1C}">
                <a14:useLocalDpi xmlns:a14="http://schemas.microsoft.com/office/drawing/2010/main" xmlns=""/>
              </a:ext>
            </a:extLst>
          </a:blip>
          <a:srcRect/>
          <a:stretch>
            <a:fillRect/>
          </a:stretch>
        </p:blipFill>
        <p:spPr>
          <a:xfrm>
            <a:off x="9490110" y="1831638"/>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a:solidFill>
            <a:srgbClr val="223861"/>
          </a:solidFill>
          <a:ln>
            <a:solidFill>
              <a:srgbClr val="223861"/>
            </a:solidFill>
          </a:ln>
        </p:spPr>
      </p:pic>
      <p:sp>
        <p:nvSpPr>
          <p:cNvPr id="77" name="Rectangle 4"/>
          <p:cNvSpPr/>
          <p:nvPr/>
        </p:nvSpPr>
        <p:spPr>
          <a:xfrm flipH="1">
            <a:off x="2335143" y="3940562"/>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78" name="标题 4"/>
          <p:cNvSpPr txBox="1"/>
          <p:nvPr/>
        </p:nvSpPr>
        <p:spPr>
          <a:xfrm>
            <a:off x="2533721" y="3971135"/>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a:t>
            </a:r>
            <a:r>
              <a:rPr lang="en-US" altLang="zh-CN" sz="1400" b="1" dirty="0">
                <a:solidFill>
                  <a:prstClr val="white"/>
                </a:solidFill>
                <a:latin typeface="微软雅黑" panose="020B0503020204020204" pitchFamily="34" charset="-122"/>
                <a:ea typeface="微软雅黑" panose="020B0503020204020204" pitchFamily="34" charset="-122"/>
              </a:rPr>
              <a:t>MEMBERS</a:t>
            </a:r>
          </a:p>
          <a:p>
            <a:pPr algn="l"/>
            <a:r>
              <a:rPr lang="zh-CN" altLang="en-US" sz="1400" b="1" dirty="0">
                <a:solidFill>
                  <a:prstClr val="white"/>
                </a:solidFill>
                <a:latin typeface="微软雅黑" panose="020B0503020204020204" pitchFamily="34" charset="-122"/>
                <a:ea typeface="微软雅黑" panose="020B0503020204020204" pitchFamily="34" charset="-122"/>
              </a:rPr>
              <a:t>职位：人事部经理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79" name="标题 4"/>
          <p:cNvSpPr txBox="1"/>
          <p:nvPr/>
        </p:nvSpPr>
        <p:spPr>
          <a:xfrm>
            <a:off x="2335143" y="4613665"/>
            <a:ext cx="2038350"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80" name="Rectangle 4"/>
          <p:cNvSpPr/>
          <p:nvPr/>
        </p:nvSpPr>
        <p:spPr>
          <a:xfrm flipH="1">
            <a:off x="4720132" y="3943128"/>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7" name="标题 4"/>
          <p:cNvSpPr txBox="1"/>
          <p:nvPr/>
        </p:nvSpPr>
        <p:spPr>
          <a:xfrm>
            <a:off x="4918710" y="3973701"/>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职位：设计部总监</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98" name="标题 4"/>
          <p:cNvSpPr txBox="1"/>
          <p:nvPr/>
        </p:nvSpPr>
        <p:spPr>
          <a:xfrm>
            <a:off x="4747412" y="4613665"/>
            <a:ext cx="2011070"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99" name="Rectangle 4"/>
          <p:cNvSpPr/>
          <p:nvPr/>
        </p:nvSpPr>
        <p:spPr>
          <a:xfrm flipH="1">
            <a:off x="7105121" y="3940563"/>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0" name="标题 4"/>
          <p:cNvSpPr txBox="1"/>
          <p:nvPr/>
        </p:nvSpPr>
        <p:spPr>
          <a:xfrm>
            <a:off x="7303699" y="3971136"/>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职位：市场部经理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07" name="标题 4"/>
          <p:cNvSpPr txBox="1"/>
          <p:nvPr/>
        </p:nvSpPr>
        <p:spPr>
          <a:xfrm>
            <a:off x="7096392" y="4613665"/>
            <a:ext cx="2055807"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08" name="Rectangle 4"/>
          <p:cNvSpPr/>
          <p:nvPr/>
        </p:nvSpPr>
        <p:spPr>
          <a:xfrm flipH="1">
            <a:off x="9490110" y="3940563"/>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9" name="标题 4"/>
          <p:cNvSpPr txBox="1"/>
          <p:nvPr/>
        </p:nvSpPr>
        <p:spPr>
          <a:xfrm>
            <a:off x="9688688" y="3971136"/>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职位：销售部经理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10" name="标题 4"/>
          <p:cNvSpPr txBox="1"/>
          <p:nvPr/>
        </p:nvSpPr>
        <p:spPr>
          <a:xfrm>
            <a:off x="9490109" y="4613665"/>
            <a:ext cx="2038351"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2335143"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2" name="标题 4"/>
          <p:cNvSpPr txBox="1"/>
          <p:nvPr/>
        </p:nvSpPr>
        <p:spPr>
          <a:xfrm>
            <a:off x="2358516"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1</a:t>
            </a:r>
            <a:endParaRPr lang="zh-CN" altLang="en-US" sz="1100" b="1" dirty="0">
              <a:solidFill>
                <a:prstClr val="white"/>
              </a:solidFill>
              <a:latin typeface="Impact MT Std" pitchFamily="34" charset="0"/>
              <a:ea typeface="微软雅黑" panose="020B0503020204020204" pitchFamily="34" charset="-122"/>
            </a:endParaRPr>
          </a:p>
        </p:txBody>
      </p:sp>
      <p:sp>
        <p:nvSpPr>
          <p:cNvPr id="113" name="矩形 112"/>
          <p:cNvSpPr/>
          <p:nvPr/>
        </p:nvSpPr>
        <p:spPr>
          <a:xfrm>
            <a:off x="4711407"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4" name="标题 4"/>
          <p:cNvSpPr txBox="1"/>
          <p:nvPr/>
        </p:nvSpPr>
        <p:spPr>
          <a:xfrm>
            <a:off x="4734780"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2</a:t>
            </a:r>
            <a:endParaRPr lang="zh-CN" altLang="en-US" sz="1100" b="1" dirty="0">
              <a:solidFill>
                <a:prstClr val="white"/>
              </a:solidFill>
              <a:latin typeface="Impact MT Std" pitchFamily="34" charset="0"/>
              <a:ea typeface="微软雅黑" panose="020B0503020204020204" pitchFamily="34" charset="-122"/>
            </a:endParaRPr>
          </a:p>
        </p:txBody>
      </p:sp>
      <p:sp>
        <p:nvSpPr>
          <p:cNvPr id="115" name="矩形 114"/>
          <p:cNvSpPr/>
          <p:nvPr/>
        </p:nvSpPr>
        <p:spPr>
          <a:xfrm>
            <a:off x="7105121"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6" name="标题 4"/>
          <p:cNvSpPr txBox="1"/>
          <p:nvPr/>
        </p:nvSpPr>
        <p:spPr>
          <a:xfrm>
            <a:off x="7128494"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3</a:t>
            </a:r>
            <a:endParaRPr lang="zh-CN" altLang="en-US" sz="1100" b="1" dirty="0">
              <a:solidFill>
                <a:prstClr val="white"/>
              </a:solidFill>
              <a:latin typeface="Impact MT Std" pitchFamily="34" charset="0"/>
              <a:ea typeface="微软雅黑" panose="020B0503020204020204" pitchFamily="34" charset="-122"/>
            </a:endParaRPr>
          </a:p>
        </p:txBody>
      </p:sp>
      <p:sp>
        <p:nvSpPr>
          <p:cNvPr id="117" name="矩形 116"/>
          <p:cNvSpPr/>
          <p:nvPr/>
        </p:nvSpPr>
        <p:spPr>
          <a:xfrm>
            <a:off x="9490110"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8" name="标题 4"/>
          <p:cNvSpPr txBox="1"/>
          <p:nvPr/>
        </p:nvSpPr>
        <p:spPr>
          <a:xfrm>
            <a:off x="9513483"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4</a:t>
            </a:r>
            <a:endParaRPr lang="zh-CN" altLang="en-US" sz="1100" b="1" dirty="0">
              <a:solidFill>
                <a:prstClr val="white"/>
              </a:solidFill>
              <a:latin typeface="Impact MT Std" pitchFamily="34" charset="0"/>
              <a:ea typeface="微软雅黑" panose="020B0503020204020204" pitchFamily="34" charset="-122"/>
            </a:endParaRPr>
          </a:p>
        </p:txBody>
      </p:sp>
    </p:spTree>
    <p:extLst>
      <p:ext uri="{BB962C8B-B14F-4D97-AF65-F5344CB8AC3E}">
        <p14:creationId xmlns:p14="http://schemas.microsoft.com/office/powerpoint/2010/main" xmlns="" val="32190488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3">
                                            <p:txEl>
                                              <p:pRg st="0" end="0"/>
                                            </p:txEl>
                                          </p:spTgt>
                                        </p:tgtEl>
                                        <p:attrNameLst>
                                          <p:attrName>style.visibility</p:attrName>
                                        </p:attrNameLst>
                                      </p:cBhvr>
                                      <p:to>
                                        <p:strVal val="visible"/>
                                      </p:to>
                                    </p:set>
                                    <p:anim calcmode="lin" valueType="num">
                                      <p:cBhvr additive="base">
                                        <p:cTn id="7" dur="500" fill="hold"/>
                                        <p:tgtEl>
                                          <p:spTgt spid="5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800"/>
                                        <p:tgtEl>
                                          <p:spTgt spid="17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anim calcmode="lin" valueType="num">
                                      <p:cBhvr>
                                        <p:cTn id="18" dur="1000" fill="hold"/>
                                        <p:tgtEl>
                                          <p:spTgt spid="73"/>
                                        </p:tgtEl>
                                        <p:attrNameLst>
                                          <p:attrName>ppt_x</p:attrName>
                                        </p:attrNameLst>
                                      </p:cBhvr>
                                      <p:tavLst>
                                        <p:tav tm="0">
                                          <p:val>
                                            <p:strVal val="#ppt_x"/>
                                          </p:val>
                                        </p:tav>
                                        <p:tav tm="100000">
                                          <p:val>
                                            <p:strVal val="#ppt_x"/>
                                          </p:val>
                                        </p:tav>
                                      </p:tavLst>
                                    </p:anim>
                                    <p:anim calcmode="lin" valueType="num">
                                      <p:cBhvr>
                                        <p:cTn id="19" dur="1000" fill="hold"/>
                                        <p:tgtEl>
                                          <p:spTgt spid="7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1000"/>
                                        <p:tgtEl>
                                          <p:spTgt spid="79"/>
                                        </p:tgtEl>
                                      </p:cBhvr>
                                    </p:animEffect>
                                    <p:anim calcmode="lin" valueType="num">
                                      <p:cBhvr>
                                        <p:cTn id="23" dur="1000" fill="hold"/>
                                        <p:tgtEl>
                                          <p:spTgt spid="79"/>
                                        </p:tgtEl>
                                        <p:attrNameLst>
                                          <p:attrName>ppt_x</p:attrName>
                                        </p:attrNameLst>
                                      </p:cBhvr>
                                      <p:tavLst>
                                        <p:tav tm="0">
                                          <p:val>
                                            <p:strVal val="#ppt_x"/>
                                          </p:val>
                                        </p:tav>
                                        <p:tav tm="100000">
                                          <p:val>
                                            <p:strVal val="#ppt_x"/>
                                          </p:val>
                                        </p:tav>
                                      </p:tavLst>
                                    </p:anim>
                                    <p:anim calcmode="lin" valueType="num">
                                      <p:cBhvr>
                                        <p:cTn id="2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1000"/>
                                        <p:tgtEl>
                                          <p:spTgt spid="74"/>
                                        </p:tgtEl>
                                      </p:cBhvr>
                                    </p:animEffect>
                                    <p:anim calcmode="lin" valueType="num">
                                      <p:cBhvr>
                                        <p:cTn id="30" dur="1000" fill="hold"/>
                                        <p:tgtEl>
                                          <p:spTgt spid="74"/>
                                        </p:tgtEl>
                                        <p:attrNameLst>
                                          <p:attrName>ppt_x</p:attrName>
                                        </p:attrNameLst>
                                      </p:cBhvr>
                                      <p:tavLst>
                                        <p:tav tm="0">
                                          <p:val>
                                            <p:strVal val="#ppt_x"/>
                                          </p:val>
                                        </p:tav>
                                        <p:tav tm="100000">
                                          <p:val>
                                            <p:strVal val="#ppt_x"/>
                                          </p:val>
                                        </p:tav>
                                      </p:tavLst>
                                    </p:anim>
                                    <p:anim calcmode="lin" valueType="num">
                                      <p:cBhvr>
                                        <p:cTn id="31" dur="1000" fill="hold"/>
                                        <p:tgtEl>
                                          <p:spTgt spid="7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1000"/>
                                        <p:tgtEl>
                                          <p:spTgt spid="80"/>
                                        </p:tgtEl>
                                      </p:cBhvr>
                                    </p:animEffect>
                                    <p:anim calcmode="lin" valueType="num">
                                      <p:cBhvr>
                                        <p:cTn id="35" dur="1000" fill="hold"/>
                                        <p:tgtEl>
                                          <p:spTgt spid="80"/>
                                        </p:tgtEl>
                                        <p:attrNameLst>
                                          <p:attrName>ppt_x</p:attrName>
                                        </p:attrNameLst>
                                      </p:cBhvr>
                                      <p:tavLst>
                                        <p:tav tm="0">
                                          <p:val>
                                            <p:strVal val="#ppt_x"/>
                                          </p:val>
                                        </p:tav>
                                        <p:tav tm="100000">
                                          <p:val>
                                            <p:strVal val="#ppt_x"/>
                                          </p:val>
                                        </p:tav>
                                      </p:tavLst>
                                    </p:anim>
                                    <p:anim calcmode="lin" valueType="num">
                                      <p:cBhvr>
                                        <p:cTn id="36" dur="1000" fill="hold"/>
                                        <p:tgtEl>
                                          <p:spTgt spid="8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7"/>
                                        </p:tgtEl>
                                        <p:attrNameLst>
                                          <p:attrName>style.visibility</p:attrName>
                                        </p:attrNameLst>
                                      </p:cBhvr>
                                      <p:to>
                                        <p:strVal val="visible"/>
                                      </p:to>
                                    </p:set>
                                    <p:animEffect transition="in" filter="fade">
                                      <p:cBhvr>
                                        <p:cTn id="39" dur="1000"/>
                                        <p:tgtEl>
                                          <p:spTgt spid="97"/>
                                        </p:tgtEl>
                                      </p:cBhvr>
                                    </p:animEffect>
                                    <p:anim calcmode="lin" valueType="num">
                                      <p:cBhvr>
                                        <p:cTn id="40" dur="1000" fill="hold"/>
                                        <p:tgtEl>
                                          <p:spTgt spid="97"/>
                                        </p:tgtEl>
                                        <p:attrNameLst>
                                          <p:attrName>ppt_x</p:attrName>
                                        </p:attrNameLst>
                                      </p:cBhvr>
                                      <p:tavLst>
                                        <p:tav tm="0">
                                          <p:val>
                                            <p:strVal val="#ppt_x"/>
                                          </p:val>
                                        </p:tav>
                                        <p:tav tm="100000">
                                          <p:val>
                                            <p:strVal val="#ppt_x"/>
                                          </p:val>
                                        </p:tav>
                                      </p:tavLst>
                                    </p:anim>
                                    <p:anim calcmode="lin" valueType="num">
                                      <p:cBhvr>
                                        <p:cTn id="41" dur="1000" fill="hold"/>
                                        <p:tgtEl>
                                          <p:spTgt spid="9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1000"/>
                                        <p:tgtEl>
                                          <p:spTgt spid="98"/>
                                        </p:tgtEl>
                                      </p:cBhvr>
                                    </p:animEffect>
                                    <p:anim calcmode="lin" valueType="num">
                                      <p:cBhvr>
                                        <p:cTn id="45" dur="1000" fill="hold"/>
                                        <p:tgtEl>
                                          <p:spTgt spid="98"/>
                                        </p:tgtEl>
                                        <p:attrNameLst>
                                          <p:attrName>ppt_x</p:attrName>
                                        </p:attrNameLst>
                                      </p:cBhvr>
                                      <p:tavLst>
                                        <p:tav tm="0">
                                          <p:val>
                                            <p:strVal val="#ppt_x"/>
                                          </p:val>
                                        </p:tav>
                                        <p:tav tm="100000">
                                          <p:val>
                                            <p:strVal val="#ppt_x"/>
                                          </p:val>
                                        </p:tav>
                                      </p:tavLst>
                                    </p:anim>
                                    <p:anim calcmode="lin" valueType="num">
                                      <p:cBhvr>
                                        <p:cTn id="46" dur="1000" fill="hold"/>
                                        <p:tgtEl>
                                          <p:spTgt spid="9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1000"/>
                                        <p:tgtEl>
                                          <p:spTgt spid="113"/>
                                        </p:tgtEl>
                                      </p:cBhvr>
                                    </p:animEffect>
                                    <p:anim calcmode="lin" valueType="num">
                                      <p:cBhvr>
                                        <p:cTn id="50" dur="1000" fill="hold"/>
                                        <p:tgtEl>
                                          <p:spTgt spid="113"/>
                                        </p:tgtEl>
                                        <p:attrNameLst>
                                          <p:attrName>ppt_x</p:attrName>
                                        </p:attrNameLst>
                                      </p:cBhvr>
                                      <p:tavLst>
                                        <p:tav tm="0">
                                          <p:val>
                                            <p:strVal val="#ppt_x"/>
                                          </p:val>
                                        </p:tav>
                                        <p:tav tm="100000">
                                          <p:val>
                                            <p:strVal val="#ppt_x"/>
                                          </p:val>
                                        </p:tav>
                                      </p:tavLst>
                                    </p:anim>
                                    <p:anim calcmode="lin" valueType="num">
                                      <p:cBhvr>
                                        <p:cTn id="51" dur="1000" fill="hold"/>
                                        <p:tgtEl>
                                          <p:spTgt spid="1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4"/>
                                        </p:tgtEl>
                                        <p:attrNameLst>
                                          <p:attrName>style.visibility</p:attrName>
                                        </p:attrNameLst>
                                      </p:cBhvr>
                                      <p:to>
                                        <p:strVal val="visible"/>
                                      </p:to>
                                    </p:set>
                                    <p:animEffect transition="in" filter="fade">
                                      <p:cBhvr>
                                        <p:cTn id="54" dur="1000"/>
                                        <p:tgtEl>
                                          <p:spTgt spid="114"/>
                                        </p:tgtEl>
                                      </p:cBhvr>
                                    </p:animEffect>
                                    <p:anim calcmode="lin" valueType="num">
                                      <p:cBhvr>
                                        <p:cTn id="55" dur="1000" fill="hold"/>
                                        <p:tgtEl>
                                          <p:spTgt spid="114"/>
                                        </p:tgtEl>
                                        <p:attrNameLst>
                                          <p:attrName>ppt_x</p:attrName>
                                        </p:attrNameLst>
                                      </p:cBhvr>
                                      <p:tavLst>
                                        <p:tav tm="0">
                                          <p:val>
                                            <p:strVal val="#ppt_x"/>
                                          </p:val>
                                        </p:tav>
                                        <p:tav tm="100000">
                                          <p:val>
                                            <p:strVal val="#ppt_x"/>
                                          </p:val>
                                        </p:tav>
                                      </p:tavLst>
                                    </p:anim>
                                    <p:anim calcmode="lin" valueType="num">
                                      <p:cBhvr>
                                        <p:cTn id="56"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barn(inVertical)">
                                      <p:cBhvr>
                                        <p:cTn id="61" dur="500"/>
                                        <p:tgtEl>
                                          <p:spTgt spid="75"/>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99"/>
                                        </p:tgtEl>
                                        <p:attrNameLst>
                                          <p:attrName>style.visibility</p:attrName>
                                        </p:attrNameLst>
                                      </p:cBhvr>
                                      <p:to>
                                        <p:strVal val="visible"/>
                                      </p:to>
                                    </p:set>
                                    <p:animEffect transition="in" filter="barn(inVertical)">
                                      <p:cBhvr>
                                        <p:cTn id="64" dur="500"/>
                                        <p:tgtEl>
                                          <p:spTgt spid="99"/>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100"/>
                                        </p:tgtEl>
                                        <p:attrNameLst>
                                          <p:attrName>style.visibility</p:attrName>
                                        </p:attrNameLst>
                                      </p:cBhvr>
                                      <p:to>
                                        <p:strVal val="visible"/>
                                      </p:to>
                                    </p:set>
                                    <p:animEffect transition="in" filter="barn(inVertical)">
                                      <p:cBhvr>
                                        <p:cTn id="67" dur="500"/>
                                        <p:tgtEl>
                                          <p:spTgt spid="100"/>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barn(inVertical)">
                                      <p:cBhvr>
                                        <p:cTn id="70" dur="500"/>
                                        <p:tgtEl>
                                          <p:spTgt spid="10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barn(inVertical)">
                                      <p:cBhvr>
                                        <p:cTn id="73" dur="500"/>
                                        <p:tgtEl>
                                          <p:spTgt spid="11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barn(inVertical)">
                                      <p:cBhvr>
                                        <p:cTn id="76" dur="500"/>
                                        <p:tgtEl>
                                          <p:spTgt spid="116"/>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17"/>
                                        </p:tgtEl>
                                        <p:attrNameLst>
                                          <p:attrName>style.visibility</p:attrName>
                                        </p:attrNameLst>
                                      </p:cBhvr>
                                      <p:to>
                                        <p:strVal val="visible"/>
                                      </p:to>
                                    </p:set>
                                    <p:animEffect transition="in" filter="barn(inVertical)">
                                      <p:cBhvr>
                                        <p:cTn id="81" dur="500"/>
                                        <p:tgtEl>
                                          <p:spTgt spid="117"/>
                                        </p:tgtEl>
                                      </p:cBhvr>
                                    </p:animEffect>
                                  </p:childTnLst>
                                </p:cTn>
                              </p:par>
                              <p:par>
                                <p:cTn id="82" presetID="16" presetClass="entr" presetSubtype="21" fill="hold" nodeType="with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barn(inVertical)">
                                      <p:cBhvr>
                                        <p:cTn id="84" dur="500"/>
                                        <p:tgtEl>
                                          <p:spTgt spid="76"/>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108"/>
                                        </p:tgtEl>
                                        <p:attrNameLst>
                                          <p:attrName>style.visibility</p:attrName>
                                        </p:attrNameLst>
                                      </p:cBhvr>
                                      <p:to>
                                        <p:strVal val="visible"/>
                                      </p:to>
                                    </p:set>
                                    <p:animEffect transition="in" filter="barn(inVertical)">
                                      <p:cBhvr>
                                        <p:cTn id="87" dur="500"/>
                                        <p:tgtEl>
                                          <p:spTgt spid="108"/>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109"/>
                                        </p:tgtEl>
                                        <p:attrNameLst>
                                          <p:attrName>style.visibility</p:attrName>
                                        </p:attrNameLst>
                                      </p:cBhvr>
                                      <p:to>
                                        <p:strVal val="visible"/>
                                      </p:to>
                                    </p:set>
                                    <p:animEffect transition="in" filter="barn(inVertical)">
                                      <p:cBhvr>
                                        <p:cTn id="90" dur="500"/>
                                        <p:tgtEl>
                                          <p:spTgt spid="109"/>
                                        </p:tgtEl>
                                      </p:cBhvr>
                                    </p:animEffect>
                                  </p:childTnLst>
                                </p:cTn>
                              </p:par>
                              <p:par>
                                <p:cTn id="91" presetID="16" presetClass="entr" presetSubtype="21" fill="hold" grpId="0" nodeType="withEffect">
                                  <p:stCondLst>
                                    <p:cond delay="0"/>
                                  </p:stCondLst>
                                  <p:childTnLst>
                                    <p:set>
                                      <p:cBhvr>
                                        <p:cTn id="92" dur="1" fill="hold">
                                          <p:stCondLst>
                                            <p:cond delay="0"/>
                                          </p:stCondLst>
                                        </p:cTn>
                                        <p:tgtEl>
                                          <p:spTgt spid="110"/>
                                        </p:tgtEl>
                                        <p:attrNameLst>
                                          <p:attrName>style.visibility</p:attrName>
                                        </p:attrNameLst>
                                      </p:cBhvr>
                                      <p:to>
                                        <p:strVal val="visible"/>
                                      </p:to>
                                    </p:set>
                                    <p:animEffect transition="in" filter="barn(inVertical)">
                                      <p:cBhvr>
                                        <p:cTn id="93" dur="500"/>
                                        <p:tgtEl>
                                          <p:spTgt spid="110"/>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Effect transition="in" filter="barn(inVertical)">
                                      <p:cBhvr>
                                        <p:cTn id="96"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53" grpId="0" build="p"/>
      <p:bldP spid="79" grpId="0" animBg="1"/>
      <p:bldP spid="80" grpId="0" animBg="1"/>
      <p:bldP spid="97" grpId="0" animBg="1"/>
      <p:bldP spid="98" grpId="0" animBg="1"/>
      <p:bldP spid="99" grpId="0" animBg="1"/>
      <p:bldP spid="100" grpId="0" animBg="1"/>
      <p:bldP spid="107" grpId="0" animBg="1"/>
      <p:bldP spid="108" grpId="0" animBg="1"/>
      <p:bldP spid="109" grpId="0" animBg="1"/>
      <p:bldP spid="110" grpId="0" animBg="1"/>
      <p:bldP spid="113" grpId="0" animBg="1"/>
      <p:bldP spid="114" grpId="0" animBg="1"/>
      <p:bldP spid="115" grpId="0" animBg="1"/>
      <p:bldP spid="116" grpId="0" animBg="1"/>
      <p:bldP spid="117" grpId="0" animBg="1"/>
      <p:bldP spid="1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组合 3"/>
          <p:cNvPicPr>
            <a:picLocks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6333502" y="5095875"/>
            <a:ext cx="1317625" cy="176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3" name="组合 10"/>
          <p:cNvPicPr>
            <a:picLocks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7863852" y="5200650"/>
            <a:ext cx="1249362" cy="165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 name="组合 17"/>
          <p:cNvPicPr>
            <a:picLocks noChangeArrowheads="1"/>
          </p:cNvPicPr>
          <p:nvPr/>
        </p:nvPicPr>
        <p:blipFill>
          <a:blip r:embed="rId5">
            <a:extLst>
              <a:ext uri="{28A0092B-C50C-407E-A947-70E740481C1C}">
                <a14:useLocalDpi xmlns:a14="http://schemas.microsoft.com/office/drawing/2010/main" xmlns=""/>
              </a:ext>
            </a:extLst>
          </a:blip>
          <a:srcRect/>
          <a:stretch>
            <a:fillRect/>
          </a:stretch>
        </p:blipFill>
        <p:spPr bwMode="auto">
          <a:xfrm>
            <a:off x="4961902" y="5162550"/>
            <a:ext cx="1231900" cy="1695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 name="组合 20"/>
          <p:cNvPicPr>
            <a:picLocks noChangeArrowheads="1"/>
          </p:cNvPicPr>
          <p:nvPr/>
        </p:nvPicPr>
        <p:blipFill>
          <a:blip r:embed="rId6">
            <a:extLst>
              <a:ext uri="{28A0092B-C50C-407E-A947-70E740481C1C}">
                <a14:useLocalDpi xmlns:a14="http://schemas.microsoft.com/office/drawing/2010/main" xmlns=""/>
              </a:ext>
            </a:extLst>
          </a:blip>
          <a:srcRect/>
          <a:stretch>
            <a:fillRect/>
          </a:stretch>
        </p:blipFill>
        <p:spPr bwMode="auto">
          <a:xfrm>
            <a:off x="3633164" y="5346700"/>
            <a:ext cx="1139825"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 name="组合 24"/>
          <p:cNvPicPr>
            <a:picLocks noChangeArrowheads="1"/>
          </p:cNvPicPr>
          <p:nvPr/>
        </p:nvPicPr>
        <p:blipFill>
          <a:blip r:embed="rId7">
            <a:extLst>
              <a:ext uri="{28A0092B-C50C-407E-A947-70E740481C1C}">
                <a14:useLocalDpi xmlns:a14="http://schemas.microsoft.com/office/drawing/2010/main" xmlns=""/>
              </a:ext>
            </a:extLst>
          </a:blip>
          <a:srcRect/>
          <a:stretch>
            <a:fillRect/>
          </a:stretch>
        </p:blipFill>
        <p:spPr bwMode="auto">
          <a:xfrm>
            <a:off x="9271964" y="5291138"/>
            <a:ext cx="1139825" cy="156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7" name="组合 56"/>
          <p:cNvGrpSpPr/>
          <p:nvPr/>
        </p:nvGrpSpPr>
        <p:grpSpPr>
          <a:xfrm>
            <a:off x="2210764" y="3287713"/>
            <a:ext cx="2178050" cy="2198687"/>
            <a:chOff x="2210764" y="3287713"/>
            <a:chExt cx="2178050" cy="2198687"/>
          </a:xfrm>
          <a:solidFill>
            <a:srgbClr val="223861"/>
          </a:solidFill>
        </p:grpSpPr>
        <p:sp>
          <p:nvSpPr>
            <p:cNvPr id="58" name="Freeform 59"/>
            <p:cNvSpPr>
              <a:spLocks/>
            </p:cNvSpPr>
            <p:nvPr/>
          </p:nvSpPr>
          <p:spPr bwMode="auto">
            <a:xfrm>
              <a:off x="2210764" y="3287713"/>
              <a:ext cx="2178050" cy="2198687"/>
            </a:xfrm>
            <a:custGeom>
              <a:avLst/>
              <a:gdLst>
                <a:gd name="T0" fmla="*/ 2147483647 w 997"/>
                <a:gd name="T1" fmla="*/ 0 h 1006"/>
                <a:gd name="T2" fmla="*/ 2147483647 w 997"/>
                <a:gd name="T3" fmla="*/ 2147483647 h 1006"/>
                <a:gd name="T4" fmla="*/ 2147483647 w 997"/>
                <a:gd name="T5" fmla="*/ 2147483647 h 1006"/>
                <a:gd name="T6" fmla="*/ 2147483647 w 997"/>
                <a:gd name="T7" fmla="*/ 2147483647 h 1006"/>
                <a:gd name="T8" fmla="*/ 2147483647 w 997"/>
                <a:gd name="T9" fmla="*/ 2147483647 h 1006"/>
                <a:gd name="T10" fmla="*/ 2147483647 w 997"/>
                <a:gd name="T11" fmla="*/ 2147483647 h 1006"/>
                <a:gd name="T12" fmla="*/ 2147483647 w 997"/>
                <a:gd name="T13" fmla="*/ 2147483647 h 1006"/>
                <a:gd name="T14" fmla="*/ 2147483647 w 997"/>
                <a:gd name="T15" fmla="*/ 2147483647 h 1006"/>
                <a:gd name="T16" fmla="*/ 2147483647 w 997"/>
                <a:gd name="T17" fmla="*/ 0 h 10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97" h="1006">
                  <a:moveTo>
                    <a:pt x="418" y="0"/>
                  </a:moveTo>
                  <a:cubicBezTo>
                    <a:pt x="242" y="0"/>
                    <a:pt x="0" y="96"/>
                    <a:pt x="23" y="383"/>
                  </a:cubicBezTo>
                  <a:cubicBezTo>
                    <a:pt x="47" y="688"/>
                    <a:pt x="364" y="736"/>
                    <a:pt x="364" y="736"/>
                  </a:cubicBezTo>
                  <a:cubicBezTo>
                    <a:pt x="451" y="931"/>
                    <a:pt x="715" y="1006"/>
                    <a:pt x="715" y="1006"/>
                  </a:cubicBezTo>
                  <a:cubicBezTo>
                    <a:pt x="547" y="769"/>
                    <a:pt x="629" y="741"/>
                    <a:pt x="629" y="741"/>
                  </a:cubicBezTo>
                  <a:cubicBezTo>
                    <a:pt x="629" y="741"/>
                    <a:pt x="645" y="745"/>
                    <a:pt x="671" y="745"/>
                  </a:cubicBezTo>
                  <a:cubicBezTo>
                    <a:pt x="745" y="745"/>
                    <a:pt x="895" y="712"/>
                    <a:pt x="939" y="453"/>
                  </a:cubicBezTo>
                  <a:cubicBezTo>
                    <a:pt x="997" y="105"/>
                    <a:pt x="626" y="13"/>
                    <a:pt x="449" y="1"/>
                  </a:cubicBezTo>
                  <a:cubicBezTo>
                    <a:pt x="439" y="0"/>
                    <a:pt x="428" y="0"/>
                    <a:pt x="4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59" name="文本框 31"/>
            <p:cNvSpPr txBox="1">
              <a:spLocks noChangeArrowheads="1"/>
            </p:cNvSpPr>
            <p:nvPr/>
          </p:nvSpPr>
          <p:spPr bwMode="auto">
            <a:xfrm>
              <a:off x="2878248" y="3411538"/>
              <a:ext cx="800220" cy="37157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spcBef>
                  <a:spcPct val="0"/>
                </a:spcBef>
                <a:spcAft>
                  <a:spcPts val="1000"/>
                </a:spcAft>
                <a:buFont typeface="Arial" panose="020B0604020202020204" pitchFamily="34" charset="0"/>
                <a:buNone/>
              </a:pPr>
              <a:r>
                <a:rPr lang="zh-CN" altLang="en-US" sz="1600" dirty="0">
                  <a:solidFill>
                    <a:schemeClr val="bg1"/>
                  </a:solidFill>
                </a:rPr>
                <a:t>小觅知</a:t>
              </a:r>
            </a:p>
          </p:txBody>
        </p:sp>
        <p:sp>
          <p:nvSpPr>
            <p:cNvPr id="60" name="文本框 32"/>
            <p:cNvSpPr txBox="1">
              <a:spLocks noChangeArrowheads="1"/>
            </p:cNvSpPr>
            <p:nvPr/>
          </p:nvSpPr>
          <p:spPr bwMode="auto">
            <a:xfrm>
              <a:off x="2442539" y="3934189"/>
              <a:ext cx="1671637" cy="6713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a:t>
              </a:r>
            </a:p>
          </p:txBody>
        </p:sp>
      </p:grpSp>
      <p:grpSp>
        <p:nvGrpSpPr>
          <p:cNvPr id="61" name="组合 60"/>
          <p:cNvGrpSpPr/>
          <p:nvPr/>
        </p:nvGrpSpPr>
        <p:grpSpPr>
          <a:xfrm>
            <a:off x="4196727" y="2454275"/>
            <a:ext cx="3071812" cy="2492375"/>
            <a:chOff x="4196727" y="2454275"/>
            <a:chExt cx="3071812" cy="2492375"/>
          </a:xfrm>
        </p:grpSpPr>
        <p:sp>
          <p:nvSpPr>
            <p:cNvPr id="62" name="Freeform 62"/>
            <p:cNvSpPr>
              <a:spLocks/>
            </p:cNvSpPr>
            <p:nvPr/>
          </p:nvSpPr>
          <p:spPr bwMode="auto">
            <a:xfrm>
              <a:off x="4196727" y="2454275"/>
              <a:ext cx="3071812" cy="2492375"/>
            </a:xfrm>
            <a:custGeom>
              <a:avLst/>
              <a:gdLst>
                <a:gd name="T0" fmla="*/ 2147483647 w 1313"/>
                <a:gd name="T1" fmla="*/ 0 h 1064"/>
                <a:gd name="T2" fmla="*/ 2147483647 w 1313"/>
                <a:gd name="T3" fmla="*/ 2147483647 h 1064"/>
                <a:gd name="T4" fmla="*/ 2147483647 w 1313"/>
                <a:gd name="T5" fmla="*/ 2147483647 h 1064"/>
                <a:gd name="T6" fmla="*/ 2147483647 w 1313"/>
                <a:gd name="T7" fmla="*/ 2147483647 h 1064"/>
                <a:gd name="T8" fmla="*/ 2147483647 w 1313"/>
                <a:gd name="T9" fmla="*/ 2147483647 h 1064"/>
                <a:gd name="T10" fmla="*/ 2147483647 w 1313"/>
                <a:gd name="T11" fmla="*/ 2147483647 h 1064"/>
                <a:gd name="T12" fmla="*/ 2147483647 w 1313"/>
                <a:gd name="T13" fmla="*/ 0 h 10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3" h="1064">
                  <a:moveTo>
                    <a:pt x="453" y="0"/>
                  </a:moveTo>
                  <a:cubicBezTo>
                    <a:pt x="193" y="0"/>
                    <a:pt x="54" y="185"/>
                    <a:pt x="32" y="351"/>
                  </a:cubicBezTo>
                  <a:cubicBezTo>
                    <a:pt x="0" y="582"/>
                    <a:pt x="188" y="754"/>
                    <a:pt x="188" y="754"/>
                  </a:cubicBezTo>
                  <a:cubicBezTo>
                    <a:pt x="430" y="1029"/>
                    <a:pt x="771" y="1064"/>
                    <a:pt x="771" y="1064"/>
                  </a:cubicBezTo>
                  <a:cubicBezTo>
                    <a:pt x="708" y="1018"/>
                    <a:pt x="708" y="914"/>
                    <a:pt x="708" y="914"/>
                  </a:cubicBezTo>
                  <a:cubicBezTo>
                    <a:pt x="1077" y="876"/>
                    <a:pt x="1313" y="340"/>
                    <a:pt x="816" y="97"/>
                  </a:cubicBezTo>
                  <a:cubicBezTo>
                    <a:pt x="676" y="29"/>
                    <a:pt x="555" y="0"/>
                    <a:pt x="453" y="0"/>
                  </a:cubicBezTo>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3" name="文本框 33"/>
            <p:cNvSpPr txBox="1">
              <a:spLocks noChangeArrowheads="1"/>
            </p:cNvSpPr>
            <p:nvPr/>
          </p:nvSpPr>
          <p:spPr bwMode="auto">
            <a:xfrm>
              <a:off x="4912689" y="2878138"/>
              <a:ext cx="595035" cy="37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64" name="文本框 34"/>
            <p:cNvSpPr txBox="1">
              <a:spLocks noChangeArrowheads="1"/>
            </p:cNvSpPr>
            <p:nvPr/>
          </p:nvSpPr>
          <p:spPr bwMode="auto">
            <a:xfrm>
              <a:off x="4694027" y="3427068"/>
              <a:ext cx="1716088" cy="67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grpSp>
        <p:nvGrpSpPr>
          <p:cNvPr id="65" name="组合 64"/>
          <p:cNvGrpSpPr/>
          <p:nvPr/>
        </p:nvGrpSpPr>
        <p:grpSpPr>
          <a:xfrm>
            <a:off x="6671639" y="2346325"/>
            <a:ext cx="2711450" cy="2549525"/>
            <a:chOff x="6671639" y="2346325"/>
            <a:chExt cx="2711450" cy="2549525"/>
          </a:xfrm>
          <a:solidFill>
            <a:srgbClr val="223861"/>
          </a:solidFill>
        </p:grpSpPr>
        <p:sp>
          <p:nvSpPr>
            <p:cNvPr id="66" name="Freeform 60"/>
            <p:cNvSpPr>
              <a:spLocks/>
            </p:cNvSpPr>
            <p:nvPr/>
          </p:nvSpPr>
          <p:spPr bwMode="auto">
            <a:xfrm>
              <a:off x="6671639" y="2346325"/>
              <a:ext cx="2711450" cy="2549525"/>
            </a:xfrm>
            <a:custGeom>
              <a:avLst/>
              <a:gdLst>
                <a:gd name="T0" fmla="*/ 2147483647 w 911"/>
                <a:gd name="T1" fmla="*/ 0 h 858"/>
                <a:gd name="T2" fmla="*/ 2147483647 w 911"/>
                <a:gd name="T3" fmla="*/ 2147483647 h 858"/>
                <a:gd name="T4" fmla="*/ 2147483647 w 911"/>
                <a:gd name="T5" fmla="*/ 2147483647 h 858"/>
                <a:gd name="T6" fmla="*/ 2147483647 w 911"/>
                <a:gd name="T7" fmla="*/ 2147483647 h 858"/>
                <a:gd name="T8" fmla="*/ 2147483647 w 911"/>
                <a:gd name="T9" fmla="*/ 2147483647 h 858"/>
                <a:gd name="T10" fmla="*/ 2147483647 w 911"/>
                <a:gd name="T11" fmla="*/ 2147483647 h 858"/>
                <a:gd name="T12" fmla="*/ 2147483647 w 911"/>
                <a:gd name="T13" fmla="*/ 2147483647 h 858"/>
                <a:gd name="T14" fmla="*/ 2147483647 w 911"/>
                <a:gd name="T15" fmla="*/ 0 h 8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11" h="858">
                  <a:moveTo>
                    <a:pt x="493" y="0"/>
                  </a:moveTo>
                  <a:cubicBezTo>
                    <a:pt x="402" y="0"/>
                    <a:pt x="311" y="21"/>
                    <a:pt x="236" y="61"/>
                  </a:cubicBezTo>
                  <a:cubicBezTo>
                    <a:pt x="0" y="186"/>
                    <a:pt x="94" y="465"/>
                    <a:pt x="94" y="465"/>
                  </a:cubicBezTo>
                  <a:cubicBezTo>
                    <a:pt x="140" y="722"/>
                    <a:pt x="412" y="730"/>
                    <a:pt x="444" y="730"/>
                  </a:cubicBezTo>
                  <a:cubicBezTo>
                    <a:pt x="446" y="730"/>
                    <a:pt x="447" y="730"/>
                    <a:pt x="447" y="730"/>
                  </a:cubicBezTo>
                  <a:cubicBezTo>
                    <a:pt x="436" y="786"/>
                    <a:pt x="381" y="858"/>
                    <a:pt x="381" y="858"/>
                  </a:cubicBezTo>
                  <a:cubicBezTo>
                    <a:pt x="424" y="858"/>
                    <a:pt x="911" y="695"/>
                    <a:pt x="894" y="343"/>
                  </a:cubicBezTo>
                  <a:cubicBezTo>
                    <a:pt x="882" y="101"/>
                    <a:pt x="689" y="0"/>
                    <a:pt x="49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7" name="文本框 35"/>
            <p:cNvSpPr txBox="1">
              <a:spLocks noChangeArrowheads="1"/>
            </p:cNvSpPr>
            <p:nvPr/>
          </p:nvSpPr>
          <p:spPr bwMode="auto">
            <a:xfrm>
              <a:off x="7505077" y="2693988"/>
              <a:ext cx="595035" cy="3720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68" name="文本框 36"/>
            <p:cNvSpPr txBox="1">
              <a:spLocks noChangeArrowheads="1"/>
            </p:cNvSpPr>
            <p:nvPr/>
          </p:nvSpPr>
          <p:spPr bwMode="auto">
            <a:xfrm>
              <a:off x="7267747" y="3370813"/>
              <a:ext cx="1751012" cy="6713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grpSp>
        <p:nvGrpSpPr>
          <p:cNvPr id="69" name="组合 68"/>
          <p:cNvGrpSpPr/>
          <p:nvPr/>
        </p:nvGrpSpPr>
        <p:grpSpPr>
          <a:xfrm>
            <a:off x="9171952" y="3027363"/>
            <a:ext cx="2557462" cy="2376487"/>
            <a:chOff x="9171952" y="3027363"/>
            <a:chExt cx="2557462" cy="2376487"/>
          </a:xfrm>
        </p:grpSpPr>
        <p:sp>
          <p:nvSpPr>
            <p:cNvPr id="70" name="Freeform 61"/>
            <p:cNvSpPr>
              <a:spLocks/>
            </p:cNvSpPr>
            <p:nvPr/>
          </p:nvSpPr>
          <p:spPr bwMode="auto">
            <a:xfrm>
              <a:off x="9171952" y="3027363"/>
              <a:ext cx="2557462" cy="2376487"/>
            </a:xfrm>
            <a:custGeom>
              <a:avLst/>
              <a:gdLst>
                <a:gd name="T0" fmla="*/ 2147483647 w 1195"/>
                <a:gd name="T1" fmla="*/ 0 h 1110"/>
                <a:gd name="T2" fmla="*/ 2147483647 w 1195"/>
                <a:gd name="T3" fmla="*/ 2147483647 h 1110"/>
                <a:gd name="T4" fmla="*/ 2147483647 w 1195"/>
                <a:gd name="T5" fmla="*/ 2147483647 h 1110"/>
                <a:gd name="T6" fmla="*/ 2147483647 w 1195"/>
                <a:gd name="T7" fmla="*/ 2147483647 h 1110"/>
                <a:gd name="T8" fmla="*/ 2147483647 w 1195"/>
                <a:gd name="T9" fmla="*/ 2147483647 h 1110"/>
                <a:gd name="T10" fmla="*/ 2147483647 w 1195"/>
                <a:gd name="T11" fmla="*/ 2147483647 h 1110"/>
                <a:gd name="T12" fmla="*/ 2147483647 w 1195"/>
                <a:gd name="T13" fmla="*/ 2147483647 h 1110"/>
                <a:gd name="T14" fmla="*/ 2147483647 w 1195"/>
                <a:gd name="T15" fmla="*/ 2147483647 h 1110"/>
                <a:gd name="T16" fmla="*/ 2147483647 w 1195"/>
                <a:gd name="T17" fmla="*/ 2147483647 h 1110"/>
                <a:gd name="T18" fmla="*/ 2147483647 w 1195"/>
                <a:gd name="T19" fmla="*/ 0 h 1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95" h="1110">
                  <a:moveTo>
                    <a:pt x="733" y="0"/>
                  </a:moveTo>
                  <a:cubicBezTo>
                    <a:pt x="702" y="0"/>
                    <a:pt x="673" y="2"/>
                    <a:pt x="645" y="6"/>
                  </a:cubicBezTo>
                  <a:cubicBezTo>
                    <a:pt x="435" y="38"/>
                    <a:pt x="0" y="185"/>
                    <a:pt x="105" y="595"/>
                  </a:cubicBezTo>
                  <a:cubicBezTo>
                    <a:pt x="176" y="875"/>
                    <a:pt x="335" y="919"/>
                    <a:pt x="429" y="919"/>
                  </a:cubicBezTo>
                  <a:cubicBezTo>
                    <a:pt x="474" y="919"/>
                    <a:pt x="504" y="909"/>
                    <a:pt x="504" y="909"/>
                  </a:cubicBezTo>
                  <a:cubicBezTo>
                    <a:pt x="504" y="909"/>
                    <a:pt x="505" y="909"/>
                    <a:pt x="506" y="909"/>
                  </a:cubicBezTo>
                  <a:cubicBezTo>
                    <a:pt x="522" y="909"/>
                    <a:pt x="613" y="917"/>
                    <a:pt x="559" y="1110"/>
                  </a:cubicBezTo>
                  <a:cubicBezTo>
                    <a:pt x="559" y="1110"/>
                    <a:pt x="768" y="988"/>
                    <a:pt x="772" y="882"/>
                  </a:cubicBezTo>
                  <a:cubicBezTo>
                    <a:pt x="772" y="882"/>
                    <a:pt x="1195" y="787"/>
                    <a:pt x="1193" y="421"/>
                  </a:cubicBezTo>
                  <a:cubicBezTo>
                    <a:pt x="1192" y="102"/>
                    <a:pt x="937" y="0"/>
                    <a:pt x="733" y="0"/>
                  </a:cubicBezTo>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71" name="文本框 37"/>
            <p:cNvSpPr txBox="1">
              <a:spLocks noChangeArrowheads="1"/>
            </p:cNvSpPr>
            <p:nvPr/>
          </p:nvSpPr>
          <p:spPr bwMode="auto">
            <a:xfrm>
              <a:off x="9978402" y="3273425"/>
              <a:ext cx="595035" cy="37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72" name="文本框 38"/>
            <p:cNvSpPr txBox="1">
              <a:spLocks noChangeArrowheads="1"/>
            </p:cNvSpPr>
            <p:nvPr/>
          </p:nvSpPr>
          <p:spPr bwMode="auto">
            <a:xfrm>
              <a:off x="9689476" y="3643313"/>
              <a:ext cx="1741488" cy="67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sp>
        <p:nvSpPr>
          <p:cNvPr id="73" name="矩形 7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团队成员介绍</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21193880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37" presetClass="entr" presetSubtype="0"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anim calcmode="lin" valueType="num">
                                      <p:cBhvr>
                                        <p:cTn id="13" dur="500" fill="hold"/>
                                        <p:tgtEl>
                                          <p:spTgt spid="52"/>
                                        </p:tgtEl>
                                        <p:attrNameLst>
                                          <p:attrName>ppt_x</p:attrName>
                                        </p:attrNameLst>
                                      </p:cBhvr>
                                      <p:tavLst>
                                        <p:tav tm="0">
                                          <p:val>
                                            <p:strVal val="#ppt_x"/>
                                          </p:val>
                                        </p:tav>
                                        <p:tav tm="100000">
                                          <p:val>
                                            <p:strVal val="#ppt_x"/>
                                          </p:val>
                                        </p:tav>
                                      </p:tavLst>
                                    </p:anim>
                                    <p:anim calcmode="lin" valueType="num">
                                      <p:cBhvr>
                                        <p:cTn id="14" dur="450" decel="100000" fill="hold"/>
                                        <p:tgtEl>
                                          <p:spTgt spid="52"/>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52"/>
                                        </p:tgtEl>
                                        <p:attrNameLst>
                                          <p:attrName>ppt_y</p:attrName>
                                        </p:attrNameLst>
                                      </p:cBhvr>
                                      <p:tavLst>
                                        <p:tav tm="0">
                                          <p:val>
                                            <p:strVal val="#ppt_y-.03"/>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anim calcmode="lin" valueType="num">
                                      <p:cBhvr>
                                        <p:cTn id="20" dur="500" fill="hold"/>
                                        <p:tgtEl>
                                          <p:spTgt spid="65"/>
                                        </p:tgtEl>
                                        <p:attrNameLst>
                                          <p:attrName>ppt_x</p:attrName>
                                        </p:attrNameLst>
                                      </p:cBhvr>
                                      <p:tavLst>
                                        <p:tav tm="0">
                                          <p:val>
                                            <p:strVal val="#ppt_x"/>
                                          </p:val>
                                        </p:tav>
                                        <p:tav tm="100000">
                                          <p:val>
                                            <p:strVal val="#ppt_x"/>
                                          </p:val>
                                        </p:tav>
                                      </p:tavLst>
                                    </p:anim>
                                    <p:anim calcmode="lin" valueType="num">
                                      <p:cBhvr>
                                        <p:cTn id="21" dur="500" fill="hold"/>
                                        <p:tgtEl>
                                          <p:spTgt spid="65"/>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37" presetClass="entr" presetSubtype="0"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450" decel="100000" fill="hold"/>
                                        <p:tgtEl>
                                          <p:spTgt spid="55"/>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55"/>
                                        </p:tgtEl>
                                        <p:attrNameLst>
                                          <p:attrName>ppt_y</p:attrName>
                                        </p:attrNameLst>
                                      </p:cBhvr>
                                      <p:tavLst>
                                        <p:tav tm="0">
                                          <p:val>
                                            <p:strVal val="#ppt_y-.03"/>
                                          </p:val>
                                        </p:tav>
                                        <p:tav tm="100000">
                                          <p:val>
                                            <p:strVal val="#ppt_y"/>
                                          </p:val>
                                        </p:tav>
                                      </p:tavLst>
                                    </p:anim>
                                  </p:childTnLst>
                                </p:cTn>
                              </p:par>
                            </p:childTnLst>
                          </p:cTn>
                        </p:par>
                        <p:par>
                          <p:cTn id="29" fill="hold">
                            <p:stCondLst>
                              <p:cond delay="225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anim calcmode="lin" valueType="num">
                                      <p:cBhvr>
                                        <p:cTn id="33" dur="500" fill="hold"/>
                                        <p:tgtEl>
                                          <p:spTgt spid="57"/>
                                        </p:tgtEl>
                                        <p:attrNameLst>
                                          <p:attrName>ppt_x</p:attrName>
                                        </p:attrNameLst>
                                      </p:cBhvr>
                                      <p:tavLst>
                                        <p:tav tm="0">
                                          <p:val>
                                            <p:strVal val="#ppt_x"/>
                                          </p:val>
                                        </p:tav>
                                        <p:tav tm="100000">
                                          <p:val>
                                            <p:strVal val="#ppt_x"/>
                                          </p:val>
                                        </p:tav>
                                      </p:tavLst>
                                    </p:anim>
                                    <p:anim calcmode="lin" valueType="num">
                                      <p:cBhvr>
                                        <p:cTn id="34" dur="500" fill="hold"/>
                                        <p:tgtEl>
                                          <p:spTgt spid="57"/>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37" presetClass="entr" presetSubtype="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anim calcmode="lin" valueType="num">
                                      <p:cBhvr>
                                        <p:cTn id="39" dur="500" fill="hold"/>
                                        <p:tgtEl>
                                          <p:spTgt spid="53"/>
                                        </p:tgtEl>
                                        <p:attrNameLst>
                                          <p:attrName>ppt_x</p:attrName>
                                        </p:attrNameLst>
                                      </p:cBhvr>
                                      <p:tavLst>
                                        <p:tav tm="0">
                                          <p:val>
                                            <p:strVal val="#ppt_x"/>
                                          </p:val>
                                        </p:tav>
                                        <p:tav tm="100000">
                                          <p:val>
                                            <p:strVal val="#ppt_x"/>
                                          </p:val>
                                        </p:tav>
                                      </p:tavLst>
                                    </p:anim>
                                    <p:anim calcmode="lin" valueType="num">
                                      <p:cBhvr>
                                        <p:cTn id="40" dur="450" decel="100000" fill="hold"/>
                                        <p:tgtEl>
                                          <p:spTgt spid="53"/>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53"/>
                                        </p:tgtEl>
                                        <p:attrNameLst>
                                          <p:attrName>ppt_y</p:attrName>
                                        </p:attrNameLst>
                                      </p:cBhvr>
                                      <p:tavLst>
                                        <p:tav tm="0">
                                          <p:val>
                                            <p:strVal val="#ppt_y-.03"/>
                                          </p:val>
                                        </p:tav>
                                        <p:tav tm="100000">
                                          <p:val>
                                            <p:strVal val="#ppt_y"/>
                                          </p:val>
                                        </p:tav>
                                      </p:tavLst>
                                    </p:anim>
                                  </p:childTnLst>
                                </p:cTn>
                              </p:par>
                            </p:childTnLst>
                          </p:cTn>
                        </p:par>
                        <p:par>
                          <p:cTn id="42" fill="hold">
                            <p:stCondLst>
                              <p:cond delay="3250"/>
                            </p:stCondLst>
                            <p:childTnLst>
                              <p:par>
                                <p:cTn id="43" presetID="37" presetClass="entr" presetSubtype="0"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anim calcmode="lin" valueType="num">
                                      <p:cBhvr>
                                        <p:cTn id="46" dur="500" fill="hold"/>
                                        <p:tgtEl>
                                          <p:spTgt spid="54"/>
                                        </p:tgtEl>
                                        <p:attrNameLst>
                                          <p:attrName>ppt_x</p:attrName>
                                        </p:attrNameLst>
                                      </p:cBhvr>
                                      <p:tavLst>
                                        <p:tav tm="0">
                                          <p:val>
                                            <p:strVal val="#ppt_x"/>
                                          </p:val>
                                        </p:tav>
                                        <p:tav tm="100000">
                                          <p:val>
                                            <p:strVal val="#ppt_x"/>
                                          </p:val>
                                        </p:tav>
                                      </p:tavLst>
                                    </p:anim>
                                    <p:anim calcmode="lin" valueType="num">
                                      <p:cBhvr>
                                        <p:cTn id="47" dur="450" decel="100000" fill="hold"/>
                                        <p:tgtEl>
                                          <p:spTgt spid="54"/>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54"/>
                                        </p:tgtEl>
                                        <p:attrNameLst>
                                          <p:attrName>ppt_y</p:attrName>
                                        </p:attrNameLst>
                                      </p:cBhvr>
                                      <p:tavLst>
                                        <p:tav tm="0">
                                          <p:val>
                                            <p:strVal val="#ppt_y-.03"/>
                                          </p:val>
                                        </p:tav>
                                        <p:tav tm="100000">
                                          <p:val>
                                            <p:strVal val="#ppt_y"/>
                                          </p:val>
                                        </p:tav>
                                      </p:tavLst>
                                    </p:anim>
                                  </p:childTnLst>
                                </p:cTn>
                              </p:par>
                            </p:childTnLst>
                          </p:cTn>
                        </p:par>
                        <p:par>
                          <p:cTn id="49" fill="hold">
                            <p:stCondLst>
                              <p:cond delay="3750"/>
                            </p:stCondLst>
                            <p:childTnLst>
                              <p:par>
                                <p:cTn id="50" presetID="42" presetClass="entr" presetSubtype="0"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anim calcmode="lin" valueType="num">
                                      <p:cBhvr>
                                        <p:cTn id="53" dur="500" fill="hold"/>
                                        <p:tgtEl>
                                          <p:spTgt spid="61"/>
                                        </p:tgtEl>
                                        <p:attrNameLst>
                                          <p:attrName>ppt_x</p:attrName>
                                        </p:attrNameLst>
                                      </p:cBhvr>
                                      <p:tavLst>
                                        <p:tav tm="0">
                                          <p:val>
                                            <p:strVal val="#ppt_x"/>
                                          </p:val>
                                        </p:tav>
                                        <p:tav tm="100000">
                                          <p:val>
                                            <p:strVal val="#ppt_x"/>
                                          </p:val>
                                        </p:tav>
                                      </p:tavLst>
                                    </p:anim>
                                    <p:anim calcmode="lin" valueType="num">
                                      <p:cBhvr>
                                        <p:cTn id="54" dur="500" fill="hold"/>
                                        <p:tgtEl>
                                          <p:spTgt spid="61"/>
                                        </p:tgtEl>
                                        <p:attrNameLst>
                                          <p:attrName>ppt_y</p:attrName>
                                        </p:attrNameLst>
                                      </p:cBhvr>
                                      <p:tavLst>
                                        <p:tav tm="0">
                                          <p:val>
                                            <p:strVal val="#ppt_y+.1"/>
                                          </p:val>
                                        </p:tav>
                                        <p:tav tm="100000">
                                          <p:val>
                                            <p:strVal val="#ppt_y"/>
                                          </p:val>
                                        </p:tav>
                                      </p:tavLst>
                                    </p:anim>
                                  </p:childTnLst>
                                </p:cTn>
                              </p:par>
                            </p:childTnLst>
                          </p:cTn>
                        </p:par>
                        <p:par>
                          <p:cTn id="55" fill="hold">
                            <p:stCondLst>
                              <p:cond delay="4250"/>
                            </p:stCondLst>
                            <p:childTnLst>
                              <p:par>
                                <p:cTn id="56" presetID="37" presetClass="entr" presetSubtype="0"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anim calcmode="lin" valueType="num">
                                      <p:cBhvr>
                                        <p:cTn id="59" dur="500" fill="hold"/>
                                        <p:tgtEl>
                                          <p:spTgt spid="56"/>
                                        </p:tgtEl>
                                        <p:attrNameLst>
                                          <p:attrName>ppt_x</p:attrName>
                                        </p:attrNameLst>
                                      </p:cBhvr>
                                      <p:tavLst>
                                        <p:tav tm="0">
                                          <p:val>
                                            <p:strVal val="#ppt_x"/>
                                          </p:val>
                                        </p:tav>
                                        <p:tav tm="100000">
                                          <p:val>
                                            <p:strVal val="#ppt_x"/>
                                          </p:val>
                                        </p:tav>
                                      </p:tavLst>
                                    </p:anim>
                                    <p:anim calcmode="lin" valueType="num">
                                      <p:cBhvr>
                                        <p:cTn id="60" dur="450" decel="100000" fill="hold"/>
                                        <p:tgtEl>
                                          <p:spTgt spid="56"/>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56"/>
                                        </p:tgtEl>
                                        <p:attrNameLst>
                                          <p:attrName>ppt_y</p:attrName>
                                        </p:attrNameLst>
                                      </p:cBhvr>
                                      <p:tavLst>
                                        <p:tav tm="0">
                                          <p:val>
                                            <p:strVal val="#ppt_y-.03"/>
                                          </p:val>
                                        </p:tav>
                                        <p:tav tm="100000">
                                          <p:val>
                                            <p:strVal val="#ppt_y"/>
                                          </p:val>
                                        </p:tav>
                                      </p:tavLst>
                                    </p:anim>
                                  </p:childTnLst>
                                </p:cTn>
                              </p:par>
                            </p:childTnLst>
                          </p:cTn>
                        </p:par>
                        <p:par>
                          <p:cTn id="62" fill="hold">
                            <p:stCondLst>
                              <p:cond delay="4750"/>
                            </p:stCondLst>
                            <p:childTnLst>
                              <p:par>
                                <p:cTn id="63" presetID="42" presetClass="entr" presetSubtype="0" fill="hold"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par>
                          <p:cTn id="68" fill="hold">
                            <p:stCondLst>
                              <p:cond delay="5250"/>
                            </p:stCondLst>
                            <p:childTnLst>
                              <p:par>
                                <p:cTn id="69" presetID="10" presetClass="entr" presetSubtype="0" fill="hold" grpId="0"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fade">
                                      <p:cBhvr>
                                        <p:cTn id="71" dur="8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2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81000" y="7105650"/>
            <a:ext cx="381000" cy="171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5121659"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年度工作大事件</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cxnSp>
        <p:nvCxnSpPr>
          <p:cNvPr id="32" name="Straight Connector 24"/>
          <p:cNvCxnSpPr>
            <a:stCxn id="44" idx="4"/>
            <a:endCxn id="40" idx="0"/>
          </p:cNvCxnSpPr>
          <p:nvPr/>
        </p:nvCxnSpPr>
        <p:spPr>
          <a:xfrm>
            <a:off x="2809442" y="3826313"/>
            <a:ext cx="0" cy="1163320"/>
          </a:xfrm>
          <a:prstGeom prst="line">
            <a:avLst/>
          </a:prstGeom>
          <a:noFill/>
          <a:ln w="3175" cap="flat" cmpd="sng" algn="ctr">
            <a:solidFill>
              <a:sysClr val="windowText" lastClr="000000">
                <a:lumMod val="75000"/>
                <a:lumOff val="25000"/>
              </a:sysClr>
            </a:solidFill>
            <a:prstDash val="solid"/>
          </a:ln>
          <a:effectLst/>
        </p:spPr>
      </p:cxnSp>
      <p:cxnSp>
        <p:nvCxnSpPr>
          <p:cNvPr id="33" name="Straight Connector 30"/>
          <p:cNvCxnSpPr>
            <a:stCxn id="70" idx="4"/>
            <a:endCxn id="72" idx="0"/>
          </p:cNvCxnSpPr>
          <p:nvPr/>
        </p:nvCxnSpPr>
        <p:spPr>
          <a:xfrm>
            <a:off x="5261389" y="2483500"/>
            <a:ext cx="0" cy="1085427"/>
          </a:xfrm>
          <a:prstGeom prst="line">
            <a:avLst/>
          </a:prstGeom>
          <a:noFill/>
          <a:ln w="3175" cap="flat" cmpd="sng" algn="ctr">
            <a:solidFill>
              <a:sysClr val="windowText" lastClr="000000">
                <a:lumMod val="75000"/>
                <a:lumOff val="25000"/>
              </a:sysClr>
            </a:solidFill>
            <a:prstDash val="solid"/>
          </a:ln>
          <a:effectLst/>
        </p:spPr>
      </p:cxnSp>
      <p:cxnSp>
        <p:nvCxnSpPr>
          <p:cNvPr id="34" name="Straight Connector 35"/>
          <p:cNvCxnSpPr>
            <a:stCxn id="75" idx="4"/>
            <a:endCxn id="73" idx="0"/>
          </p:cNvCxnSpPr>
          <p:nvPr/>
        </p:nvCxnSpPr>
        <p:spPr>
          <a:xfrm>
            <a:off x="4651789" y="3826313"/>
            <a:ext cx="0" cy="269240"/>
          </a:xfrm>
          <a:prstGeom prst="line">
            <a:avLst/>
          </a:prstGeom>
          <a:noFill/>
          <a:ln w="3175" cap="flat" cmpd="sng" algn="ctr">
            <a:solidFill>
              <a:sysClr val="windowText" lastClr="000000">
                <a:lumMod val="75000"/>
                <a:lumOff val="25000"/>
              </a:sysClr>
            </a:solidFill>
            <a:prstDash val="solid"/>
          </a:ln>
          <a:effectLst/>
        </p:spPr>
      </p:cxnSp>
      <p:cxnSp>
        <p:nvCxnSpPr>
          <p:cNvPr id="35" name="Straight Connector 40"/>
          <p:cNvCxnSpPr>
            <a:stCxn id="76" idx="4"/>
            <a:endCxn id="78" idx="0"/>
          </p:cNvCxnSpPr>
          <p:nvPr/>
        </p:nvCxnSpPr>
        <p:spPr>
          <a:xfrm>
            <a:off x="7293389" y="3350487"/>
            <a:ext cx="0" cy="218440"/>
          </a:xfrm>
          <a:prstGeom prst="line">
            <a:avLst/>
          </a:prstGeom>
          <a:noFill/>
          <a:ln w="3175" cap="flat" cmpd="sng" algn="ctr">
            <a:solidFill>
              <a:sysClr val="windowText" lastClr="000000">
                <a:lumMod val="75000"/>
                <a:lumOff val="25000"/>
              </a:sysClr>
            </a:solidFill>
            <a:prstDash val="solid"/>
          </a:ln>
          <a:effectLst/>
        </p:spPr>
      </p:cxnSp>
      <p:cxnSp>
        <p:nvCxnSpPr>
          <p:cNvPr id="36" name="Straight Connector 45"/>
          <p:cNvCxnSpPr>
            <a:stCxn id="81" idx="4"/>
            <a:endCxn id="79" idx="0"/>
          </p:cNvCxnSpPr>
          <p:nvPr/>
        </p:nvCxnSpPr>
        <p:spPr>
          <a:xfrm>
            <a:off x="9074775" y="3826313"/>
            <a:ext cx="0" cy="269240"/>
          </a:xfrm>
          <a:prstGeom prst="line">
            <a:avLst/>
          </a:prstGeom>
          <a:noFill/>
          <a:ln w="3175" cap="flat" cmpd="sng" algn="ctr">
            <a:solidFill>
              <a:srgbClr val="000000"/>
            </a:solidFill>
            <a:prstDash val="solid"/>
          </a:ln>
          <a:effectLst/>
        </p:spPr>
      </p:cxnSp>
      <p:cxnSp>
        <p:nvCxnSpPr>
          <p:cNvPr id="38" name="Straight Connector 14"/>
          <p:cNvCxnSpPr/>
          <p:nvPr/>
        </p:nvCxnSpPr>
        <p:spPr>
          <a:xfrm flipV="1">
            <a:off x="1723292" y="3697621"/>
            <a:ext cx="10372390" cy="18625"/>
          </a:xfrm>
          <a:prstGeom prst="line">
            <a:avLst/>
          </a:prstGeom>
          <a:noFill/>
          <a:ln w="47625" cap="rnd" cmpd="sng" algn="ctr">
            <a:solidFill>
              <a:sysClr val="windowText" lastClr="000000"/>
            </a:solidFill>
            <a:prstDash val="sysDot"/>
          </a:ln>
          <a:effectLst/>
        </p:spPr>
      </p:cxnSp>
      <p:sp>
        <p:nvSpPr>
          <p:cNvPr id="40" name="Oval 17"/>
          <p:cNvSpPr/>
          <p:nvPr/>
        </p:nvSpPr>
        <p:spPr>
          <a:xfrm>
            <a:off x="2430136" y="498963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2008</a:t>
            </a:r>
          </a:p>
        </p:txBody>
      </p:sp>
      <p:sp>
        <p:nvSpPr>
          <p:cNvPr id="42" name="Rectangle 19"/>
          <p:cNvSpPr/>
          <p:nvPr/>
        </p:nvSpPr>
        <p:spPr>
          <a:xfrm>
            <a:off x="3270029" y="5086153"/>
            <a:ext cx="3556000"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44" name="Oval 21"/>
          <p:cNvSpPr/>
          <p:nvPr/>
        </p:nvSpPr>
        <p:spPr>
          <a:xfrm>
            <a:off x="2680749"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0" name="Oval 27"/>
          <p:cNvSpPr/>
          <p:nvPr/>
        </p:nvSpPr>
        <p:spPr>
          <a:xfrm>
            <a:off x="4882082" y="1724887"/>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2016</a:t>
            </a:r>
          </a:p>
        </p:txBody>
      </p:sp>
      <p:sp>
        <p:nvSpPr>
          <p:cNvPr id="71" name="Rectangle 28"/>
          <p:cNvSpPr/>
          <p:nvPr/>
        </p:nvSpPr>
        <p:spPr>
          <a:xfrm>
            <a:off x="5697447" y="1823281"/>
            <a:ext cx="3512796"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2" name="Oval 29"/>
          <p:cNvSpPr/>
          <p:nvPr/>
        </p:nvSpPr>
        <p:spPr>
          <a:xfrm>
            <a:off x="5132695"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3" name="Oval 32"/>
          <p:cNvSpPr/>
          <p:nvPr/>
        </p:nvSpPr>
        <p:spPr>
          <a:xfrm>
            <a:off x="4272482" y="409555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2015</a:t>
            </a:r>
          </a:p>
        </p:txBody>
      </p:sp>
      <p:sp>
        <p:nvSpPr>
          <p:cNvPr id="74" name="Rectangle 33"/>
          <p:cNvSpPr/>
          <p:nvPr/>
        </p:nvSpPr>
        <p:spPr>
          <a:xfrm>
            <a:off x="5112376" y="4192073"/>
            <a:ext cx="3069964"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5" name="Oval 34"/>
          <p:cNvSpPr/>
          <p:nvPr/>
        </p:nvSpPr>
        <p:spPr>
          <a:xfrm>
            <a:off x="4523095" y="3568927"/>
            <a:ext cx="257387" cy="257387"/>
          </a:xfrm>
          <a:prstGeom prst="ellipse">
            <a:avLst/>
          </a:prstGeom>
          <a:solidFill>
            <a:sysClr val="window" lastClr="FFFFFF"/>
          </a:solidFill>
          <a:ln w="28575" cap="flat" cmpd="sng" algn="ctr">
            <a:solidFill>
              <a:srgbClr val="3F3F3F"/>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6" name="Oval 37"/>
          <p:cNvSpPr/>
          <p:nvPr/>
        </p:nvSpPr>
        <p:spPr>
          <a:xfrm>
            <a:off x="6914082" y="259187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2017</a:t>
            </a:r>
          </a:p>
        </p:txBody>
      </p:sp>
      <p:sp>
        <p:nvSpPr>
          <p:cNvPr id="77" name="Rectangle 38"/>
          <p:cNvSpPr/>
          <p:nvPr/>
        </p:nvSpPr>
        <p:spPr>
          <a:xfrm>
            <a:off x="7729447" y="2690268"/>
            <a:ext cx="3512796"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8" name="Oval 39"/>
          <p:cNvSpPr/>
          <p:nvPr/>
        </p:nvSpPr>
        <p:spPr>
          <a:xfrm>
            <a:off x="7164695" y="3568927"/>
            <a:ext cx="257387" cy="257387"/>
          </a:xfrm>
          <a:prstGeom prst="ellipse">
            <a:avLst/>
          </a:prstGeom>
          <a:solidFill>
            <a:sysClr val="window" lastClr="FFFFFF"/>
          </a:solidFill>
          <a:ln w="28575" cap="flat" cmpd="sng" algn="ctr">
            <a:solidFill>
              <a:sysClr val="windowText" lastClr="000000">
                <a:lumMod val="75000"/>
                <a:lumOff val="25000"/>
              </a:sysClr>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9" name="Oval 42"/>
          <p:cNvSpPr/>
          <p:nvPr/>
        </p:nvSpPr>
        <p:spPr>
          <a:xfrm>
            <a:off x="8695469" y="409555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smtClean="0">
                <a:solidFill>
                  <a:sysClr val="window" lastClr="FFFFFF"/>
                </a:solidFill>
                <a:latin typeface="微软雅黑" panose="020B0503020204020204" pitchFamily="34" charset="-122"/>
                <a:ea typeface="微软雅黑" panose="020B0503020204020204" pitchFamily="34" charset="-122"/>
                <a:cs typeface="Gotham Light"/>
              </a:rPr>
              <a:t>20XX</a:t>
            </a:r>
            <a:endParaRPr lang="en-US" sz="1600" kern="0" dirty="0">
              <a:solidFill>
                <a:sysClr val="window" lastClr="FFFFFF"/>
              </a:solidFill>
              <a:latin typeface="微软雅黑" panose="020B0503020204020204" pitchFamily="34" charset="-122"/>
              <a:ea typeface="微软雅黑" panose="020B0503020204020204" pitchFamily="34" charset="-122"/>
              <a:cs typeface="Gotham Light"/>
            </a:endParaRPr>
          </a:p>
        </p:txBody>
      </p:sp>
      <p:sp>
        <p:nvSpPr>
          <p:cNvPr id="80" name="Rectangle 43"/>
          <p:cNvSpPr/>
          <p:nvPr/>
        </p:nvSpPr>
        <p:spPr>
          <a:xfrm>
            <a:off x="9535364" y="4192074"/>
            <a:ext cx="2384213" cy="7848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b="1" kern="0" dirty="0">
                <a:solidFill>
                  <a:schemeClr val="bg2">
                    <a:lumMod val="50000"/>
                  </a:schemeClr>
                </a:solidFill>
                <a:latin typeface="微软雅黑" panose="020B0503020204020204" pitchFamily="34" charset="-122"/>
                <a:ea typeface="微软雅黑" panose="020B0503020204020204" pitchFamily="34" charset="-122"/>
                <a:cs typeface="Gotham Medium"/>
              </a:rPr>
              <a:t>填加标题</a:t>
            </a:r>
            <a:endParaRPr lang="en-US" sz="1600" b="1" kern="0" dirty="0">
              <a:solidFill>
                <a:schemeClr val="bg2">
                  <a:lumMod val="50000"/>
                </a:scheme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81" name="Oval 44"/>
          <p:cNvSpPr/>
          <p:nvPr/>
        </p:nvSpPr>
        <p:spPr>
          <a:xfrm>
            <a:off x="8946082"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000000"/>
              </a:solidFill>
              <a:latin typeface="微软雅黑" panose="020B0503020204020204" pitchFamily="34" charset="-122"/>
              <a:ea typeface="微软雅黑" panose="020B0503020204020204" pitchFamily="34" charset="-122"/>
              <a:cs typeface="Gotham Light"/>
            </a:endParaRPr>
          </a:p>
        </p:txBody>
      </p:sp>
    </p:spTree>
    <p:extLst>
      <p:ext uri="{BB962C8B-B14F-4D97-AF65-F5344CB8AC3E}">
        <p14:creationId xmlns:p14="http://schemas.microsoft.com/office/powerpoint/2010/main" xmlns="" val="144667317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additive="base">
                                        <p:cTn id="7" dur="50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childTnLst>
                                </p:cTn>
                              </p:par>
                            </p:childTnLst>
                          </p:cTn>
                        </p:par>
                        <p:par>
                          <p:cTn id="13" fill="hold">
                            <p:stCondLst>
                              <p:cond delay="18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8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121659" y="319107"/>
            <a:ext cx="2492990" cy="553998"/>
          </a:xfrm>
          <a:prstGeom prst="rect">
            <a:avLst/>
          </a:prstGeom>
          <a:noFill/>
        </p:spPr>
        <p:txBody>
          <a:bodyPr wrap="none" rtlCol="0">
            <a:spAutoFit/>
          </a:bodyPr>
          <a:lstStyle/>
          <a:p>
            <a:r>
              <a:rPr lang="zh-CN" altLang="en-US" sz="3000" dirty="0">
                <a:solidFill>
                  <a:srgbClr val="223861"/>
                </a:solidFill>
                <a:latin typeface="微软雅黑" panose="020B0503020204020204" pitchFamily="34" charset="-122"/>
                <a:ea typeface="微软雅黑" panose="020B0503020204020204" pitchFamily="34" charset="-122"/>
              </a:rPr>
              <a:t>团队建设情况</a:t>
            </a:r>
            <a:endParaRPr lang="zh-CN" altLang="en-US" sz="3000" b="0" dirty="0">
              <a:solidFill>
                <a:srgbClr val="223861"/>
              </a:solidFill>
              <a:latin typeface="微软雅黑" panose="020B0503020204020204" pitchFamily="34" charset="-122"/>
              <a:ea typeface="微软雅黑" panose="020B0503020204020204" pitchFamily="34" charset="-122"/>
            </a:endParaRPr>
          </a:p>
        </p:txBody>
      </p:sp>
      <p:sp>
        <p:nvSpPr>
          <p:cNvPr id="33" name="Freeform 5"/>
          <p:cNvSpPr>
            <a:spLocks noChangeAspect="1"/>
          </p:cNvSpPr>
          <p:nvPr/>
        </p:nvSpPr>
        <p:spPr bwMode="auto">
          <a:xfrm>
            <a:off x="6703009" y="1107936"/>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cxnSp>
        <p:nvCxnSpPr>
          <p:cNvPr id="34" name="直接连接符 33"/>
          <p:cNvCxnSpPr/>
          <p:nvPr/>
        </p:nvCxnSpPr>
        <p:spPr bwMode="auto">
          <a:xfrm>
            <a:off x="7854529" y="1094995"/>
            <a:ext cx="0" cy="944516"/>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5" name="TextBox 5"/>
          <p:cNvSpPr txBox="1"/>
          <p:nvPr/>
        </p:nvSpPr>
        <p:spPr>
          <a:xfrm>
            <a:off x="6778830" y="1196437"/>
            <a:ext cx="852726" cy="646288"/>
          </a:xfrm>
          <a:prstGeom prst="rect">
            <a:avLst/>
          </a:prstGeom>
          <a:noFill/>
        </p:spPr>
        <p:txBody>
          <a:bodyPr wrap="squar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FFFFF"/>
                </a:solidFill>
                <a:latin typeface="Amelia BT" pitchFamily="82" charset="0"/>
              </a:rPr>
              <a:t>企业使命</a:t>
            </a:r>
          </a:p>
        </p:txBody>
      </p:sp>
      <p:sp>
        <p:nvSpPr>
          <p:cNvPr id="36" name="TextBox 6"/>
          <p:cNvSpPr txBox="1"/>
          <p:nvPr/>
        </p:nvSpPr>
        <p:spPr>
          <a:xfrm>
            <a:off x="7998470" y="866462"/>
            <a:ext cx="3470899" cy="1200286"/>
          </a:xfrm>
          <a:prstGeom prst="rect">
            <a:avLst/>
          </a:prstGeom>
          <a:noFill/>
        </p:spPr>
        <p:txBody>
          <a:bodyPr wrap="square" lIns="91400" tIns="45699" rIns="91400" bIns="45699" rtlCol="0">
            <a:spAutoFit/>
          </a:bodyPr>
          <a:lstStyle>
            <a:defPPr>
              <a:defRPr lang="zh-CN"/>
            </a:defPPr>
            <a:lvl1pPr>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开扩、创新、</a:t>
            </a:r>
            <a:endParaRPr kumimoji="0" lang="en-US" altLang="zh-CN"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服务、服务、再服务</a:t>
            </a:r>
          </a:p>
        </p:txBody>
      </p:sp>
      <p:sp>
        <p:nvSpPr>
          <p:cNvPr id="37" name="Freeform 5"/>
          <p:cNvSpPr>
            <a:spLocks noChangeAspect="1"/>
          </p:cNvSpPr>
          <p:nvPr/>
        </p:nvSpPr>
        <p:spPr bwMode="auto">
          <a:xfrm>
            <a:off x="6703009" y="2362358"/>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FFFF"/>
              </a:solidFill>
              <a:latin typeface="Amelia BT" pitchFamily="82" charset="0"/>
            </a:endParaRPr>
          </a:p>
        </p:txBody>
      </p:sp>
      <p:sp>
        <p:nvSpPr>
          <p:cNvPr id="38" name="TextBox 8"/>
          <p:cNvSpPr txBox="1"/>
          <p:nvPr/>
        </p:nvSpPr>
        <p:spPr>
          <a:xfrm>
            <a:off x="6824138" y="2424238"/>
            <a:ext cx="807419" cy="646288"/>
          </a:xfrm>
          <a:prstGeom prst="rect">
            <a:avLst/>
          </a:prstGeom>
          <a:noFill/>
        </p:spPr>
        <p:txBody>
          <a:bodyPr wrap="squar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FFFFF"/>
                </a:solidFill>
                <a:latin typeface="Amelia BT" pitchFamily="82" charset="0"/>
              </a:rPr>
              <a:t>企业宗旨</a:t>
            </a:r>
          </a:p>
        </p:txBody>
      </p:sp>
      <p:sp>
        <p:nvSpPr>
          <p:cNvPr id="39" name="TextBox 9"/>
          <p:cNvSpPr txBox="1"/>
          <p:nvPr/>
        </p:nvSpPr>
        <p:spPr>
          <a:xfrm>
            <a:off x="7998470" y="2148719"/>
            <a:ext cx="3670479" cy="1200286"/>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诚信、实惠、</a:t>
            </a:r>
            <a:endParaRPr kumimoji="0" lang="en-US" altLang="zh-CN"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原创、原创、再原创</a:t>
            </a:r>
          </a:p>
        </p:txBody>
      </p:sp>
      <p:sp>
        <p:nvSpPr>
          <p:cNvPr id="40" name="Freeform 5"/>
          <p:cNvSpPr>
            <a:spLocks noChangeAspect="1"/>
          </p:cNvSpPr>
          <p:nvPr/>
        </p:nvSpPr>
        <p:spPr bwMode="auto">
          <a:xfrm>
            <a:off x="6703009" y="3639365"/>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sp>
        <p:nvSpPr>
          <p:cNvPr id="41" name="TextBox 11"/>
          <p:cNvSpPr txBox="1"/>
          <p:nvPr/>
        </p:nvSpPr>
        <p:spPr>
          <a:xfrm>
            <a:off x="6906929" y="3727865"/>
            <a:ext cx="649456" cy="646288"/>
          </a:xfrm>
          <a:prstGeom prst="rect">
            <a:avLst/>
          </a:prstGeom>
          <a:noFill/>
        </p:spPr>
        <p:txBody>
          <a:bodyPr wrap="non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a:solidFill>
                  <a:srgbClr val="FFFFFF"/>
                </a:solidFill>
                <a:latin typeface="Amelia BT" pitchFamily="82" charset="0"/>
              </a:rPr>
              <a:t>企业</a:t>
            </a:r>
            <a:endParaRPr lang="en-US" altLang="zh-CN" b="1" dirty="0">
              <a:solidFill>
                <a:srgbClr val="FFFFFF"/>
              </a:solidFill>
              <a:latin typeface="Amelia BT" pitchFamily="82" charset="0"/>
            </a:endParaRPr>
          </a:p>
          <a:p>
            <a:pPr algn="ctr" fontAlgn="base">
              <a:spcBef>
                <a:spcPct val="0"/>
              </a:spcBef>
              <a:spcAft>
                <a:spcPct val="0"/>
              </a:spcAft>
            </a:pPr>
            <a:r>
              <a:rPr lang="zh-CN" altLang="en-US" b="1" dirty="0">
                <a:solidFill>
                  <a:srgbClr val="FFFFFF"/>
                </a:solidFill>
                <a:latin typeface="Amelia BT" pitchFamily="82" charset="0"/>
              </a:rPr>
              <a:t>文化</a:t>
            </a:r>
          </a:p>
        </p:txBody>
      </p:sp>
      <p:sp>
        <p:nvSpPr>
          <p:cNvPr id="42" name="TextBox 12"/>
          <p:cNvSpPr txBox="1"/>
          <p:nvPr/>
        </p:nvSpPr>
        <p:spPr>
          <a:xfrm>
            <a:off x="7998470" y="3706260"/>
            <a:ext cx="4171896" cy="646288"/>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敬业、团结、开扩、求实</a:t>
            </a:r>
          </a:p>
        </p:txBody>
      </p:sp>
      <p:sp>
        <p:nvSpPr>
          <p:cNvPr id="43" name="Freeform 5"/>
          <p:cNvSpPr>
            <a:spLocks noChangeAspect="1"/>
          </p:cNvSpPr>
          <p:nvPr/>
        </p:nvSpPr>
        <p:spPr bwMode="auto">
          <a:xfrm>
            <a:off x="6703009" y="4983539"/>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sp>
        <p:nvSpPr>
          <p:cNvPr id="44" name="TextBox 14"/>
          <p:cNvSpPr txBox="1"/>
          <p:nvPr/>
        </p:nvSpPr>
        <p:spPr>
          <a:xfrm>
            <a:off x="6906929" y="5072041"/>
            <a:ext cx="649456" cy="646288"/>
          </a:xfrm>
          <a:prstGeom prst="rect">
            <a:avLst/>
          </a:prstGeom>
          <a:noFill/>
        </p:spPr>
        <p:txBody>
          <a:bodyPr wrap="non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a:solidFill>
                  <a:srgbClr val="FFFFFF"/>
                </a:solidFill>
                <a:latin typeface="Amelia BT" pitchFamily="82" charset="0"/>
              </a:rPr>
              <a:t>经营</a:t>
            </a:r>
            <a:endParaRPr lang="en-US" altLang="zh-CN" b="1" dirty="0">
              <a:solidFill>
                <a:srgbClr val="FFFFFF"/>
              </a:solidFill>
              <a:latin typeface="Amelia BT" pitchFamily="82" charset="0"/>
            </a:endParaRPr>
          </a:p>
          <a:p>
            <a:pPr algn="ctr" fontAlgn="base">
              <a:spcBef>
                <a:spcPct val="0"/>
              </a:spcBef>
              <a:spcAft>
                <a:spcPct val="0"/>
              </a:spcAft>
            </a:pPr>
            <a:r>
              <a:rPr lang="zh-CN" altLang="en-US" b="1" dirty="0">
                <a:solidFill>
                  <a:srgbClr val="FFFFFF"/>
                </a:solidFill>
                <a:latin typeface="Amelia BT" pitchFamily="82" charset="0"/>
              </a:rPr>
              <a:t>理念</a:t>
            </a:r>
          </a:p>
        </p:txBody>
      </p:sp>
      <p:sp>
        <p:nvSpPr>
          <p:cNvPr id="45" name="TextBox 15"/>
          <p:cNvSpPr txBox="1"/>
          <p:nvPr/>
        </p:nvSpPr>
        <p:spPr>
          <a:xfrm>
            <a:off x="7998470" y="4705018"/>
            <a:ext cx="3867190" cy="1200286"/>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以为经营钻石为理念、打造行业最具影响力的管理系统软件</a:t>
            </a:r>
          </a:p>
        </p:txBody>
      </p:sp>
      <p:cxnSp>
        <p:nvCxnSpPr>
          <p:cNvPr id="46" name="直接连接符 45"/>
          <p:cNvCxnSpPr/>
          <p:nvPr/>
        </p:nvCxnSpPr>
        <p:spPr bwMode="auto">
          <a:xfrm>
            <a:off x="7854529" y="2349417"/>
            <a:ext cx="0" cy="1004051"/>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7" name="直接连接符 46"/>
          <p:cNvCxnSpPr/>
          <p:nvPr/>
        </p:nvCxnSpPr>
        <p:spPr bwMode="auto">
          <a:xfrm>
            <a:off x="7854529" y="3610659"/>
            <a:ext cx="0" cy="1012052"/>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8" name="直接连接符 47"/>
          <p:cNvCxnSpPr/>
          <p:nvPr/>
        </p:nvCxnSpPr>
        <p:spPr bwMode="auto">
          <a:xfrm>
            <a:off x="7854529" y="4866774"/>
            <a:ext cx="0" cy="1052758"/>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49" name="图片 48"/>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artisticMarker size="25"/>
                    </a14:imgEffect>
                  </a14:imgLayer>
                </a14:imgProps>
              </a:ext>
              <a:ext uri="{28A0092B-C50C-407E-A947-70E740481C1C}">
                <a14:useLocalDpi xmlns:a14="http://schemas.microsoft.com/office/drawing/2010/main" xmlns=""/>
              </a:ext>
            </a:extLst>
          </a:blip>
          <a:srcRect/>
          <a:stretch>
            <a:fillRect/>
          </a:stretch>
        </p:blipFill>
        <p:spPr bwMode="auto">
          <a:xfrm>
            <a:off x="2624163" y="1161395"/>
            <a:ext cx="3622119" cy="4830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0621851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additive="base">
                                        <p:cTn id="7"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工作完成情况</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02</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Completion</a:t>
            </a:r>
            <a:endParaRPr lang="zh-CN" altLang="en-US" sz="3600" dirty="0">
              <a:solidFill>
                <a:srgbClr val="223861"/>
              </a:solidFill>
              <a:latin typeface="微软雅黑" pitchFamily="34" charset="-122"/>
              <a:ea typeface="微软雅黑" pitchFamily="34" charset="-122"/>
            </a:endParaRPr>
          </a:p>
        </p:txBody>
      </p:sp>
      <p:pic>
        <p:nvPicPr>
          <p:cNvPr id="20" name="图片 19"/>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 y="4501082"/>
            <a:ext cx="3765176" cy="2365884"/>
          </a:xfrm>
          <a:prstGeom prst="rect">
            <a:avLst/>
          </a:prstGeom>
        </p:spPr>
      </p:pic>
      <p:pic>
        <p:nvPicPr>
          <p:cNvPr id="22" name="图片 21"/>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624048" y="4501082"/>
            <a:ext cx="3567952" cy="2365884"/>
          </a:xfrm>
          <a:prstGeom prst="rect">
            <a:avLst/>
          </a:prstGeom>
        </p:spPr>
      </p:pic>
    </p:spTree>
    <p:extLst>
      <p:ext uri="{BB962C8B-B14F-4D97-AF65-F5344CB8AC3E}">
        <p14:creationId xmlns:p14="http://schemas.microsoft.com/office/powerpoint/2010/main" xmlns="" val="811476024"/>
      </p:ext>
    </p:extLst>
  </p:cSld>
  <p:clrMapOvr>
    <a:masterClrMapping/>
  </p:clrMapOvr>
  <mc:AlternateContent xmlns:mc="http://schemas.openxmlformats.org/markup-compatibility/2006">
    <mc:Choice xmlns:p14="http://schemas.microsoft.com/office/powerpoint/2010/main" xmlns=""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upRight)">
                                      <p:cBhvr>
                                        <p:cTn id="17" dur="1000"/>
                                        <p:tgtEl>
                                          <p:spTgt spid="7"/>
                                        </p:tgtEl>
                                      </p:cBhvr>
                                    </p:animEffect>
                                  </p:childTnLst>
                                </p:cTn>
                              </p:par>
                              <p:par>
                                <p:cTn id="18" presetID="53" presetClass="entr" presetSubtype="528" fill="hold" nodeType="withEffect">
                                  <p:stCondLst>
                                    <p:cond delay="400"/>
                                  </p:stCondLst>
                                  <p:childTnLst>
                                    <p:set>
                                      <p:cBhvr>
                                        <p:cTn id="19" dur="1" fill="hold">
                                          <p:stCondLst>
                                            <p:cond delay="0"/>
                                          </p:stCondLst>
                                        </p:cTn>
                                        <p:tgtEl>
                                          <p:spTgt spid="18"/>
                                        </p:tgtEl>
                                        <p:attrNameLst>
                                          <p:attrName>style.visibility</p:attrName>
                                        </p:attrNameLst>
                                      </p:cBhvr>
                                      <p:to>
                                        <p:strVal val="visible"/>
                                      </p:to>
                                    </p:set>
                                    <p:anim calcmode="lin" valueType="num">
                                      <p:cBhvr>
                                        <p:cTn id="20" dur="1000" fill="hold"/>
                                        <p:tgtEl>
                                          <p:spTgt spid="18"/>
                                        </p:tgtEl>
                                        <p:attrNameLst>
                                          <p:attrName>ppt_w</p:attrName>
                                        </p:attrNameLst>
                                      </p:cBhvr>
                                      <p:tavLst>
                                        <p:tav tm="0">
                                          <p:val>
                                            <p:fltVal val="0"/>
                                          </p:val>
                                        </p:tav>
                                        <p:tav tm="100000">
                                          <p:val>
                                            <p:strVal val="#ppt_w"/>
                                          </p:val>
                                        </p:tav>
                                      </p:tavLst>
                                    </p:anim>
                                    <p:anim calcmode="lin" valueType="num">
                                      <p:cBhvr>
                                        <p:cTn id="21" dur="1000" fill="hold"/>
                                        <p:tgtEl>
                                          <p:spTgt spid="18"/>
                                        </p:tgtEl>
                                        <p:attrNameLst>
                                          <p:attrName>ppt_h</p:attrName>
                                        </p:attrNameLst>
                                      </p:cBhvr>
                                      <p:tavLst>
                                        <p:tav tm="0">
                                          <p:val>
                                            <p:fltVal val="0"/>
                                          </p:val>
                                        </p:tav>
                                        <p:tav tm="100000">
                                          <p:val>
                                            <p:strVal val="#ppt_h"/>
                                          </p:val>
                                        </p:tav>
                                      </p:tavLst>
                                    </p:anim>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fltVal val="0.5"/>
                                          </p:val>
                                        </p:tav>
                                        <p:tav tm="100000">
                                          <p:val>
                                            <p:strVal val="#ppt_x"/>
                                          </p:val>
                                        </p:tav>
                                      </p:tavLst>
                                    </p:anim>
                                    <p:anim calcmode="lin" valueType="num">
                                      <p:cBhvr>
                                        <p:cTn id="24" dur="1000" fill="hold"/>
                                        <p:tgtEl>
                                          <p:spTgt spid="18"/>
                                        </p:tgtEl>
                                        <p:attrNameLst>
                                          <p:attrName>ppt_y</p:attrName>
                                        </p:attrNameLst>
                                      </p:cBhvr>
                                      <p:tavLst>
                                        <p:tav tm="0">
                                          <p:val>
                                            <p:fltVal val="0.5"/>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1400"/>
                            </p:stCondLst>
                            <p:childTnLst>
                              <p:par>
                                <p:cTn id="29" presetID="12" presetClass="entr" presetSubtype="2"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800"/>
                                        <p:tgtEl>
                                          <p:spTgt spid="16"/>
                                        </p:tgtEl>
                                        <p:attrNameLst>
                                          <p:attrName>ppt_x</p:attrName>
                                        </p:attrNameLst>
                                      </p:cBhvr>
                                      <p:tavLst>
                                        <p:tav tm="0">
                                          <p:val>
                                            <p:strVal val="#ppt_x+#ppt_w*1.125000"/>
                                          </p:val>
                                        </p:tav>
                                        <p:tav tm="100000">
                                          <p:val>
                                            <p:strVal val="#ppt_x"/>
                                          </p:val>
                                        </p:tav>
                                      </p:tavLst>
                                    </p:anim>
                                    <p:animEffect transition="in" filter="wipe(left)">
                                      <p:cBhvr>
                                        <p:cTn id="32" dur="800"/>
                                        <p:tgtEl>
                                          <p:spTgt spid="16"/>
                                        </p:tgtEl>
                                      </p:cBhvr>
                                    </p:animEffect>
                                  </p:childTnLst>
                                </p:cTn>
                              </p:par>
                              <p:par>
                                <p:cTn id="33" presetID="53" presetClass="entr" presetSubtype="16" fill="hold" grpId="1"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800" fill="hold"/>
                                        <p:tgtEl>
                                          <p:spTgt spid="16"/>
                                        </p:tgtEl>
                                        <p:attrNameLst>
                                          <p:attrName>ppt_w</p:attrName>
                                        </p:attrNameLst>
                                      </p:cBhvr>
                                      <p:tavLst>
                                        <p:tav tm="0">
                                          <p:val>
                                            <p:fltVal val="0"/>
                                          </p:val>
                                        </p:tav>
                                        <p:tav tm="100000">
                                          <p:val>
                                            <p:strVal val="#ppt_w"/>
                                          </p:val>
                                        </p:tav>
                                      </p:tavLst>
                                    </p:anim>
                                    <p:anim calcmode="lin" valueType="num">
                                      <p:cBhvr>
                                        <p:cTn id="36" dur="800" fill="hold"/>
                                        <p:tgtEl>
                                          <p:spTgt spid="16"/>
                                        </p:tgtEl>
                                        <p:attrNameLst>
                                          <p:attrName>ppt_h</p:attrName>
                                        </p:attrNameLst>
                                      </p:cBhvr>
                                      <p:tavLst>
                                        <p:tav tm="0">
                                          <p:val>
                                            <p:fltVal val="0"/>
                                          </p:val>
                                        </p:tav>
                                        <p:tav tm="100000">
                                          <p:val>
                                            <p:strVal val="#ppt_h"/>
                                          </p:val>
                                        </p:tav>
                                      </p:tavLst>
                                    </p:anim>
                                    <p:animEffect transition="in" filter="fade">
                                      <p:cBhvr>
                                        <p:cTn id="37" dur="800"/>
                                        <p:tgtEl>
                                          <p:spTgt spid="16"/>
                                        </p:tgtEl>
                                      </p:cBhvr>
                                    </p:animEffect>
                                  </p:childTnLst>
                                </p:cTn>
                              </p:par>
                              <p:par>
                                <p:cTn id="38" presetID="2" presetClass="entr" presetSubtype="8" fill="hold" grpId="0"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0-#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团队建设情况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1877235" y="1734553"/>
            <a:ext cx="3630957" cy="3388894"/>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223861"/>
          </a:solidFill>
          <a:ln>
            <a:noFill/>
          </a:ln>
        </p:spPr>
        <p:txBody>
          <a:bodyPr anchor="ctr" anchorCtr="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panose="02010600030101010101" pitchFamily="2" charset="-122"/>
            </a:endParaRPr>
          </a:p>
        </p:txBody>
      </p:sp>
      <p:sp>
        <p:nvSpPr>
          <p:cNvPr id="36" name="Freeform 8"/>
          <p:cNvSpPr/>
          <p:nvPr/>
        </p:nvSpPr>
        <p:spPr bwMode="auto">
          <a:xfrm>
            <a:off x="6179857" y="1591882"/>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01</a:t>
            </a:r>
            <a:endParaRPr lang="zh-CN" altLang="en-US" dirty="0">
              <a:solidFill>
                <a:srgbClr val="FEFFFF"/>
              </a:solidFill>
              <a:latin typeface="+mj-ea"/>
              <a:ea typeface="+mj-ea"/>
            </a:endParaRPr>
          </a:p>
        </p:txBody>
      </p:sp>
      <p:sp>
        <p:nvSpPr>
          <p:cNvPr id="37" name="矩形 36"/>
          <p:cNvSpPr/>
          <p:nvPr/>
        </p:nvSpPr>
        <p:spPr>
          <a:xfrm>
            <a:off x="7147216" y="1421744"/>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
        <p:nvSpPr>
          <p:cNvPr id="38" name="Freeform 8"/>
          <p:cNvSpPr/>
          <p:nvPr/>
        </p:nvSpPr>
        <p:spPr bwMode="auto">
          <a:xfrm>
            <a:off x="6179857" y="3012719"/>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02</a:t>
            </a:r>
            <a:endParaRPr lang="zh-CN" altLang="en-US" dirty="0">
              <a:solidFill>
                <a:srgbClr val="FEFFFF"/>
              </a:solidFill>
              <a:latin typeface="+mj-ea"/>
              <a:ea typeface="+mj-ea"/>
            </a:endParaRPr>
          </a:p>
        </p:txBody>
      </p:sp>
      <p:sp>
        <p:nvSpPr>
          <p:cNvPr id="39" name="矩形 38"/>
          <p:cNvSpPr/>
          <p:nvPr/>
        </p:nvSpPr>
        <p:spPr>
          <a:xfrm>
            <a:off x="7147216" y="2842581"/>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
        <p:nvSpPr>
          <p:cNvPr id="40" name="Freeform 8"/>
          <p:cNvSpPr/>
          <p:nvPr/>
        </p:nvSpPr>
        <p:spPr bwMode="auto">
          <a:xfrm>
            <a:off x="6179857" y="4433556"/>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03</a:t>
            </a:r>
            <a:endParaRPr lang="zh-CN" altLang="en-US" dirty="0">
              <a:solidFill>
                <a:srgbClr val="FEFFFF"/>
              </a:solidFill>
              <a:latin typeface="+mj-ea"/>
              <a:ea typeface="+mj-ea"/>
            </a:endParaRPr>
          </a:p>
        </p:txBody>
      </p:sp>
      <p:sp>
        <p:nvSpPr>
          <p:cNvPr id="41" name="矩形 40"/>
          <p:cNvSpPr/>
          <p:nvPr/>
        </p:nvSpPr>
        <p:spPr>
          <a:xfrm>
            <a:off x="7147216" y="4263418"/>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Tree>
    <p:extLst>
      <p:ext uri="{BB962C8B-B14F-4D97-AF65-F5344CB8AC3E}">
        <p14:creationId xmlns:p14="http://schemas.microsoft.com/office/powerpoint/2010/main" xmlns="" val="97534135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3">
                                            <p:txEl>
                                              <p:pRg st="0" end="0"/>
                                            </p:txEl>
                                          </p:spTgt>
                                        </p:tgtEl>
                                        <p:attrNameLst>
                                          <p:attrName>style.visibility</p:attrName>
                                        </p:attrNameLst>
                                      </p:cBhvr>
                                      <p:to>
                                        <p:strVal val="visible"/>
                                      </p:to>
                                    </p:set>
                                    <p:anim calcmode="lin" valueType="num">
                                      <p:cBhvr additive="base">
                                        <p:cTn id="7" dur="5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8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121659" y="319107"/>
            <a:ext cx="2492990" cy="553998"/>
          </a:xfrm>
          <a:prstGeom prst="rect">
            <a:avLst/>
          </a:prstGeom>
          <a:noFill/>
        </p:spPr>
        <p:txBody>
          <a:bodyPr wrap="none" rtlCol="0">
            <a:spAutoFit/>
          </a:bodyPr>
          <a:lstStyle/>
          <a:p>
            <a:r>
              <a:rPr lang="zh-CN" altLang="en-US" sz="3000" dirty="0">
                <a:solidFill>
                  <a:srgbClr val="223861"/>
                </a:solidFill>
                <a:latin typeface="微软雅黑" panose="020B0503020204020204" pitchFamily="34" charset="-122"/>
                <a:ea typeface="微软雅黑" panose="020B0503020204020204" pitchFamily="34" charset="-122"/>
              </a:rPr>
              <a:t>工作完成概述</a:t>
            </a:r>
            <a:endParaRPr lang="zh-CN" altLang="en-US" sz="3000" b="0" dirty="0">
              <a:solidFill>
                <a:srgbClr val="223861"/>
              </a:solidFill>
              <a:latin typeface="微软雅黑" panose="020B0503020204020204" pitchFamily="34" charset="-122"/>
              <a:ea typeface="微软雅黑" panose="020B0503020204020204" pitchFamily="34" charset="-122"/>
            </a:endParaRPr>
          </a:p>
        </p:txBody>
      </p:sp>
      <p:sp>
        <p:nvSpPr>
          <p:cNvPr id="33" name="Freeform 24"/>
          <p:cNvSpPr/>
          <p:nvPr/>
        </p:nvSpPr>
        <p:spPr bwMode="auto">
          <a:xfrm>
            <a:off x="7098602" y="1745769"/>
            <a:ext cx="1748969" cy="3586047"/>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xmlns="">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4" name="Freeform 25"/>
          <p:cNvSpPr/>
          <p:nvPr/>
        </p:nvSpPr>
        <p:spPr bwMode="auto">
          <a:xfrm>
            <a:off x="7494590" y="2971081"/>
            <a:ext cx="1352982" cy="2360735"/>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xmlns="">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5" name="Freeform 26"/>
          <p:cNvSpPr/>
          <p:nvPr/>
        </p:nvSpPr>
        <p:spPr bwMode="auto">
          <a:xfrm>
            <a:off x="7929155" y="4196392"/>
            <a:ext cx="918415" cy="1135424"/>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xmlns="">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6" name="Freeform 30"/>
          <p:cNvSpPr/>
          <p:nvPr/>
        </p:nvSpPr>
        <p:spPr bwMode="auto">
          <a:xfrm>
            <a:off x="4906140" y="1745769"/>
            <a:ext cx="1693837" cy="3586047"/>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xmlns="">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7" name="Freeform 31"/>
          <p:cNvSpPr/>
          <p:nvPr/>
        </p:nvSpPr>
        <p:spPr bwMode="auto">
          <a:xfrm>
            <a:off x="4906141" y="2971081"/>
            <a:ext cx="1179315" cy="2360735"/>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xmlns="">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8" name="Freeform 32"/>
          <p:cNvSpPr/>
          <p:nvPr/>
        </p:nvSpPr>
        <p:spPr bwMode="auto">
          <a:xfrm>
            <a:off x="4906141" y="4196392"/>
            <a:ext cx="650342" cy="1135424"/>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xmlns="">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grpSp>
        <p:nvGrpSpPr>
          <p:cNvPr id="39" name="组合 38"/>
          <p:cNvGrpSpPr/>
          <p:nvPr/>
        </p:nvGrpSpPr>
        <p:grpSpPr>
          <a:xfrm>
            <a:off x="4120806" y="1355468"/>
            <a:ext cx="785334" cy="775873"/>
            <a:chOff x="2992775" y="1916052"/>
            <a:chExt cx="785334" cy="775873"/>
          </a:xfrm>
        </p:grpSpPr>
        <p:sp>
          <p:nvSpPr>
            <p:cNvPr id="88" name="Freeform 27"/>
            <p:cNvSpPr/>
            <p:nvPr/>
          </p:nvSpPr>
          <p:spPr bwMode="auto">
            <a:xfrm>
              <a:off x="2992775" y="1916052"/>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89" name="Freeform 33"/>
            <p:cNvSpPr>
              <a:spLocks noEditPoints="1"/>
            </p:cNvSpPr>
            <p:nvPr/>
          </p:nvSpPr>
          <p:spPr bwMode="auto">
            <a:xfrm>
              <a:off x="3196205" y="2128944"/>
              <a:ext cx="378475" cy="350089"/>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0" name="组合 39"/>
          <p:cNvGrpSpPr/>
          <p:nvPr/>
        </p:nvGrpSpPr>
        <p:grpSpPr>
          <a:xfrm>
            <a:off x="8847571" y="2583145"/>
            <a:ext cx="785334" cy="773508"/>
            <a:chOff x="8400230" y="3143729"/>
            <a:chExt cx="785334" cy="773508"/>
          </a:xfrm>
        </p:grpSpPr>
        <p:sp>
          <p:nvSpPr>
            <p:cNvPr id="86" name="Freeform 22"/>
            <p:cNvSpPr/>
            <p:nvPr/>
          </p:nvSpPr>
          <p:spPr bwMode="auto">
            <a:xfrm>
              <a:off x="8400230" y="3143729"/>
              <a:ext cx="785334" cy="773508"/>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87" name="Freeform 34"/>
            <p:cNvSpPr>
              <a:spLocks noEditPoints="1"/>
            </p:cNvSpPr>
            <p:nvPr/>
          </p:nvSpPr>
          <p:spPr bwMode="auto">
            <a:xfrm>
              <a:off x="8665162" y="3349524"/>
              <a:ext cx="257835" cy="364282"/>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1" name="组合 40"/>
          <p:cNvGrpSpPr/>
          <p:nvPr/>
        </p:nvGrpSpPr>
        <p:grpSpPr>
          <a:xfrm>
            <a:off x="8847571" y="1355468"/>
            <a:ext cx="785334" cy="775873"/>
            <a:chOff x="8400230" y="1916052"/>
            <a:chExt cx="785334" cy="775873"/>
          </a:xfrm>
        </p:grpSpPr>
        <p:sp>
          <p:nvSpPr>
            <p:cNvPr id="61" name="Freeform 21"/>
            <p:cNvSpPr/>
            <p:nvPr/>
          </p:nvSpPr>
          <p:spPr bwMode="auto">
            <a:xfrm>
              <a:off x="8400230" y="1916052"/>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62" name="Freeform 35"/>
            <p:cNvSpPr>
              <a:spLocks noEditPoints="1"/>
            </p:cNvSpPr>
            <p:nvPr/>
          </p:nvSpPr>
          <p:spPr bwMode="auto">
            <a:xfrm>
              <a:off x="8624950" y="2093461"/>
              <a:ext cx="328800" cy="418689"/>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2" name="组合 41"/>
          <p:cNvGrpSpPr/>
          <p:nvPr/>
        </p:nvGrpSpPr>
        <p:grpSpPr>
          <a:xfrm>
            <a:off x="8847571" y="3808455"/>
            <a:ext cx="785334" cy="775873"/>
            <a:chOff x="8400230" y="4369039"/>
            <a:chExt cx="785334" cy="775873"/>
          </a:xfrm>
        </p:grpSpPr>
        <p:sp>
          <p:nvSpPr>
            <p:cNvPr id="59" name="Freeform 23"/>
            <p:cNvSpPr/>
            <p:nvPr/>
          </p:nvSpPr>
          <p:spPr bwMode="auto">
            <a:xfrm>
              <a:off x="8400230" y="4369039"/>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60" name="Freeform 36"/>
            <p:cNvSpPr>
              <a:spLocks noEditPoints="1"/>
            </p:cNvSpPr>
            <p:nvPr/>
          </p:nvSpPr>
          <p:spPr bwMode="auto">
            <a:xfrm>
              <a:off x="8653334" y="4570105"/>
              <a:ext cx="279125" cy="376108"/>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3" name="组合 42"/>
          <p:cNvGrpSpPr/>
          <p:nvPr/>
        </p:nvGrpSpPr>
        <p:grpSpPr>
          <a:xfrm>
            <a:off x="4120806" y="2583145"/>
            <a:ext cx="785334" cy="773508"/>
            <a:chOff x="2992775" y="3143729"/>
            <a:chExt cx="785334" cy="773508"/>
          </a:xfrm>
        </p:grpSpPr>
        <p:sp>
          <p:nvSpPr>
            <p:cNvPr id="57" name="Freeform 28"/>
            <p:cNvSpPr/>
            <p:nvPr/>
          </p:nvSpPr>
          <p:spPr bwMode="auto">
            <a:xfrm>
              <a:off x="2992775" y="3143729"/>
              <a:ext cx="785334" cy="773508"/>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58" name="Freeform 37"/>
            <p:cNvSpPr>
              <a:spLocks noEditPoints="1"/>
            </p:cNvSpPr>
            <p:nvPr/>
          </p:nvSpPr>
          <p:spPr bwMode="auto">
            <a:xfrm>
              <a:off x="3222226" y="3342427"/>
              <a:ext cx="328800" cy="378475"/>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4" name="组合 43"/>
          <p:cNvGrpSpPr/>
          <p:nvPr/>
        </p:nvGrpSpPr>
        <p:grpSpPr>
          <a:xfrm>
            <a:off x="4120806" y="3808455"/>
            <a:ext cx="785334" cy="775873"/>
            <a:chOff x="2992775" y="4369039"/>
            <a:chExt cx="785334" cy="775873"/>
          </a:xfrm>
        </p:grpSpPr>
        <p:sp>
          <p:nvSpPr>
            <p:cNvPr id="55" name="Freeform 29"/>
            <p:cNvSpPr/>
            <p:nvPr/>
          </p:nvSpPr>
          <p:spPr bwMode="auto">
            <a:xfrm>
              <a:off x="2992775" y="4369039"/>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56" name="Freeform 38"/>
            <p:cNvSpPr>
              <a:spLocks noEditPoints="1"/>
            </p:cNvSpPr>
            <p:nvPr/>
          </p:nvSpPr>
          <p:spPr bwMode="auto">
            <a:xfrm>
              <a:off x="3231687" y="4572469"/>
              <a:ext cx="309877" cy="369013"/>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sp>
        <p:nvSpPr>
          <p:cNvPr id="45" name="文本框 4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955391" y="1362972"/>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6" name="文本框 4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864435" y="2600519"/>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7" name="文本框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743735" y="3850381"/>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8" name="文本框 4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1362972"/>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3" name="文本框 4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2588497"/>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4" name="文本框 4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3830828"/>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90" name="Group 39"/>
          <p:cNvGrpSpPr/>
          <p:nvPr/>
        </p:nvGrpSpPr>
        <p:grpSpPr bwMode="auto">
          <a:xfrm>
            <a:off x="5000505" y="4547558"/>
            <a:ext cx="3973982" cy="2677701"/>
            <a:chOff x="0" y="0"/>
            <a:chExt cx="2724" cy="1835"/>
          </a:xfrm>
        </p:grpSpPr>
        <p:sp>
          <p:nvSpPr>
            <p:cNvPr id="91" name="Oval 40"/>
            <p:cNvSpPr>
              <a:spLocks noChangeArrowheads="1"/>
            </p:cNvSpPr>
            <p:nvPr/>
          </p:nvSpPr>
          <p:spPr bwMode="auto">
            <a:xfrm flipV="1">
              <a:off x="0" y="1755"/>
              <a:ext cx="2724" cy="80"/>
            </a:xfrm>
            <a:prstGeom prst="ellipse">
              <a:avLst/>
            </a:prstGeom>
            <a:gradFill rotWithShape="1">
              <a:gsLst>
                <a:gs pos="0">
                  <a:sysClr val="windowText" lastClr="000000">
                    <a:alpha val="20000"/>
                  </a:sysClr>
                </a:gs>
                <a:gs pos="100000">
                  <a:sysClr val="windowText" lastClr="000000">
                    <a:gamma/>
                    <a:shade val="46275"/>
                    <a:invGamma/>
                    <a:alpha val="0"/>
                  </a:sysClr>
                </a:gs>
              </a:gsLst>
              <a:path path="shape">
                <a:fillToRect l="50000" t="50000" r="50000" b="50000"/>
              </a:path>
            </a:gradFill>
            <a:ln w="9525">
              <a:noFill/>
              <a:rou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grpSp>
          <p:nvGrpSpPr>
            <p:cNvPr id="92" name="Group 41"/>
            <p:cNvGrpSpPr/>
            <p:nvPr/>
          </p:nvGrpSpPr>
          <p:grpSpPr bwMode="auto">
            <a:xfrm>
              <a:off x="240" y="0"/>
              <a:ext cx="2246" cy="1810"/>
              <a:chOff x="0" y="0"/>
              <a:chExt cx="2556" cy="1958"/>
            </a:xfrm>
          </p:grpSpPr>
          <p:pic>
            <p:nvPicPr>
              <p:cNvPr id="93" name="Picture 42" descr="apple icons"/>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0" y="0"/>
                <a:ext cx="2556" cy="1958"/>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sp>
            <p:nvSpPr>
              <p:cNvPr id="94" name="Rectangle 43" descr="sy_77578179991"/>
              <p:cNvSpPr>
                <a:spLocks noChangeArrowheads="1"/>
              </p:cNvSpPr>
              <p:nvPr/>
            </p:nvSpPr>
            <p:spPr bwMode="auto">
              <a:xfrm>
                <a:off x="99" y="100"/>
                <a:ext cx="2358" cy="1336"/>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9525">
                <a:noFill/>
                <a:miter lim="800000"/>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zh-CN" sz="2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rPr>
                  <a:t> </a:t>
                </a:r>
              </a:p>
            </p:txBody>
          </p:sp>
        </p:grpSp>
      </p:grpSp>
    </p:spTree>
    <p:extLst>
      <p:ext uri="{BB962C8B-B14F-4D97-AF65-F5344CB8AC3E}">
        <p14:creationId xmlns:p14="http://schemas.microsoft.com/office/powerpoint/2010/main" xmlns="" val="335235499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additive="base">
                                        <p:cTn id="7"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矩形 9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完成主要工作</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50" name="任意多边形: 形状 14"/>
          <p:cNvSpPr/>
          <p:nvPr/>
        </p:nvSpPr>
        <p:spPr>
          <a:xfrm>
            <a:off x="2543236"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一季度</a:t>
            </a:r>
          </a:p>
        </p:txBody>
      </p:sp>
      <p:sp>
        <p:nvSpPr>
          <p:cNvPr id="51" name="자유형 62"/>
          <p:cNvSpPr/>
          <p:nvPr/>
        </p:nvSpPr>
        <p:spPr bwMode="auto">
          <a:xfrm>
            <a:off x="1870480"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52" name="文本框 16"/>
          <p:cNvSpPr txBox="1"/>
          <p:nvPr/>
        </p:nvSpPr>
        <p:spPr>
          <a:xfrm>
            <a:off x="2778829"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80</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63" name="矩形 62"/>
          <p:cNvSpPr/>
          <p:nvPr/>
        </p:nvSpPr>
        <p:spPr>
          <a:xfrm>
            <a:off x="1908790"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64" name="任意多边形: 形状 18"/>
          <p:cNvSpPr/>
          <p:nvPr/>
        </p:nvSpPr>
        <p:spPr>
          <a:xfrm>
            <a:off x="5050048"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二季度</a:t>
            </a:r>
          </a:p>
        </p:txBody>
      </p:sp>
      <p:sp>
        <p:nvSpPr>
          <p:cNvPr id="65" name="자유형 62"/>
          <p:cNvSpPr/>
          <p:nvPr/>
        </p:nvSpPr>
        <p:spPr bwMode="auto">
          <a:xfrm>
            <a:off x="4377292"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66" name="文本框 24"/>
          <p:cNvSpPr txBox="1"/>
          <p:nvPr/>
        </p:nvSpPr>
        <p:spPr>
          <a:xfrm>
            <a:off x="5285641"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26</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67" name="矩形 66"/>
          <p:cNvSpPr/>
          <p:nvPr/>
        </p:nvSpPr>
        <p:spPr>
          <a:xfrm>
            <a:off x="4415602"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68" name="任意多边形: 形状 26"/>
          <p:cNvSpPr/>
          <p:nvPr/>
        </p:nvSpPr>
        <p:spPr>
          <a:xfrm>
            <a:off x="7864660"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三季度</a:t>
            </a:r>
          </a:p>
        </p:txBody>
      </p:sp>
      <p:sp>
        <p:nvSpPr>
          <p:cNvPr id="69" name="자유형 62"/>
          <p:cNvSpPr/>
          <p:nvPr/>
        </p:nvSpPr>
        <p:spPr bwMode="auto">
          <a:xfrm>
            <a:off x="7191904"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70" name="文本框 28"/>
          <p:cNvSpPr txBox="1"/>
          <p:nvPr/>
        </p:nvSpPr>
        <p:spPr>
          <a:xfrm>
            <a:off x="8100253"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71</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71" name="矩形 70"/>
          <p:cNvSpPr/>
          <p:nvPr/>
        </p:nvSpPr>
        <p:spPr>
          <a:xfrm>
            <a:off x="7230214"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72" name="任意多边形: 形状 30"/>
          <p:cNvSpPr/>
          <p:nvPr/>
        </p:nvSpPr>
        <p:spPr>
          <a:xfrm>
            <a:off x="10380515"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四季度</a:t>
            </a:r>
          </a:p>
        </p:txBody>
      </p:sp>
      <p:sp>
        <p:nvSpPr>
          <p:cNvPr id="73" name="자유형 62"/>
          <p:cNvSpPr/>
          <p:nvPr/>
        </p:nvSpPr>
        <p:spPr bwMode="auto">
          <a:xfrm>
            <a:off x="9707759"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74" name="文本框 32"/>
          <p:cNvSpPr txBox="1"/>
          <p:nvPr/>
        </p:nvSpPr>
        <p:spPr>
          <a:xfrm>
            <a:off x="10616108"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96</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75" name="矩形 74"/>
          <p:cNvSpPr/>
          <p:nvPr/>
        </p:nvSpPr>
        <p:spPr>
          <a:xfrm>
            <a:off x="9746069"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Tree>
    <p:extLst>
      <p:ext uri="{BB962C8B-B14F-4D97-AF65-F5344CB8AC3E}">
        <p14:creationId xmlns:p14="http://schemas.microsoft.com/office/powerpoint/2010/main" xmlns="" val="390952237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9">
                                            <p:txEl>
                                              <p:pRg st="0" end="0"/>
                                            </p:txEl>
                                          </p:spTgt>
                                        </p:tgtEl>
                                        <p:attrNameLst>
                                          <p:attrName>style.visibility</p:attrName>
                                        </p:attrNameLst>
                                      </p:cBhvr>
                                      <p:to>
                                        <p:strVal val="visible"/>
                                      </p:to>
                                    </p:set>
                                    <p:anim calcmode="lin" valueType="num">
                                      <p:cBhvr additive="base">
                                        <p:cTn id="7"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8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4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接连接符 48"/>
          <p:cNvCxnSpPr/>
          <p:nvPr/>
        </p:nvCxnSpPr>
        <p:spPr>
          <a:xfrm>
            <a:off x="6736165" y="1765968"/>
            <a:ext cx="0" cy="41859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288191" y="3220687"/>
            <a:ext cx="895948" cy="8959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ea typeface="微软雅黑" panose="020B0503020204020204" pitchFamily="34" charset="-122"/>
              </a:rPr>
              <a:t>VS</a:t>
            </a:r>
            <a:endParaRPr lang="zh-CN" altLang="en-US" sz="2400" b="1" dirty="0">
              <a:solidFill>
                <a:schemeClr val="bg1"/>
              </a:solidFill>
              <a:ea typeface="微软雅黑" panose="020B0503020204020204" pitchFamily="34" charset="-122"/>
            </a:endParaRPr>
          </a:p>
        </p:txBody>
      </p:sp>
      <p:sp>
        <p:nvSpPr>
          <p:cNvPr id="51" name="TextBox 12"/>
          <p:cNvSpPr txBox="1"/>
          <p:nvPr/>
        </p:nvSpPr>
        <p:spPr>
          <a:xfrm>
            <a:off x="2766739" y="2547880"/>
            <a:ext cx="3424847" cy="1200329"/>
          </a:xfrm>
          <a:prstGeom prst="rect">
            <a:avLst/>
          </a:prstGeom>
          <a:noFill/>
        </p:spPr>
        <p:txBody>
          <a:bodyPr wrap="square" rtlCol="0">
            <a:spAutoFit/>
          </a:bodyPr>
          <a:lstStyle/>
          <a:p>
            <a:pPr defTabSz="684213">
              <a:lnSpc>
                <a:spcPct val="150000"/>
              </a:lnSpc>
            </a:pPr>
            <a:r>
              <a:rPr lang="zh-CN" altLang="en-US" sz="12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a:t>
            </a:r>
            <a:endParaRPr lang="zh-CN" altLang="en-US" sz="1100" dirty="0">
              <a:latin typeface="Arial" pitchFamily="34" charset="0"/>
              <a:ea typeface="微软雅黑" pitchFamily="34" charset="-122"/>
              <a:sym typeface="Arial" pitchFamily="34" charset="0"/>
            </a:endParaRPr>
          </a:p>
        </p:txBody>
      </p:sp>
      <p:sp>
        <p:nvSpPr>
          <p:cNvPr id="52" name="TextBox 13"/>
          <p:cNvSpPr txBox="1"/>
          <p:nvPr/>
        </p:nvSpPr>
        <p:spPr>
          <a:xfrm>
            <a:off x="3362815" y="2020044"/>
            <a:ext cx="2587663" cy="577530"/>
          </a:xfrm>
          <a:prstGeom prst="rect">
            <a:avLst/>
          </a:prstGeom>
          <a:noFill/>
        </p:spPr>
        <p:txBody>
          <a:bodyPr wrap="square" rtlCol="0">
            <a:spAutoFit/>
          </a:bodyPr>
          <a:lstStyle/>
          <a:p>
            <a:pPr algn="r">
              <a:lnSpc>
                <a:spcPct val="150000"/>
              </a:lnSpc>
              <a:spcBef>
                <a:spcPct val="0"/>
              </a:spcBef>
            </a:pPr>
            <a:r>
              <a:rPr lang="zh-CN" altLang="en-US" sz="2400" dirty="0">
                <a:solidFill>
                  <a:sysClr val="windowText" lastClr="000000"/>
                </a:solidFill>
                <a:ea typeface="微软雅黑" panose="020B0503020204020204" pitchFamily="34" charset="-122"/>
              </a:rPr>
              <a:t>对比数据一</a:t>
            </a:r>
          </a:p>
        </p:txBody>
      </p:sp>
      <p:sp>
        <p:nvSpPr>
          <p:cNvPr id="63" name="TextBox 14"/>
          <p:cNvSpPr txBox="1"/>
          <p:nvPr/>
        </p:nvSpPr>
        <p:spPr>
          <a:xfrm>
            <a:off x="7286930" y="2036778"/>
            <a:ext cx="2587663" cy="577530"/>
          </a:xfrm>
          <a:prstGeom prst="rect">
            <a:avLst/>
          </a:prstGeom>
          <a:noFill/>
        </p:spPr>
        <p:txBody>
          <a:bodyPr wrap="square" rtlCol="0">
            <a:spAutoFit/>
          </a:bodyPr>
          <a:lstStyle>
            <a:defPPr>
              <a:defRPr lang="zh-CN"/>
            </a:defPPr>
            <a:lvl1pPr algn="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l">
              <a:lnSpc>
                <a:spcPct val="150000"/>
              </a:lnSpc>
            </a:pPr>
            <a:r>
              <a:rPr lang="zh-CN" altLang="en-US" b="0" dirty="0">
                <a:solidFill>
                  <a:sysClr val="windowText" lastClr="000000"/>
                </a:solidFill>
                <a:latin typeface="+mn-lt"/>
              </a:rPr>
              <a:t>对比数据二</a:t>
            </a:r>
          </a:p>
        </p:txBody>
      </p:sp>
      <p:sp>
        <p:nvSpPr>
          <p:cNvPr id="64" name="TextBox 15"/>
          <p:cNvSpPr txBox="1"/>
          <p:nvPr/>
        </p:nvSpPr>
        <p:spPr>
          <a:xfrm>
            <a:off x="7309401" y="2575720"/>
            <a:ext cx="3478485" cy="1200329"/>
          </a:xfrm>
          <a:prstGeom prst="rect">
            <a:avLst/>
          </a:prstGeom>
          <a:noFill/>
        </p:spPr>
        <p:txBody>
          <a:bodyPr wrap="square" rtlCol="0">
            <a:spAutoFit/>
          </a:bodyPr>
          <a:lstStyle/>
          <a:p>
            <a:pPr defTabSz="684213">
              <a:lnSpc>
                <a:spcPct val="150000"/>
              </a:lnSpc>
            </a:pPr>
            <a:r>
              <a:rPr lang="zh-CN" altLang="en-US" sz="12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a:t>
            </a:r>
            <a:endParaRPr lang="zh-CN" altLang="en-US" sz="1100" dirty="0">
              <a:latin typeface="Arial" pitchFamily="34" charset="0"/>
              <a:ea typeface="微软雅黑" pitchFamily="34" charset="-122"/>
              <a:sym typeface="Arial" pitchFamily="34" charset="0"/>
            </a:endParaRPr>
          </a:p>
        </p:txBody>
      </p:sp>
      <p:sp>
        <p:nvSpPr>
          <p:cNvPr id="65" name="矩形 64"/>
          <p:cNvSpPr/>
          <p:nvPr/>
        </p:nvSpPr>
        <p:spPr>
          <a:xfrm>
            <a:off x="3948896" y="4507571"/>
            <a:ext cx="2009400" cy="239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147278" y="4888110"/>
            <a:ext cx="2803200" cy="2398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3680033" y="5302406"/>
            <a:ext cx="2283232" cy="239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8" name="TextBox 19"/>
          <p:cNvSpPr txBox="1"/>
          <p:nvPr/>
        </p:nvSpPr>
        <p:spPr>
          <a:xfrm>
            <a:off x="4284884" y="4507571"/>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对比数据一：</a:t>
            </a:r>
            <a:r>
              <a:rPr lang="en-US" altLang="zh-CN" sz="1000" dirty="0">
                <a:solidFill>
                  <a:schemeClr val="bg1"/>
                </a:solidFill>
                <a:latin typeface="微软雅黑" panose="020B0503020204020204" pitchFamily="34" charset="-122"/>
                <a:ea typeface="微软雅黑" panose="020B0503020204020204" pitchFamily="34" charset="-122"/>
              </a:rPr>
              <a:t>600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69" name="TextBox 20"/>
          <p:cNvSpPr txBox="1"/>
          <p:nvPr/>
        </p:nvSpPr>
        <p:spPr>
          <a:xfrm>
            <a:off x="4285286" y="4888110"/>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对比数据二：</a:t>
            </a:r>
            <a:r>
              <a:rPr lang="en-US" altLang="zh-CN" sz="1000" dirty="0">
                <a:solidFill>
                  <a:schemeClr val="bg1"/>
                </a:solidFill>
                <a:latin typeface="微软雅黑" panose="020B0503020204020204" pitchFamily="34" charset="-122"/>
                <a:ea typeface="微软雅黑" panose="020B0503020204020204" pitchFamily="34" charset="-122"/>
              </a:rPr>
              <a:t>800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0" name="TextBox 21"/>
          <p:cNvSpPr txBox="1"/>
          <p:nvPr/>
        </p:nvSpPr>
        <p:spPr>
          <a:xfrm>
            <a:off x="4285286" y="5307940"/>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对比数据三：</a:t>
            </a:r>
            <a:r>
              <a:rPr lang="en-US" altLang="zh-CN" sz="1000" dirty="0">
                <a:solidFill>
                  <a:schemeClr val="bg1"/>
                </a:solidFill>
                <a:latin typeface="微软雅黑" panose="020B0503020204020204" pitchFamily="34" charset="-122"/>
                <a:ea typeface="微软雅黑" panose="020B0503020204020204" pitchFamily="34" charset="-122"/>
              </a:rPr>
              <a:t>760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1" name="矩形 70"/>
          <p:cNvSpPr/>
          <p:nvPr/>
        </p:nvSpPr>
        <p:spPr>
          <a:xfrm>
            <a:off x="3496571" y="5733034"/>
            <a:ext cx="2466081" cy="2398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72" name="TextBox 21"/>
          <p:cNvSpPr txBox="1"/>
          <p:nvPr/>
        </p:nvSpPr>
        <p:spPr>
          <a:xfrm>
            <a:off x="4285286" y="5738569"/>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对比数据四：</a:t>
            </a:r>
            <a:r>
              <a:rPr lang="en-US" altLang="zh-CN" sz="1000" dirty="0">
                <a:solidFill>
                  <a:schemeClr val="bg1"/>
                </a:solidFill>
                <a:latin typeface="微软雅黑" panose="020B0503020204020204" pitchFamily="34" charset="-122"/>
                <a:ea typeface="微软雅黑" panose="020B0503020204020204" pitchFamily="34" charset="-122"/>
              </a:rPr>
              <a:t>550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3" name="矩形 72"/>
          <p:cNvSpPr/>
          <p:nvPr/>
        </p:nvSpPr>
        <p:spPr>
          <a:xfrm>
            <a:off x="7439144" y="4539794"/>
            <a:ext cx="2009400" cy="239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4" name="矩形 73"/>
          <p:cNvSpPr/>
          <p:nvPr/>
        </p:nvSpPr>
        <p:spPr>
          <a:xfrm>
            <a:off x="7451931" y="4920333"/>
            <a:ext cx="2803200" cy="2398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5" name="矩形 74"/>
          <p:cNvSpPr/>
          <p:nvPr/>
        </p:nvSpPr>
        <p:spPr>
          <a:xfrm>
            <a:off x="7439145" y="5324363"/>
            <a:ext cx="2283232" cy="239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6" name="矩形 75"/>
          <p:cNvSpPr/>
          <p:nvPr/>
        </p:nvSpPr>
        <p:spPr>
          <a:xfrm>
            <a:off x="7451930" y="5715643"/>
            <a:ext cx="2603086" cy="2398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7" name="TextBox 19"/>
          <p:cNvSpPr txBox="1"/>
          <p:nvPr/>
        </p:nvSpPr>
        <p:spPr>
          <a:xfrm>
            <a:off x="7712448" y="4513729"/>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对比数据一：</a:t>
            </a:r>
            <a:r>
              <a:rPr lang="en-US" altLang="zh-CN" sz="1000" dirty="0">
                <a:solidFill>
                  <a:schemeClr val="bg1"/>
                </a:solidFill>
                <a:latin typeface="微软雅黑" panose="020B0503020204020204" pitchFamily="34" charset="-122"/>
                <a:ea typeface="微软雅黑" panose="020B0503020204020204" pitchFamily="34" charset="-122"/>
              </a:rPr>
              <a:t>600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8" name="TextBox 20"/>
          <p:cNvSpPr txBox="1"/>
          <p:nvPr/>
        </p:nvSpPr>
        <p:spPr>
          <a:xfrm>
            <a:off x="7712448" y="4914798"/>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对比数据二：</a:t>
            </a:r>
            <a:r>
              <a:rPr lang="en-US" altLang="zh-CN" sz="1000" dirty="0">
                <a:solidFill>
                  <a:schemeClr val="bg1"/>
                </a:solidFill>
                <a:latin typeface="微软雅黑" panose="020B0503020204020204" pitchFamily="34" charset="-122"/>
                <a:ea typeface="微软雅黑" panose="020B0503020204020204" pitchFamily="34" charset="-122"/>
              </a:rPr>
              <a:t>800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9" name="TextBox 21"/>
          <p:cNvSpPr txBox="1"/>
          <p:nvPr/>
        </p:nvSpPr>
        <p:spPr>
          <a:xfrm>
            <a:off x="7712448" y="5324363"/>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对比数据三：</a:t>
            </a:r>
            <a:r>
              <a:rPr lang="en-US" altLang="zh-CN" sz="1000" dirty="0">
                <a:solidFill>
                  <a:schemeClr val="bg1"/>
                </a:solidFill>
                <a:latin typeface="微软雅黑" panose="020B0503020204020204" pitchFamily="34" charset="-122"/>
                <a:ea typeface="微软雅黑" panose="020B0503020204020204" pitchFamily="34" charset="-122"/>
              </a:rPr>
              <a:t>760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80" name="TextBox 21"/>
          <p:cNvSpPr txBox="1"/>
          <p:nvPr/>
        </p:nvSpPr>
        <p:spPr>
          <a:xfrm>
            <a:off x="7712448" y="5713931"/>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对比数据四：</a:t>
            </a:r>
            <a:r>
              <a:rPr lang="en-US" altLang="zh-CN" sz="1000" dirty="0">
                <a:solidFill>
                  <a:schemeClr val="bg1"/>
                </a:solidFill>
                <a:latin typeface="微软雅黑" panose="020B0503020204020204" pitchFamily="34" charset="-122"/>
                <a:ea typeface="微软雅黑" panose="020B0503020204020204" pitchFamily="34" charset="-122"/>
              </a:rPr>
              <a:t>550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81" name="矩形 8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728381" y="319107"/>
            <a:ext cx="172354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数据对比</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14000174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6">
                                            <p:txEl>
                                              <p:pRg st="0" end="0"/>
                                            </p:txEl>
                                          </p:spTgt>
                                        </p:tgtEl>
                                        <p:attrNameLst>
                                          <p:attrName>style.visibility</p:attrName>
                                        </p:attrNameLst>
                                      </p:cBhvr>
                                      <p:to>
                                        <p:strVal val="visible"/>
                                      </p:to>
                                    </p:set>
                                    <p:anim calcmode="lin" valueType="num">
                                      <p:cBhvr additive="base">
                                        <p:cTn id="7" dur="5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2" presetClass="entr" presetSubtype="1"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up)">
                                      <p:cBhvr>
                                        <p:cTn id="12" dur="500"/>
                                        <p:tgtEl>
                                          <p:spTgt spid="49"/>
                                        </p:tgtEl>
                                      </p:cBhvr>
                                    </p:animEffect>
                                  </p:childTnLst>
                                </p:cTn>
                              </p:par>
                            </p:childTnLst>
                          </p:cTn>
                        </p:par>
                        <p:par>
                          <p:cTn id="13" fill="hold">
                            <p:stCondLst>
                              <p:cond delay="1150"/>
                            </p:stCondLst>
                            <p:childTnLst>
                              <p:par>
                                <p:cTn id="14" presetID="49" presetClass="entr" presetSubtype="0" decel="10000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 calcmode="lin" valueType="num">
                                      <p:cBhvr>
                                        <p:cTn id="18" dur="500" fill="hold"/>
                                        <p:tgtEl>
                                          <p:spTgt spid="50"/>
                                        </p:tgtEl>
                                        <p:attrNameLst>
                                          <p:attrName>style.rotation</p:attrName>
                                        </p:attrNameLst>
                                      </p:cBhvr>
                                      <p:tavLst>
                                        <p:tav tm="0">
                                          <p:val>
                                            <p:fltVal val="360"/>
                                          </p:val>
                                        </p:tav>
                                        <p:tav tm="100000">
                                          <p:val>
                                            <p:fltVal val="0"/>
                                          </p:val>
                                        </p:tav>
                                      </p:tavLst>
                                    </p:anim>
                                    <p:animEffect transition="in" filter="fade">
                                      <p:cBhvr>
                                        <p:cTn id="19" dur="500"/>
                                        <p:tgtEl>
                                          <p:spTgt spid="50"/>
                                        </p:tgtEl>
                                      </p:cBhvr>
                                    </p:animEffect>
                                  </p:childTnLst>
                                </p:cTn>
                              </p:par>
                            </p:childTnLst>
                          </p:cTn>
                        </p:par>
                        <p:par>
                          <p:cTn id="20" fill="hold">
                            <p:stCondLst>
                              <p:cond delay="1650"/>
                            </p:stCondLst>
                            <p:childTnLst>
                              <p:par>
                                <p:cTn id="21" presetID="22" presetClass="entr" presetSubtype="8"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right)">
                                      <p:cBhvr>
                                        <p:cTn id="26" dur="500"/>
                                        <p:tgtEl>
                                          <p:spTgt spid="52"/>
                                        </p:tgtEl>
                                      </p:cBhvr>
                                    </p:animEffect>
                                  </p:childTnLst>
                                </p:cTn>
                              </p:par>
                            </p:childTnLst>
                          </p:cTn>
                        </p:par>
                        <p:par>
                          <p:cTn id="27" fill="hold">
                            <p:stCondLst>
                              <p:cond delay="2150"/>
                            </p:stCondLst>
                            <p:childTnLst>
                              <p:par>
                                <p:cTn id="28" presetID="22" presetClass="entr" presetSubtype="1"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par>
                          <p:cTn id="34" fill="hold">
                            <p:stCondLst>
                              <p:cond delay="2650"/>
                            </p:stCondLst>
                            <p:childTnLst>
                              <p:par>
                                <p:cTn id="35" presetID="22" presetClass="entr" presetSubtype="2"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right)">
                                      <p:cBhvr>
                                        <p:cTn id="37" dur="500"/>
                                        <p:tgtEl>
                                          <p:spTgt spid="65"/>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right)">
                                      <p:cBhvr>
                                        <p:cTn id="40" dur="500"/>
                                        <p:tgtEl>
                                          <p:spTgt spid="66"/>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right)">
                                      <p:cBhvr>
                                        <p:cTn id="43" dur="500"/>
                                        <p:tgtEl>
                                          <p:spTgt spid="6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right)">
                                      <p:cBhvr>
                                        <p:cTn id="46" dur="500"/>
                                        <p:tgtEl>
                                          <p:spTgt spid="6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wipe(right)">
                                      <p:cBhvr>
                                        <p:cTn id="49" dur="500"/>
                                        <p:tgtEl>
                                          <p:spTgt spid="69"/>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wipe(right)">
                                      <p:cBhvr>
                                        <p:cTn id="52" dur="500"/>
                                        <p:tgtEl>
                                          <p:spTgt spid="70"/>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right)">
                                      <p:cBhvr>
                                        <p:cTn id="55" dur="500"/>
                                        <p:tgtEl>
                                          <p:spTgt spid="71"/>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right)">
                                      <p:cBhvr>
                                        <p:cTn id="58" dur="500"/>
                                        <p:tgtEl>
                                          <p:spTgt spid="7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wipe(left)">
                                      <p:cBhvr>
                                        <p:cTn id="61" dur="500"/>
                                        <p:tgtEl>
                                          <p:spTgt spid="7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left)">
                                      <p:cBhvr>
                                        <p:cTn id="64" dur="500"/>
                                        <p:tgtEl>
                                          <p:spTgt spid="7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wipe(left)">
                                      <p:cBhvr>
                                        <p:cTn id="67" dur="500"/>
                                        <p:tgtEl>
                                          <p:spTgt spid="7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wipe(left)">
                                      <p:cBhvr>
                                        <p:cTn id="70" dur="500"/>
                                        <p:tgtEl>
                                          <p:spTgt spid="7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left)">
                                      <p:cBhvr>
                                        <p:cTn id="73" dur="500"/>
                                        <p:tgtEl>
                                          <p:spTgt spid="77"/>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left)">
                                      <p:cBhvr>
                                        <p:cTn id="76" dur="500"/>
                                        <p:tgtEl>
                                          <p:spTgt spid="78"/>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wipe(left)">
                                      <p:cBhvr>
                                        <p:cTn id="79" dur="500"/>
                                        <p:tgtEl>
                                          <p:spTgt spid="7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80"/>
                                        </p:tgtEl>
                                        <p:attrNameLst>
                                          <p:attrName>style.visibility</p:attrName>
                                        </p:attrNameLst>
                                      </p:cBhvr>
                                      <p:to>
                                        <p:strVal val="visible"/>
                                      </p:to>
                                    </p:set>
                                    <p:animEffect transition="in" filter="wipe(left)">
                                      <p:cBhvr>
                                        <p:cTn id="82" dur="500"/>
                                        <p:tgtEl>
                                          <p:spTgt spid="80"/>
                                        </p:tgtEl>
                                      </p:cBhvr>
                                    </p:animEffect>
                                  </p:childTnLst>
                                </p:cTn>
                              </p:par>
                            </p:childTnLst>
                          </p:cTn>
                        </p:par>
                        <p:par>
                          <p:cTn id="83" fill="hold">
                            <p:stCondLst>
                              <p:cond delay="3150"/>
                            </p:stCondLst>
                            <p:childTnLst>
                              <p:par>
                                <p:cTn id="84" presetID="10" presetClass="entr" presetSubtype="0" fill="hold" grpId="0" nodeType="after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fade">
                                      <p:cBhvr>
                                        <p:cTn id="86" dur="8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63" grpId="0"/>
      <p:bldP spid="64" grpId="0"/>
      <p:bldP spid="65" grpId="0" animBg="1"/>
      <p:bldP spid="66" grpId="0" animBg="1"/>
      <p:bldP spid="67" grpId="0" animBg="1"/>
      <p:bldP spid="68" grpId="0"/>
      <p:bldP spid="69" grpId="0"/>
      <p:bldP spid="70" grpId="0"/>
      <p:bldP spid="71" grpId="0" animBg="1"/>
      <p:bldP spid="72" grpId="0"/>
      <p:bldP spid="73" grpId="0" animBg="1"/>
      <p:bldP spid="74" grpId="0" animBg="1"/>
      <p:bldP spid="75" grpId="0" animBg="1"/>
      <p:bldP spid="76" grpId="0" animBg="1"/>
      <p:bldP spid="77" grpId="0"/>
      <p:bldP spid="78" grpId="0"/>
      <p:bldP spid="79" grpId="0"/>
      <p:bldP spid="80" grpId="0"/>
      <p:bldP spid="81" grpId="0" animBg="1"/>
      <p:bldP spid="2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矩形 15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文本框 153"/>
          <p:cNvSpPr txBox="1"/>
          <p:nvPr/>
        </p:nvSpPr>
        <p:spPr>
          <a:xfrm>
            <a:off x="5491067"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工作达标情况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156" name="Freeform 5"/>
          <p:cNvSpPr/>
          <p:nvPr/>
        </p:nvSpPr>
        <p:spPr bwMode="auto">
          <a:xfrm>
            <a:off x="3268713" y="2582839"/>
            <a:ext cx="1407632" cy="1015867"/>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7" name="Freeform 5"/>
          <p:cNvSpPr/>
          <p:nvPr/>
        </p:nvSpPr>
        <p:spPr bwMode="auto">
          <a:xfrm>
            <a:off x="4711969" y="1566971"/>
            <a:ext cx="1407632" cy="2031735"/>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8" name="Freeform 5"/>
          <p:cNvSpPr/>
          <p:nvPr/>
        </p:nvSpPr>
        <p:spPr bwMode="auto">
          <a:xfrm>
            <a:off x="6122230" y="2074903"/>
            <a:ext cx="1407632" cy="1523803"/>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9" name="Freeform 5"/>
          <p:cNvSpPr/>
          <p:nvPr/>
        </p:nvSpPr>
        <p:spPr bwMode="auto">
          <a:xfrm>
            <a:off x="7529862" y="1668557"/>
            <a:ext cx="1407632" cy="1930149"/>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60" name="Freeform 5"/>
          <p:cNvSpPr/>
          <p:nvPr/>
        </p:nvSpPr>
        <p:spPr bwMode="auto">
          <a:xfrm>
            <a:off x="8937491" y="2172259"/>
            <a:ext cx="1407632" cy="1426447"/>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61" name="Text Box 7"/>
          <p:cNvSpPr txBox="1">
            <a:spLocks noChangeArrowheads="1"/>
          </p:cNvSpPr>
          <p:nvPr/>
        </p:nvSpPr>
        <p:spPr bwMode="auto">
          <a:xfrm>
            <a:off x="5042697"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85%</a:t>
            </a:r>
          </a:p>
        </p:txBody>
      </p:sp>
      <p:sp>
        <p:nvSpPr>
          <p:cNvPr id="162" name="Text Box 7"/>
          <p:cNvSpPr txBox="1">
            <a:spLocks noChangeArrowheads="1"/>
          </p:cNvSpPr>
          <p:nvPr/>
        </p:nvSpPr>
        <p:spPr bwMode="auto">
          <a:xfrm>
            <a:off x="6458363"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70%</a:t>
            </a:r>
          </a:p>
        </p:txBody>
      </p:sp>
      <p:sp>
        <p:nvSpPr>
          <p:cNvPr id="163" name="Text Box 7"/>
          <p:cNvSpPr txBox="1">
            <a:spLocks noChangeArrowheads="1"/>
          </p:cNvSpPr>
          <p:nvPr/>
        </p:nvSpPr>
        <p:spPr bwMode="auto">
          <a:xfrm>
            <a:off x="7865994"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78%</a:t>
            </a:r>
          </a:p>
        </p:txBody>
      </p:sp>
      <p:sp>
        <p:nvSpPr>
          <p:cNvPr id="164" name="Text Box 7"/>
          <p:cNvSpPr txBox="1">
            <a:spLocks noChangeArrowheads="1"/>
          </p:cNvSpPr>
          <p:nvPr/>
        </p:nvSpPr>
        <p:spPr bwMode="auto">
          <a:xfrm>
            <a:off x="9273625"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60%</a:t>
            </a:r>
          </a:p>
        </p:txBody>
      </p:sp>
      <p:sp>
        <p:nvSpPr>
          <p:cNvPr id="165" name="Text Box 7"/>
          <p:cNvSpPr txBox="1">
            <a:spLocks noChangeArrowheads="1"/>
          </p:cNvSpPr>
          <p:nvPr/>
        </p:nvSpPr>
        <p:spPr bwMode="auto">
          <a:xfrm>
            <a:off x="3604845"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dirty="0">
                <a:solidFill>
                  <a:prstClr val="white"/>
                </a:solidFill>
                <a:latin typeface="Steelfish" pitchFamily="2" charset="0"/>
                <a:ea typeface="Open Sans Light" panose="020B0306030504020204" pitchFamily="34" charset="0"/>
                <a:cs typeface="Open Sans Light" panose="020B0306030504020204" pitchFamily="34" charset="0"/>
              </a:rPr>
              <a:t>45%</a:t>
            </a:r>
          </a:p>
        </p:txBody>
      </p:sp>
      <p:sp>
        <p:nvSpPr>
          <p:cNvPr id="166" name="Text Box 7"/>
          <p:cNvSpPr txBox="1">
            <a:spLocks noChangeArrowheads="1"/>
          </p:cNvSpPr>
          <p:nvPr/>
        </p:nvSpPr>
        <p:spPr bwMode="auto">
          <a:xfrm>
            <a:off x="3359358" y="3692593"/>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1" name="Text Box 10"/>
          <p:cNvSpPr txBox="1">
            <a:spLocks noChangeArrowheads="1"/>
          </p:cNvSpPr>
          <p:nvPr/>
        </p:nvSpPr>
        <p:spPr bwMode="auto">
          <a:xfrm>
            <a:off x="1967438" y="5620427"/>
            <a:ext cx="9452182" cy="1062206"/>
          </a:xfrm>
          <a:prstGeom prst="rect">
            <a:avLst/>
          </a:prstGeom>
          <a:noFill/>
          <a:ln w="9525">
            <a:noFill/>
            <a:miter lim="800000"/>
          </a:ln>
        </p:spPr>
        <p:txBody>
          <a:bodyPr wrap="squar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450340">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 name="矩形 1"/>
          <p:cNvSpPr/>
          <p:nvPr/>
        </p:nvSpPr>
        <p:spPr>
          <a:xfrm>
            <a:off x="3224163" y="4224617"/>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2" name="Text Box 7"/>
          <p:cNvSpPr txBox="1">
            <a:spLocks noChangeArrowheads="1"/>
          </p:cNvSpPr>
          <p:nvPr/>
        </p:nvSpPr>
        <p:spPr bwMode="auto">
          <a:xfrm>
            <a:off x="4847164" y="3703035"/>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3" name="矩形 172"/>
          <p:cNvSpPr/>
          <p:nvPr/>
        </p:nvSpPr>
        <p:spPr>
          <a:xfrm>
            <a:off x="4711969" y="4235059"/>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4" name="Text Box 7"/>
          <p:cNvSpPr txBox="1">
            <a:spLocks noChangeArrowheads="1"/>
          </p:cNvSpPr>
          <p:nvPr/>
        </p:nvSpPr>
        <p:spPr bwMode="auto">
          <a:xfrm>
            <a:off x="6334970" y="3713477"/>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5" name="矩形 174"/>
          <p:cNvSpPr/>
          <p:nvPr/>
        </p:nvSpPr>
        <p:spPr>
          <a:xfrm>
            <a:off x="6199775" y="4245501"/>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6" name="Text Box 7"/>
          <p:cNvSpPr txBox="1">
            <a:spLocks noChangeArrowheads="1"/>
          </p:cNvSpPr>
          <p:nvPr/>
        </p:nvSpPr>
        <p:spPr bwMode="auto">
          <a:xfrm>
            <a:off x="7755873" y="3737286"/>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7" name="矩形 176"/>
          <p:cNvSpPr/>
          <p:nvPr/>
        </p:nvSpPr>
        <p:spPr>
          <a:xfrm>
            <a:off x="7620678" y="4269310"/>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8" name="Text Box 7"/>
          <p:cNvSpPr txBox="1">
            <a:spLocks noChangeArrowheads="1"/>
          </p:cNvSpPr>
          <p:nvPr/>
        </p:nvSpPr>
        <p:spPr bwMode="auto">
          <a:xfrm>
            <a:off x="9176776" y="3737286"/>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9" name="矩形 178"/>
          <p:cNvSpPr/>
          <p:nvPr/>
        </p:nvSpPr>
        <p:spPr>
          <a:xfrm>
            <a:off x="9041581" y="4269310"/>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Tree>
    <p:extLst>
      <p:ext uri="{BB962C8B-B14F-4D97-AF65-F5344CB8AC3E}">
        <p14:creationId xmlns:p14="http://schemas.microsoft.com/office/powerpoint/2010/main" xmlns="" val="21698304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54">
                                            <p:txEl>
                                              <p:pRg st="0" end="0"/>
                                            </p:txEl>
                                          </p:spTgt>
                                        </p:tgtEl>
                                        <p:attrNameLst>
                                          <p:attrName>style.visibility</p:attrName>
                                        </p:attrNameLst>
                                      </p:cBhvr>
                                      <p:to>
                                        <p:strVal val="visible"/>
                                      </p:to>
                                    </p:set>
                                    <p:anim calcmode="lin" valueType="num">
                                      <p:cBhvr additive="base">
                                        <p:cTn id="7" dur="500" fill="hold"/>
                                        <p:tgtEl>
                                          <p:spTgt spid="15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fade">
                                      <p:cBhvr>
                                        <p:cTn id="12" dur="8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322110" y="3623737"/>
            <a:ext cx="561162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项目成果展示</a:t>
            </a:r>
          </a:p>
        </p:txBody>
      </p:sp>
      <p:sp>
        <p:nvSpPr>
          <p:cNvPr id="17" name="Rectangle 14"/>
          <p:cNvSpPr>
            <a:spLocks noChangeArrowheads="1"/>
          </p:cNvSpPr>
          <p:nvPr/>
        </p:nvSpPr>
        <p:spPr bwMode="auto">
          <a:xfrm>
            <a:off x="5461766" y="1840293"/>
            <a:ext cx="1740861"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03</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pic>
        <p:nvPicPr>
          <p:cNvPr id="18" name="图片 17"/>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Achievement</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xmlns="" val="3147016317"/>
      </p:ext>
    </p:extLst>
  </p:cSld>
  <p:clrMapOvr>
    <a:masterClrMapping/>
  </p:clrMapOvr>
  <mc:AlternateContent xmlns:mc="http://schemas.openxmlformats.org/markup-compatibility/2006">
    <mc:Choice xmlns:p14="http://schemas.microsoft.com/office/powerpoint/2010/main" xmlns=""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311775"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已完成重点项目</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26" name="Freeform 19"/>
          <p:cNvSpPr/>
          <p:nvPr/>
        </p:nvSpPr>
        <p:spPr bwMode="auto">
          <a:xfrm>
            <a:off x="4459945" y="4997233"/>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7" name="Freeform 20"/>
          <p:cNvSpPr/>
          <p:nvPr/>
        </p:nvSpPr>
        <p:spPr bwMode="auto">
          <a:xfrm>
            <a:off x="6869724" y="5059381"/>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8" name="Freeform 21"/>
          <p:cNvSpPr/>
          <p:nvPr/>
        </p:nvSpPr>
        <p:spPr bwMode="auto">
          <a:xfrm>
            <a:off x="7112306" y="2601487"/>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9" name="Freeform 22"/>
          <p:cNvSpPr/>
          <p:nvPr/>
        </p:nvSpPr>
        <p:spPr bwMode="auto">
          <a:xfrm>
            <a:off x="5889374" y="3453531"/>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0" name="Freeform 23"/>
          <p:cNvSpPr/>
          <p:nvPr/>
        </p:nvSpPr>
        <p:spPr bwMode="auto">
          <a:xfrm>
            <a:off x="7449114" y="4040939"/>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1" name="Freeform 24"/>
          <p:cNvSpPr/>
          <p:nvPr/>
        </p:nvSpPr>
        <p:spPr bwMode="auto">
          <a:xfrm>
            <a:off x="5231797" y="2038137"/>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2" name="Freeform 25"/>
          <p:cNvSpPr/>
          <p:nvPr/>
        </p:nvSpPr>
        <p:spPr bwMode="auto">
          <a:xfrm>
            <a:off x="5071412" y="3832439"/>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3" name="Freeform 26"/>
          <p:cNvSpPr/>
          <p:nvPr/>
        </p:nvSpPr>
        <p:spPr bwMode="auto">
          <a:xfrm>
            <a:off x="6476782" y="2767887"/>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4" name="Freeform 27"/>
          <p:cNvSpPr/>
          <p:nvPr/>
        </p:nvSpPr>
        <p:spPr bwMode="auto">
          <a:xfrm>
            <a:off x="6941897" y="1422660"/>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5" name="椭圆 34"/>
          <p:cNvSpPr/>
          <p:nvPr/>
        </p:nvSpPr>
        <p:spPr>
          <a:xfrm>
            <a:off x="4257731" y="4949119"/>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4979855" y="3513911"/>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7" name="椭圆 36"/>
          <p:cNvSpPr/>
          <p:nvPr/>
        </p:nvSpPr>
        <p:spPr>
          <a:xfrm>
            <a:off x="9295271" y="3958744"/>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8496287" y="2315175"/>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119806" y="1705777"/>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40" name="TextBox 22"/>
          <p:cNvSpPr txBox="1"/>
          <p:nvPr/>
        </p:nvSpPr>
        <p:spPr>
          <a:xfrm>
            <a:off x="1750840" y="4716337"/>
            <a:ext cx="2426469"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1" name="TextBox 22"/>
          <p:cNvSpPr txBox="1"/>
          <p:nvPr/>
        </p:nvSpPr>
        <p:spPr>
          <a:xfrm>
            <a:off x="2513230" y="3215850"/>
            <a:ext cx="2402188"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2" name="TextBox 22"/>
          <p:cNvSpPr txBox="1"/>
          <p:nvPr/>
        </p:nvSpPr>
        <p:spPr>
          <a:xfrm>
            <a:off x="9864642" y="3731431"/>
            <a:ext cx="2327358"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3" name="TextBox 22"/>
          <p:cNvSpPr txBox="1"/>
          <p:nvPr/>
        </p:nvSpPr>
        <p:spPr>
          <a:xfrm>
            <a:off x="9100886" y="1966458"/>
            <a:ext cx="2387571"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4" name="TextBox 22"/>
          <p:cNvSpPr txBox="1"/>
          <p:nvPr/>
        </p:nvSpPr>
        <p:spPr>
          <a:xfrm>
            <a:off x="2513230" y="1554178"/>
            <a:ext cx="2520280"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ct val="40000"/>
              </a:spcAft>
              <a:buClr>
                <a:srgbClr val="292929"/>
              </a:buCl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noProof="1">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5" name="椭圆 44"/>
          <p:cNvSpPr/>
          <p:nvPr/>
        </p:nvSpPr>
        <p:spPr>
          <a:xfrm>
            <a:off x="7427357" y="1307295"/>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xmlns="" val="285653940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8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48"/>
          <p:cNvCxnSpPr/>
          <p:nvPr/>
        </p:nvCxnSpPr>
        <p:spPr>
          <a:xfrm>
            <a:off x="6220548" y="3783009"/>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45"/>
          <p:cNvCxnSpPr/>
          <p:nvPr/>
        </p:nvCxnSpPr>
        <p:spPr>
          <a:xfrm>
            <a:off x="6220548" y="2521415"/>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50"/>
          <p:cNvCxnSpPr/>
          <p:nvPr/>
        </p:nvCxnSpPr>
        <p:spPr>
          <a:xfrm>
            <a:off x="6220548" y="5128710"/>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850877" y="1810504"/>
            <a:ext cx="100928" cy="4206248"/>
            <a:chOff x="4529137" y="1142992"/>
            <a:chExt cx="85726" cy="3572693"/>
          </a:xfrm>
        </p:grpSpPr>
        <p:cxnSp>
          <p:nvCxnSpPr>
            <p:cNvPr id="23" name="Straight Connector 8"/>
            <p:cNvCxnSpPr/>
            <p:nvPr/>
          </p:nvCxnSpPr>
          <p:spPr>
            <a:xfrm rot="5400000">
              <a:off x="2785258" y="2928942"/>
              <a:ext cx="3572693" cy="793"/>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25"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26"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27" name="Group 88"/>
          <p:cNvGrpSpPr/>
          <p:nvPr/>
        </p:nvGrpSpPr>
        <p:grpSpPr>
          <a:xfrm>
            <a:off x="1939070" y="3269808"/>
            <a:ext cx="3111933" cy="1121255"/>
            <a:chOff x="357158" y="2428874"/>
            <a:chExt cx="2643206" cy="952369"/>
          </a:xfrm>
        </p:grpSpPr>
        <p:sp>
          <p:nvSpPr>
            <p:cNvPr id="28" name="Rectangle 31"/>
            <p:cNvSpPr/>
            <p:nvPr/>
          </p:nvSpPr>
          <p:spPr>
            <a:xfrm>
              <a:off x="357158" y="2714626"/>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29" name="Rectangle 32"/>
            <p:cNvSpPr/>
            <p:nvPr/>
          </p:nvSpPr>
          <p:spPr>
            <a:xfrm>
              <a:off x="2104996" y="2428874"/>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30" name="组合 29"/>
          <p:cNvGrpSpPr/>
          <p:nvPr/>
        </p:nvGrpSpPr>
        <p:grpSpPr>
          <a:xfrm>
            <a:off x="5471534" y="3408521"/>
            <a:ext cx="749014" cy="748977"/>
            <a:chOff x="3357554" y="2500312"/>
            <a:chExt cx="636196" cy="636164"/>
          </a:xfrm>
        </p:grpSpPr>
        <p:sp>
          <p:nvSpPr>
            <p:cNvPr id="31" name="Rectangle 22"/>
            <p:cNvSpPr/>
            <p:nvPr/>
          </p:nvSpPr>
          <p:spPr>
            <a:xfrm>
              <a:off x="3357554" y="2500312"/>
              <a:ext cx="636196" cy="63616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32"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33" name="Group 89"/>
          <p:cNvGrpSpPr/>
          <p:nvPr/>
        </p:nvGrpSpPr>
        <p:grpSpPr>
          <a:xfrm>
            <a:off x="1939070" y="2008213"/>
            <a:ext cx="3111933" cy="1121255"/>
            <a:chOff x="357158" y="1357304"/>
            <a:chExt cx="2643206" cy="952369"/>
          </a:xfrm>
        </p:grpSpPr>
        <p:sp>
          <p:nvSpPr>
            <p:cNvPr id="34" name="Rectangle 29"/>
            <p:cNvSpPr/>
            <p:nvPr/>
          </p:nvSpPr>
          <p:spPr>
            <a:xfrm>
              <a:off x="357158" y="1643056"/>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35" name="Rectangle 30"/>
            <p:cNvSpPr/>
            <p:nvPr/>
          </p:nvSpPr>
          <p:spPr>
            <a:xfrm>
              <a:off x="2108720" y="1357304"/>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36" name="组合 35"/>
          <p:cNvGrpSpPr/>
          <p:nvPr/>
        </p:nvGrpSpPr>
        <p:grpSpPr>
          <a:xfrm>
            <a:off x="5471534" y="2146927"/>
            <a:ext cx="749014" cy="748977"/>
            <a:chOff x="3357554" y="1428742"/>
            <a:chExt cx="636196" cy="636164"/>
          </a:xfrm>
        </p:grpSpPr>
        <p:sp>
          <p:nvSpPr>
            <p:cNvPr id="37" name="Rectangle 13"/>
            <p:cNvSpPr/>
            <p:nvPr/>
          </p:nvSpPr>
          <p:spPr>
            <a:xfrm>
              <a:off x="3357554" y="1428742"/>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3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39" name="Group 92"/>
          <p:cNvGrpSpPr/>
          <p:nvPr/>
        </p:nvGrpSpPr>
        <p:grpSpPr>
          <a:xfrm>
            <a:off x="8751679" y="4615508"/>
            <a:ext cx="3111933" cy="1121255"/>
            <a:chOff x="6143636" y="3571882"/>
            <a:chExt cx="2643206" cy="952369"/>
          </a:xfrm>
        </p:grpSpPr>
        <p:sp>
          <p:nvSpPr>
            <p:cNvPr id="40" name="Rectangle 39"/>
            <p:cNvSpPr/>
            <p:nvPr/>
          </p:nvSpPr>
          <p:spPr>
            <a:xfrm>
              <a:off x="6143636" y="3857634"/>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42" name="Rectangle 40"/>
            <p:cNvSpPr/>
            <p:nvPr/>
          </p:nvSpPr>
          <p:spPr>
            <a:xfrm>
              <a:off x="6143636" y="3571882"/>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43" name="组合 42"/>
          <p:cNvGrpSpPr/>
          <p:nvPr/>
        </p:nvGrpSpPr>
        <p:grpSpPr>
          <a:xfrm>
            <a:off x="7574191" y="4754222"/>
            <a:ext cx="749014" cy="748977"/>
            <a:chOff x="5143504" y="3643320"/>
            <a:chExt cx="636196" cy="636164"/>
          </a:xfrm>
        </p:grpSpPr>
        <p:sp>
          <p:nvSpPr>
            <p:cNvPr id="48" name="Rectangle 27"/>
            <p:cNvSpPr/>
            <p:nvPr/>
          </p:nvSpPr>
          <p:spPr>
            <a:xfrm>
              <a:off x="5143504" y="3643320"/>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49"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54" name="Group 87"/>
          <p:cNvGrpSpPr/>
          <p:nvPr/>
        </p:nvGrpSpPr>
        <p:grpSpPr>
          <a:xfrm>
            <a:off x="1939070" y="4610516"/>
            <a:ext cx="3111933" cy="1126247"/>
            <a:chOff x="357158" y="3567642"/>
            <a:chExt cx="2643206" cy="956609"/>
          </a:xfrm>
        </p:grpSpPr>
        <p:sp>
          <p:nvSpPr>
            <p:cNvPr id="55" name="Rectangle 33"/>
            <p:cNvSpPr/>
            <p:nvPr/>
          </p:nvSpPr>
          <p:spPr>
            <a:xfrm>
              <a:off x="357158" y="3857634"/>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60" name="Rectangle 34"/>
            <p:cNvSpPr/>
            <p:nvPr/>
          </p:nvSpPr>
          <p:spPr>
            <a:xfrm>
              <a:off x="2097574" y="3567642"/>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61" name="组合 60"/>
          <p:cNvGrpSpPr/>
          <p:nvPr/>
        </p:nvGrpSpPr>
        <p:grpSpPr>
          <a:xfrm>
            <a:off x="5471534" y="4754222"/>
            <a:ext cx="749014" cy="748977"/>
            <a:chOff x="3357554" y="3643320"/>
            <a:chExt cx="636196" cy="636164"/>
          </a:xfrm>
        </p:grpSpPr>
        <p:sp>
          <p:nvSpPr>
            <p:cNvPr id="66" name="Rectangle 26"/>
            <p:cNvSpPr/>
            <p:nvPr/>
          </p:nvSpPr>
          <p:spPr>
            <a:xfrm>
              <a:off x="3357554" y="3643320"/>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67" name="Group 67"/>
            <p:cNvGrpSpPr/>
            <p:nvPr/>
          </p:nvGrpSpPr>
          <p:grpSpPr>
            <a:xfrm>
              <a:off x="3428992" y="3857634"/>
              <a:ext cx="503238" cy="177800"/>
              <a:chOff x="1441430" y="4357700"/>
              <a:chExt cx="503238" cy="177800"/>
            </a:xfrm>
            <a:solidFill>
              <a:schemeClr val="bg1"/>
            </a:solidFill>
          </p:grpSpPr>
          <p:sp>
            <p:nvSpPr>
              <p:cNvPr id="68"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69"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70"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grpSp>
        <p:nvGrpSpPr>
          <p:cNvPr id="71" name="Group 90"/>
          <p:cNvGrpSpPr/>
          <p:nvPr/>
        </p:nvGrpSpPr>
        <p:grpSpPr>
          <a:xfrm>
            <a:off x="8751679" y="2008213"/>
            <a:ext cx="3111933" cy="1121255"/>
            <a:chOff x="6143636" y="1357304"/>
            <a:chExt cx="2643206" cy="952369"/>
          </a:xfrm>
        </p:grpSpPr>
        <p:sp>
          <p:nvSpPr>
            <p:cNvPr id="72" name="Rectangle 35"/>
            <p:cNvSpPr/>
            <p:nvPr/>
          </p:nvSpPr>
          <p:spPr>
            <a:xfrm>
              <a:off x="6143636" y="1643056"/>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73" name="Rectangle 36"/>
            <p:cNvSpPr/>
            <p:nvPr/>
          </p:nvSpPr>
          <p:spPr>
            <a:xfrm>
              <a:off x="6143636" y="1357304"/>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74" name="组合 73"/>
          <p:cNvGrpSpPr/>
          <p:nvPr/>
        </p:nvGrpSpPr>
        <p:grpSpPr>
          <a:xfrm>
            <a:off x="7574191" y="2146927"/>
            <a:ext cx="749014" cy="748977"/>
            <a:chOff x="5143504" y="1428742"/>
            <a:chExt cx="636196" cy="636164"/>
          </a:xfrm>
        </p:grpSpPr>
        <p:sp>
          <p:nvSpPr>
            <p:cNvPr id="75" name="Rectangle 16"/>
            <p:cNvSpPr/>
            <p:nvPr/>
          </p:nvSpPr>
          <p:spPr>
            <a:xfrm>
              <a:off x="5143504" y="1428742"/>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76" name="Group 68"/>
            <p:cNvGrpSpPr/>
            <p:nvPr/>
          </p:nvGrpSpPr>
          <p:grpSpPr>
            <a:xfrm>
              <a:off x="5301319" y="1581456"/>
              <a:ext cx="337042" cy="337616"/>
              <a:chOff x="6998061" y="3496249"/>
              <a:chExt cx="366051" cy="366676"/>
            </a:xfrm>
            <a:solidFill>
              <a:schemeClr val="bg1"/>
            </a:solidFill>
          </p:grpSpPr>
          <p:sp>
            <p:nvSpPr>
              <p:cNvPr id="77"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78"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79"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0"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1"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2"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3"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4"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5"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grpSp>
      </p:grpSp>
      <p:grpSp>
        <p:nvGrpSpPr>
          <p:cNvPr id="86" name="Group 91"/>
          <p:cNvGrpSpPr/>
          <p:nvPr/>
        </p:nvGrpSpPr>
        <p:grpSpPr>
          <a:xfrm>
            <a:off x="8751679" y="3269808"/>
            <a:ext cx="3111933" cy="1121255"/>
            <a:chOff x="6143636" y="2428874"/>
            <a:chExt cx="2643206" cy="952369"/>
          </a:xfrm>
        </p:grpSpPr>
        <p:sp>
          <p:nvSpPr>
            <p:cNvPr id="87" name="Rectangle 37"/>
            <p:cNvSpPr/>
            <p:nvPr/>
          </p:nvSpPr>
          <p:spPr>
            <a:xfrm>
              <a:off x="6143636" y="2714626"/>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88" name="Rectangle 38"/>
            <p:cNvSpPr/>
            <p:nvPr/>
          </p:nvSpPr>
          <p:spPr>
            <a:xfrm>
              <a:off x="6143636" y="2428874"/>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89" name="组合 88"/>
          <p:cNvGrpSpPr/>
          <p:nvPr/>
        </p:nvGrpSpPr>
        <p:grpSpPr>
          <a:xfrm>
            <a:off x="7574191" y="3408521"/>
            <a:ext cx="749014" cy="748977"/>
            <a:chOff x="5143504" y="2500312"/>
            <a:chExt cx="636196" cy="636164"/>
          </a:xfrm>
        </p:grpSpPr>
        <p:sp>
          <p:nvSpPr>
            <p:cNvPr id="90" name="Rectangle 23"/>
            <p:cNvSpPr/>
            <p:nvPr/>
          </p:nvSpPr>
          <p:spPr>
            <a:xfrm>
              <a:off x="5143504" y="2500312"/>
              <a:ext cx="636196" cy="63616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91" name="Group 78"/>
            <p:cNvGrpSpPr/>
            <p:nvPr/>
          </p:nvGrpSpPr>
          <p:grpSpPr>
            <a:xfrm>
              <a:off x="5333133" y="2643188"/>
              <a:ext cx="272454" cy="363686"/>
              <a:chOff x="1868971" y="2767277"/>
              <a:chExt cx="274694" cy="366676"/>
            </a:xfrm>
            <a:solidFill>
              <a:schemeClr val="bg1"/>
            </a:solidFill>
          </p:grpSpPr>
          <p:sp>
            <p:nvSpPr>
              <p:cNvPr id="92"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93"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grpSp>
      </p:grpSp>
      <p:sp>
        <p:nvSpPr>
          <p:cNvPr id="63" name="矩形 6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5311775"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成功项目经验</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3370134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62">
                                            <p:txEl>
                                              <p:pRg st="0" end="0"/>
                                            </p:txEl>
                                          </p:spTgt>
                                        </p:tgtEl>
                                        <p:attrNameLst>
                                          <p:attrName>style.visibility</p:attrName>
                                        </p:attrNameLst>
                                      </p:cBhvr>
                                      <p:to>
                                        <p:strVal val="visible"/>
                                      </p:to>
                                    </p:set>
                                    <p:anim calcmode="lin" valueType="num">
                                      <p:cBhvr additive="base">
                                        <p:cTn id="7" dur="500" fill="hold"/>
                                        <p:tgtEl>
                                          <p:spTgt spid="6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par>
                          <p:cTn id="13" fill="hold">
                            <p:stCondLst>
                              <p:cond delay="1250"/>
                            </p:stCondLst>
                            <p:childTnLst>
                              <p:par>
                                <p:cTn id="14" presetID="16" presetClass="entr" presetSubtype="37"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outVertical)">
                                      <p:cBhvr>
                                        <p:cTn id="16" dur="500"/>
                                        <p:tgtEl>
                                          <p:spTgt spid="20"/>
                                        </p:tgtEl>
                                      </p:cBhvr>
                                    </p:animEffect>
                                  </p:childTnLst>
                                </p:cTn>
                              </p:par>
                              <p:par>
                                <p:cTn id="17" presetID="16" presetClass="entr" presetSubtype="37"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outVertical)">
                                      <p:cBhvr>
                                        <p:cTn id="19" dur="500"/>
                                        <p:tgtEl>
                                          <p:spTgt spid="19"/>
                                        </p:tgtEl>
                                      </p:cBhvr>
                                    </p:animEffect>
                                  </p:childTnLst>
                                </p:cTn>
                              </p:par>
                              <p:par>
                                <p:cTn id="20" presetID="16" presetClass="entr" presetSubtype="37"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outVertical)">
                                      <p:cBhvr>
                                        <p:cTn id="22" dur="500"/>
                                        <p:tgtEl>
                                          <p:spTgt spid="21"/>
                                        </p:tgtEl>
                                      </p:cBhvr>
                                    </p:animEffect>
                                  </p:childTnLst>
                                </p:cTn>
                              </p:par>
                            </p:childTnLst>
                          </p:cTn>
                        </p:par>
                        <p:par>
                          <p:cTn id="23" fill="hold">
                            <p:stCondLst>
                              <p:cond delay="1750"/>
                            </p:stCondLst>
                            <p:childTnLst>
                              <p:par>
                                <p:cTn id="24" presetID="49" presetClass="entr" presetSubtype="0" decel="10000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 calcmode="lin" valueType="num">
                                      <p:cBhvr>
                                        <p:cTn id="28" dur="500" fill="hold"/>
                                        <p:tgtEl>
                                          <p:spTgt spid="36"/>
                                        </p:tgtEl>
                                        <p:attrNameLst>
                                          <p:attrName>style.rotation</p:attrName>
                                        </p:attrNameLst>
                                      </p:cBhvr>
                                      <p:tavLst>
                                        <p:tav tm="0">
                                          <p:val>
                                            <p:fltVal val="360"/>
                                          </p:val>
                                        </p:tav>
                                        <p:tav tm="100000">
                                          <p:val>
                                            <p:fltVal val="0"/>
                                          </p:val>
                                        </p:tav>
                                      </p:tavLst>
                                    </p:anim>
                                    <p:animEffect transition="in" filter="fade">
                                      <p:cBhvr>
                                        <p:cTn id="29" dur="500"/>
                                        <p:tgtEl>
                                          <p:spTgt spid="3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74"/>
                                        </p:tgtEl>
                                        <p:attrNameLst>
                                          <p:attrName>style.visibility</p:attrName>
                                        </p:attrNameLst>
                                      </p:cBhvr>
                                      <p:to>
                                        <p:strVal val="visible"/>
                                      </p:to>
                                    </p:set>
                                    <p:anim calcmode="lin" valueType="num">
                                      <p:cBhvr>
                                        <p:cTn id="32" dur="500" fill="hold"/>
                                        <p:tgtEl>
                                          <p:spTgt spid="74"/>
                                        </p:tgtEl>
                                        <p:attrNameLst>
                                          <p:attrName>ppt_w</p:attrName>
                                        </p:attrNameLst>
                                      </p:cBhvr>
                                      <p:tavLst>
                                        <p:tav tm="0">
                                          <p:val>
                                            <p:fltVal val="0"/>
                                          </p:val>
                                        </p:tav>
                                        <p:tav tm="100000">
                                          <p:val>
                                            <p:strVal val="#ppt_w"/>
                                          </p:val>
                                        </p:tav>
                                      </p:tavLst>
                                    </p:anim>
                                    <p:anim calcmode="lin" valueType="num">
                                      <p:cBhvr>
                                        <p:cTn id="33" dur="500" fill="hold"/>
                                        <p:tgtEl>
                                          <p:spTgt spid="74"/>
                                        </p:tgtEl>
                                        <p:attrNameLst>
                                          <p:attrName>ppt_h</p:attrName>
                                        </p:attrNameLst>
                                      </p:cBhvr>
                                      <p:tavLst>
                                        <p:tav tm="0">
                                          <p:val>
                                            <p:fltVal val="0"/>
                                          </p:val>
                                        </p:tav>
                                        <p:tav tm="100000">
                                          <p:val>
                                            <p:strVal val="#ppt_h"/>
                                          </p:val>
                                        </p:tav>
                                      </p:tavLst>
                                    </p:anim>
                                    <p:anim calcmode="lin" valueType="num">
                                      <p:cBhvr>
                                        <p:cTn id="34" dur="500" fill="hold"/>
                                        <p:tgtEl>
                                          <p:spTgt spid="74"/>
                                        </p:tgtEl>
                                        <p:attrNameLst>
                                          <p:attrName>style.rotation</p:attrName>
                                        </p:attrNameLst>
                                      </p:cBhvr>
                                      <p:tavLst>
                                        <p:tav tm="0">
                                          <p:val>
                                            <p:fltVal val="360"/>
                                          </p:val>
                                        </p:tav>
                                        <p:tav tm="100000">
                                          <p:val>
                                            <p:fltVal val="0"/>
                                          </p:val>
                                        </p:tav>
                                      </p:tavLst>
                                    </p:anim>
                                    <p:animEffect transition="in" filter="fade">
                                      <p:cBhvr>
                                        <p:cTn id="35" dur="500"/>
                                        <p:tgtEl>
                                          <p:spTgt spid="74"/>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 calcmode="lin" valueType="num">
                                      <p:cBhvr>
                                        <p:cTn id="38" dur="500" fill="hold"/>
                                        <p:tgtEl>
                                          <p:spTgt spid="89"/>
                                        </p:tgtEl>
                                        <p:attrNameLst>
                                          <p:attrName>ppt_w</p:attrName>
                                        </p:attrNameLst>
                                      </p:cBhvr>
                                      <p:tavLst>
                                        <p:tav tm="0">
                                          <p:val>
                                            <p:fltVal val="0"/>
                                          </p:val>
                                        </p:tav>
                                        <p:tav tm="100000">
                                          <p:val>
                                            <p:strVal val="#ppt_w"/>
                                          </p:val>
                                        </p:tav>
                                      </p:tavLst>
                                    </p:anim>
                                    <p:anim calcmode="lin" valueType="num">
                                      <p:cBhvr>
                                        <p:cTn id="39" dur="500" fill="hold"/>
                                        <p:tgtEl>
                                          <p:spTgt spid="89"/>
                                        </p:tgtEl>
                                        <p:attrNameLst>
                                          <p:attrName>ppt_h</p:attrName>
                                        </p:attrNameLst>
                                      </p:cBhvr>
                                      <p:tavLst>
                                        <p:tav tm="0">
                                          <p:val>
                                            <p:fltVal val="0"/>
                                          </p:val>
                                        </p:tav>
                                        <p:tav tm="100000">
                                          <p:val>
                                            <p:strVal val="#ppt_h"/>
                                          </p:val>
                                        </p:tav>
                                      </p:tavLst>
                                    </p:anim>
                                    <p:anim calcmode="lin" valueType="num">
                                      <p:cBhvr>
                                        <p:cTn id="40" dur="500" fill="hold"/>
                                        <p:tgtEl>
                                          <p:spTgt spid="89"/>
                                        </p:tgtEl>
                                        <p:attrNameLst>
                                          <p:attrName>style.rotation</p:attrName>
                                        </p:attrNameLst>
                                      </p:cBhvr>
                                      <p:tavLst>
                                        <p:tav tm="0">
                                          <p:val>
                                            <p:fltVal val="360"/>
                                          </p:val>
                                        </p:tav>
                                        <p:tav tm="100000">
                                          <p:val>
                                            <p:fltVal val="0"/>
                                          </p:val>
                                        </p:tav>
                                      </p:tavLst>
                                    </p:anim>
                                    <p:animEffect transition="in" filter="fade">
                                      <p:cBhvr>
                                        <p:cTn id="41" dur="500"/>
                                        <p:tgtEl>
                                          <p:spTgt spid="89"/>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 calcmode="lin" valueType="num">
                                      <p:cBhvr>
                                        <p:cTn id="46" dur="500" fill="hold"/>
                                        <p:tgtEl>
                                          <p:spTgt spid="30"/>
                                        </p:tgtEl>
                                        <p:attrNameLst>
                                          <p:attrName>style.rotation</p:attrName>
                                        </p:attrNameLst>
                                      </p:cBhvr>
                                      <p:tavLst>
                                        <p:tav tm="0">
                                          <p:val>
                                            <p:fltVal val="360"/>
                                          </p:val>
                                        </p:tav>
                                        <p:tav tm="100000">
                                          <p:val>
                                            <p:fltVal val="0"/>
                                          </p:val>
                                        </p:tav>
                                      </p:tavLst>
                                    </p:anim>
                                    <p:animEffect transition="in" filter="fade">
                                      <p:cBhvr>
                                        <p:cTn id="47" dur="500"/>
                                        <p:tgtEl>
                                          <p:spTgt spid="30"/>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cBhvr>
                                        <p:cTn id="50" dur="500" fill="hold"/>
                                        <p:tgtEl>
                                          <p:spTgt spid="61"/>
                                        </p:tgtEl>
                                        <p:attrNameLst>
                                          <p:attrName>ppt_w</p:attrName>
                                        </p:attrNameLst>
                                      </p:cBhvr>
                                      <p:tavLst>
                                        <p:tav tm="0">
                                          <p:val>
                                            <p:fltVal val="0"/>
                                          </p:val>
                                        </p:tav>
                                        <p:tav tm="100000">
                                          <p:val>
                                            <p:strVal val="#ppt_w"/>
                                          </p:val>
                                        </p:tav>
                                      </p:tavLst>
                                    </p:anim>
                                    <p:anim calcmode="lin" valueType="num">
                                      <p:cBhvr>
                                        <p:cTn id="51" dur="500" fill="hold"/>
                                        <p:tgtEl>
                                          <p:spTgt spid="61"/>
                                        </p:tgtEl>
                                        <p:attrNameLst>
                                          <p:attrName>ppt_h</p:attrName>
                                        </p:attrNameLst>
                                      </p:cBhvr>
                                      <p:tavLst>
                                        <p:tav tm="0">
                                          <p:val>
                                            <p:fltVal val="0"/>
                                          </p:val>
                                        </p:tav>
                                        <p:tav tm="100000">
                                          <p:val>
                                            <p:strVal val="#ppt_h"/>
                                          </p:val>
                                        </p:tav>
                                      </p:tavLst>
                                    </p:anim>
                                    <p:anim calcmode="lin" valueType="num">
                                      <p:cBhvr>
                                        <p:cTn id="52" dur="500" fill="hold"/>
                                        <p:tgtEl>
                                          <p:spTgt spid="61"/>
                                        </p:tgtEl>
                                        <p:attrNameLst>
                                          <p:attrName>style.rotation</p:attrName>
                                        </p:attrNameLst>
                                      </p:cBhvr>
                                      <p:tavLst>
                                        <p:tav tm="0">
                                          <p:val>
                                            <p:fltVal val="360"/>
                                          </p:val>
                                        </p:tav>
                                        <p:tav tm="100000">
                                          <p:val>
                                            <p:fltVal val="0"/>
                                          </p:val>
                                        </p:tav>
                                      </p:tavLst>
                                    </p:anim>
                                    <p:animEffect transition="in" filter="fade">
                                      <p:cBhvr>
                                        <p:cTn id="53" dur="500"/>
                                        <p:tgtEl>
                                          <p:spTgt spid="61"/>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 calcmode="lin" valueType="num">
                                      <p:cBhvr>
                                        <p:cTn id="58" dur="500" fill="hold"/>
                                        <p:tgtEl>
                                          <p:spTgt spid="43"/>
                                        </p:tgtEl>
                                        <p:attrNameLst>
                                          <p:attrName>style.rotation</p:attrName>
                                        </p:attrNameLst>
                                      </p:cBhvr>
                                      <p:tavLst>
                                        <p:tav tm="0">
                                          <p:val>
                                            <p:fltVal val="360"/>
                                          </p:val>
                                        </p:tav>
                                        <p:tav tm="100000">
                                          <p:val>
                                            <p:fltVal val="0"/>
                                          </p:val>
                                        </p:tav>
                                      </p:tavLst>
                                    </p:anim>
                                    <p:animEffect transition="in" filter="fade">
                                      <p:cBhvr>
                                        <p:cTn id="59" dur="500"/>
                                        <p:tgtEl>
                                          <p:spTgt spid="43"/>
                                        </p:tgtEl>
                                      </p:cBhvr>
                                    </p:animEffect>
                                  </p:childTnLst>
                                </p:cTn>
                              </p:par>
                            </p:childTnLst>
                          </p:cTn>
                        </p:par>
                        <p:par>
                          <p:cTn id="60" fill="hold">
                            <p:stCondLst>
                              <p:cond delay="2250"/>
                            </p:stCondLst>
                            <p:childTnLst>
                              <p:par>
                                <p:cTn id="61" presetID="22" presetClass="entr" presetSubtype="8" fill="hold"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wipe(left)">
                                      <p:cBhvr>
                                        <p:cTn id="63" dur="500"/>
                                        <p:tgtEl>
                                          <p:spTgt spid="71"/>
                                        </p:tgtEl>
                                      </p:cBhvr>
                                    </p:animEffect>
                                  </p:childTnLst>
                                </p:cTn>
                              </p:par>
                              <p:par>
                                <p:cTn id="64" presetID="2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500"/>
                                        <p:tgtEl>
                                          <p:spTgt spid="86"/>
                                        </p:tgtEl>
                                      </p:cBhvr>
                                    </p:animEffect>
                                  </p:childTnLst>
                                </p:cTn>
                              </p:par>
                              <p:par>
                                <p:cTn id="67" presetID="22" presetClass="entr" presetSubtype="8"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2"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right)">
                                      <p:cBhvr>
                                        <p:cTn id="72" dur="500"/>
                                        <p:tgtEl>
                                          <p:spTgt spid="33"/>
                                        </p:tgtEl>
                                      </p:cBhvr>
                                    </p:animEffect>
                                  </p:childTnLst>
                                </p:cTn>
                              </p:par>
                              <p:par>
                                <p:cTn id="73" presetID="22" presetClass="entr" presetSubtype="2"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right)">
                                      <p:cBhvr>
                                        <p:cTn id="75" dur="500"/>
                                        <p:tgtEl>
                                          <p:spTgt spid="27"/>
                                        </p:tgtEl>
                                      </p:cBhvr>
                                    </p:animEffect>
                                  </p:childTnLst>
                                </p:cTn>
                              </p:par>
                              <p:par>
                                <p:cTn id="76" presetID="22" presetClass="entr" presetSubtype="2"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right)">
                                      <p:cBhvr>
                                        <p:cTn id="78" dur="500"/>
                                        <p:tgtEl>
                                          <p:spTgt spid="54"/>
                                        </p:tgtEl>
                                      </p:cBhvr>
                                    </p:animEffect>
                                  </p:childTnLst>
                                </p:cTn>
                              </p:par>
                            </p:childTnLst>
                          </p:cTn>
                        </p:par>
                        <p:par>
                          <p:cTn id="79" fill="hold">
                            <p:stCondLst>
                              <p:cond delay="2750"/>
                            </p:stCondLst>
                            <p:childTnLst>
                              <p:par>
                                <p:cTn id="80" presetID="10" presetClass="entr" presetSubtype="0" fill="hold" grpId="0"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8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5311775"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重点项目展望</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7437873" y="2668741"/>
            <a:ext cx="4567896" cy="2038472"/>
          </a:xfrm>
          <a:prstGeom prst="rect">
            <a:avLst/>
          </a:prstGeom>
        </p:spPr>
      </p:pic>
      <p:grpSp>
        <p:nvGrpSpPr>
          <p:cNvPr id="31" name="组合 30"/>
          <p:cNvGrpSpPr/>
          <p:nvPr/>
        </p:nvGrpSpPr>
        <p:grpSpPr>
          <a:xfrm>
            <a:off x="2421091" y="1966559"/>
            <a:ext cx="2800554" cy="3165919"/>
            <a:chOff x="1151639" y="2178187"/>
            <a:chExt cx="2800554" cy="3165919"/>
          </a:xfrm>
        </p:grpSpPr>
        <p:cxnSp>
          <p:nvCxnSpPr>
            <p:cNvPr id="67" name="肘形连接符 66"/>
            <p:cNvCxnSpPr/>
            <p:nvPr/>
          </p:nvCxnSpPr>
          <p:spPr>
            <a:xfrm flipV="1">
              <a:off x="1428242" y="2178187"/>
              <a:ext cx="2523951" cy="1361235"/>
            </a:xfrm>
            <a:prstGeom prst="bentConnector3">
              <a:avLst>
                <a:gd name="adj1" fmla="val 13888"/>
              </a:avLst>
            </a:prstGeom>
            <a:noFill/>
            <a:ln w="12700" cap="flat" cmpd="sng" algn="ctr">
              <a:solidFill>
                <a:sysClr val="windowText" lastClr="000000">
                  <a:lumMod val="50000"/>
                  <a:lumOff val="50000"/>
                </a:sysClr>
              </a:solidFill>
              <a:prstDash val="sysDash"/>
            </a:ln>
            <a:effectLst/>
          </p:spPr>
        </p:cxnSp>
        <p:cxnSp>
          <p:nvCxnSpPr>
            <p:cNvPr id="68" name="肘形连接符 67"/>
            <p:cNvCxnSpPr/>
            <p:nvPr/>
          </p:nvCxnSpPr>
          <p:spPr>
            <a:xfrm>
              <a:off x="1428242" y="3982598"/>
              <a:ext cx="2523951" cy="1361508"/>
            </a:xfrm>
            <a:prstGeom prst="bentConnector3">
              <a:avLst>
                <a:gd name="adj1" fmla="val 12866"/>
              </a:avLst>
            </a:prstGeom>
            <a:noFill/>
            <a:ln w="12700" cap="flat" cmpd="sng" algn="ctr">
              <a:solidFill>
                <a:sysClr val="windowText" lastClr="000000">
                  <a:lumMod val="50000"/>
                  <a:lumOff val="50000"/>
                </a:sysClr>
              </a:solidFill>
              <a:prstDash val="sysDash"/>
            </a:ln>
            <a:effectLst/>
          </p:spPr>
        </p:cxnSp>
        <p:cxnSp>
          <p:nvCxnSpPr>
            <p:cNvPr id="69" name="直接连接符 68"/>
            <p:cNvCxnSpPr/>
            <p:nvPr/>
          </p:nvCxnSpPr>
          <p:spPr>
            <a:xfrm flipV="1">
              <a:off x="1160795" y="3233493"/>
              <a:ext cx="2791398" cy="1"/>
            </a:xfrm>
            <a:prstGeom prst="line">
              <a:avLst/>
            </a:prstGeom>
            <a:noFill/>
            <a:ln w="12700" cap="flat" cmpd="sng" algn="ctr">
              <a:solidFill>
                <a:sysClr val="windowText" lastClr="000000">
                  <a:lumMod val="50000"/>
                  <a:lumOff val="50000"/>
                </a:sysClr>
              </a:solidFill>
              <a:prstDash val="sysDash"/>
            </a:ln>
            <a:effectLst/>
          </p:spPr>
        </p:cxnSp>
        <p:cxnSp>
          <p:nvCxnSpPr>
            <p:cNvPr id="80" name="直接连接符 79"/>
            <p:cNvCxnSpPr/>
            <p:nvPr/>
          </p:nvCxnSpPr>
          <p:spPr>
            <a:xfrm>
              <a:off x="1151639" y="4288800"/>
              <a:ext cx="2800553" cy="0"/>
            </a:xfrm>
            <a:prstGeom prst="line">
              <a:avLst/>
            </a:prstGeom>
            <a:noFill/>
            <a:ln w="12700" cap="flat" cmpd="sng" algn="ctr">
              <a:solidFill>
                <a:sysClr val="windowText" lastClr="000000">
                  <a:lumMod val="50000"/>
                  <a:lumOff val="50000"/>
                </a:sysClr>
              </a:solidFill>
              <a:prstDash val="sysDash"/>
            </a:ln>
            <a:effectLst/>
          </p:spPr>
        </p:cxnSp>
      </p:grpSp>
      <p:grpSp>
        <p:nvGrpSpPr>
          <p:cNvPr id="32" name="组合 31"/>
          <p:cNvGrpSpPr/>
          <p:nvPr/>
        </p:nvGrpSpPr>
        <p:grpSpPr>
          <a:xfrm>
            <a:off x="1773905" y="2260634"/>
            <a:ext cx="2651762" cy="2565916"/>
            <a:chOff x="541247" y="2274969"/>
            <a:chExt cx="3059550" cy="2960502"/>
          </a:xfrm>
          <a:effectLst>
            <a:outerShdw blurRad="127000" dist="127000" dir="8100000" algn="tr" rotWithShape="0">
              <a:prstClr val="black">
                <a:alpha val="20000"/>
              </a:prstClr>
            </a:outerShdw>
          </a:effectLst>
        </p:grpSpPr>
        <p:pic>
          <p:nvPicPr>
            <p:cNvPr id="65" name="图片 64"/>
            <p:cNvPicPr>
              <a:picLocks noChangeAspect="1"/>
            </p:cNvPicPr>
            <p:nvPr/>
          </p:nvPicPr>
          <p:blipFill>
            <a:blip r:embed="rId4">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541247" y="2274969"/>
              <a:ext cx="3059550" cy="2960502"/>
            </a:xfrm>
            <a:prstGeom prst="rect">
              <a:avLst/>
            </a:prstGeom>
          </p:spPr>
        </p:pic>
        <p:pic>
          <p:nvPicPr>
            <p:cNvPr id="66" name="图片 65"/>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668628" y="2595402"/>
              <a:ext cx="2757135" cy="2283252"/>
            </a:xfrm>
            <a:prstGeom prst="ellipse">
              <a:avLst/>
            </a:prstGeom>
            <a:ln>
              <a:noFill/>
            </a:ln>
            <a:effectLst>
              <a:softEdge rad="112500"/>
            </a:effectLst>
          </p:spPr>
        </p:pic>
      </p:grpSp>
      <p:pic>
        <p:nvPicPr>
          <p:cNvPr id="33" name="图片 32"/>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4906332" y="1745033"/>
            <a:ext cx="611855" cy="611855"/>
          </a:xfrm>
          <a:prstGeom prst="rect">
            <a:avLst/>
          </a:prstGeom>
          <a:effectLst>
            <a:outerShdw blurRad="127000" dist="127000" dir="8100000" algn="tr" rotWithShape="0">
              <a:prstClr val="black">
                <a:alpha val="20000"/>
              </a:prstClr>
            </a:outerShdw>
          </a:effectLst>
        </p:spPr>
      </p:pic>
      <p:pic>
        <p:nvPicPr>
          <p:cNvPr id="34" name="图片 33"/>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4901639" y="2752965"/>
            <a:ext cx="611855" cy="611855"/>
          </a:xfrm>
          <a:prstGeom prst="rect">
            <a:avLst/>
          </a:prstGeom>
          <a:effectLst>
            <a:outerShdw blurRad="127000" dist="127000" dir="8100000" algn="tr" rotWithShape="0">
              <a:prstClr val="black">
                <a:alpha val="20000"/>
              </a:prstClr>
            </a:outerShdw>
          </a:effectLst>
        </p:spPr>
      </p:pic>
      <p:pic>
        <p:nvPicPr>
          <p:cNvPr id="35" name="图片 3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4911025" y="3737074"/>
            <a:ext cx="611855" cy="611855"/>
          </a:xfrm>
          <a:prstGeom prst="rect">
            <a:avLst/>
          </a:prstGeom>
          <a:effectLst>
            <a:outerShdw blurRad="127000" dist="127000" dir="8100000" algn="tr" rotWithShape="0">
              <a:prstClr val="black">
                <a:alpha val="20000"/>
              </a:prstClr>
            </a:outerShdw>
          </a:effectLst>
        </p:spPr>
      </p:pic>
      <p:pic>
        <p:nvPicPr>
          <p:cNvPr id="36" name="图片 35"/>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4915718" y="4721183"/>
            <a:ext cx="611855" cy="611855"/>
          </a:xfrm>
          <a:prstGeom prst="rect">
            <a:avLst/>
          </a:prstGeom>
          <a:effectLst>
            <a:outerShdw blurRad="127000" dist="127000" dir="8100000" algn="tr" rotWithShape="0">
              <a:prstClr val="black">
                <a:alpha val="20000"/>
              </a:prstClr>
            </a:outerShdw>
          </a:effectLst>
        </p:spPr>
      </p:pic>
      <p:grpSp>
        <p:nvGrpSpPr>
          <p:cNvPr id="37" name="组合 36"/>
          <p:cNvGrpSpPr/>
          <p:nvPr/>
        </p:nvGrpSpPr>
        <p:grpSpPr>
          <a:xfrm>
            <a:off x="5637673" y="1828469"/>
            <a:ext cx="1505440" cy="480233"/>
            <a:chOff x="4334734" y="1608049"/>
            <a:chExt cx="1505440" cy="480233"/>
          </a:xfrm>
          <a:solidFill>
            <a:srgbClr val="223861"/>
          </a:solidFill>
        </p:grpSpPr>
        <p:sp>
          <p:nvSpPr>
            <p:cNvPr id="63" name="圆角矩形 62"/>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4" name="TextBox 56"/>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637673" y="2828640"/>
            <a:ext cx="1505440" cy="480233"/>
            <a:chOff x="4334734" y="1608049"/>
            <a:chExt cx="1505440" cy="480233"/>
          </a:xfrm>
          <a:solidFill>
            <a:srgbClr val="223861"/>
          </a:solidFill>
        </p:grpSpPr>
        <p:sp>
          <p:nvSpPr>
            <p:cNvPr id="61" name="圆角矩形 60"/>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2" name="TextBox 59"/>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637673" y="3828811"/>
            <a:ext cx="1505440" cy="480233"/>
            <a:chOff x="4334734" y="1608049"/>
            <a:chExt cx="1505440" cy="480233"/>
          </a:xfrm>
          <a:solidFill>
            <a:srgbClr val="223861"/>
          </a:solidFill>
        </p:grpSpPr>
        <p:sp>
          <p:nvSpPr>
            <p:cNvPr id="57" name="圆角矩形 56"/>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0" name="TextBox 62"/>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637673" y="4828982"/>
            <a:ext cx="1505440" cy="480233"/>
            <a:chOff x="4334734" y="1608049"/>
            <a:chExt cx="1505440" cy="480233"/>
          </a:xfrm>
          <a:solidFill>
            <a:srgbClr val="223861"/>
          </a:solidFill>
        </p:grpSpPr>
        <p:sp>
          <p:nvSpPr>
            <p:cNvPr id="51" name="圆角矩形 50"/>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54" name="TextBox 65"/>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45" name="TextBox 66"/>
          <p:cNvSpPr txBox="1"/>
          <p:nvPr/>
        </p:nvSpPr>
        <p:spPr>
          <a:xfrm>
            <a:off x="7318521" y="1732638"/>
            <a:ext cx="4752528" cy="877470"/>
          </a:xfrm>
          <a:prstGeom prst="rect">
            <a:avLst/>
          </a:prstGeom>
          <a:noFill/>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049020">
              <a:lnSpc>
                <a:spcPts val="1500"/>
              </a:lnSpc>
            </a:pPr>
            <a:r>
              <a:rPr lang="zh-CN" altLang="en-US" sz="1300" b="1" spc="100" dirty="0">
                <a:solidFill>
                  <a:prstClr val="black">
                    <a:lumMod val="50000"/>
                    <a:lumOff val="50000"/>
                  </a:prstClr>
                </a:solidFill>
                <a:latin typeface="微软雅黑" panose="020B0503020204020204" pitchFamily="34" charset="-122"/>
                <a:ea typeface="微软雅黑" panose="020B0503020204020204" pitchFamily="34" charset="-122"/>
              </a:rPr>
              <a:t>输入文字标题</a:t>
            </a:r>
            <a:endParaRPr lang="en-US" altLang="zh-CN" sz="1300" b="1" spc="1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1049020">
              <a:lnSpc>
                <a:spcPts val="1500"/>
              </a:lnSpc>
            </a:pPr>
            <a:r>
              <a:rPr lang="zh-CN" altLang="en-US" sz="1100" spc="100" dirty="0">
                <a:solidFill>
                  <a:prstClr val="black">
                    <a:lumMod val="50000"/>
                    <a:lumOff val="50000"/>
                  </a:prstClr>
                </a:solidFill>
                <a:latin typeface="微软雅黑" panose="020B0503020204020204" pitchFamily="34" charset="-122"/>
                <a:ea typeface="微软雅黑" panose="020B0503020204020204" pitchFamily="34" charset="-122"/>
              </a:rPr>
              <a:t>       你的文字你的文字你的文字你的文字你的文字你的文字你的文字你的文字你的文字你的文字你的文字你的文字你的文字你的文字你的文字你的文字你的文字你的文字你的文字你的文字</a:t>
            </a:r>
            <a:endParaRPr lang="en-US" altLang="zh-CN" sz="11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8" name="TextBox 67"/>
          <p:cNvSpPr txBox="1"/>
          <p:nvPr/>
        </p:nvSpPr>
        <p:spPr>
          <a:xfrm>
            <a:off x="7318521" y="4791944"/>
            <a:ext cx="4752528" cy="685110"/>
          </a:xfrm>
          <a:prstGeom prst="rect">
            <a:avLst/>
          </a:prstGeom>
          <a:noFill/>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049020">
              <a:lnSpc>
                <a:spcPts val="1500"/>
              </a:lnSpc>
            </a:pPr>
            <a:r>
              <a:rPr lang="zh-CN" altLang="en-US" sz="1300" b="1" spc="100" dirty="0">
                <a:solidFill>
                  <a:prstClr val="black">
                    <a:lumMod val="50000"/>
                    <a:lumOff val="50000"/>
                  </a:prstClr>
                </a:solidFill>
                <a:latin typeface="微软雅黑" panose="020B0503020204020204" pitchFamily="34" charset="-122"/>
                <a:ea typeface="微软雅黑" panose="020B0503020204020204" pitchFamily="34" charset="-122"/>
              </a:rPr>
              <a:t>输入文字标题</a:t>
            </a:r>
            <a:endParaRPr lang="en-US" altLang="zh-CN" sz="1300" b="1" spc="1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1049020">
              <a:lnSpc>
                <a:spcPts val="1500"/>
              </a:lnSpc>
            </a:pPr>
            <a:r>
              <a:rPr lang="zh-CN" altLang="en-US" sz="1100" spc="100" dirty="0">
                <a:solidFill>
                  <a:prstClr val="black">
                    <a:lumMod val="50000"/>
                    <a:lumOff val="50000"/>
                  </a:prstClr>
                </a:solidFill>
                <a:latin typeface="微软雅黑" panose="020B0503020204020204" pitchFamily="34" charset="-122"/>
                <a:ea typeface="微软雅黑" panose="020B0503020204020204" pitchFamily="34" charset="-122"/>
              </a:rPr>
              <a:t>       你的文字你的文字你的文字你的文字你的文字你的文字你的文字你的文字你的文字你的文字你的文字你的文字你的文字</a:t>
            </a:r>
            <a:endParaRPr lang="en-US" altLang="zh-CN" sz="11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17383080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additive="base">
                                        <p:cTn id="7"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8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Arrow 8"/>
          <p:cNvSpPr/>
          <p:nvPr/>
        </p:nvSpPr>
        <p:spPr>
          <a:xfrm>
            <a:off x="3490356" y="3766963"/>
            <a:ext cx="8176621" cy="818708"/>
          </a:xfrm>
          <a:prstGeom prst="rightArrow">
            <a:avLst>
              <a:gd name="adj1" fmla="val 69500"/>
              <a:gd name="adj2" fmla="val 50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29" name="Right Arrow 7"/>
          <p:cNvSpPr/>
          <p:nvPr/>
        </p:nvSpPr>
        <p:spPr>
          <a:xfrm>
            <a:off x="3490358" y="3157421"/>
            <a:ext cx="6402748" cy="818708"/>
          </a:xfrm>
          <a:prstGeom prst="rightArrow">
            <a:avLst>
              <a:gd name="adj1" fmla="val 69500"/>
              <a:gd name="adj2" fmla="val 507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0" name="Right Arrow 6"/>
          <p:cNvSpPr/>
          <p:nvPr/>
        </p:nvSpPr>
        <p:spPr>
          <a:xfrm>
            <a:off x="3490356" y="2547880"/>
            <a:ext cx="5315914" cy="818708"/>
          </a:xfrm>
          <a:prstGeom prst="rightArrow">
            <a:avLst>
              <a:gd name="adj1" fmla="val 69500"/>
              <a:gd name="adj2" fmla="val 50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1" name="Right Arrow 4"/>
          <p:cNvSpPr/>
          <p:nvPr/>
        </p:nvSpPr>
        <p:spPr>
          <a:xfrm>
            <a:off x="3490356" y="1938339"/>
            <a:ext cx="3538377" cy="818708"/>
          </a:xfrm>
          <a:prstGeom prst="rightArrow">
            <a:avLst>
              <a:gd name="adj1" fmla="val 69500"/>
              <a:gd name="adj2" fmla="val 507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2" name="TextBox 11"/>
          <p:cNvSpPr txBox="1"/>
          <p:nvPr/>
        </p:nvSpPr>
        <p:spPr>
          <a:xfrm>
            <a:off x="4972255" y="2265640"/>
            <a:ext cx="1077281"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3" name="TextBox 12"/>
          <p:cNvSpPr txBox="1"/>
          <p:nvPr/>
        </p:nvSpPr>
        <p:spPr>
          <a:xfrm>
            <a:off x="6029136" y="2183589"/>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13%</a:t>
            </a:r>
          </a:p>
        </p:txBody>
      </p:sp>
      <p:sp>
        <p:nvSpPr>
          <p:cNvPr id="34" name="TextBox 13"/>
          <p:cNvSpPr txBox="1"/>
          <p:nvPr/>
        </p:nvSpPr>
        <p:spPr>
          <a:xfrm>
            <a:off x="4972255" y="2875182"/>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5" name="TextBox 14"/>
          <p:cNvSpPr txBox="1"/>
          <p:nvPr/>
        </p:nvSpPr>
        <p:spPr>
          <a:xfrm>
            <a:off x="7787194" y="2793130"/>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22%</a:t>
            </a:r>
          </a:p>
        </p:txBody>
      </p:sp>
      <p:sp>
        <p:nvSpPr>
          <p:cNvPr id="36" name="TextBox 15"/>
          <p:cNvSpPr txBox="1"/>
          <p:nvPr/>
        </p:nvSpPr>
        <p:spPr>
          <a:xfrm>
            <a:off x="4972255" y="3484723"/>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7" name="TextBox 16"/>
          <p:cNvSpPr txBox="1"/>
          <p:nvPr/>
        </p:nvSpPr>
        <p:spPr>
          <a:xfrm>
            <a:off x="8902469" y="3402671"/>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27%</a:t>
            </a:r>
          </a:p>
        </p:txBody>
      </p:sp>
      <p:sp>
        <p:nvSpPr>
          <p:cNvPr id="38" name="TextBox 17"/>
          <p:cNvSpPr txBox="1"/>
          <p:nvPr/>
        </p:nvSpPr>
        <p:spPr>
          <a:xfrm>
            <a:off x="4972255" y="4094264"/>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9" name="TextBox 18"/>
          <p:cNvSpPr txBox="1"/>
          <p:nvPr/>
        </p:nvSpPr>
        <p:spPr>
          <a:xfrm>
            <a:off x="10704041" y="4012212"/>
            <a:ext cx="622584" cy="328231"/>
          </a:xfrm>
          <a:prstGeom prst="rect">
            <a:avLst/>
          </a:prstGeom>
          <a:noFill/>
        </p:spPr>
        <p:txBody>
          <a:bodyPr wrap="square" lIns="0" tIns="0" rIns="0" bIns="0" rtlCol="0">
            <a:spAutoFit/>
          </a:bodyPr>
          <a:lstStyle/>
          <a:p>
            <a:r>
              <a:rPr lang="en-US" sz="2133" dirty="0">
                <a:solidFill>
                  <a:schemeClr val="bg1"/>
                </a:solidFill>
                <a:latin typeface="微软雅黑" panose="020B0503020204020204" pitchFamily="34" charset="-122"/>
                <a:ea typeface="微软雅黑" panose="020B0503020204020204" pitchFamily="34" charset="-122"/>
              </a:rPr>
              <a:t>36%</a:t>
            </a:r>
          </a:p>
        </p:txBody>
      </p:sp>
      <p:sp>
        <p:nvSpPr>
          <p:cNvPr id="42" name="Oval 43"/>
          <p:cNvSpPr/>
          <p:nvPr/>
        </p:nvSpPr>
        <p:spPr>
          <a:xfrm>
            <a:off x="2210764" y="1952655"/>
            <a:ext cx="2559180" cy="2559180"/>
          </a:xfrm>
          <a:prstGeom prst="ellipse">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45" name="TextBox 44"/>
          <p:cNvSpPr txBox="1"/>
          <p:nvPr/>
        </p:nvSpPr>
        <p:spPr>
          <a:xfrm>
            <a:off x="2503988" y="2283734"/>
            <a:ext cx="1972731" cy="369204"/>
          </a:xfrm>
          <a:prstGeom prst="rect">
            <a:avLst/>
          </a:prstGeom>
          <a:noFill/>
        </p:spPr>
        <p:txBody>
          <a:bodyPr wrap="square" lIns="0" tIns="0" rIns="0" bIns="0" rtlCol="0">
            <a:spAutoFit/>
          </a:bodyPr>
          <a:lstStyle/>
          <a:p>
            <a:pPr algn="ctr"/>
            <a:r>
              <a:rPr lang="en-US" sz="2399" dirty="0">
                <a:solidFill>
                  <a:schemeClr val="bg1"/>
                </a:solidFill>
                <a:latin typeface="微软雅黑" panose="020B0503020204020204" pitchFamily="34" charset="-122"/>
                <a:ea typeface="微软雅黑" panose="020B0503020204020204" pitchFamily="34" charset="-122"/>
              </a:rPr>
              <a:t>6.7%</a:t>
            </a:r>
          </a:p>
        </p:txBody>
      </p:sp>
      <p:sp>
        <p:nvSpPr>
          <p:cNvPr id="48" name="TextBox 45"/>
          <p:cNvSpPr txBox="1"/>
          <p:nvPr/>
        </p:nvSpPr>
        <p:spPr>
          <a:xfrm>
            <a:off x="2646323" y="3024213"/>
            <a:ext cx="1757972" cy="1107996"/>
          </a:xfrm>
          <a:prstGeom prst="rect">
            <a:avLst/>
          </a:prstGeom>
          <a:noFill/>
        </p:spPr>
        <p:txBody>
          <a:bodyPr wrap="square" lIns="0" tIns="0" rIns="0" bIns="0" rtlCol="0">
            <a:spAutoFit/>
          </a:bodyPr>
          <a:lstStyle/>
          <a:p>
            <a:pPr>
              <a:lnSpc>
                <a:spcPct val="120000"/>
              </a:lnSpc>
              <a:buSzPct val="25000"/>
            </a:pPr>
            <a:r>
              <a:rPr lang="zh-CN" altLang="en-US" sz="1200" dirty="0">
                <a:solidFill>
                  <a:schemeClr val="bg1"/>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a:t>
            </a:r>
          </a:p>
        </p:txBody>
      </p:sp>
      <p:sp>
        <p:nvSpPr>
          <p:cNvPr id="51" name="TextBox 46"/>
          <p:cNvSpPr txBox="1"/>
          <p:nvPr/>
        </p:nvSpPr>
        <p:spPr>
          <a:xfrm>
            <a:off x="2501519" y="2703217"/>
            <a:ext cx="1977669" cy="294953"/>
          </a:xfrm>
          <a:prstGeom prst="rect">
            <a:avLst/>
          </a:prstGeom>
          <a:noFill/>
        </p:spPr>
        <p:txBody>
          <a:bodyPr wrap="square" lIns="0" tIns="0" rIns="0" bIns="0" rtlCol="0">
            <a:spAutoFit/>
          </a:bodyPr>
          <a:lstStyle/>
          <a:p>
            <a:pPr algn="ctr">
              <a:lnSpc>
                <a:spcPts val="2266"/>
              </a:lnSpc>
              <a:spcAft>
                <a:spcPts val="800"/>
              </a:spcAft>
            </a:pPr>
            <a:r>
              <a:rPr lang="zh-CN" altLang="en-US" sz="1600" b="1" cap="all" spc="27" dirty="0">
                <a:solidFill>
                  <a:schemeClr val="bg1"/>
                </a:solidFill>
                <a:latin typeface="微软雅黑" panose="020B0503020204020204" pitchFamily="34" charset="-122"/>
                <a:ea typeface="微软雅黑" panose="020B0503020204020204" pitchFamily="34" charset="-122"/>
              </a:rPr>
              <a:t>单击添加标题内容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54" name="TextBox 47"/>
          <p:cNvSpPr txBox="1"/>
          <p:nvPr/>
        </p:nvSpPr>
        <p:spPr>
          <a:xfrm>
            <a:off x="2501519" y="5107060"/>
            <a:ext cx="8627124" cy="517065"/>
          </a:xfrm>
          <a:prstGeom prst="rect">
            <a:avLst/>
          </a:prstGeom>
          <a:noFill/>
        </p:spPr>
        <p:txBody>
          <a:bodyPr wrap="square" lIns="0" tIns="0" rIns="0" bIns="0" rtlCol="0">
            <a:spAutoFit/>
          </a:bodyPr>
          <a:lstStyle/>
          <a:p>
            <a:pPr>
              <a:lnSpc>
                <a:spcPct val="120000"/>
              </a:lnSpc>
              <a:buSzPct val="25000"/>
            </a:pPr>
            <a:r>
              <a:rPr lang="zh-CN" altLang="en-US" sz="1400" dirty="0">
                <a:solidFill>
                  <a:srgbClr val="737572"/>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版块结构可根据具体实用情况将前后秩序重新排列使用，同一版面形式可以复制重复使用以增加相关性内容。</a:t>
            </a:r>
          </a:p>
        </p:txBody>
      </p:sp>
      <p:sp>
        <p:nvSpPr>
          <p:cNvPr id="57" name="矩形 56"/>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83605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重点项目数据分析</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59746380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5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1350"/>
                            </p:stCondLst>
                            <p:childTnLst>
                              <p:par>
                                <p:cTn id="16" presetID="10"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par>
                          <p:cTn id="19" fill="hold">
                            <p:stCondLst>
                              <p:cond delay="1850"/>
                            </p:stCondLst>
                            <p:childTnLst>
                              <p:par>
                                <p:cTn id="20" presetID="10" presetClass="entr" presetSubtype="0"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2350"/>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285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par>
                          <p:cTn id="31" fill="hold">
                            <p:stCondLst>
                              <p:cond delay="3350"/>
                            </p:stCondLst>
                            <p:childTnLst>
                              <p:par>
                                <p:cTn id="32" presetID="10"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3850"/>
                            </p:stCondLst>
                            <p:childTnLst>
                              <p:par>
                                <p:cTn id="36" presetID="10" presetClass="entr" presetSubtype="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par>
                          <p:cTn id="39" fill="hold">
                            <p:stCondLst>
                              <p:cond delay="435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par>
                          <p:cTn id="43" fill="hold">
                            <p:stCondLst>
                              <p:cond delay="4850"/>
                            </p:stCondLst>
                            <p:childTnLst>
                              <p:par>
                                <p:cTn id="44" presetID="10"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5350"/>
                            </p:stCondLst>
                            <p:childTnLst>
                              <p:par>
                                <p:cTn id="48" presetID="10"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par>
                          <p:cTn id="51" fill="hold">
                            <p:stCondLst>
                              <p:cond delay="5850"/>
                            </p:stCondLst>
                            <p:childTnLst>
                              <p:par>
                                <p:cTn id="52" presetID="22" presetClass="entr" presetSubtype="8"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left)">
                                      <p:cBhvr>
                                        <p:cTn id="54" dur="500"/>
                                        <p:tgtEl>
                                          <p:spTgt spid="29"/>
                                        </p:tgtEl>
                                      </p:cBhvr>
                                    </p:animEffect>
                                  </p:childTnLst>
                                </p:cTn>
                              </p:par>
                            </p:childTnLst>
                          </p:cTn>
                        </p:par>
                        <p:par>
                          <p:cTn id="55" fill="hold">
                            <p:stCondLst>
                              <p:cond delay="6350"/>
                            </p:stCondLst>
                            <p:childTnLst>
                              <p:par>
                                <p:cTn id="56" presetID="10" presetClass="entr" presetSubtype="0"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par>
                          <p:cTn id="59" fill="hold">
                            <p:stCondLst>
                              <p:cond delay="6850"/>
                            </p:stCondLst>
                            <p:childTnLst>
                              <p:par>
                                <p:cTn id="60" presetID="10" presetClass="entr" presetSubtype="0"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par>
                          <p:cTn id="63" fill="hold">
                            <p:stCondLst>
                              <p:cond delay="7350"/>
                            </p:stCondLst>
                            <p:childTnLst>
                              <p:par>
                                <p:cTn id="64" presetID="2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500"/>
                                        <p:tgtEl>
                                          <p:spTgt spid="28"/>
                                        </p:tgtEl>
                                      </p:cBhvr>
                                    </p:animEffect>
                                  </p:childTnLst>
                                </p:cTn>
                              </p:par>
                            </p:childTnLst>
                          </p:cTn>
                        </p:par>
                        <p:par>
                          <p:cTn id="67" fill="hold">
                            <p:stCondLst>
                              <p:cond delay="78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childTnLst>
                          </p:cTn>
                        </p:par>
                        <p:par>
                          <p:cTn id="71" fill="hold">
                            <p:stCondLst>
                              <p:cond delay="835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par>
                          <p:cTn id="75" fill="hold">
                            <p:stCondLst>
                              <p:cond delay="8850"/>
                            </p:stCondLst>
                            <p:childTnLst>
                              <p:par>
                                <p:cTn id="76" presetID="2" presetClass="entr" presetSubtype="4"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additive="base">
                                        <p:cTn id="78" dur="500" fill="hold"/>
                                        <p:tgtEl>
                                          <p:spTgt spid="54"/>
                                        </p:tgtEl>
                                        <p:attrNameLst>
                                          <p:attrName>ppt_x</p:attrName>
                                        </p:attrNameLst>
                                      </p:cBhvr>
                                      <p:tavLst>
                                        <p:tav tm="0">
                                          <p:val>
                                            <p:strVal val="#ppt_x"/>
                                          </p:val>
                                        </p:tav>
                                        <p:tav tm="100000">
                                          <p:val>
                                            <p:strVal val="#ppt_x"/>
                                          </p:val>
                                        </p:tav>
                                      </p:tavLst>
                                    </p:anim>
                                    <p:anim calcmode="lin" valueType="num">
                                      <p:cBhvr additive="base">
                                        <p:cTn id="79" dur="500" fill="hold"/>
                                        <p:tgtEl>
                                          <p:spTgt spid="54"/>
                                        </p:tgtEl>
                                        <p:attrNameLst>
                                          <p:attrName>ppt_y</p:attrName>
                                        </p:attrNameLst>
                                      </p:cBhvr>
                                      <p:tavLst>
                                        <p:tav tm="0">
                                          <p:val>
                                            <p:strVal val="1+#ppt_h/2"/>
                                          </p:val>
                                        </p:tav>
                                        <p:tav tm="100000">
                                          <p:val>
                                            <p:strVal val="#ppt_y"/>
                                          </p:val>
                                        </p:tav>
                                      </p:tavLst>
                                    </p:anim>
                                  </p:childTnLst>
                                </p:cTn>
                              </p:par>
                            </p:childTnLst>
                          </p:cTn>
                        </p:par>
                        <p:par>
                          <p:cTn id="80" fill="hold">
                            <p:stCondLst>
                              <p:cond delay="9350"/>
                            </p:stCondLst>
                            <p:childTnLst>
                              <p:par>
                                <p:cTn id="81" presetID="10"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2" grpId="0" animBg="1"/>
      <p:bldP spid="45" grpId="0"/>
      <p:bldP spid="48" grpId="0"/>
      <p:bldP spid="51" grpId="0"/>
      <p:bldP spid="54" grpId="0"/>
      <p:bldP spid="57" grpId="0" animBg="1"/>
      <p:bldP spid="2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工作不足之处</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04</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Deficiency in</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xmlns="" val="914914037"/>
      </p:ext>
    </p:extLst>
  </p:cSld>
  <p:clrMapOvr>
    <a:masterClrMapping/>
  </p:clrMapOvr>
  <mc:AlternateContent xmlns:mc="http://schemas.openxmlformats.org/markup-compatibility/2006">
    <mc:Choice xmlns:p14="http://schemas.microsoft.com/office/powerpoint/2010/main" xmlns=""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5380683" y="319107"/>
            <a:ext cx="210826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管理上不足</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51" name="Freeform 471"/>
          <p:cNvSpPr>
            <a:spLocks noEditPoints="1"/>
          </p:cNvSpPr>
          <p:nvPr/>
        </p:nvSpPr>
        <p:spPr bwMode="auto">
          <a:xfrm>
            <a:off x="7462519" y="404645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2" name="Freeform 476"/>
          <p:cNvSpPr>
            <a:spLocks noEditPoints="1"/>
          </p:cNvSpPr>
          <p:nvPr/>
        </p:nvSpPr>
        <p:spPr bwMode="auto">
          <a:xfrm>
            <a:off x="2418597" y="174219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3" name="Oval 493"/>
          <p:cNvSpPr>
            <a:spLocks noChangeArrowheads="1"/>
          </p:cNvSpPr>
          <p:nvPr/>
        </p:nvSpPr>
        <p:spPr bwMode="auto">
          <a:xfrm>
            <a:off x="2418597" y="412273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4" name="Freeform 497"/>
          <p:cNvSpPr>
            <a:spLocks noEditPoints="1"/>
          </p:cNvSpPr>
          <p:nvPr/>
        </p:nvSpPr>
        <p:spPr bwMode="auto">
          <a:xfrm>
            <a:off x="7462520" y="174219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cxnSp>
        <p:nvCxnSpPr>
          <p:cNvPr id="55" name="直接连接符 54"/>
          <p:cNvCxnSpPr/>
          <p:nvPr/>
        </p:nvCxnSpPr>
        <p:spPr>
          <a:xfrm>
            <a:off x="2418597" y="2588976"/>
            <a:ext cx="4032000" cy="0"/>
          </a:xfrm>
          <a:prstGeom prst="line">
            <a:avLst/>
          </a:prstGeom>
          <a:noFill/>
          <a:ln w="9525" cap="flat" cmpd="sng" algn="ctr">
            <a:solidFill>
              <a:sysClr val="window" lastClr="FFFFFF">
                <a:lumMod val="75000"/>
              </a:sysClr>
            </a:solidFill>
            <a:prstDash val="solid"/>
          </a:ln>
          <a:effectLst/>
        </p:spPr>
      </p:cxnSp>
      <p:cxnSp>
        <p:nvCxnSpPr>
          <p:cNvPr id="56" name="直接连接符 55"/>
          <p:cNvCxnSpPr/>
          <p:nvPr/>
        </p:nvCxnSpPr>
        <p:spPr>
          <a:xfrm>
            <a:off x="7462519" y="2588976"/>
            <a:ext cx="4032000" cy="0"/>
          </a:xfrm>
          <a:prstGeom prst="line">
            <a:avLst/>
          </a:prstGeom>
          <a:noFill/>
          <a:ln w="9525" cap="flat" cmpd="sng" algn="ctr">
            <a:solidFill>
              <a:sysClr val="window" lastClr="FFFFFF">
                <a:lumMod val="75000"/>
              </a:sysClr>
            </a:solidFill>
            <a:prstDash val="solid"/>
          </a:ln>
          <a:effectLst/>
        </p:spPr>
      </p:cxnSp>
      <p:cxnSp>
        <p:nvCxnSpPr>
          <p:cNvPr id="57" name="直接连接符 56"/>
          <p:cNvCxnSpPr/>
          <p:nvPr/>
        </p:nvCxnSpPr>
        <p:spPr>
          <a:xfrm>
            <a:off x="2418597" y="4944414"/>
            <a:ext cx="4032000" cy="0"/>
          </a:xfrm>
          <a:prstGeom prst="line">
            <a:avLst/>
          </a:prstGeom>
          <a:noFill/>
          <a:ln w="9525" cap="flat" cmpd="sng" algn="ctr">
            <a:solidFill>
              <a:sysClr val="window" lastClr="FFFFFF">
                <a:lumMod val="75000"/>
              </a:sysClr>
            </a:solidFill>
            <a:prstDash val="solid"/>
          </a:ln>
          <a:effectLst/>
        </p:spPr>
      </p:cxnSp>
      <p:cxnSp>
        <p:nvCxnSpPr>
          <p:cNvPr id="58" name="直接连接符 57"/>
          <p:cNvCxnSpPr/>
          <p:nvPr/>
        </p:nvCxnSpPr>
        <p:spPr>
          <a:xfrm>
            <a:off x="7462519" y="4944414"/>
            <a:ext cx="4032000" cy="0"/>
          </a:xfrm>
          <a:prstGeom prst="line">
            <a:avLst/>
          </a:prstGeom>
          <a:noFill/>
          <a:ln w="9525" cap="flat" cmpd="sng" algn="ctr">
            <a:solidFill>
              <a:sysClr val="window" lastClr="FFFFFF">
                <a:lumMod val="75000"/>
              </a:sysClr>
            </a:solidFill>
            <a:prstDash val="solid"/>
          </a:ln>
          <a:effectLst/>
        </p:spPr>
      </p:cxnSp>
      <p:sp>
        <p:nvSpPr>
          <p:cNvPr id="59" name="TextBox 498"/>
          <p:cNvSpPr txBox="1"/>
          <p:nvPr/>
        </p:nvSpPr>
        <p:spPr>
          <a:xfrm>
            <a:off x="5031768" y="2158112"/>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0" name="TextBox 499"/>
          <p:cNvSpPr txBox="1"/>
          <p:nvPr/>
        </p:nvSpPr>
        <p:spPr>
          <a:xfrm>
            <a:off x="10046485" y="2158112"/>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1" name="TextBox 500"/>
          <p:cNvSpPr txBox="1"/>
          <p:nvPr/>
        </p:nvSpPr>
        <p:spPr>
          <a:xfrm>
            <a:off x="5031768" y="4483094"/>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2" name="TextBox 501"/>
          <p:cNvSpPr txBox="1"/>
          <p:nvPr/>
        </p:nvSpPr>
        <p:spPr>
          <a:xfrm>
            <a:off x="10046485" y="4483094"/>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3" name="TextBox 503"/>
          <p:cNvSpPr txBox="1"/>
          <p:nvPr/>
        </p:nvSpPr>
        <p:spPr>
          <a:xfrm>
            <a:off x="2293373" y="2679024"/>
            <a:ext cx="4296169" cy="5490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64" name="TextBox 504"/>
          <p:cNvSpPr txBox="1"/>
          <p:nvPr/>
        </p:nvSpPr>
        <p:spPr>
          <a:xfrm>
            <a:off x="7360920" y="2679024"/>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65" name="TextBox 505"/>
          <p:cNvSpPr txBox="1"/>
          <p:nvPr/>
        </p:nvSpPr>
        <p:spPr>
          <a:xfrm>
            <a:off x="2293373" y="5044888"/>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66" name="TextBox 506"/>
          <p:cNvSpPr txBox="1"/>
          <p:nvPr/>
        </p:nvSpPr>
        <p:spPr>
          <a:xfrm>
            <a:off x="7360920" y="5044888"/>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73781287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0">
                                            <p:txEl>
                                              <p:pRg st="0" end="0"/>
                                            </p:txEl>
                                          </p:spTgt>
                                        </p:tgtEl>
                                        <p:attrNameLst>
                                          <p:attrName>style.visibility</p:attrName>
                                        </p:attrNameLst>
                                      </p:cBhvr>
                                      <p:to>
                                        <p:strVal val="visible"/>
                                      </p:to>
                                    </p:set>
                                    <p:anim calcmode="lin" valueType="num">
                                      <p:cBhvr additive="base">
                                        <p:cTn id="7"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8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743"/>
          <p:cNvGrpSpPr/>
          <p:nvPr/>
        </p:nvGrpSpPr>
        <p:grpSpPr>
          <a:xfrm rot="16200000">
            <a:off x="7291055" y="2691933"/>
            <a:ext cx="4195803" cy="2494258"/>
            <a:chOff x="596144" y="241065"/>
            <a:chExt cx="7676207" cy="4563235"/>
          </a:xfrm>
        </p:grpSpPr>
        <p:sp>
          <p:nvSpPr>
            <p:cNvPr id="50" name="Shape 733"/>
            <p:cNvSpPr/>
            <p:nvPr/>
          </p:nvSpPr>
          <p:spPr>
            <a:xfrm flipV="1">
              <a:off x="1460833" y="241065"/>
              <a:ext cx="2955035" cy="2480401"/>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1" name="Shape 734"/>
            <p:cNvSpPr/>
            <p:nvPr/>
          </p:nvSpPr>
          <p:spPr>
            <a:xfrm flipV="1">
              <a:off x="3459776" y="241065"/>
              <a:ext cx="956092" cy="2520623"/>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2" name="Shape 735"/>
            <p:cNvSpPr/>
            <p:nvPr/>
          </p:nvSpPr>
          <p:spPr>
            <a:xfrm flipH="1" flipV="1">
              <a:off x="4415868" y="241065"/>
              <a:ext cx="974721" cy="2516020"/>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3" name="Shape 736"/>
            <p:cNvSpPr/>
            <p:nvPr/>
          </p:nvSpPr>
          <p:spPr>
            <a:xfrm flipH="1" flipV="1">
              <a:off x="4415868" y="241065"/>
              <a:ext cx="2973419" cy="2491288"/>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4" name="Shape 737"/>
            <p:cNvSpPr/>
            <p:nvPr/>
          </p:nvSpPr>
          <p:spPr>
            <a:xfrm flipH="1">
              <a:off x="596144" y="2721464"/>
              <a:ext cx="864690" cy="2056979"/>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5" name="Shape 738"/>
            <p:cNvSpPr/>
            <p:nvPr/>
          </p:nvSpPr>
          <p:spPr>
            <a:xfrm>
              <a:off x="3459776" y="2761688"/>
              <a:ext cx="2267665" cy="2024887"/>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6" name="Shape 739"/>
            <p:cNvSpPr/>
            <p:nvPr/>
          </p:nvSpPr>
          <p:spPr>
            <a:xfrm>
              <a:off x="7389286" y="2732352"/>
              <a:ext cx="883066" cy="2071949"/>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7" name="Shape 740"/>
            <p:cNvSpPr/>
            <p:nvPr/>
          </p:nvSpPr>
          <p:spPr>
            <a:xfrm flipH="1">
              <a:off x="5719599" y="2732352"/>
              <a:ext cx="1669688" cy="2035204"/>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8" name="Shape 741"/>
            <p:cNvSpPr/>
            <p:nvPr/>
          </p:nvSpPr>
          <p:spPr>
            <a:xfrm flipH="1">
              <a:off x="3176428" y="2757084"/>
              <a:ext cx="2214161" cy="2022486"/>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9" name="Shape 742"/>
            <p:cNvSpPr/>
            <p:nvPr/>
          </p:nvSpPr>
          <p:spPr>
            <a:xfrm flipH="1" flipV="1">
              <a:off x="1464524" y="2758210"/>
              <a:ext cx="1690492" cy="2020233"/>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grpSp>
      <p:grpSp>
        <p:nvGrpSpPr>
          <p:cNvPr id="60" name="组合 59"/>
          <p:cNvGrpSpPr/>
          <p:nvPr/>
        </p:nvGrpSpPr>
        <p:grpSpPr>
          <a:xfrm>
            <a:off x="10281548" y="2902763"/>
            <a:ext cx="694180" cy="694180"/>
            <a:chOff x="9786871" y="2866597"/>
            <a:chExt cx="694180" cy="694180"/>
          </a:xfrm>
        </p:grpSpPr>
        <p:sp>
          <p:nvSpPr>
            <p:cNvPr id="61" name="Shape 754"/>
            <p:cNvSpPr/>
            <p:nvPr/>
          </p:nvSpPr>
          <p:spPr>
            <a:xfrm rot="16200000">
              <a:off x="9786871" y="2866597"/>
              <a:ext cx="694180" cy="694180"/>
            </a:xfrm>
            <a:prstGeom prst="ellipse">
              <a:avLst/>
            </a:prstGeom>
            <a:solidFill>
              <a:schemeClr val="accent3"/>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62" name="Group 71"/>
            <p:cNvGrpSpPr/>
            <p:nvPr/>
          </p:nvGrpSpPr>
          <p:grpSpPr>
            <a:xfrm>
              <a:off x="9975700" y="3070258"/>
              <a:ext cx="309139" cy="309138"/>
              <a:chOff x="5621339" y="3012618"/>
              <a:chExt cx="520701" cy="520699"/>
            </a:xfrm>
          </p:grpSpPr>
          <p:sp>
            <p:nvSpPr>
              <p:cNvPr id="63" name="Freeform 78"/>
              <p:cNvSpPr>
                <a:spLocks noChangeArrowheads="1"/>
              </p:cNvSpPr>
              <p:nvPr/>
            </p:nvSpPr>
            <p:spPr bwMode="auto">
              <a:xfrm>
                <a:off x="5621339" y="3012618"/>
                <a:ext cx="520701" cy="520699"/>
              </a:xfrm>
              <a:custGeom>
                <a:avLst/>
                <a:gdLst>
                  <a:gd name="T0" fmla="*/ 497 w 498"/>
                  <a:gd name="T1" fmla="*/ 249 h 498"/>
                  <a:gd name="T2" fmla="*/ 497 w 498"/>
                  <a:gd name="T3" fmla="*/ 249 h 498"/>
                  <a:gd name="T4" fmla="*/ 249 w 498"/>
                  <a:gd name="T5" fmla="*/ 497 h 498"/>
                  <a:gd name="T6" fmla="*/ 0 w 498"/>
                  <a:gd name="T7" fmla="*/ 249 h 498"/>
                  <a:gd name="T8" fmla="*/ 249 w 498"/>
                  <a:gd name="T9" fmla="*/ 0 h 498"/>
                  <a:gd name="T10" fmla="*/ 497 w 498"/>
                  <a:gd name="T11" fmla="*/ 249 h 498"/>
                </a:gdLst>
                <a:ahLst/>
                <a:cxnLst>
                  <a:cxn ang="0">
                    <a:pos x="T0" y="T1"/>
                  </a:cxn>
                  <a:cxn ang="0">
                    <a:pos x="T2" y="T3"/>
                  </a:cxn>
                  <a:cxn ang="0">
                    <a:pos x="T4" y="T5"/>
                  </a:cxn>
                  <a:cxn ang="0">
                    <a:pos x="T6" y="T7"/>
                  </a:cxn>
                  <a:cxn ang="0">
                    <a:pos x="T8" y="T9"/>
                  </a:cxn>
                  <a:cxn ang="0">
                    <a:pos x="T10" y="T11"/>
                  </a:cxn>
                </a:cxnLst>
                <a:rect l="0" t="0" r="r" b="b"/>
                <a:pathLst>
                  <a:path w="498" h="498">
                    <a:moveTo>
                      <a:pt x="497" y="249"/>
                    </a:moveTo>
                    <a:lnTo>
                      <a:pt x="497" y="249"/>
                    </a:lnTo>
                    <a:cubicBezTo>
                      <a:pt x="497" y="381"/>
                      <a:pt x="381" y="497"/>
                      <a:pt x="249" y="497"/>
                    </a:cubicBezTo>
                    <a:cubicBezTo>
                      <a:pt x="116" y="497"/>
                      <a:pt x="0" y="381"/>
                      <a:pt x="0" y="249"/>
                    </a:cubicBezTo>
                    <a:cubicBezTo>
                      <a:pt x="0" y="116"/>
                      <a:pt x="116" y="0"/>
                      <a:pt x="249" y="0"/>
                    </a:cubicBezTo>
                    <a:cubicBezTo>
                      <a:pt x="381" y="0"/>
                      <a:pt x="497" y="116"/>
                      <a:pt x="497" y="249"/>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64" name="Line 79"/>
              <p:cNvSpPr>
                <a:spLocks noChangeShapeType="1"/>
              </p:cNvSpPr>
              <p:nvPr/>
            </p:nvSpPr>
            <p:spPr bwMode="auto">
              <a:xfrm>
                <a:off x="5878515" y="3012618"/>
                <a:ext cx="4763" cy="258762"/>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65" name="Line 80"/>
              <p:cNvSpPr>
                <a:spLocks noChangeShapeType="1"/>
              </p:cNvSpPr>
              <p:nvPr/>
            </p:nvSpPr>
            <p:spPr bwMode="auto">
              <a:xfrm flipH="1" flipV="1">
                <a:off x="5875339" y="3271380"/>
                <a:ext cx="179388" cy="179388"/>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66" name="Line 81"/>
              <p:cNvSpPr>
                <a:spLocks noChangeShapeType="1"/>
              </p:cNvSpPr>
              <p:nvPr/>
            </p:nvSpPr>
            <p:spPr bwMode="auto">
              <a:xfrm flipH="1">
                <a:off x="5875339" y="3099931"/>
                <a:ext cx="179388" cy="171449"/>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67" name="组合 66"/>
          <p:cNvGrpSpPr/>
          <p:nvPr/>
        </p:nvGrpSpPr>
        <p:grpSpPr>
          <a:xfrm>
            <a:off x="7442353" y="3249854"/>
            <a:ext cx="1388360" cy="1388360"/>
            <a:chOff x="6947676" y="3213688"/>
            <a:chExt cx="1388360" cy="1388360"/>
          </a:xfrm>
        </p:grpSpPr>
        <p:sp>
          <p:nvSpPr>
            <p:cNvPr id="68" name="Shape 744"/>
            <p:cNvSpPr/>
            <p:nvPr/>
          </p:nvSpPr>
          <p:spPr>
            <a:xfrm rot="16200000">
              <a:off x="6947676" y="3213688"/>
              <a:ext cx="1388360" cy="1388360"/>
            </a:xfrm>
            <a:prstGeom prst="ellipse">
              <a:avLst/>
            </a:prstGeom>
            <a:solidFill>
              <a:schemeClr val="accent1"/>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a:lnSpc>
                  <a:spcPct val="90000"/>
                </a:lnSpc>
                <a:defRPr sz="4000">
                  <a:solidFill>
                    <a:srgbClr val="FFFFFF"/>
                  </a:solidFill>
                </a:defRPr>
              </a:pPr>
              <a:endParaRPr sz="2000">
                <a:latin typeface="Arial" panose="020B0604020202020204" pitchFamily="34" charset="0"/>
                <a:cs typeface="Arial" panose="020B0604020202020204" pitchFamily="34" charset="0"/>
              </a:endParaRPr>
            </a:p>
          </p:txBody>
        </p:sp>
        <p:grpSp>
          <p:nvGrpSpPr>
            <p:cNvPr id="69" name="Group 76"/>
            <p:cNvGrpSpPr/>
            <p:nvPr/>
          </p:nvGrpSpPr>
          <p:grpSpPr>
            <a:xfrm>
              <a:off x="7328718" y="3584767"/>
              <a:ext cx="620042" cy="620044"/>
              <a:chOff x="6726240" y="3012618"/>
              <a:chExt cx="520698" cy="520700"/>
            </a:xfrm>
          </p:grpSpPr>
          <p:sp>
            <p:nvSpPr>
              <p:cNvPr id="70" name="Freeform 82"/>
              <p:cNvSpPr>
                <a:spLocks noChangeArrowheads="1"/>
              </p:cNvSpPr>
              <p:nvPr/>
            </p:nvSpPr>
            <p:spPr bwMode="auto">
              <a:xfrm>
                <a:off x="6726240" y="3063419"/>
                <a:ext cx="469899" cy="469899"/>
              </a:xfrm>
              <a:custGeom>
                <a:avLst/>
                <a:gdLst>
                  <a:gd name="T0" fmla="*/ 447 w 448"/>
                  <a:gd name="T1" fmla="*/ 215 h 448"/>
                  <a:gd name="T2" fmla="*/ 447 w 448"/>
                  <a:gd name="T3" fmla="*/ 215 h 448"/>
                  <a:gd name="T4" fmla="*/ 447 w 448"/>
                  <a:gd name="T5" fmla="*/ 381 h 448"/>
                  <a:gd name="T6" fmla="*/ 381 w 448"/>
                  <a:gd name="T7" fmla="*/ 447 h 448"/>
                  <a:gd name="T8" fmla="*/ 66 w 448"/>
                  <a:gd name="T9" fmla="*/ 447 h 448"/>
                  <a:gd name="T10" fmla="*/ 0 w 448"/>
                  <a:gd name="T11" fmla="*/ 381 h 448"/>
                  <a:gd name="T12" fmla="*/ 0 w 448"/>
                  <a:gd name="T13" fmla="*/ 66 h 448"/>
                  <a:gd name="T14" fmla="*/ 66 w 448"/>
                  <a:gd name="T15" fmla="*/ 0 h 448"/>
                  <a:gd name="T16" fmla="*/ 232 w 448"/>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448">
                    <a:moveTo>
                      <a:pt x="447" y="215"/>
                    </a:moveTo>
                    <a:lnTo>
                      <a:pt x="447" y="215"/>
                    </a:lnTo>
                    <a:cubicBezTo>
                      <a:pt x="447" y="381"/>
                      <a:pt x="447" y="381"/>
                      <a:pt x="447" y="381"/>
                    </a:cubicBezTo>
                    <a:cubicBezTo>
                      <a:pt x="447" y="414"/>
                      <a:pt x="414" y="447"/>
                      <a:pt x="381" y="447"/>
                    </a:cubicBezTo>
                    <a:cubicBezTo>
                      <a:pt x="66" y="447"/>
                      <a:pt x="66" y="447"/>
                      <a:pt x="66" y="447"/>
                    </a:cubicBezTo>
                    <a:cubicBezTo>
                      <a:pt x="33" y="447"/>
                      <a:pt x="0" y="414"/>
                      <a:pt x="0" y="381"/>
                    </a:cubicBezTo>
                    <a:cubicBezTo>
                      <a:pt x="0" y="66"/>
                      <a:pt x="0" y="66"/>
                      <a:pt x="0" y="66"/>
                    </a:cubicBezTo>
                    <a:cubicBezTo>
                      <a:pt x="0" y="34"/>
                      <a:pt x="33" y="0"/>
                      <a:pt x="66" y="0"/>
                    </a:cubicBezTo>
                    <a:cubicBezTo>
                      <a:pt x="232" y="0"/>
                      <a:pt x="232" y="0"/>
                      <a:pt x="232" y="0"/>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1" name="Freeform 83"/>
              <p:cNvSpPr>
                <a:spLocks noChangeArrowheads="1"/>
              </p:cNvSpPr>
              <p:nvPr/>
            </p:nvSpPr>
            <p:spPr bwMode="auto">
              <a:xfrm>
                <a:off x="6846888" y="3012618"/>
                <a:ext cx="400050" cy="401637"/>
              </a:xfrm>
              <a:custGeom>
                <a:avLst/>
                <a:gdLst>
                  <a:gd name="T0" fmla="*/ 0 w 382"/>
                  <a:gd name="T1" fmla="*/ 381 h 382"/>
                  <a:gd name="T2" fmla="*/ 16 w 382"/>
                  <a:gd name="T3" fmla="*/ 265 h 382"/>
                  <a:gd name="T4" fmla="*/ 281 w 382"/>
                  <a:gd name="T5" fmla="*/ 0 h 382"/>
                  <a:gd name="T6" fmla="*/ 381 w 382"/>
                  <a:gd name="T7" fmla="*/ 100 h 382"/>
                  <a:gd name="T8" fmla="*/ 116 w 382"/>
                  <a:gd name="T9" fmla="*/ 365 h 382"/>
                  <a:gd name="T10" fmla="*/ 0 w 382"/>
                  <a:gd name="T11" fmla="*/ 381 h 382"/>
                </a:gdLst>
                <a:ahLst/>
                <a:cxnLst>
                  <a:cxn ang="0">
                    <a:pos x="T0" y="T1"/>
                  </a:cxn>
                  <a:cxn ang="0">
                    <a:pos x="T2" y="T3"/>
                  </a:cxn>
                  <a:cxn ang="0">
                    <a:pos x="T4" y="T5"/>
                  </a:cxn>
                  <a:cxn ang="0">
                    <a:pos x="T6" y="T7"/>
                  </a:cxn>
                  <a:cxn ang="0">
                    <a:pos x="T8" y="T9"/>
                  </a:cxn>
                  <a:cxn ang="0">
                    <a:pos x="T10" y="T11"/>
                  </a:cxn>
                </a:cxnLst>
                <a:rect l="0" t="0" r="r" b="b"/>
                <a:pathLst>
                  <a:path w="382" h="382">
                    <a:moveTo>
                      <a:pt x="0" y="381"/>
                    </a:moveTo>
                    <a:lnTo>
                      <a:pt x="16" y="265"/>
                    </a:lnTo>
                    <a:lnTo>
                      <a:pt x="281" y="0"/>
                    </a:lnTo>
                    <a:lnTo>
                      <a:pt x="381" y="100"/>
                    </a:lnTo>
                    <a:lnTo>
                      <a:pt x="116" y="365"/>
                    </a:lnTo>
                    <a:lnTo>
                      <a:pt x="0" y="381"/>
                    </a:lnTo>
                  </a:path>
                </a:pathLst>
              </a:custGeom>
              <a:noFill/>
              <a:ln w="9525" cap="flat">
                <a:solidFill>
                  <a:schemeClr val="bg1"/>
                </a:solidFill>
                <a:bevel/>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72" name="组合 71"/>
          <p:cNvGrpSpPr/>
          <p:nvPr/>
        </p:nvGrpSpPr>
        <p:grpSpPr>
          <a:xfrm>
            <a:off x="9163919" y="1965621"/>
            <a:ext cx="694180" cy="694180"/>
            <a:chOff x="8669242" y="1929455"/>
            <a:chExt cx="694180" cy="694180"/>
          </a:xfrm>
        </p:grpSpPr>
        <p:sp>
          <p:nvSpPr>
            <p:cNvPr id="73" name="Shape 763"/>
            <p:cNvSpPr/>
            <p:nvPr/>
          </p:nvSpPr>
          <p:spPr>
            <a:xfrm rot="16200000">
              <a:off x="8669242" y="1929455"/>
              <a:ext cx="694180" cy="694180"/>
            </a:xfrm>
            <a:prstGeom prst="ellipse">
              <a:avLst/>
            </a:prstGeom>
            <a:solidFill>
              <a:schemeClr val="accent5"/>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74" name="Group 79"/>
            <p:cNvGrpSpPr/>
            <p:nvPr/>
          </p:nvGrpSpPr>
          <p:grpSpPr>
            <a:xfrm>
              <a:off x="8885890" y="2099686"/>
              <a:ext cx="245991" cy="309138"/>
              <a:chOff x="10091739" y="3012618"/>
              <a:chExt cx="414338" cy="520699"/>
            </a:xfrm>
          </p:grpSpPr>
          <p:sp>
            <p:nvSpPr>
              <p:cNvPr id="75" name="Freeform 86"/>
              <p:cNvSpPr>
                <a:spLocks noChangeArrowheads="1"/>
              </p:cNvSpPr>
              <p:nvPr/>
            </p:nvSpPr>
            <p:spPr bwMode="auto">
              <a:xfrm>
                <a:off x="10161588" y="3082467"/>
                <a:ext cx="276226" cy="138113"/>
              </a:xfrm>
              <a:custGeom>
                <a:avLst/>
                <a:gdLst>
                  <a:gd name="T0" fmla="*/ 0 w 266"/>
                  <a:gd name="T1" fmla="*/ 132 h 133"/>
                  <a:gd name="T2" fmla="*/ 0 w 266"/>
                  <a:gd name="T3" fmla="*/ 132 h 133"/>
                  <a:gd name="T4" fmla="*/ 132 w 266"/>
                  <a:gd name="T5" fmla="*/ 0 h 133"/>
                  <a:gd name="T6" fmla="*/ 265 w 266"/>
                  <a:gd name="T7" fmla="*/ 132 h 133"/>
                </a:gdLst>
                <a:ahLst/>
                <a:cxnLst>
                  <a:cxn ang="0">
                    <a:pos x="T0" y="T1"/>
                  </a:cxn>
                  <a:cxn ang="0">
                    <a:pos x="T2" y="T3"/>
                  </a:cxn>
                  <a:cxn ang="0">
                    <a:pos x="T4" y="T5"/>
                  </a:cxn>
                  <a:cxn ang="0">
                    <a:pos x="T6" y="T7"/>
                  </a:cxn>
                </a:cxnLst>
                <a:rect l="0" t="0" r="r" b="b"/>
                <a:pathLst>
                  <a:path w="266" h="133">
                    <a:moveTo>
                      <a:pt x="0" y="132"/>
                    </a:moveTo>
                    <a:lnTo>
                      <a:pt x="0" y="132"/>
                    </a:lnTo>
                    <a:cubicBezTo>
                      <a:pt x="0" y="66"/>
                      <a:pt x="66" y="0"/>
                      <a:pt x="132" y="0"/>
                    </a:cubicBezTo>
                    <a:cubicBezTo>
                      <a:pt x="199" y="0"/>
                      <a:pt x="265" y="66"/>
                      <a:pt x="265" y="132"/>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6" name="Freeform 87"/>
              <p:cNvSpPr>
                <a:spLocks noChangeArrowheads="1"/>
              </p:cNvSpPr>
              <p:nvPr/>
            </p:nvSpPr>
            <p:spPr bwMode="auto">
              <a:xfrm>
                <a:off x="10437814" y="3326943"/>
                <a:ext cx="68262" cy="104774"/>
              </a:xfrm>
              <a:custGeom>
                <a:avLst/>
                <a:gdLst>
                  <a:gd name="T0" fmla="*/ 0 w 67"/>
                  <a:gd name="T1" fmla="*/ 0 h 100"/>
                  <a:gd name="T2" fmla="*/ 0 w 67"/>
                  <a:gd name="T3" fmla="*/ 0 h 100"/>
                  <a:gd name="T4" fmla="*/ 66 w 67"/>
                  <a:gd name="T5" fmla="*/ 99 h 100"/>
                </a:gdLst>
                <a:ahLst/>
                <a:cxnLst>
                  <a:cxn ang="0">
                    <a:pos x="T0" y="T1"/>
                  </a:cxn>
                  <a:cxn ang="0">
                    <a:pos x="T2" y="T3"/>
                  </a:cxn>
                  <a:cxn ang="0">
                    <a:pos x="T4" y="T5"/>
                  </a:cxn>
                </a:cxnLst>
                <a:rect l="0" t="0" r="r" b="b"/>
                <a:pathLst>
                  <a:path w="67" h="100">
                    <a:moveTo>
                      <a:pt x="0" y="0"/>
                    </a:moveTo>
                    <a:lnTo>
                      <a:pt x="0" y="0"/>
                    </a:lnTo>
                    <a:cubicBezTo>
                      <a:pt x="0" y="50"/>
                      <a:pt x="33" y="99"/>
                      <a:pt x="66" y="99"/>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7" name="Freeform 88"/>
              <p:cNvSpPr>
                <a:spLocks noChangeArrowheads="1"/>
              </p:cNvSpPr>
              <p:nvPr/>
            </p:nvSpPr>
            <p:spPr bwMode="auto">
              <a:xfrm>
                <a:off x="10091739" y="3326943"/>
                <a:ext cx="69849" cy="104774"/>
              </a:xfrm>
              <a:custGeom>
                <a:avLst/>
                <a:gdLst>
                  <a:gd name="T0" fmla="*/ 0 w 67"/>
                  <a:gd name="T1" fmla="*/ 99 h 100"/>
                  <a:gd name="T2" fmla="*/ 0 w 67"/>
                  <a:gd name="T3" fmla="*/ 99 h 100"/>
                  <a:gd name="T4" fmla="*/ 66 w 67"/>
                  <a:gd name="T5" fmla="*/ 0 h 100"/>
                </a:gdLst>
                <a:ahLst/>
                <a:cxnLst>
                  <a:cxn ang="0">
                    <a:pos x="T0" y="T1"/>
                  </a:cxn>
                  <a:cxn ang="0">
                    <a:pos x="T2" y="T3"/>
                  </a:cxn>
                  <a:cxn ang="0">
                    <a:pos x="T4" y="T5"/>
                  </a:cxn>
                </a:cxnLst>
                <a:rect l="0" t="0" r="r" b="b"/>
                <a:pathLst>
                  <a:path w="67" h="100">
                    <a:moveTo>
                      <a:pt x="0" y="99"/>
                    </a:moveTo>
                    <a:lnTo>
                      <a:pt x="0" y="99"/>
                    </a:lnTo>
                    <a:cubicBezTo>
                      <a:pt x="33" y="99"/>
                      <a:pt x="66" y="50"/>
                      <a:pt x="66" y="0"/>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8" name="Line 89"/>
              <p:cNvSpPr>
                <a:spLocks noChangeShapeType="1"/>
              </p:cNvSpPr>
              <p:nvPr/>
            </p:nvSpPr>
            <p:spPr bwMode="auto">
              <a:xfrm>
                <a:off x="10091739" y="3426954"/>
                <a:ext cx="414338" cy="4763"/>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9" name="Line 90"/>
              <p:cNvSpPr>
                <a:spLocks noChangeShapeType="1"/>
              </p:cNvSpPr>
              <p:nvPr/>
            </p:nvSpPr>
            <p:spPr bwMode="auto">
              <a:xfrm flipV="1">
                <a:off x="10161588" y="3220579"/>
                <a:ext cx="4763" cy="109537"/>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0" name="Line 91"/>
              <p:cNvSpPr>
                <a:spLocks noChangeShapeType="1"/>
              </p:cNvSpPr>
              <p:nvPr/>
            </p:nvSpPr>
            <p:spPr bwMode="auto">
              <a:xfrm flipV="1">
                <a:off x="10437814" y="3220579"/>
                <a:ext cx="4763" cy="109537"/>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1" name="Freeform 92"/>
              <p:cNvSpPr>
                <a:spLocks noChangeArrowheads="1"/>
              </p:cNvSpPr>
              <p:nvPr/>
            </p:nvSpPr>
            <p:spPr bwMode="auto">
              <a:xfrm>
                <a:off x="10229851" y="3426954"/>
                <a:ext cx="138112" cy="106363"/>
              </a:xfrm>
              <a:custGeom>
                <a:avLst/>
                <a:gdLst>
                  <a:gd name="T0" fmla="*/ 133 w 134"/>
                  <a:gd name="T1" fmla="*/ 0 h 101"/>
                  <a:gd name="T2" fmla="*/ 133 w 134"/>
                  <a:gd name="T3" fmla="*/ 0 h 101"/>
                  <a:gd name="T4" fmla="*/ 133 w 134"/>
                  <a:gd name="T5" fmla="*/ 34 h 101"/>
                  <a:gd name="T6" fmla="*/ 66 w 134"/>
                  <a:gd name="T7" fmla="*/ 100 h 101"/>
                  <a:gd name="T8" fmla="*/ 0 w 134"/>
                  <a:gd name="T9" fmla="*/ 34 h 101"/>
                  <a:gd name="T10" fmla="*/ 0 w 134"/>
                  <a:gd name="T11" fmla="*/ 0 h 101"/>
                </a:gdLst>
                <a:ahLst/>
                <a:cxnLst>
                  <a:cxn ang="0">
                    <a:pos x="T0" y="T1"/>
                  </a:cxn>
                  <a:cxn ang="0">
                    <a:pos x="T2" y="T3"/>
                  </a:cxn>
                  <a:cxn ang="0">
                    <a:pos x="T4" y="T5"/>
                  </a:cxn>
                  <a:cxn ang="0">
                    <a:pos x="T6" y="T7"/>
                  </a:cxn>
                  <a:cxn ang="0">
                    <a:pos x="T8" y="T9"/>
                  </a:cxn>
                  <a:cxn ang="0">
                    <a:pos x="T10" y="T11"/>
                  </a:cxn>
                </a:cxnLst>
                <a:rect l="0" t="0" r="r" b="b"/>
                <a:pathLst>
                  <a:path w="134" h="101">
                    <a:moveTo>
                      <a:pt x="133" y="0"/>
                    </a:moveTo>
                    <a:lnTo>
                      <a:pt x="133" y="0"/>
                    </a:lnTo>
                    <a:cubicBezTo>
                      <a:pt x="133" y="17"/>
                      <a:pt x="133" y="17"/>
                      <a:pt x="133" y="34"/>
                    </a:cubicBezTo>
                    <a:cubicBezTo>
                      <a:pt x="133" y="67"/>
                      <a:pt x="100" y="100"/>
                      <a:pt x="66" y="100"/>
                    </a:cubicBezTo>
                    <a:cubicBezTo>
                      <a:pt x="34" y="100"/>
                      <a:pt x="0" y="67"/>
                      <a:pt x="0" y="34"/>
                    </a:cubicBezTo>
                    <a:cubicBezTo>
                      <a:pt x="0" y="17"/>
                      <a:pt x="0" y="17"/>
                      <a:pt x="0" y="0"/>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2" name="Line 93"/>
              <p:cNvSpPr>
                <a:spLocks noChangeShapeType="1"/>
              </p:cNvSpPr>
              <p:nvPr/>
            </p:nvSpPr>
            <p:spPr bwMode="auto">
              <a:xfrm>
                <a:off x="10299703" y="3012618"/>
                <a:ext cx="4763" cy="69851"/>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83" name="组合 82"/>
          <p:cNvGrpSpPr/>
          <p:nvPr/>
        </p:nvGrpSpPr>
        <p:grpSpPr>
          <a:xfrm>
            <a:off x="9163919" y="5228265"/>
            <a:ext cx="694180" cy="694180"/>
            <a:chOff x="8669242" y="5192099"/>
            <a:chExt cx="694180" cy="694180"/>
          </a:xfrm>
        </p:grpSpPr>
        <p:sp>
          <p:nvSpPr>
            <p:cNvPr id="84" name="Shape 751"/>
            <p:cNvSpPr/>
            <p:nvPr/>
          </p:nvSpPr>
          <p:spPr>
            <a:xfrm rot="16200000">
              <a:off x="8669242" y="5192099"/>
              <a:ext cx="694180" cy="694180"/>
            </a:xfrm>
            <a:prstGeom prst="ellipse">
              <a:avLst/>
            </a:prstGeom>
            <a:solidFill>
              <a:schemeClr val="accent2"/>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85" name="Group 88"/>
            <p:cNvGrpSpPr/>
            <p:nvPr/>
          </p:nvGrpSpPr>
          <p:grpSpPr>
            <a:xfrm>
              <a:off x="8886323" y="5374062"/>
              <a:ext cx="278978" cy="308196"/>
              <a:chOff x="6757988" y="6328905"/>
              <a:chExt cx="469899" cy="519113"/>
            </a:xfrm>
          </p:grpSpPr>
          <p:sp>
            <p:nvSpPr>
              <p:cNvPr id="86" name="Freeform 205"/>
              <p:cNvSpPr>
                <a:spLocks noChangeArrowheads="1"/>
              </p:cNvSpPr>
              <p:nvPr/>
            </p:nvSpPr>
            <p:spPr bwMode="auto">
              <a:xfrm>
                <a:off x="6864351" y="6328905"/>
                <a:ext cx="363536" cy="519113"/>
              </a:xfrm>
              <a:custGeom>
                <a:avLst/>
                <a:gdLst>
                  <a:gd name="T0" fmla="*/ 0 w 349"/>
                  <a:gd name="T1" fmla="*/ 0 h 497"/>
                  <a:gd name="T2" fmla="*/ 0 w 349"/>
                  <a:gd name="T3" fmla="*/ 0 h 497"/>
                  <a:gd name="T4" fmla="*/ 0 w 349"/>
                  <a:gd name="T5" fmla="*/ 414 h 497"/>
                  <a:gd name="T6" fmla="*/ 67 w 349"/>
                  <a:gd name="T7" fmla="*/ 480 h 497"/>
                  <a:gd name="T8" fmla="*/ 249 w 349"/>
                  <a:gd name="T9" fmla="*/ 480 h 497"/>
                  <a:gd name="T10" fmla="*/ 331 w 349"/>
                  <a:gd name="T11" fmla="*/ 430 h 497"/>
                  <a:gd name="T12" fmla="*/ 331 w 349"/>
                  <a:gd name="T13" fmla="*/ 264 h 497"/>
                  <a:gd name="T14" fmla="*/ 265 w 349"/>
                  <a:gd name="T15" fmla="*/ 182 h 497"/>
                  <a:gd name="T16" fmla="*/ 100 w 349"/>
                  <a:gd name="T17" fmla="*/ 198 h 497"/>
                  <a:gd name="T18" fmla="*/ 100 w 349"/>
                  <a:gd name="T19" fmla="*/ 165 h 497"/>
                  <a:gd name="T20" fmla="*/ 0 w 349"/>
                  <a:gd name="T21"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497">
                    <a:moveTo>
                      <a:pt x="0" y="0"/>
                    </a:moveTo>
                    <a:lnTo>
                      <a:pt x="0" y="0"/>
                    </a:lnTo>
                    <a:cubicBezTo>
                      <a:pt x="0" y="414"/>
                      <a:pt x="0" y="414"/>
                      <a:pt x="0" y="414"/>
                    </a:cubicBezTo>
                    <a:cubicBezTo>
                      <a:pt x="0" y="446"/>
                      <a:pt x="34" y="463"/>
                      <a:pt x="67" y="480"/>
                    </a:cubicBezTo>
                    <a:cubicBezTo>
                      <a:pt x="249" y="480"/>
                      <a:pt x="249" y="480"/>
                      <a:pt x="249" y="480"/>
                    </a:cubicBezTo>
                    <a:cubicBezTo>
                      <a:pt x="298" y="496"/>
                      <a:pt x="315" y="463"/>
                      <a:pt x="331" y="430"/>
                    </a:cubicBezTo>
                    <a:cubicBezTo>
                      <a:pt x="331" y="264"/>
                      <a:pt x="331" y="264"/>
                      <a:pt x="331" y="264"/>
                    </a:cubicBezTo>
                    <a:cubicBezTo>
                      <a:pt x="348" y="215"/>
                      <a:pt x="298" y="182"/>
                      <a:pt x="265" y="182"/>
                    </a:cubicBezTo>
                    <a:cubicBezTo>
                      <a:pt x="100" y="198"/>
                      <a:pt x="100" y="198"/>
                      <a:pt x="100" y="198"/>
                    </a:cubicBezTo>
                    <a:cubicBezTo>
                      <a:pt x="100" y="165"/>
                      <a:pt x="100" y="165"/>
                      <a:pt x="100" y="165"/>
                    </a:cubicBezTo>
                    <a:cubicBezTo>
                      <a:pt x="116" y="99"/>
                      <a:pt x="67" y="33"/>
                      <a:pt x="0" y="0"/>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87" name="Freeform 206"/>
              <p:cNvSpPr>
                <a:spLocks noChangeArrowheads="1"/>
              </p:cNvSpPr>
              <p:nvPr/>
            </p:nvSpPr>
            <p:spPr bwMode="auto">
              <a:xfrm>
                <a:off x="6757988" y="6520992"/>
                <a:ext cx="106363" cy="327026"/>
              </a:xfrm>
              <a:custGeom>
                <a:avLst/>
                <a:gdLst>
                  <a:gd name="T0" fmla="*/ 0 w 100"/>
                  <a:gd name="T1" fmla="*/ 314 h 315"/>
                  <a:gd name="T2" fmla="*/ 99 w 100"/>
                  <a:gd name="T3" fmla="*/ 314 h 315"/>
                  <a:gd name="T4" fmla="*/ 99 w 100"/>
                  <a:gd name="T5" fmla="*/ 0 h 315"/>
                  <a:gd name="T6" fmla="*/ 0 w 100"/>
                  <a:gd name="T7" fmla="*/ 0 h 315"/>
                  <a:gd name="T8" fmla="*/ 0 w 100"/>
                  <a:gd name="T9" fmla="*/ 314 h 315"/>
                </a:gdLst>
                <a:ahLst/>
                <a:cxnLst>
                  <a:cxn ang="0">
                    <a:pos x="T0" y="T1"/>
                  </a:cxn>
                  <a:cxn ang="0">
                    <a:pos x="T2" y="T3"/>
                  </a:cxn>
                  <a:cxn ang="0">
                    <a:pos x="T4" y="T5"/>
                  </a:cxn>
                  <a:cxn ang="0">
                    <a:pos x="T6" y="T7"/>
                  </a:cxn>
                  <a:cxn ang="0">
                    <a:pos x="T8" y="T9"/>
                  </a:cxn>
                </a:cxnLst>
                <a:rect l="0" t="0" r="r" b="b"/>
                <a:pathLst>
                  <a:path w="100" h="315">
                    <a:moveTo>
                      <a:pt x="0" y="314"/>
                    </a:moveTo>
                    <a:lnTo>
                      <a:pt x="99" y="314"/>
                    </a:lnTo>
                    <a:lnTo>
                      <a:pt x="99" y="0"/>
                    </a:lnTo>
                    <a:lnTo>
                      <a:pt x="0" y="0"/>
                    </a:lnTo>
                    <a:lnTo>
                      <a:pt x="0" y="314"/>
                    </a:lnTo>
                  </a:path>
                </a:pathLst>
              </a:custGeom>
              <a:noFill/>
              <a:ln w="9525" cap="flat">
                <a:solidFill>
                  <a:schemeClr val="bg1"/>
                </a:solidFill>
                <a:bevel/>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88" name="组合 87"/>
          <p:cNvGrpSpPr/>
          <p:nvPr/>
        </p:nvGrpSpPr>
        <p:grpSpPr>
          <a:xfrm>
            <a:off x="9163919" y="3053168"/>
            <a:ext cx="694180" cy="694181"/>
            <a:chOff x="8669242" y="3017002"/>
            <a:chExt cx="694180" cy="694181"/>
          </a:xfrm>
        </p:grpSpPr>
        <p:sp>
          <p:nvSpPr>
            <p:cNvPr id="89" name="Shape 757"/>
            <p:cNvSpPr/>
            <p:nvPr/>
          </p:nvSpPr>
          <p:spPr>
            <a:xfrm rot="16200000">
              <a:off x="8669241" y="3017003"/>
              <a:ext cx="694181" cy="694180"/>
            </a:xfrm>
            <a:prstGeom prst="ellipse">
              <a:avLst/>
            </a:prstGeom>
            <a:solidFill>
              <a:schemeClr val="accent4"/>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90" name="Group 91"/>
            <p:cNvGrpSpPr/>
            <p:nvPr/>
          </p:nvGrpSpPr>
          <p:grpSpPr>
            <a:xfrm>
              <a:off x="8870351" y="3213687"/>
              <a:ext cx="309139" cy="308196"/>
              <a:chOff x="10040940" y="6328905"/>
              <a:chExt cx="520701" cy="519113"/>
            </a:xfrm>
          </p:grpSpPr>
          <p:sp>
            <p:nvSpPr>
              <p:cNvPr id="91" name="Freeform 222"/>
              <p:cNvSpPr>
                <a:spLocks noChangeArrowheads="1"/>
              </p:cNvSpPr>
              <p:nvPr/>
            </p:nvSpPr>
            <p:spPr bwMode="auto">
              <a:xfrm>
                <a:off x="10040940" y="6328905"/>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2" name="Freeform 223"/>
              <p:cNvSpPr>
                <a:spLocks noChangeArrowheads="1"/>
              </p:cNvSpPr>
              <p:nvPr/>
            </p:nvSpPr>
            <p:spPr bwMode="auto">
              <a:xfrm>
                <a:off x="10455278" y="6328905"/>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3" name="Freeform 224"/>
              <p:cNvSpPr>
                <a:spLocks noChangeArrowheads="1"/>
              </p:cNvSpPr>
              <p:nvPr/>
            </p:nvSpPr>
            <p:spPr bwMode="auto">
              <a:xfrm>
                <a:off x="10040940" y="6743244"/>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4" name="Freeform 225"/>
              <p:cNvSpPr>
                <a:spLocks noChangeArrowheads="1"/>
              </p:cNvSpPr>
              <p:nvPr/>
            </p:nvSpPr>
            <p:spPr bwMode="auto">
              <a:xfrm>
                <a:off x="10455278" y="6743244"/>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5" name="Line 226"/>
              <p:cNvSpPr>
                <a:spLocks noChangeShapeType="1"/>
              </p:cNvSpPr>
              <p:nvPr/>
            </p:nvSpPr>
            <p:spPr bwMode="auto">
              <a:xfrm>
                <a:off x="10091739" y="6433679"/>
                <a:ext cx="4763" cy="314325"/>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6" name="Line 227"/>
              <p:cNvSpPr>
                <a:spLocks noChangeShapeType="1"/>
              </p:cNvSpPr>
              <p:nvPr/>
            </p:nvSpPr>
            <p:spPr bwMode="auto">
              <a:xfrm>
                <a:off x="10142538" y="6798804"/>
                <a:ext cx="307975" cy="3176"/>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7" name="Line 228"/>
              <p:cNvSpPr>
                <a:spLocks noChangeShapeType="1"/>
              </p:cNvSpPr>
              <p:nvPr/>
            </p:nvSpPr>
            <p:spPr bwMode="auto">
              <a:xfrm flipV="1">
                <a:off x="10506077" y="6425743"/>
                <a:ext cx="4763" cy="322263"/>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8" name="Line 229"/>
              <p:cNvSpPr>
                <a:spLocks noChangeShapeType="1"/>
              </p:cNvSpPr>
              <p:nvPr/>
            </p:nvSpPr>
            <p:spPr bwMode="auto">
              <a:xfrm flipH="1">
                <a:off x="10142538" y="6382879"/>
                <a:ext cx="317500" cy="4763"/>
              </a:xfrm>
              <a:prstGeom prst="line">
                <a:avLst/>
              </a:prstGeom>
              <a:noFill/>
              <a:ln w="18000" cap="flat">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99" name="组合 98"/>
          <p:cNvGrpSpPr/>
          <p:nvPr/>
        </p:nvGrpSpPr>
        <p:grpSpPr>
          <a:xfrm>
            <a:off x="9163919" y="4140716"/>
            <a:ext cx="694180" cy="694181"/>
            <a:chOff x="8669242" y="4104550"/>
            <a:chExt cx="694180" cy="694181"/>
          </a:xfrm>
        </p:grpSpPr>
        <p:sp>
          <p:nvSpPr>
            <p:cNvPr id="100" name="Shape 766"/>
            <p:cNvSpPr/>
            <p:nvPr/>
          </p:nvSpPr>
          <p:spPr>
            <a:xfrm rot="16200000">
              <a:off x="8669241" y="4104551"/>
              <a:ext cx="694181" cy="694180"/>
            </a:xfrm>
            <a:prstGeom prst="ellipse">
              <a:avLst/>
            </a:prstGeom>
            <a:solidFill>
              <a:schemeClr val="accent3"/>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01" name="Group 100"/>
            <p:cNvGrpSpPr/>
            <p:nvPr/>
          </p:nvGrpSpPr>
          <p:grpSpPr>
            <a:xfrm>
              <a:off x="8868756" y="4305970"/>
              <a:ext cx="309139" cy="306310"/>
              <a:chOff x="6726240" y="8543468"/>
              <a:chExt cx="520701" cy="515937"/>
            </a:xfrm>
          </p:grpSpPr>
          <p:sp>
            <p:nvSpPr>
              <p:cNvPr id="102" name="Freeform 350"/>
              <p:cNvSpPr>
                <a:spLocks noChangeArrowheads="1"/>
              </p:cNvSpPr>
              <p:nvPr/>
            </p:nvSpPr>
            <p:spPr bwMode="auto">
              <a:xfrm>
                <a:off x="6726240" y="8543468"/>
                <a:ext cx="188913" cy="188913"/>
              </a:xfrm>
              <a:custGeom>
                <a:avLst/>
                <a:gdLst>
                  <a:gd name="T0" fmla="*/ 100 w 183"/>
                  <a:gd name="T1" fmla="*/ 182 h 183"/>
                  <a:gd name="T2" fmla="*/ 100 w 183"/>
                  <a:gd name="T3" fmla="*/ 182 h 183"/>
                  <a:gd name="T4" fmla="*/ 0 w 183"/>
                  <a:gd name="T5" fmla="*/ 100 h 183"/>
                  <a:gd name="T6" fmla="*/ 100 w 183"/>
                  <a:gd name="T7" fmla="*/ 0 h 183"/>
                  <a:gd name="T8" fmla="*/ 182 w 183"/>
                  <a:gd name="T9" fmla="*/ 100 h 183"/>
                </a:gdLst>
                <a:ahLst/>
                <a:cxnLst>
                  <a:cxn ang="0">
                    <a:pos x="T0" y="T1"/>
                  </a:cxn>
                  <a:cxn ang="0">
                    <a:pos x="T2" y="T3"/>
                  </a:cxn>
                  <a:cxn ang="0">
                    <a:pos x="T4" y="T5"/>
                  </a:cxn>
                  <a:cxn ang="0">
                    <a:pos x="T6" y="T7"/>
                  </a:cxn>
                  <a:cxn ang="0">
                    <a:pos x="T8" y="T9"/>
                  </a:cxn>
                </a:cxnLst>
                <a:rect l="0" t="0" r="r" b="b"/>
                <a:pathLst>
                  <a:path w="183" h="183">
                    <a:moveTo>
                      <a:pt x="100" y="182"/>
                    </a:moveTo>
                    <a:lnTo>
                      <a:pt x="100" y="182"/>
                    </a:lnTo>
                    <a:cubicBezTo>
                      <a:pt x="50" y="182"/>
                      <a:pt x="0" y="149"/>
                      <a:pt x="0" y="100"/>
                    </a:cubicBezTo>
                    <a:cubicBezTo>
                      <a:pt x="0" y="50"/>
                      <a:pt x="50" y="0"/>
                      <a:pt x="100" y="0"/>
                    </a:cubicBezTo>
                    <a:cubicBezTo>
                      <a:pt x="149" y="0"/>
                      <a:pt x="182" y="50"/>
                      <a:pt x="182" y="100"/>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3" name="Freeform 351"/>
              <p:cNvSpPr>
                <a:spLocks noChangeArrowheads="1"/>
              </p:cNvSpPr>
              <p:nvPr/>
            </p:nvSpPr>
            <p:spPr bwMode="auto">
              <a:xfrm>
                <a:off x="7053265" y="8543468"/>
                <a:ext cx="193676" cy="188913"/>
              </a:xfrm>
              <a:custGeom>
                <a:avLst/>
                <a:gdLst>
                  <a:gd name="T0" fmla="*/ 83 w 184"/>
                  <a:gd name="T1" fmla="*/ 182 h 183"/>
                  <a:gd name="T2" fmla="*/ 83 w 184"/>
                  <a:gd name="T3" fmla="*/ 182 h 183"/>
                  <a:gd name="T4" fmla="*/ 183 w 184"/>
                  <a:gd name="T5" fmla="*/ 100 h 183"/>
                  <a:gd name="T6" fmla="*/ 83 w 184"/>
                  <a:gd name="T7" fmla="*/ 0 h 183"/>
                  <a:gd name="T8" fmla="*/ 0 w 184"/>
                  <a:gd name="T9" fmla="*/ 100 h 183"/>
                </a:gdLst>
                <a:ahLst/>
                <a:cxnLst>
                  <a:cxn ang="0">
                    <a:pos x="T0" y="T1"/>
                  </a:cxn>
                  <a:cxn ang="0">
                    <a:pos x="T2" y="T3"/>
                  </a:cxn>
                  <a:cxn ang="0">
                    <a:pos x="T4" y="T5"/>
                  </a:cxn>
                  <a:cxn ang="0">
                    <a:pos x="T6" y="T7"/>
                  </a:cxn>
                  <a:cxn ang="0">
                    <a:pos x="T8" y="T9"/>
                  </a:cxn>
                </a:cxnLst>
                <a:rect l="0" t="0" r="r" b="b"/>
                <a:pathLst>
                  <a:path w="184" h="183">
                    <a:moveTo>
                      <a:pt x="83" y="182"/>
                    </a:moveTo>
                    <a:lnTo>
                      <a:pt x="83" y="182"/>
                    </a:lnTo>
                    <a:cubicBezTo>
                      <a:pt x="133" y="182"/>
                      <a:pt x="183" y="149"/>
                      <a:pt x="183" y="100"/>
                    </a:cubicBezTo>
                    <a:cubicBezTo>
                      <a:pt x="183" y="50"/>
                      <a:pt x="133" y="0"/>
                      <a:pt x="83" y="0"/>
                    </a:cubicBezTo>
                    <a:cubicBezTo>
                      <a:pt x="34" y="0"/>
                      <a:pt x="0" y="50"/>
                      <a:pt x="0" y="100"/>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4" name="Freeform 352"/>
              <p:cNvSpPr>
                <a:spLocks noChangeArrowheads="1"/>
              </p:cNvSpPr>
              <p:nvPr/>
            </p:nvSpPr>
            <p:spPr bwMode="auto">
              <a:xfrm>
                <a:off x="6726240" y="8870492"/>
                <a:ext cx="188913" cy="188913"/>
              </a:xfrm>
              <a:custGeom>
                <a:avLst/>
                <a:gdLst>
                  <a:gd name="T0" fmla="*/ 100 w 183"/>
                  <a:gd name="T1" fmla="*/ 0 h 183"/>
                  <a:gd name="T2" fmla="*/ 100 w 183"/>
                  <a:gd name="T3" fmla="*/ 0 h 183"/>
                  <a:gd name="T4" fmla="*/ 0 w 183"/>
                  <a:gd name="T5" fmla="*/ 82 h 183"/>
                  <a:gd name="T6" fmla="*/ 100 w 183"/>
                  <a:gd name="T7" fmla="*/ 182 h 183"/>
                  <a:gd name="T8" fmla="*/ 182 w 183"/>
                  <a:gd name="T9" fmla="*/ 82 h 183"/>
                </a:gdLst>
                <a:ahLst/>
                <a:cxnLst>
                  <a:cxn ang="0">
                    <a:pos x="T0" y="T1"/>
                  </a:cxn>
                  <a:cxn ang="0">
                    <a:pos x="T2" y="T3"/>
                  </a:cxn>
                  <a:cxn ang="0">
                    <a:pos x="T4" y="T5"/>
                  </a:cxn>
                  <a:cxn ang="0">
                    <a:pos x="T6" y="T7"/>
                  </a:cxn>
                  <a:cxn ang="0">
                    <a:pos x="T8" y="T9"/>
                  </a:cxn>
                </a:cxnLst>
                <a:rect l="0" t="0" r="r" b="b"/>
                <a:pathLst>
                  <a:path w="183" h="183">
                    <a:moveTo>
                      <a:pt x="100" y="0"/>
                    </a:moveTo>
                    <a:lnTo>
                      <a:pt x="100" y="0"/>
                    </a:lnTo>
                    <a:cubicBezTo>
                      <a:pt x="50" y="0"/>
                      <a:pt x="0" y="33"/>
                      <a:pt x="0" y="82"/>
                    </a:cubicBezTo>
                    <a:cubicBezTo>
                      <a:pt x="0" y="132"/>
                      <a:pt x="50" y="182"/>
                      <a:pt x="100" y="182"/>
                    </a:cubicBezTo>
                    <a:cubicBezTo>
                      <a:pt x="149" y="182"/>
                      <a:pt x="182" y="132"/>
                      <a:pt x="182" y="82"/>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5" name="Freeform 353"/>
              <p:cNvSpPr>
                <a:spLocks noChangeArrowheads="1"/>
              </p:cNvSpPr>
              <p:nvPr/>
            </p:nvSpPr>
            <p:spPr bwMode="auto">
              <a:xfrm>
                <a:off x="7053265" y="8870492"/>
                <a:ext cx="193676" cy="188913"/>
              </a:xfrm>
              <a:custGeom>
                <a:avLst/>
                <a:gdLst>
                  <a:gd name="T0" fmla="*/ 83 w 184"/>
                  <a:gd name="T1" fmla="*/ 0 h 183"/>
                  <a:gd name="T2" fmla="*/ 83 w 184"/>
                  <a:gd name="T3" fmla="*/ 0 h 183"/>
                  <a:gd name="T4" fmla="*/ 183 w 184"/>
                  <a:gd name="T5" fmla="*/ 82 h 183"/>
                  <a:gd name="T6" fmla="*/ 83 w 184"/>
                  <a:gd name="T7" fmla="*/ 182 h 183"/>
                  <a:gd name="T8" fmla="*/ 0 w 184"/>
                  <a:gd name="T9" fmla="*/ 82 h 183"/>
                </a:gdLst>
                <a:ahLst/>
                <a:cxnLst>
                  <a:cxn ang="0">
                    <a:pos x="T0" y="T1"/>
                  </a:cxn>
                  <a:cxn ang="0">
                    <a:pos x="T2" y="T3"/>
                  </a:cxn>
                  <a:cxn ang="0">
                    <a:pos x="T4" y="T5"/>
                  </a:cxn>
                  <a:cxn ang="0">
                    <a:pos x="T6" y="T7"/>
                  </a:cxn>
                  <a:cxn ang="0">
                    <a:pos x="T8" y="T9"/>
                  </a:cxn>
                </a:cxnLst>
                <a:rect l="0" t="0" r="r" b="b"/>
                <a:pathLst>
                  <a:path w="184" h="183">
                    <a:moveTo>
                      <a:pt x="83" y="0"/>
                    </a:moveTo>
                    <a:lnTo>
                      <a:pt x="83" y="0"/>
                    </a:lnTo>
                    <a:cubicBezTo>
                      <a:pt x="133" y="0"/>
                      <a:pt x="183" y="33"/>
                      <a:pt x="183" y="82"/>
                    </a:cubicBezTo>
                    <a:cubicBezTo>
                      <a:pt x="183" y="132"/>
                      <a:pt x="133" y="182"/>
                      <a:pt x="83" y="182"/>
                    </a:cubicBezTo>
                    <a:cubicBezTo>
                      <a:pt x="34" y="182"/>
                      <a:pt x="0" y="132"/>
                      <a:pt x="0" y="82"/>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6" name="Freeform 354"/>
              <p:cNvSpPr>
                <a:spLocks noChangeArrowheads="1"/>
              </p:cNvSpPr>
              <p:nvPr/>
            </p:nvSpPr>
            <p:spPr bwMode="auto">
              <a:xfrm>
                <a:off x="6915153" y="8645069"/>
                <a:ext cx="4763" cy="312738"/>
              </a:xfrm>
              <a:custGeom>
                <a:avLst/>
                <a:gdLst>
                  <a:gd name="T0" fmla="*/ 0 w 1"/>
                  <a:gd name="T1" fmla="*/ 297 h 298"/>
                  <a:gd name="T2" fmla="*/ 0 w 1"/>
                  <a:gd name="T3" fmla="*/ 215 h 298"/>
                  <a:gd name="T4" fmla="*/ 0 w 1"/>
                  <a:gd name="T5" fmla="*/ 82 h 298"/>
                  <a:gd name="T6" fmla="*/ 0 w 1"/>
                  <a:gd name="T7" fmla="*/ 0 h 298"/>
                </a:gdLst>
                <a:ahLst/>
                <a:cxnLst>
                  <a:cxn ang="0">
                    <a:pos x="T0" y="T1"/>
                  </a:cxn>
                  <a:cxn ang="0">
                    <a:pos x="T2" y="T3"/>
                  </a:cxn>
                  <a:cxn ang="0">
                    <a:pos x="T4" y="T5"/>
                  </a:cxn>
                  <a:cxn ang="0">
                    <a:pos x="T6" y="T7"/>
                  </a:cxn>
                </a:cxnLst>
                <a:rect l="0" t="0" r="r" b="b"/>
                <a:pathLst>
                  <a:path w="1" h="298">
                    <a:moveTo>
                      <a:pt x="0" y="297"/>
                    </a:moveTo>
                    <a:lnTo>
                      <a:pt x="0" y="215"/>
                    </a:lnTo>
                    <a:lnTo>
                      <a:pt x="0" y="82"/>
                    </a:lnTo>
                    <a:lnTo>
                      <a:pt x="0" y="0"/>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7" name="Freeform 355"/>
              <p:cNvSpPr>
                <a:spLocks noChangeArrowheads="1"/>
              </p:cNvSpPr>
              <p:nvPr/>
            </p:nvSpPr>
            <p:spPr bwMode="auto">
              <a:xfrm>
                <a:off x="7053265" y="8645069"/>
                <a:ext cx="4763" cy="312738"/>
              </a:xfrm>
              <a:custGeom>
                <a:avLst/>
                <a:gdLst>
                  <a:gd name="T0" fmla="*/ 0 w 1"/>
                  <a:gd name="T1" fmla="*/ 0 h 298"/>
                  <a:gd name="T2" fmla="*/ 0 w 1"/>
                  <a:gd name="T3" fmla="*/ 82 h 298"/>
                  <a:gd name="T4" fmla="*/ 0 w 1"/>
                  <a:gd name="T5" fmla="*/ 215 h 298"/>
                  <a:gd name="T6" fmla="*/ 0 w 1"/>
                  <a:gd name="T7" fmla="*/ 297 h 298"/>
                </a:gdLst>
                <a:ahLst/>
                <a:cxnLst>
                  <a:cxn ang="0">
                    <a:pos x="T0" y="T1"/>
                  </a:cxn>
                  <a:cxn ang="0">
                    <a:pos x="T2" y="T3"/>
                  </a:cxn>
                  <a:cxn ang="0">
                    <a:pos x="T4" y="T5"/>
                  </a:cxn>
                  <a:cxn ang="0">
                    <a:pos x="T6" y="T7"/>
                  </a:cxn>
                </a:cxnLst>
                <a:rect l="0" t="0" r="r" b="b"/>
                <a:pathLst>
                  <a:path w="1" h="298">
                    <a:moveTo>
                      <a:pt x="0" y="0"/>
                    </a:moveTo>
                    <a:lnTo>
                      <a:pt x="0" y="82"/>
                    </a:lnTo>
                    <a:lnTo>
                      <a:pt x="0" y="215"/>
                    </a:lnTo>
                    <a:lnTo>
                      <a:pt x="0" y="297"/>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8" name="Freeform 356"/>
              <p:cNvSpPr>
                <a:spLocks noChangeArrowheads="1"/>
              </p:cNvSpPr>
              <p:nvPr/>
            </p:nvSpPr>
            <p:spPr bwMode="auto">
              <a:xfrm>
                <a:off x="6827840" y="8732379"/>
                <a:ext cx="312737" cy="4763"/>
              </a:xfrm>
              <a:custGeom>
                <a:avLst/>
                <a:gdLst>
                  <a:gd name="T0" fmla="*/ 0 w 298"/>
                  <a:gd name="T1" fmla="*/ 0 h 1"/>
                  <a:gd name="T2" fmla="*/ 82 w 298"/>
                  <a:gd name="T3" fmla="*/ 0 h 1"/>
                  <a:gd name="T4" fmla="*/ 214 w 298"/>
                  <a:gd name="T5" fmla="*/ 0 h 1"/>
                  <a:gd name="T6" fmla="*/ 297 w 298"/>
                  <a:gd name="T7" fmla="*/ 0 h 1"/>
                </a:gdLst>
                <a:ahLst/>
                <a:cxnLst>
                  <a:cxn ang="0">
                    <a:pos x="T0" y="T1"/>
                  </a:cxn>
                  <a:cxn ang="0">
                    <a:pos x="T2" y="T3"/>
                  </a:cxn>
                  <a:cxn ang="0">
                    <a:pos x="T4" y="T5"/>
                  </a:cxn>
                  <a:cxn ang="0">
                    <a:pos x="T6" y="T7"/>
                  </a:cxn>
                </a:cxnLst>
                <a:rect l="0" t="0" r="r" b="b"/>
                <a:pathLst>
                  <a:path w="298" h="1">
                    <a:moveTo>
                      <a:pt x="0" y="0"/>
                    </a:moveTo>
                    <a:lnTo>
                      <a:pt x="82" y="0"/>
                    </a:lnTo>
                    <a:lnTo>
                      <a:pt x="214" y="0"/>
                    </a:lnTo>
                    <a:lnTo>
                      <a:pt x="297" y="0"/>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9" name="Freeform 357"/>
              <p:cNvSpPr>
                <a:spLocks noChangeArrowheads="1"/>
              </p:cNvSpPr>
              <p:nvPr/>
            </p:nvSpPr>
            <p:spPr bwMode="auto">
              <a:xfrm>
                <a:off x="6827840" y="8870492"/>
                <a:ext cx="312737" cy="4763"/>
              </a:xfrm>
              <a:custGeom>
                <a:avLst/>
                <a:gdLst>
                  <a:gd name="T0" fmla="*/ 297 w 298"/>
                  <a:gd name="T1" fmla="*/ 0 h 1"/>
                  <a:gd name="T2" fmla="*/ 214 w 298"/>
                  <a:gd name="T3" fmla="*/ 0 h 1"/>
                  <a:gd name="T4" fmla="*/ 82 w 298"/>
                  <a:gd name="T5" fmla="*/ 0 h 1"/>
                  <a:gd name="T6" fmla="*/ 0 w 298"/>
                  <a:gd name="T7" fmla="*/ 0 h 1"/>
                </a:gdLst>
                <a:ahLst/>
                <a:cxnLst>
                  <a:cxn ang="0">
                    <a:pos x="T0" y="T1"/>
                  </a:cxn>
                  <a:cxn ang="0">
                    <a:pos x="T2" y="T3"/>
                  </a:cxn>
                  <a:cxn ang="0">
                    <a:pos x="T4" y="T5"/>
                  </a:cxn>
                  <a:cxn ang="0">
                    <a:pos x="T6" y="T7"/>
                  </a:cxn>
                </a:cxnLst>
                <a:rect l="0" t="0" r="r" b="b"/>
                <a:pathLst>
                  <a:path w="298" h="1">
                    <a:moveTo>
                      <a:pt x="297" y="0"/>
                    </a:moveTo>
                    <a:lnTo>
                      <a:pt x="214" y="0"/>
                    </a:lnTo>
                    <a:lnTo>
                      <a:pt x="82" y="0"/>
                    </a:lnTo>
                    <a:lnTo>
                      <a:pt x="0" y="0"/>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10" name="组合 109"/>
          <p:cNvGrpSpPr/>
          <p:nvPr/>
        </p:nvGrpSpPr>
        <p:grpSpPr>
          <a:xfrm>
            <a:off x="10281548" y="1514403"/>
            <a:ext cx="694180" cy="694180"/>
            <a:chOff x="9786871" y="1478237"/>
            <a:chExt cx="694180" cy="694180"/>
          </a:xfrm>
        </p:grpSpPr>
        <p:sp>
          <p:nvSpPr>
            <p:cNvPr id="111" name="Shape 745"/>
            <p:cNvSpPr/>
            <p:nvPr/>
          </p:nvSpPr>
          <p:spPr>
            <a:xfrm rot="16200000">
              <a:off x="9786871" y="1478237"/>
              <a:ext cx="694180" cy="694180"/>
            </a:xfrm>
            <a:prstGeom prst="ellipse">
              <a:avLst/>
            </a:prstGeom>
            <a:solidFill>
              <a:schemeClr val="accent2"/>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12" name="Group 109"/>
            <p:cNvGrpSpPr/>
            <p:nvPr/>
          </p:nvGrpSpPr>
          <p:grpSpPr>
            <a:xfrm>
              <a:off x="10007480" y="1669132"/>
              <a:ext cx="226199" cy="309139"/>
              <a:chOff x="9005888" y="1907718"/>
              <a:chExt cx="381000" cy="520699"/>
            </a:xfrm>
          </p:grpSpPr>
          <p:sp>
            <p:nvSpPr>
              <p:cNvPr id="113" name="Freeform 375"/>
              <p:cNvSpPr>
                <a:spLocks noChangeArrowheads="1"/>
              </p:cNvSpPr>
              <p:nvPr/>
            </p:nvSpPr>
            <p:spPr bwMode="auto">
              <a:xfrm>
                <a:off x="9005888" y="1907718"/>
                <a:ext cx="381000" cy="520699"/>
              </a:xfrm>
              <a:custGeom>
                <a:avLst/>
                <a:gdLst>
                  <a:gd name="T0" fmla="*/ 0 w 364"/>
                  <a:gd name="T1" fmla="*/ 182 h 497"/>
                  <a:gd name="T2" fmla="*/ 0 w 364"/>
                  <a:gd name="T3" fmla="*/ 182 h 497"/>
                  <a:gd name="T4" fmla="*/ 182 w 364"/>
                  <a:gd name="T5" fmla="*/ 0 h 497"/>
                  <a:gd name="T6" fmla="*/ 363 w 364"/>
                  <a:gd name="T7" fmla="*/ 182 h 497"/>
                  <a:gd name="T8" fmla="*/ 182 w 364"/>
                  <a:gd name="T9" fmla="*/ 496 h 497"/>
                  <a:gd name="T10" fmla="*/ 0 w 364"/>
                  <a:gd name="T11" fmla="*/ 182 h 497"/>
                </a:gdLst>
                <a:ahLst/>
                <a:cxnLst>
                  <a:cxn ang="0">
                    <a:pos x="T0" y="T1"/>
                  </a:cxn>
                  <a:cxn ang="0">
                    <a:pos x="T2" y="T3"/>
                  </a:cxn>
                  <a:cxn ang="0">
                    <a:pos x="T4" y="T5"/>
                  </a:cxn>
                  <a:cxn ang="0">
                    <a:pos x="T6" y="T7"/>
                  </a:cxn>
                  <a:cxn ang="0">
                    <a:pos x="T8" y="T9"/>
                  </a:cxn>
                  <a:cxn ang="0">
                    <a:pos x="T10" y="T11"/>
                  </a:cxn>
                </a:cxnLst>
                <a:rect l="0" t="0" r="r" b="b"/>
                <a:pathLst>
                  <a:path w="364" h="497">
                    <a:moveTo>
                      <a:pt x="0" y="182"/>
                    </a:moveTo>
                    <a:lnTo>
                      <a:pt x="0" y="182"/>
                    </a:lnTo>
                    <a:cubicBezTo>
                      <a:pt x="0" y="83"/>
                      <a:pt x="83" y="0"/>
                      <a:pt x="182" y="0"/>
                    </a:cubicBezTo>
                    <a:cubicBezTo>
                      <a:pt x="280" y="0"/>
                      <a:pt x="363" y="83"/>
                      <a:pt x="363" y="182"/>
                    </a:cubicBezTo>
                    <a:cubicBezTo>
                      <a:pt x="363" y="314"/>
                      <a:pt x="230" y="496"/>
                      <a:pt x="182" y="496"/>
                    </a:cubicBezTo>
                    <a:cubicBezTo>
                      <a:pt x="132" y="496"/>
                      <a:pt x="0" y="314"/>
                      <a:pt x="0" y="182"/>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14" name="Freeform 376"/>
              <p:cNvSpPr>
                <a:spLocks noChangeArrowheads="1"/>
              </p:cNvSpPr>
              <p:nvPr/>
            </p:nvSpPr>
            <p:spPr bwMode="auto">
              <a:xfrm>
                <a:off x="9107489" y="2014079"/>
                <a:ext cx="169863" cy="174625"/>
              </a:xfrm>
              <a:custGeom>
                <a:avLst/>
                <a:gdLst>
                  <a:gd name="T0" fmla="*/ 0 w 165"/>
                  <a:gd name="T1" fmla="*/ 83 h 166"/>
                  <a:gd name="T2" fmla="*/ 0 w 165"/>
                  <a:gd name="T3" fmla="*/ 83 h 166"/>
                  <a:gd name="T4" fmla="*/ 83 w 165"/>
                  <a:gd name="T5" fmla="*/ 165 h 166"/>
                  <a:gd name="T6" fmla="*/ 164 w 165"/>
                  <a:gd name="T7" fmla="*/ 83 h 166"/>
                  <a:gd name="T8" fmla="*/ 83 w 165"/>
                  <a:gd name="T9" fmla="*/ 0 h 166"/>
                  <a:gd name="T10" fmla="*/ 0 w 165"/>
                  <a:gd name="T11" fmla="*/ 83 h 166"/>
                </a:gdLst>
                <a:ahLst/>
                <a:cxnLst>
                  <a:cxn ang="0">
                    <a:pos x="T0" y="T1"/>
                  </a:cxn>
                  <a:cxn ang="0">
                    <a:pos x="T2" y="T3"/>
                  </a:cxn>
                  <a:cxn ang="0">
                    <a:pos x="T4" y="T5"/>
                  </a:cxn>
                  <a:cxn ang="0">
                    <a:pos x="T6" y="T7"/>
                  </a:cxn>
                  <a:cxn ang="0">
                    <a:pos x="T8" y="T9"/>
                  </a:cxn>
                  <a:cxn ang="0">
                    <a:pos x="T10" y="T11"/>
                  </a:cxn>
                </a:cxnLst>
                <a:rect l="0" t="0" r="r" b="b"/>
                <a:pathLst>
                  <a:path w="165" h="166">
                    <a:moveTo>
                      <a:pt x="0" y="83"/>
                    </a:moveTo>
                    <a:lnTo>
                      <a:pt x="0" y="83"/>
                    </a:lnTo>
                    <a:cubicBezTo>
                      <a:pt x="0" y="133"/>
                      <a:pt x="33" y="165"/>
                      <a:pt x="83" y="165"/>
                    </a:cubicBezTo>
                    <a:cubicBezTo>
                      <a:pt x="131" y="165"/>
                      <a:pt x="164" y="133"/>
                      <a:pt x="164" y="83"/>
                    </a:cubicBezTo>
                    <a:cubicBezTo>
                      <a:pt x="164" y="33"/>
                      <a:pt x="131" y="0"/>
                      <a:pt x="83" y="0"/>
                    </a:cubicBezTo>
                    <a:cubicBezTo>
                      <a:pt x="33" y="0"/>
                      <a:pt x="0" y="33"/>
                      <a:pt x="0" y="83"/>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115" name="组合 114"/>
          <p:cNvGrpSpPr/>
          <p:nvPr/>
        </p:nvGrpSpPr>
        <p:grpSpPr>
          <a:xfrm>
            <a:off x="10281548" y="4291123"/>
            <a:ext cx="694180" cy="694180"/>
            <a:chOff x="9786871" y="4254957"/>
            <a:chExt cx="694180" cy="694180"/>
          </a:xfrm>
        </p:grpSpPr>
        <p:sp>
          <p:nvSpPr>
            <p:cNvPr id="116" name="Shape 760"/>
            <p:cNvSpPr/>
            <p:nvPr/>
          </p:nvSpPr>
          <p:spPr>
            <a:xfrm rot="16200000">
              <a:off x="9786871" y="4254957"/>
              <a:ext cx="694180" cy="694180"/>
            </a:xfrm>
            <a:prstGeom prst="ellipse">
              <a:avLst/>
            </a:prstGeom>
            <a:solidFill>
              <a:schemeClr val="accent4"/>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17" name="Group 112"/>
            <p:cNvGrpSpPr/>
            <p:nvPr/>
          </p:nvGrpSpPr>
          <p:grpSpPr>
            <a:xfrm>
              <a:off x="9988290" y="4457711"/>
              <a:ext cx="309139" cy="309138"/>
              <a:chOff x="7831138" y="10753269"/>
              <a:chExt cx="520701" cy="520699"/>
            </a:xfrm>
          </p:grpSpPr>
          <p:sp>
            <p:nvSpPr>
              <p:cNvPr id="118" name="Freeform 454"/>
              <p:cNvSpPr>
                <a:spLocks noChangeArrowheads="1"/>
              </p:cNvSpPr>
              <p:nvPr/>
            </p:nvSpPr>
            <p:spPr bwMode="auto">
              <a:xfrm>
                <a:off x="7831138" y="10753269"/>
                <a:ext cx="520701" cy="520699"/>
              </a:xfrm>
              <a:custGeom>
                <a:avLst/>
                <a:gdLst>
                  <a:gd name="T0" fmla="*/ 496 w 497"/>
                  <a:gd name="T1" fmla="*/ 248 h 497"/>
                  <a:gd name="T2" fmla="*/ 496 w 497"/>
                  <a:gd name="T3" fmla="*/ 248 h 497"/>
                  <a:gd name="T4" fmla="*/ 248 w 497"/>
                  <a:gd name="T5" fmla="*/ 496 h 497"/>
                  <a:gd name="T6" fmla="*/ 0 w 497"/>
                  <a:gd name="T7" fmla="*/ 248 h 497"/>
                  <a:gd name="T8" fmla="*/ 248 w 497"/>
                  <a:gd name="T9" fmla="*/ 0 h 497"/>
                  <a:gd name="T10" fmla="*/ 496 w 497"/>
                  <a:gd name="T11" fmla="*/ 248 h 497"/>
                </a:gdLst>
                <a:ahLst/>
                <a:cxnLst>
                  <a:cxn ang="0">
                    <a:pos x="T0" y="T1"/>
                  </a:cxn>
                  <a:cxn ang="0">
                    <a:pos x="T2" y="T3"/>
                  </a:cxn>
                  <a:cxn ang="0">
                    <a:pos x="T4" y="T5"/>
                  </a:cxn>
                  <a:cxn ang="0">
                    <a:pos x="T6" y="T7"/>
                  </a:cxn>
                  <a:cxn ang="0">
                    <a:pos x="T8" y="T9"/>
                  </a:cxn>
                  <a:cxn ang="0">
                    <a:pos x="T10" y="T11"/>
                  </a:cxn>
                </a:cxnLst>
                <a:rect l="0" t="0" r="r" b="b"/>
                <a:pathLst>
                  <a:path w="497" h="497">
                    <a:moveTo>
                      <a:pt x="496" y="248"/>
                    </a:moveTo>
                    <a:lnTo>
                      <a:pt x="496" y="248"/>
                    </a:lnTo>
                    <a:cubicBezTo>
                      <a:pt x="496" y="380"/>
                      <a:pt x="380" y="496"/>
                      <a:pt x="248" y="496"/>
                    </a:cubicBezTo>
                    <a:cubicBezTo>
                      <a:pt x="116" y="496"/>
                      <a:pt x="0" y="380"/>
                      <a:pt x="0" y="248"/>
                    </a:cubicBezTo>
                    <a:cubicBezTo>
                      <a:pt x="0" y="116"/>
                      <a:pt x="116" y="0"/>
                      <a:pt x="248" y="0"/>
                    </a:cubicBezTo>
                    <a:cubicBezTo>
                      <a:pt x="380" y="0"/>
                      <a:pt x="496" y="116"/>
                      <a:pt x="496" y="248"/>
                    </a:cubicBez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19" name="Freeform 455"/>
              <p:cNvSpPr>
                <a:spLocks noChangeArrowheads="1"/>
              </p:cNvSpPr>
              <p:nvPr/>
            </p:nvSpPr>
            <p:spPr bwMode="auto">
              <a:xfrm>
                <a:off x="7900990" y="10804069"/>
                <a:ext cx="123824" cy="433387"/>
              </a:xfrm>
              <a:custGeom>
                <a:avLst/>
                <a:gdLst>
                  <a:gd name="T0" fmla="*/ 33 w 117"/>
                  <a:gd name="T1" fmla="*/ 0 h 415"/>
                  <a:gd name="T2" fmla="*/ 116 w 117"/>
                  <a:gd name="T3" fmla="*/ 116 h 415"/>
                  <a:gd name="T4" fmla="*/ 66 w 117"/>
                  <a:gd name="T5" fmla="*/ 149 h 415"/>
                  <a:gd name="T6" fmla="*/ 0 w 117"/>
                  <a:gd name="T7" fmla="*/ 183 h 415"/>
                  <a:gd name="T8" fmla="*/ 0 w 117"/>
                  <a:gd name="T9" fmla="*/ 249 h 415"/>
                  <a:gd name="T10" fmla="*/ 66 w 117"/>
                  <a:gd name="T11" fmla="*/ 282 h 415"/>
                  <a:gd name="T12" fmla="*/ 99 w 117"/>
                  <a:gd name="T13" fmla="*/ 331 h 415"/>
                  <a:gd name="T14" fmla="*/ 66 w 117"/>
                  <a:gd name="T15" fmla="*/ 397 h 415"/>
                  <a:gd name="T16" fmla="*/ 66 w 117"/>
                  <a:gd name="T17" fmla="*/ 41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415">
                    <a:moveTo>
                      <a:pt x="33" y="0"/>
                    </a:moveTo>
                    <a:lnTo>
                      <a:pt x="116" y="116"/>
                    </a:lnTo>
                    <a:lnTo>
                      <a:pt x="66" y="149"/>
                    </a:lnTo>
                    <a:lnTo>
                      <a:pt x="0" y="183"/>
                    </a:lnTo>
                    <a:lnTo>
                      <a:pt x="0" y="249"/>
                    </a:lnTo>
                    <a:lnTo>
                      <a:pt x="66" y="282"/>
                    </a:lnTo>
                    <a:lnTo>
                      <a:pt x="99" y="331"/>
                    </a:lnTo>
                    <a:lnTo>
                      <a:pt x="66" y="397"/>
                    </a:lnTo>
                    <a:lnTo>
                      <a:pt x="66" y="414"/>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20" name="Freeform 456"/>
              <p:cNvSpPr>
                <a:spLocks noChangeArrowheads="1"/>
              </p:cNvSpPr>
              <p:nvPr/>
            </p:nvSpPr>
            <p:spPr bwMode="auto">
              <a:xfrm>
                <a:off x="8107364" y="10854869"/>
                <a:ext cx="207963" cy="295274"/>
              </a:xfrm>
              <a:custGeom>
                <a:avLst/>
                <a:gdLst>
                  <a:gd name="T0" fmla="*/ 183 w 200"/>
                  <a:gd name="T1" fmla="*/ 0 h 282"/>
                  <a:gd name="T2" fmla="*/ 133 w 200"/>
                  <a:gd name="T3" fmla="*/ 33 h 282"/>
                  <a:gd name="T4" fmla="*/ 67 w 200"/>
                  <a:gd name="T5" fmla="*/ 133 h 282"/>
                  <a:gd name="T6" fmla="*/ 34 w 200"/>
                  <a:gd name="T7" fmla="*/ 133 h 282"/>
                  <a:gd name="T8" fmla="*/ 34 w 200"/>
                  <a:gd name="T9" fmla="*/ 165 h 282"/>
                  <a:gd name="T10" fmla="*/ 0 w 200"/>
                  <a:gd name="T11" fmla="*/ 215 h 282"/>
                  <a:gd name="T12" fmla="*/ 34 w 200"/>
                  <a:gd name="T13" fmla="*/ 265 h 282"/>
                  <a:gd name="T14" fmla="*/ 67 w 200"/>
                  <a:gd name="T15" fmla="*/ 281 h 282"/>
                  <a:gd name="T16" fmla="*/ 116 w 200"/>
                  <a:gd name="T17" fmla="*/ 232 h 282"/>
                  <a:gd name="T18" fmla="*/ 133 w 200"/>
                  <a:gd name="T19" fmla="*/ 199 h 282"/>
                  <a:gd name="T20" fmla="*/ 183 w 200"/>
                  <a:gd name="T21" fmla="*/ 265 h 282"/>
                  <a:gd name="T22" fmla="*/ 199 w 200"/>
                  <a:gd name="T23" fmla="*/ 26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82">
                    <a:moveTo>
                      <a:pt x="183" y="0"/>
                    </a:moveTo>
                    <a:lnTo>
                      <a:pt x="133" y="33"/>
                    </a:lnTo>
                    <a:lnTo>
                      <a:pt x="67" y="133"/>
                    </a:lnTo>
                    <a:lnTo>
                      <a:pt x="34" y="133"/>
                    </a:lnTo>
                    <a:lnTo>
                      <a:pt x="34" y="165"/>
                    </a:lnTo>
                    <a:lnTo>
                      <a:pt x="0" y="215"/>
                    </a:lnTo>
                    <a:lnTo>
                      <a:pt x="34" y="265"/>
                    </a:lnTo>
                    <a:lnTo>
                      <a:pt x="67" y="281"/>
                    </a:lnTo>
                    <a:lnTo>
                      <a:pt x="116" y="232"/>
                    </a:lnTo>
                    <a:lnTo>
                      <a:pt x="133" y="199"/>
                    </a:lnTo>
                    <a:lnTo>
                      <a:pt x="183" y="265"/>
                    </a:lnTo>
                    <a:lnTo>
                      <a:pt x="199" y="265"/>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21" name="组合 120"/>
          <p:cNvGrpSpPr/>
          <p:nvPr/>
        </p:nvGrpSpPr>
        <p:grpSpPr>
          <a:xfrm>
            <a:off x="10281548" y="5679482"/>
            <a:ext cx="694180" cy="694180"/>
            <a:chOff x="9786871" y="5643316"/>
            <a:chExt cx="694180" cy="694180"/>
          </a:xfrm>
        </p:grpSpPr>
        <p:sp>
          <p:nvSpPr>
            <p:cNvPr id="122" name="Shape 748"/>
            <p:cNvSpPr/>
            <p:nvPr/>
          </p:nvSpPr>
          <p:spPr>
            <a:xfrm rot="16200000">
              <a:off x="9786871" y="5643316"/>
              <a:ext cx="694180" cy="694180"/>
            </a:xfrm>
            <a:prstGeom prst="ellipse">
              <a:avLst/>
            </a:prstGeom>
            <a:solidFill>
              <a:schemeClr val="accent5"/>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23" name="Group 116"/>
            <p:cNvGrpSpPr/>
            <p:nvPr/>
          </p:nvGrpSpPr>
          <p:grpSpPr>
            <a:xfrm>
              <a:off x="9977000" y="5876888"/>
              <a:ext cx="309139" cy="245990"/>
              <a:chOff x="8936039" y="10804069"/>
              <a:chExt cx="520701" cy="414336"/>
            </a:xfrm>
          </p:grpSpPr>
          <p:sp>
            <p:nvSpPr>
              <p:cNvPr id="124" name="Freeform 457"/>
              <p:cNvSpPr>
                <a:spLocks noChangeArrowheads="1"/>
              </p:cNvSpPr>
              <p:nvPr/>
            </p:nvSpPr>
            <p:spPr bwMode="auto">
              <a:xfrm>
                <a:off x="8936039" y="10804069"/>
                <a:ext cx="520701" cy="225425"/>
              </a:xfrm>
              <a:custGeom>
                <a:avLst/>
                <a:gdLst>
                  <a:gd name="T0" fmla="*/ 249 w 497"/>
                  <a:gd name="T1" fmla="*/ 0 h 216"/>
                  <a:gd name="T2" fmla="*/ 0 w 497"/>
                  <a:gd name="T3" fmla="*/ 116 h 216"/>
                  <a:gd name="T4" fmla="*/ 249 w 497"/>
                  <a:gd name="T5" fmla="*/ 215 h 216"/>
                  <a:gd name="T6" fmla="*/ 496 w 497"/>
                  <a:gd name="T7" fmla="*/ 116 h 216"/>
                  <a:gd name="T8" fmla="*/ 249 w 497"/>
                  <a:gd name="T9" fmla="*/ 0 h 216"/>
                </a:gdLst>
                <a:ahLst/>
                <a:cxnLst>
                  <a:cxn ang="0">
                    <a:pos x="T0" y="T1"/>
                  </a:cxn>
                  <a:cxn ang="0">
                    <a:pos x="T2" y="T3"/>
                  </a:cxn>
                  <a:cxn ang="0">
                    <a:pos x="T4" y="T5"/>
                  </a:cxn>
                  <a:cxn ang="0">
                    <a:pos x="T6" y="T7"/>
                  </a:cxn>
                  <a:cxn ang="0">
                    <a:pos x="T8" y="T9"/>
                  </a:cxn>
                </a:cxnLst>
                <a:rect l="0" t="0" r="r" b="b"/>
                <a:pathLst>
                  <a:path w="497" h="216">
                    <a:moveTo>
                      <a:pt x="249" y="0"/>
                    </a:moveTo>
                    <a:lnTo>
                      <a:pt x="0" y="116"/>
                    </a:lnTo>
                    <a:lnTo>
                      <a:pt x="249" y="215"/>
                    </a:lnTo>
                    <a:lnTo>
                      <a:pt x="496" y="116"/>
                    </a:lnTo>
                    <a:lnTo>
                      <a:pt x="249" y="0"/>
                    </a:lnTo>
                  </a:path>
                </a:pathLst>
              </a:custGeom>
              <a:noFill/>
              <a:ln w="9525" cap="flat">
                <a:solidFill>
                  <a:schemeClr val="bg1"/>
                </a:solidFill>
                <a:bevel/>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25" name="Freeform 458"/>
              <p:cNvSpPr>
                <a:spLocks noChangeArrowheads="1"/>
              </p:cNvSpPr>
              <p:nvPr/>
            </p:nvSpPr>
            <p:spPr bwMode="auto">
              <a:xfrm>
                <a:off x="8936039" y="11061244"/>
                <a:ext cx="520701" cy="157161"/>
              </a:xfrm>
              <a:custGeom>
                <a:avLst/>
                <a:gdLst>
                  <a:gd name="T0" fmla="*/ 396 w 497"/>
                  <a:gd name="T1" fmla="*/ 0 h 149"/>
                  <a:gd name="T2" fmla="*/ 496 w 497"/>
                  <a:gd name="T3" fmla="*/ 33 h 149"/>
                  <a:gd name="T4" fmla="*/ 249 w 497"/>
                  <a:gd name="T5" fmla="*/ 148 h 149"/>
                  <a:gd name="T6" fmla="*/ 0 w 497"/>
                  <a:gd name="T7" fmla="*/ 33 h 149"/>
                  <a:gd name="T8" fmla="*/ 100 w 497"/>
                  <a:gd name="T9" fmla="*/ 0 h 149"/>
                </a:gdLst>
                <a:ahLst/>
                <a:cxnLst>
                  <a:cxn ang="0">
                    <a:pos x="T0" y="T1"/>
                  </a:cxn>
                  <a:cxn ang="0">
                    <a:pos x="T2" y="T3"/>
                  </a:cxn>
                  <a:cxn ang="0">
                    <a:pos x="T4" y="T5"/>
                  </a:cxn>
                  <a:cxn ang="0">
                    <a:pos x="T6" y="T7"/>
                  </a:cxn>
                  <a:cxn ang="0">
                    <a:pos x="T8" y="T9"/>
                  </a:cxn>
                </a:cxnLst>
                <a:rect l="0" t="0" r="r" b="b"/>
                <a:pathLst>
                  <a:path w="497" h="149">
                    <a:moveTo>
                      <a:pt x="396" y="0"/>
                    </a:moveTo>
                    <a:lnTo>
                      <a:pt x="496" y="33"/>
                    </a:lnTo>
                    <a:lnTo>
                      <a:pt x="249" y="148"/>
                    </a:lnTo>
                    <a:lnTo>
                      <a:pt x="0" y="33"/>
                    </a:lnTo>
                    <a:lnTo>
                      <a:pt x="100" y="0"/>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26" name="Freeform 459"/>
              <p:cNvSpPr>
                <a:spLocks noChangeArrowheads="1"/>
              </p:cNvSpPr>
              <p:nvPr/>
            </p:nvSpPr>
            <p:spPr bwMode="auto">
              <a:xfrm>
                <a:off x="8936039" y="10961230"/>
                <a:ext cx="520701" cy="174625"/>
              </a:xfrm>
              <a:custGeom>
                <a:avLst/>
                <a:gdLst>
                  <a:gd name="T0" fmla="*/ 396 w 497"/>
                  <a:gd name="T1" fmla="*/ 0 h 167"/>
                  <a:gd name="T2" fmla="*/ 496 w 497"/>
                  <a:gd name="T3" fmla="*/ 50 h 167"/>
                  <a:gd name="T4" fmla="*/ 396 w 497"/>
                  <a:gd name="T5" fmla="*/ 100 h 167"/>
                  <a:gd name="T6" fmla="*/ 249 w 497"/>
                  <a:gd name="T7" fmla="*/ 166 h 167"/>
                  <a:gd name="T8" fmla="*/ 100 w 497"/>
                  <a:gd name="T9" fmla="*/ 100 h 167"/>
                  <a:gd name="T10" fmla="*/ 0 w 497"/>
                  <a:gd name="T11" fmla="*/ 50 h 167"/>
                  <a:gd name="T12" fmla="*/ 100 w 497"/>
                  <a:gd name="T13" fmla="*/ 0 h 167"/>
                </a:gdLst>
                <a:ahLst/>
                <a:cxnLst>
                  <a:cxn ang="0">
                    <a:pos x="T0" y="T1"/>
                  </a:cxn>
                  <a:cxn ang="0">
                    <a:pos x="T2" y="T3"/>
                  </a:cxn>
                  <a:cxn ang="0">
                    <a:pos x="T4" y="T5"/>
                  </a:cxn>
                  <a:cxn ang="0">
                    <a:pos x="T6" y="T7"/>
                  </a:cxn>
                  <a:cxn ang="0">
                    <a:pos x="T8" y="T9"/>
                  </a:cxn>
                  <a:cxn ang="0">
                    <a:pos x="T10" y="T11"/>
                  </a:cxn>
                  <a:cxn ang="0">
                    <a:pos x="T12" y="T13"/>
                  </a:cxn>
                </a:cxnLst>
                <a:rect l="0" t="0" r="r" b="b"/>
                <a:pathLst>
                  <a:path w="497" h="167">
                    <a:moveTo>
                      <a:pt x="396" y="0"/>
                    </a:moveTo>
                    <a:lnTo>
                      <a:pt x="496" y="50"/>
                    </a:lnTo>
                    <a:lnTo>
                      <a:pt x="396" y="100"/>
                    </a:lnTo>
                    <a:lnTo>
                      <a:pt x="249" y="166"/>
                    </a:lnTo>
                    <a:lnTo>
                      <a:pt x="100" y="100"/>
                    </a:lnTo>
                    <a:lnTo>
                      <a:pt x="0" y="50"/>
                    </a:lnTo>
                    <a:lnTo>
                      <a:pt x="100" y="0"/>
                    </a:lnTo>
                  </a:path>
                </a:pathLst>
              </a:custGeom>
              <a:noFill/>
              <a:ln w="18000" cap="flat">
                <a:solidFill>
                  <a:schemeClr val="bg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27" name="组合 126"/>
          <p:cNvGrpSpPr/>
          <p:nvPr/>
        </p:nvGrpSpPr>
        <p:grpSpPr>
          <a:xfrm>
            <a:off x="3592300" y="1988121"/>
            <a:ext cx="3418848" cy="742252"/>
            <a:chOff x="2245352" y="1951955"/>
            <a:chExt cx="3934810" cy="742252"/>
          </a:xfrm>
        </p:grpSpPr>
        <p:sp>
          <p:nvSpPr>
            <p:cNvPr id="128" name="TextBox 129"/>
            <p:cNvSpPr txBox="1"/>
            <p:nvPr/>
          </p:nvSpPr>
          <p:spPr>
            <a:xfrm>
              <a:off x="2249951" y="2269795"/>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9" name="TextBox 130"/>
            <p:cNvSpPr txBox="1"/>
            <p:nvPr/>
          </p:nvSpPr>
          <p:spPr>
            <a:xfrm>
              <a:off x="2245352" y="1951955"/>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1"/>
                  </a:solidFill>
                  <a:latin typeface="+mn-ea"/>
                  <a:ea typeface="+mn-ea"/>
                  <a:cs typeface="Arial" panose="020B0604020202020204" pitchFamily="34" charset="0"/>
                </a:rPr>
                <a:t>添加标题内容</a:t>
              </a:r>
              <a:endParaRPr lang="en-US" sz="1800" b="1" cap="all" spc="27" dirty="0">
                <a:solidFill>
                  <a:schemeClr val="accent1"/>
                </a:solidFill>
                <a:latin typeface="+mn-ea"/>
                <a:ea typeface="+mn-ea"/>
                <a:cs typeface="Arial" panose="020B0604020202020204" pitchFamily="34" charset="0"/>
              </a:endParaRPr>
            </a:p>
          </p:txBody>
        </p:sp>
      </p:grpSp>
      <p:grpSp>
        <p:nvGrpSpPr>
          <p:cNvPr id="130" name="组合 129"/>
          <p:cNvGrpSpPr/>
          <p:nvPr/>
        </p:nvGrpSpPr>
        <p:grpSpPr>
          <a:xfrm>
            <a:off x="3592300" y="3006410"/>
            <a:ext cx="3418848" cy="742252"/>
            <a:chOff x="2245352" y="2970244"/>
            <a:chExt cx="3934810" cy="742252"/>
          </a:xfrm>
        </p:grpSpPr>
        <p:sp>
          <p:nvSpPr>
            <p:cNvPr id="131" name="TextBox 131"/>
            <p:cNvSpPr txBox="1"/>
            <p:nvPr/>
          </p:nvSpPr>
          <p:spPr>
            <a:xfrm>
              <a:off x="2249951" y="3288084"/>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2" name="TextBox 132"/>
            <p:cNvSpPr txBox="1"/>
            <p:nvPr/>
          </p:nvSpPr>
          <p:spPr>
            <a:xfrm>
              <a:off x="2245352" y="2970244"/>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2"/>
                  </a:solidFill>
                  <a:latin typeface="+mn-ea"/>
                  <a:ea typeface="+mn-ea"/>
                  <a:cs typeface="Arial" panose="020B0604020202020204" pitchFamily="34" charset="0"/>
                </a:rPr>
                <a:t>添加标题内容</a:t>
              </a:r>
              <a:endParaRPr lang="en-US" sz="1800" b="1" cap="all" spc="27" dirty="0">
                <a:solidFill>
                  <a:schemeClr val="accent2"/>
                </a:solidFill>
                <a:latin typeface="+mn-ea"/>
                <a:ea typeface="+mn-ea"/>
                <a:cs typeface="Arial" panose="020B0604020202020204" pitchFamily="34" charset="0"/>
              </a:endParaRPr>
            </a:p>
          </p:txBody>
        </p:sp>
      </p:grpSp>
      <p:grpSp>
        <p:nvGrpSpPr>
          <p:cNvPr id="133" name="组合 132"/>
          <p:cNvGrpSpPr/>
          <p:nvPr/>
        </p:nvGrpSpPr>
        <p:grpSpPr>
          <a:xfrm>
            <a:off x="3592300" y="5042988"/>
            <a:ext cx="3418848" cy="742252"/>
            <a:chOff x="2245352" y="5006822"/>
            <a:chExt cx="3934810" cy="742252"/>
          </a:xfrm>
        </p:grpSpPr>
        <p:sp>
          <p:nvSpPr>
            <p:cNvPr id="134" name="TextBox 133"/>
            <p:cNvSpPr txBox="1"/>
            <p:nvPr/>
          </p:nvSpPr>
          <p:spPr>
            <a:xfrm>
              <a:off x="2249951" y="5324662"/>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5" name="TextBox 134"/>
            <p:cNvSpPr txBox="1"/>
            <p:nvPr/>
          </p:nvSpPr>
          <p:spPr>
            <a:xfrm>
              <a:off x="2245352" y="5006822"/>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4"/>
                  </a:solidFill>
                  <a:latin typeface="+mn-ea"/>
                  <a:ea typeface="+mn-ea"/>
                  <a:cs typeface="Arial" panose="020B0604020202020204" pitchFamily="34" charset="0"/>
                </a:rPr>
                <a:t>添加标题内容</a:t>
              </a:r>
              <a:endParaRPr lang="en-US" sz="1800" b="1" cap="all" spc="27" dirty="0">
                <a:solidFill>
                  <a:schemeClr val="accent4"/>
                </a:solidFill>
                <a:latin typeface="+mn-ea"/>
                <a:ea typeface="+mn-ea"/>
                <a:cs typeface="Arial" panose="020B0604020202020204" pitchFamily="34" charset="0"/>
              </a:endParaRPr>
            </a:p>
          </p:txBody>
        </p:sp>
      </p:grpSp>
      <p:grpSp>
        <p:nvGrpSpPr>
          <p:cNvPr id="136" name="组合 135"/>
          <p:cNvGrpSpPr/>
          <p:nvPr/>
        </p:nvGrpSpPr>
        <p:grpSpPr>
          <a:xfrm>
            <a:off x="3592300" y="4024700"/>
            <a:ext cx="3418848" cy="742252"/>
            <a:chOff x="2245352" y="3988534"/>
            <a:chExt cx="3934810" cy="742252"/>
          </a:xfrm>
        </p:grpSpPr>
        <p:sp>
          <p:nvSpPr>
            <p:cNvPr id="137" name="TextBox 135"/>
            <p:cNvSpPr txBox="1"/>
            <p:nvPr/>
          </p:nvSpPr>
          <p:spPr>
            <a:xfrm>
              <a:off x="2249951" y="4306374"/>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8" name="TextBox 136"/>
            <p:cNvSpPr txBox="1"/>
            <p:nvPr/>
          </p:nvSpPr>
          <p:spPr>
            <a:xfrm>
              <a:off x="2245352" y="3988534"/>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3"/>
                  </a:solidFill>
                  <a:latin typeface="+mn-ea"/>
                  <a:ea typeface="+mn-ea"/>
                  <a:cs typeface="Arial" panose="020B0604020202020204" pitchFamily="34" charset="0"/>
                </a:rPr>
                <a:t>添加标题内容</a:t>
              </a:r>
              <a:endParaRPr lang="en-US" sz="1800" b="1" cap="all" spc="27" dirty="0">
                <a:solidFill>
                  <a:schemeClr val="accent3"/>
                </a:solidFill>
                <a:latin typeface="+mn-ea"/>
                <a:ea typeface="+mn-ea"/>
                <a:cs typeface="Arial" panose="020B0604020202020204" pitchFamily="34" charset="0"/>
              </a:endParaRPr>
            </a:p>
          </p:txBody>
        </p:sp>
      </p:grpSp>
      <p:grpSp>
        <p:nvGrpSpPr>
          <p:cNvPr id="139" name="组合 138"/>
          <p:cNvGrpSpPr/>
          <p:nvPr/>
        </p:nvGrpSpPr>
        <p:grpSpPr>
          <a:xfrm>
            <a:off x="2768755" y="4158391"/>
            <a:ext cx="638839" cy="639088"/>
            <a:chOff x="1421807" y="4122225"/>
            <a:chExt cx="638839" cy="639088"/>
          </a:xfrm>
        </p:grpSpPr>
        <p:sp>
          <p:nvSpPr>
            <p:cNvPr id="140" name="Oval 127"/>
            <p:cNvSpPr/>
            <p:nvPr/>
          </p:nvSpPr>
          <p:spPr>
            <a:xfrm>
              <a:off x="1421807" y="4122225"/>
              <a:ext cx="638839" cy="63908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1" name="Freeform 9"/>
            <p:cNvSpPr>
              <a:spLocks noChangeArrowheads="1"/>
            </p:cNvSpPr>
            <p:nvPr/>
          </p:nvSpPr>
          <p:spPr bwMode="auto">
            <a:xfrm>
              <a:off x="1596444" y="4286580"/>
              <a:ext cx="299771" cy="299848"/>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2" name="组合 141"/>
          <p:cNvGrpSpPr/>
          <p:nvPr/>
        </p:nvGrpSpPr>
        <p:grpSpPr>
          <a:xfrm>
            <a:off x="2768755" y="3134328"/>
            <a:ext cx="638839" cy="639088"/>
            <a:chOff x="1421807" y="3098162"/>
            <a:chExt cx="638839" cy="639088"/>
          </a:xfrm>
        </p:grpSpPr>
        <p:sp>
          <p:nvSpPr>
            <p:cNvPr id="143" name="Oval 126"/>
            <p:cNvSpPr/>
            <p:nvPr/>
          </p:nvSpPr>
          <p:spPr>
            <a:xfrm>
              <a:off x="1421807" y="3098162"/>
              <a:ext cx="638839" cy="6390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4" name="Freeform 39"/>
            <p:cNvSpPr>
              <a:spLocks noChangeArrowheads="1"/>
            </p:cNvSpPr>
            <p:nvPr/>
          </p:nvSpPr>
          <p:spPr bwMode="auto">
            <a:xfrm>
              <a:off x="1588875" y="3254200"/>
              <a:ext cx="312158" cy="312239"/>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5" name="组合 144"/>
          <p:cNvGrpSpPr/>
          <p:nvPr/>
        </p:nvGrpSpPr>
        <p:grpSpPr>
          <a:xfrm>
            <a:off x="2768755" y="5180714"/>
            <a:ext cx="638839" cy="639088"/>
            <a:chOff x="1421807" y="5144548"/>
            <a:chExt cx="638839" cy="639088"/>
          </a:xfrm>
        </p:grpSpPr>
        <p:sp>
          <p:nvSpPr>
            <p:cNvPr id="146" name="Oval 128"/>
            <p:cNvSpPr/>
            <p:nvPr/>
          </p:nvSpPr>
          <p:spPr>
            <a:xfrm>
              <a:off x="1421807" y="5144548"/>
              <a:ext cx="638839" cy="63908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7" name="Freeform 79"/>
            <p:cNvSpPr>
              <a:spLocks noChangeArrowheads="1"/>
            </p:cNvSpPr>
            <p:nvPr/>
          </p:nvSpPr>
          <p:spPr bwMode="auto">
            <a:xfrm>
              <a:off x="1581405" y="5279215"/>
              <a:ext cx="334456" cy="337020"/>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8" name="组合 147"/>
          <p:cNvGrpSpPr/>
          <p:nvPr/>
        </p:nvGrpSpPr>
        <p:grpSpPr>
          <a:xfrm>
            <a:off x="2768755" y="2126904"/>
            <a:ext cx="638839" cy="639088"/>
            <a:chOff x="1421807" y="2090738"/>
            <a:chExt cx="638839" cy="639088"/>
          </a:xfrm>
        </p:grpSpPr>
        <p:sp>
          <p:nvSpPr>
            <p:cNvPr id="149" name="Oval 125"/>
            <p:cNvSpPr/>
            <p:nvPr/>
          </p:nvSpPr>
          <p:spPr>
            <a:xfrm>
              <a:off x="1421807" y="2090738"/>
              <a:ext cx="638839" cy="63908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50" name="Freeform 133"/>
            <p:cNvSpPr>
              <a:spLocks noChangeArrowheads="1"/>
            </p:cNvSpPr>
            <p:nvPr/>
          </p:nvSpPr>
          <p:spPr bwMode="auto">
            <a:xfrm>
              <a:off x="1573994" y="2224951"/>
              <a:ext cx="349319" cy="334543"/>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sp>
        <p:nvSpPr>
          <p:cNvPr id="151" name="矩形 15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文本框 151"/>
          <p:cNvSpPr txBox="1"/>
          <p:nvPr/>
        </p:nvSpPr>
        <p:spPr>
          <a:xfrm>
            <a:off x="5303722"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团队协助方面</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81024704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52">
                                            <p:txEl>
                                              <p:pRg st="0" end="0"/>
                                            </p:txEl>
                                          </p:spTgt>
                                        </p:tgtEl>
                                        <p:attrNameLst>
                                          <p:attrName>style.visibility</p:attrName>
                                        </p:attrNameLst>
                                      </p:cBhvr>
                                      <p:to>
                                        <p:strVal val="visible"/>
                                      </p:to>
                                    </p:set>
                                    <p:anim calcmode="lin" valueType="num">
                                      <p:cBhvr additive="base">
                                        <p:cTn id="7" dur="500" fill="hold"/>
                                        <p:tgtEl>
                                          <p:spTgt spid="15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p:cTn id="12" dur="500" fill="hold"/>
                                        <p:tgtEl>
                                          <p:spTgt spid="67"/>
                                        </p:tgtEl>
                                        <p:attrNameLst>
                                          <p:attrName>ppt_w</p:attrName>
                                        </p:attrNameLst>
                                      </p:cBhvr>
                                      <p:tavLst>
                                        <p:tav tm="0">
                                          <p:val>
                                            <p:fltVal val="0"/>
                                          </p:val>
                                        </p:tav>
                                        <p:tav tm="100000">
                                          <p:val>
                                            <p:strVal val="#ppt_w"/>
                                          </p:val>
                                        </p:tav>
                                      </p:tavLst>
                                    </p:anim>
                                    <p:anim calcmode="lin" valueType="num">
                                      <p:cBhvr>
                                        <p:cTn id="13" dur="500" fill="hold"/>
                                        <p:tgtEl>
                                          <p:spTgt spid="67"/>
                                        </p:tgtEl>
                                        <p:attrNameLst>
                                          <p:attrName>ppt_h</p:attrName>
                                        </p:attrNameLst>
                                      </p:cBhvr>
                                      <p:tavLst>
                                        <p:tav tm="0">
                                          <p:val>
                                            <p:fltVal val="0"/>
                                          </p:val>
                                        </p:tav>
                                        <p:tav tm="100000">
                                          <p:val>
                                            <p:strVal val="#ppt_h"/>
                                          </p:val>
                                        </p:tav>
                                      </p:tavLst>
                                    </p:anim>
                                    <p:animEffect transition="in" filter="fade">
                                      <p:cBhvr>
                                        <p:cTn id="14" dur="500"/>
                                        <p:tgtEl>
                                          <p:spTgt spid="67"/>
                                        </p:tgtEl>
                                      </p:cBhvr>
                                    </p:animEffect>
                                  </p:childTnLst>
                                </p:cTn>
                              </p:par>
                            </p:childTnLst>
                          </p:cTn>
                        </p:par>
                        <p:par>
                          <p:cTn id="15" fill="hold">
                            <p:stCondLst>
                              <p:cond delay="1250"/>
                            </p:stCondLst>
                            <p:childTnLst>
                              <p:par>
                                <p:cTn id="16" presetID="10" presetClass="entr" presetSubtype="0" fill="hold" nodeType="after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par>
                                <p:cTn id="19" presetID="10"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500"/>
                                        <p:tgtEl>
                                          <p:spTgt spid="88"/>
                                        </p:tgtEl>
                                      </p:cBhvr>
                                    </p:animEffect>
                                  </p:childTnLst>
                                </p:cTn>
                              </p:par>
                              <p:par>
                                <p:cTn id="22" presetID="10" presetClass="entr" presetSubtype="0" fill="hold" nodeType="withEffect">
                                  <p:stCondLst>
                                    <p:cond delay="0"/>
                                  </p:stCondLst>
                                  <p:childTnLst>
                                    <p:set>
                                      <p:cBhvr>
                                        <p:cTn id="23" dur="1" fill="hold">
                                          <p:stCondLst>
                                            <p:cond delay="0"/>
                                          </p:stCondLst>
                                        </p:cTn>
                                        <p:tgtEl>
                                          <p:spTgt spid="99"/>
                                        </p:tgtEl>
                                        <p:attrNameLst>
                                          <p:attrName>style.visibility</p:attrName>
                                        </p:attrNameLst>
                                      </p:cBhvr>
                                      <p:to>
                                        <p:strVal val="visible"/>
                                      </p:to>
                                    </p:set>
                                    <p:animEffect transition="in" filter="fade">
                                      <p:cBhvr>
                                        <p:cTn id="24" dur="500"/>
                                        <p:tgtEl>
                                          <p:spTgt spid="99"/>
                                        </p:tgtEl>
                                      </p:cBhvr>
                                    </p:animEffect>
                                  </p:childTnLst>
                                </p:cTn>
                              </p:par>
                              <p:par>
                                <p:cTn id="25" presetID="10" presetClass="entr" presetSubtype="0"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500"/>
                                        <p:tgtEl>
                                          <p:spTgt spid="83"/>
                                        </p:tgtEl>
                                      </p:cBhvr>
                                    </p:animEffect>
                                  </p:childTnLst>
                                </p:cTn>
                              </p:par>
                            </p:childTnLst>
                          </p:cTn>
                        </p:par>
                        <p:par>
                          <p:cTn id="28" fill="hold">
                            <p:stCondLst>
                              <p:cond delay="1750"/>
                            </p:stCondLst>
                            <p:childTnLst>
                              <p:par>
                                <p:cTn id="29" presetID="10"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500"/>
                                        <p:tgtEl>
                                          <p:spTgt spid="110"/>
                                        </p:tgtEl>
                                      </p:cBhvr>
                                    </p:animEffect>
                                  </p:childTnLst>
                                </p:cTn>
                              </p:par>
                              <p:par>
                                <p:cTn id="32" presetID="10" presetClass="entr" presetSubtype="0" fill="hold"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par>
                                <p:cTn id="38" presetID="10" presetClass="entr" presetSubtype="0" fill="hold" nodeType="with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fade">
                                      <p:cBhvr>
                                        <p:cTn id="40" dur="500"/>
                                        <p:tgtEl>
                                          <p:spTgt spid="121"/>
                                        </p:tgtEl>
                                      </p:cBhvr>
                                    </p:animEffect>
                                  </p:childTnLst>
                                </p:cTn>
                              </p:par>
                            </p:childTnLst>
                          </p:cTn>
                        </p:par>
                        <p:par>
                          <p:cTn id="41" fill="hold">
                            <p:stCondLst>
                              <p:cond delay="2250"/>
                            </p:stCondLst>
                            <p:childTnLst>
                              <p:par>
                                <p:cTn id="42" presetID="22" presetClass="entr" presetSubtype="8"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childTnLst>
                          </p:cTn>
                        </p:par>
                        <p:par>
                          <p:cTn id="45" fill="hold">
                            <p:stCondLst>
                              <p:cond delay="2750"/>
                            </p:stCondLst>
                            <p:childTnLst>
                              <p:par>
                                <p:cTn id="46" presetID="2" presetClass="entr" presetSubtype="4" fill="hold" nodeType="afterEffect">
                                  <p:stCondLst>
                                    <p:cond delay="0"/>
                                  </p:stCondLst>
                                  <p:childTnLst>
                                    <p:set>
                                      <p:cBhvr>
                                        <p:cTn id="47" dur="1" fill="hold">
                                          <p:stCondLst>
                                            <p:cond delay="0"/>
                                          </p:stCondLst>
                                        </p:cTn>
                                        <p:tgtEl>
                                          <p:spTgt spid="148"/>
                                        </p:tgtEl>
                                        <p:attrNameLst>
                                          <p:attrName>style.visibility</p:attrName>
                                        </p:attrNameLst>
                                      </p:cBhvr>
                                      <p:to>
                                        <p:strVal val="visible"/>
                                      </p:to>
                                    </p:set>
                                    <p:anim calcmode="lin" valueType="num">
                                      <p:cBhvr additive="base">
                                        <p:cTn id="48" dur="500" fill="hold"/>
                                        <p:tgtEl>
                                          <p:spTgt spid="148"/>
                                        </p:tgtEl>
                                        <p:attrNameLst>
                                          <p:attrName>ppt_x</p:attrName>
                                        </p:attrNameLst>
                                      </p:cBhvr>
                                      <p:tavLst>
                                        <p:tav tm="0">
                                          <p:val>
                                            <p:strVal val="#ppt_x"/>
                                          </p:val>
                                        </p:tav>
                                        <p:tav tm="100000">
                                          <p:val>
                                            <p:strVal val="#ppt_x"/>
                                          </p:val>
                                        </p:tav>
                                      </p:tavLst>
                                    </p:anim>
                                    <p:anim calcmode="lin" valueType="num">
                                      <p:cBhvr additive="base">
                                        <p:cTn id="49" dur="500" fill="hold"/>
                                        <p:tgtEl>
                                          <p:spTgt spid="148"/>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2" presetClass="entr" presetSubtype="8" fill="hold" nodeType="afterEffect">
                                  <p:stCondLst>
                                    <p:cond delay="0"/>
                                  </p:stCondLst>
                                  <p:childTnLst>
                                    <p:set>
                                      <p:cBhvr>
                                        <p:cTn id="52" dur="1" fill="hold">
                                          <p:stCondLst>
                                            <p:cond delay="0"/>
                                          </p:stCondLst>
                                        </p:cTn>
                                        <p:tgtEl>
                                          <p:spTgt spid="127"/>
                                        </p:tgtEl>
                                        <p:attrNameLst>
                                          <p:attrName>style.visibility</p:attrName>
                                        </p:attrNameLst>
                                      </p:cBhvr>
                                      <p:to>
                                        <p:strVal val="visible"/>
                                      </p:to>
                                    </p:set>
                                    <p:animEffect transition="in" filter="wipe(left)">
                                      <p:cBhvr>
                                        <p:cTn id="53" dur="500"/>
                                        <p:tgtEl>
                                          <p:spTgt spid="127"/>
                                        </p:tgtEl>
                                      </p:cBhvr>
                                    </p:animEffect>
                                  </p:childTnLst>
                                </p:cTn>
                              </p:par>
                            </p:childTnLst>
                          </p:cTn>
                        </p:par>
                        <p:par>
                          <p:cTn id="54" fill="hold">
                            <p:stCondLst>
                              <p:cond delay="3750"/>
                            </p:stCondLst>
                            <p:childTnLst>
                              <p:par>
                                <p:cTn id="55" presetID="2" presetClass="entr" presetSubtype="4"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cBhvr additive="base">
                                        <p:cTn id="57" dur="500" fill="hold"/>
                                        <p:tgtEl>
                                          <p:spTgt spid="142"/>
                                        </p:tgtEl>
                                        <p:attrNameLst>
                                          <p:attrName>ppt_x</p:attrName>
                                        </p:attrNameLst>
                                      </p:cBhvr>
                                      <p:tavLst>
                                        <p:tav tm="0">
                                          <p:val>
                                            <p:strVal val="#ppt_x"/>
                                          </p:val>
                                        </p:tav>
                                        <p:tav tm="100000">
                                          <p:val>
                                            <p:strVal val="#ppt_x"/>
                                          </p:val>
                                        </p:tav>
                                      </p:tavLst>
                                    </p:anim>
                                    <p:anim calcmode="lin" valueType="num">
                                      <p:cBhvr additive="base">
                                        <p:cTn id="58" dur="500" fill="hold"/>
                                        <p:tgtEl>
                                          <p:spTgt spid="142"/>
                                        </p:tgtEl>
                                        <p:attrNameLst>
                                          <p:attrName>ppt_y</p:attrName>
                                        </p:attrNameLst>
                                      </p:cBhvr>
                                      <p:tavLst>
                                        <p:tav tm="0">
                                          <p:val>
                                            <p:strVal val="1+#ppt_h/2"/>
                                          </p:val>
                                        </p:tav>
                                        <p:tav tm="100000">
                                          <p:val>
                                            <p:strVal val="#ppt_y"/>
                                          </p:val>
                                        </p:tav>
                                      </p:tavLst>
                                    </p:anim>
                                  </p:childTnLst>
                                </p:cTn>
                              </p:par>
                            </p:childTnLst>
                          </p:cTn>
                        </p:par>
                        <p:par>
                          <p:cTn id="59" fill="hold">
                            <p:stCondLst>
                              <p:cond delay="4250"/>
                            </p:stCondLst>
                            <p:childTnLst>
                              <p:par>
                                <p:cTn id="60" presetID="22" presetClass="entr" presetSubtype="8" fill="hold" nodeType="afterEffect">
                                  <p:stCondLst>
                                    <p:cond delay="0"/>
                                  </p:stCondLst>
                                  <p:childTnLst>
                                    <p:set>
                                      <p:cBhvr>
                                        <p:cTn id="61" dur="1" fill="hold">
                                          <p:stCondLst>
                                            <p:cond delay="0"/>
                                          </p:stCondLst>
                                        </p:cTn>
                                        <p:tgtEl>
                                          <p:spTgt spid="130"/>
                                        </p:tgtEl>
                                        <p:attrNameLst>
                                          <p:attrName>style.visibility</p:attrName>
                                        </p:attrNameLst>
                                      </p:cBhvr>
                                      <p:to>
                                        <p:strVal val="visible"/>
                                      </p:to>
                                    </p:set>
                                    <p:animEffect transition="in" filter="wipe(left)">
                                      <p:cBhvr>
                                        <p:cTn id="62" dur="500"/>
                                        <p:tgtEl>
                                          <p:spTgt spid="130"/>
                                        </p:tgtEl>
                                      </p:cBhvr>
                                    </p:animEffect>
                                  </p:childTnLst>
                                </p:cTn>
                              </p:par>
                            </p:childTnLst>
                          </p:cTn>
                        </p:par>
                        <p:par>
                          <p:cTn id="63" fill="hold">
                            <p:stCondLst>
                              <p:cond delay="4750"/>
                            </p:stCondLst>
                            <p:childTnLst>
                              <p:par>
                                <p:cTn id="64" presetID="2" presetClass="entr" presetSubtype="4" fill="hold" nodeType="afterEffect">
                                  <p:stCondLst>
                                    <p:cond delay="0"/>
                                  </p:stCondLst>
                                  <p:childTnLst>
                                    <p:set>
                                      <p:cBhvr>
                                        <p:cTn id="65" dur="1" fill="hold">
                                          <p:stCondLst>
                                            <p:cond delay="0"/>
                                          </p:stCondLst>
                                        </p:cTn>
                                        <p:tgtEl>
                                          <p:spTgt spid="139"/>
                                        </p:tgtEl>
                                        <p:attrNameLst>
                                          <p:attrName>style.visibility</p:attrName>
                                        </p:attrNameLst>
                                      </p:cBhvr>
                                      <p:to>
                                        <p:strVal val="visible"/>
                                      </p:to>
                                    </p:set>
                                    <p:anim calcmode="lin" valueType="num">
                                      <p:cBhvr additive="base">
                                        <p:cTn id="66" dur="500" fill="hold"/>
                                        <p:tgtEl>
                                          <p:spTgt spid="139"/>
                                        </p:tgtEl>
                                        <p:attrNameLst>
                                          <p:attrName>ppt_x</p:attrName>
                                        </p:attrNameLst>
                                      </p:cBhvr>
                                      <p:tavLst>
                                        <p:tav tm="0">
                                          <p:val>
                                            <p:strVal val="#ppt_x"/>
                                          </p:val>
                                        </p:tav>
                                        <p:tav tm="100000">
                                          <p:val>
                                            <p:strVal val="#ppt_x"/>
                                          </p:val>
                                        </p:tav>
                                      </p:tavLst>
                                    </p:anim>
                                    <p:anim calcmode="lin" valueType="num">
                                      <p:cBhvr additive="base">
                                        <p:cTn id="67" dur="500" fill="hold"/>
                                        <p:tgtEl>
                                          <p:spTgt spid="139"/>
                                        </p:tgtEl>
                                        <p:attrNameLst>
                                          <p:attrName>ppt_y</p:attrName>
                                        </p:attrNameLst>
                                      </p:cBhvr>
                                      <p:tavLst>
                                        <p:tav tm="0">
                                          <p:val>
                                            <p:strVal val="1+#ppt_h/2"/>
                                          </p:val>
                                        </p:tav>
                                        <p:tav tm="100000">
                                          <p:val>
                                            <p:strVal val="#ppt_y"/>
                                          </p:val>
                                        </p:tav>
                                      </p:tavLst>
                                    </p:anim>
                                  </p:childTnLst>
                                </p:cTn>
                              </p:par>
                            </p:childTnLst>
                          </p:cTn>
                        </p:par>
                        <p:par>
                          <p:cTn id="68" fill="hold">
                            <p:stCondLst>
                              <p:cond delay="5250"/>
                            </p:stCondLst>
                            <p:childTnLst>
                              <p:par>
                                <p:cTn id="69" presetID="22" presetClass="entr" presetSubtype="8" fill="hold" nodeType="afterEffect">
                                  <p:stCondLst>
                                    <p:cond delay="0"/>
                                  </p:stCondLst>
                                  <p:childTnLst>
                                    <p:set>
                                      <p:cBhvr>
                                        <p:cTn id="70" dur="1" fill="hold">
                                          <p:stCondLst>
                                            <p:cond delay="0"/>
                                          </p:stCondLst>
                                        </p:cTn>
                                        <p:tgtEl>
                                          <p:spTgt spid="136"/>
                                        </p:tgtEl>
                                        <p:attrNameLst>
                                          <p:attrName>style.visibility</p:attrName>
                                        </p:attrNameLst>
                                      </p:cBhvr>
                                      <p:to>
                                        <p:strVal val="visible"/>
                                      </p:to>
                                    </p:set>
                                    <p:animEffect transition="in" filter="wipe(left)">
                                      <p:cBhvr>
                                        <p:cTn id="71" dur="500"/>
                                        <p:tgtEl>
                                          <p:spTgt spid="136"/>
                                        </p:tgtEl>
                                      </p:cBhvr>
                                    </p:animEffect>
                                  </p:childTnLst>
                                </p:cTn>
                              </p:par>
                            </p:childTnLst>
                          </p:cTn>
                        </p:par>
                        <p:par>
                          <p:cTn id="72" fill="hold">
                            <p:stCondLst>
                              <p:cond delay="5750"/>
                            </p:stCondLst>
                            <p:childTnLst>
                              <p:par>
                                <p:cTn id="73" presetID="2" presetClass="entr" presetSubtype="4" fill="hold" nodeType="afterEffect">
                                  <p:stCondLst>
                                    <p:cond delay="0"/>
                                  </p:stCondLst>
                                  <p:childTnLst>
                                    <p:set>
                                      <p:cBhvr>
                                        <p:cTn id="74" dur="1" fill="hold">
                                          <p:stCondLst>
                                            <p:cond delay="0"/>
                                          </p:stCondLst>
                                        </p:cTn>
                                        <p:tgtEl>
                                          <p:spTgt spid="145"/>
                                        </p:tgtEl>
                                        <p:attrNameLst>
                                          <p:attrName>style.visibility</p:attrName>
                                        </p:attrNameLst>
                                      </p:cBhvr>
                                      <p:to>
                                        <p:strVal val="visible"/>
                                      </p:to>
                                    </p:set>
                                    <p:anim calcmode="lin" valueType="num">
                                      <p:cBhvr additive="base">
                                        <p:cTn id="75" dur="500" fill="hold"/>
                                        <p:tgtEl>
                                          <p:spTgt spid="145"/>
                                        </p:tgtEl>
                                        <p:attrNameLst>
                                          <p:attrName>ppt_x</p:attrName>
                                        </p:attrNameLst>
                                      </p:cBhvr>
                                      <p:tavLst>
                                        <p:tav tm="0">
                                          <p:val>
                                            <p:strVal val="#ppt_x"/>
                                          </p:val>
                                        </p:tav>
                                        <p:tav tm="100000">
                                          <p:val>
                                            <p:strVal val="#ppt_x"/>
                                          </p:val>
                                        </p:tav>
                                      </p:tavLst>
                                    </p:anim>
                                    <p:anim calcmode="lin" valueType="num">
                                      <p:cBhvr additive="base">
                                        <p:cTn id="76" dur="500" fill="hold"/>
                                        <p:tgtEl>
                                          <p:spTgt spid="145"/>
                                        </p:tgtEl>
                                        <p:attrNameLst>
                                          <p:attrName>ppt_y</p:attrName>
                                        </p:attrNameLst>
                                      </p:cBhvr>
                                      <p:tavLst>
                                        <p:tav tm="0">
                                          <p:val>
                                            <p:strVal val="1+#ppt_h/2"/>
                                          </p:val>
                                        </p:tav>
                                        <p:tav tm="100000">
                                          <p:val>
                                            <p:strVal val="#ppt_y"/>
                                          </p:val>
                                        </p:tav>
                                      </p:tavLst>
                                    </p:anim>
                                  </p:childTnLst>
                                </p:cTn>
                              </p:par>
                            </p:childTnLst>
                          </p:cTn>
                        </p:par>
                        <p:par>
                          <p:cTn id="77" fill="hold">
                            <p:stCondLst>
                              <p:cond delay="6250"/>
                            </p:stCondLst>
                            <p:childTnLst>
                              <p:par>
                                <p:cTn id="78" presetID="22" presetClass="entr" presetSubtype="8" fill="hold" nodeType="afterEffect">
                                  <p:stCondLst>
                                    <p:cond delay="0"/>
                                  </p:stCondLst>
                                  <p:childTnLst>
                                    <p:set>
                                      <p:cBhvr>
                                        <p:cTn id="79" dur="1" fill="hold">
                                          <p:stCondLst>
                                            <p:cond delay="0"/>
                                          </p:stCondLst>
                                        </p:cTn>
                                        <p:tgtEl>
                                          <p:spTgt spid="133"/>
                                        </p:tgtEl>
                                        <p:attrNameLst>
                                          <p:attrName>style.visibility</p:attrName>
                                        </p:attrNameLst>
                                      </p:cBhvr>
                                      <p:to>
                                        <p:strVal val="visible"/>
                                      </p:to>
                                    </p:set>
                                    <p:animEffect transition="in" filter="wipe(left)">
                                      <p:cBhvr>
                                        <p:cTn id="80" dur="500"/>
                                        <p:tgtEl>
                                          <p:spTgt spid="133"/>
                                        </p:tgtEl>
                                      </p:cBhvr>
                                    </p:animEffect>
                                  </p:childTnLst>
                                </p:cTn>
                              </p:par>
                            </p:childTnLst>
                          </p:cTn>
                        </p:par>
                        <p:par>
                          <p:cTn id="81" fill="hold">
                            <p:stCondLst>
                              <p:cond delay="6750"/>
                            </p:stCondLst>
                            <p:childTnLst>
                              <p:par>
                                <p:cTn id="82" presetID="10" presetClass="entr" presetSubtype="0" fill="hold" grpId="0" nodeType="afterEffect">
                                  <p:stCondLst>
                                    <p:cond delay="0"/>
                                  </p:stCondLst>
                                  <p:childTnLst>
                                    <p:set>
                                      <p:cBhvr>
                                        <p:cTn id="83" dur="1" fill="hold">
                                          <p:stCondLst>
                                            <p:cond delay="0"/>
                                          </p:stCondLst>
                                        </p:cTn>
                                        <p:tgtEl>
                                          <p:spTgt spid="151"/>
                                        </p:tgtEl>
                                        <p:attrNameLst>
                                          <p:attrName>style.visibility</p:attrName>
                                        </p:attrNameLst>
                                      </p:cBhvr>
                                      <p:to>
                                        <p:strVal val="visible"/>
                                      </p:to>
                                    </p:set>
                                    <p:animEffect transition="in" filter="fade">
                                      <p:cBhvr>
                                        <p:cTn id="84" dur="8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4585444" y="319107"/>
            <a:ext cx="364715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不足之处的原因分析</a:t>
            </a:r>
          </a:p>
        </p:txBody>
      </p:sp>
      <p:sp>
        <p:nvSpPr>
          <p:cNvPr id="32" name="Freeform 6"/>
          <p:cNvSpPr/>
          <p:nvPr/>
        </p:nvSpPr>
        <p:spPr bwMode="auto">
          <a:xfrm>
            <a:off x="3550339" y="5598476"/>
            <a:ext cx="1457554" cy="77364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tx1">
              <a:lumMod val="50000"/>
              <a:lumOff val="50000"/>
            </a:schemeClr>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4" name="Freeform 8"/>
          <p:cNvSpPr/>
          <p:nvPr/>
        </p:nvSpPr>
        <p:spPr bwMode="auto">
          <a:xfrm>
            <a:off x="2589585" y="1329939"/>
            <a:ext cx="3455963" cy="4091095"/>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1465">
              <a:solidFill>
                <a:srgbClr val="FFFFFF"/>
              </a:solidFill>
              <a:latin typeface="微软雅黑" panose="020B0503020204020204" pitchFamily="34" charset="-122"/>
              <a:ea typeface="微软雅黑" panose="020B0503020204020204" pitchFamily="34" charset="-122"/>
            </a:endParaRPr>
          </a:p>
        </p:txBody>
      </p:sp>
      <p:sp>
        <p:nvSpPr>
          <p:cNvPr id="35" name="Freeform 9"/>
          <p:cNvSpPr/>
          <p:nvPr/>
        </p:nvSpPr>
        <p:spPr bwMode="auto">
          <a:xfrm>
            <a:off x="3468123" y="1329939"/>
            <a:ext cx="2364532" cy="147773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7" name="Freeform 10"/>
          <p:cNvSpPr/>
          <p:nvPr/>
        </p:nvSpPr>
        <p:spPr bwMode="auto">
          <a:xfrm>
            <a:off x="4714259" y="2167462"/>
            <a:ext cx="1331290" cy="213497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38" name="Freeform 11"/>
          <p:cNvSpPr/>
          <p:nvPr/>
        </p:nvSpPr>
        <p:spPr bwMode="auto">
          <a:xfrm>
            <a:off x="2572552" y="1554224"/>
            <a:ext cx="1460447" cy="217756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39" name="组合 38"/>
          <p:cNvGrpSpPr/>
          <p:nvPr/>
        </p:nvGrpSpPr>
        <p:grpSpPr>
          <a:xfrm>
            <a:off x="2620196" y="2037740"/>
            <a:ext cx="1174506" cy="1057836"/>
            <a:chOff x="1596217" y="1507271"/>
            <a:chExt cx="1313710" cy="1183004"/>
          </a:xfrm>
        </p:grpSpPr>
        <p:sp>
          <p:nvSpPr>
            <p:cNvPr id="82" name="TextBox 9"/>
            <p:cNvSpPr txBox="1"/>
            <p:nvPr/>
          </p:nvSpPr>
          <p:spPr>
            <a:xfrm>
              <a:off x="2102870" y="1507271"/>
              <a:ext cx="366130" cy="4130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1</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83" name="TextBox 10"/>
            <p:cNvSpPr txBox="1"/>
            <p:nvPr/>
          </p:nvSpPr>
          <p:spPr>
            <a:xfrm>
              <a:off x="1596217" y="1967466"/>
              <a:ext cx="1313710"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本地</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0" name="组合 39"/>
          <p:cNvGrpSpPr/>
          <p:nvPr/>
        </p:nvGrpSpPr>
        <p:grpSpPr>
          <a:xfrm>
            <a:off x="3836243" y="1482513"/>
            <a:ext cx="1392963" cy="698939"/>
            <a:chOff x="2956392" y="886349"/>
            <a:chExt cx="1558059" cy="781643"/>
          </a:xfrm>
        </p:grpSpPr>
        <p:sp>
          <p:nvSpPr>
            <p:cNvPr id="80" name="TextBox 12"/>
            <p:cNvSpPr txBox="1"/>
            <p:nvPr/>
          </p:nvSpPr>
          <p:spPr>
            <a:xfrm>
              <a:off x="2956392" y="886349"/>
              <a:ext cx="366130" cy="41303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2</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81" name="TextBox 13"/>
            <p:cNvSpPr txBox="1"/>
            <p:nvPr/>
          </p:nvSpPr>
          <p:spPr>
            <a:xfrm>
              <a:off x="3176461" y="945183"/>
              <a:ext cx="1337990"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周边</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1" name="组合 40"/>
          <p:cNvGrpSpPr/>
          <p:nvPr/>
        </p:nvGrpSpPr>
        <p:grpSpPr>
          <a:xfrm>
            <a:off x="4842940" y="2516908"/>
            <a:ext cx="1202601" cy="1086505"/>
            <a:chOff x="4082403" y="2043145"/>
            <a:chExt cx="1345135" cy="1215068"/>
          </a:xfrm>
        </p:grpSpPr>
        <p:sp>
          <p:nvSpPr>
            <p:cNvPr id="78" name="TextBox 15"/>
            <p:cNvSpPr txBox="1"/>
            <p:nvPr/>
          </p:nvSpPr>
          <p:spPr>
            <a:xfrm>
              <a:off x="4559468" y="2043145"/>
              <a:ext cx="366130" cy="41303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3</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79" name="TextBox 16"/>
            <p:cNvSpPr txBox="1"/>
            <p:nvPr/>
          </p:nvSpPr>
          <p:spPr>
            <a:xfrm>
              <a:off x="4082403" y="2535404"/>
              <a:ext cx="1345135"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细分</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3" name="组合 42"/>
          <p:cNvGrpSpPr/>
          <p:nvPr/>
        </p:nvGrpSpPr>
        <p:grpSpPr>
          <a:xfrm>
            <a:off x="3726432" y="3846995"/>
            <a:ext cx="1352993" cy="1076812"/>
            <a:chOff x="2833564" y="3530610"/>
            <a:chExt cx="1513351" cy="1204225"/>
          </a:xfrm>
        </p:grpSpPr>
        <p:sp>
          <p:nvSpPr>
            <p:cNvPr id="76" name="TextBox 20"/>
            <p:cNvSpPr txBox="1"/>
            <p:nvPr/>
          </p:nvSpPr>
          <p:spPr>
            <a:xfrm>
              <a:off x="3516117" y="3530610"/>
              <a:ext cx="366130" cy="4130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4</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77" name="TextBox 21"/>
            <p:cNvSpPr txBox="1"/>
            <p:nvPr/>
          </p:nvSpPr>
          <p:spPr>
            <a:xfrm>
              <a:off x="2833564" y="4012028"/>
              <a:ext cx="1513351" cy="7228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高端</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sp>
        <p:nvSpPr>
          <p:cNvPr id="44" name="TextBox 22"/>
          <p:cNvSpPr txBox="1"/>
          <p:nvPr/>
        </p:nvSpPr>
        <p:spPr>
          <a:xfrm>
            <a:off x="3643562" y="5620913"/>
            <a:ext cx="1243800" cy="671167"/>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865" b="1" dirty="0">
                <a:solidFill>
                  <a:srgbClr val="F8F8F8"/>
                </a:solidFill>
                <a:latin typeface="微软雅黑" panose="020B0503020204020204" pitchFamily="34" charset="-122"/>
                <a:ea typeface="微软雅黑" panose="020B0503020204020204" pitchFamily="34" charset="-122"/>
              </a:rPr>
              <a:t>请输入您的文字</a:t>
            </a:r>
          </a:p>
        </p:txBody>
      </p:sp>
      <p:sp>
        <p:nvSpPr>
          <p:cNvPr id="46" name="TextBox 23"/>
          <p:cNvSpPr txBox="1"/>
          <p:nvPr/>
        </p:nvSpPr>
        <p:spPr>
          <a:xfrm>
            <a:off x="7356896" y="1501622"/>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6456209" y="1581050"/>
            <a:ext cx="779674" cy="779807"/>
            <a:chOff x="6409426" y="1173624"/>
            <a:chExt cx="962086" cy="962084"/>
          </a:xfrm>
          <a:solidFill>
            <a:srgbClr val="223861"/>
          </a:solidFill>
        </p:grpSpPr>
        <p:sp>
          <p:nvSpPr>
            <p:cNvPr id="74" name="椭圆 73"/>
            <p:cNvSpPr/>
            <p:nvPr/>
          </p:nvSpPr>
          <p:spPr bwMode="auto">
            <a:xfrm>
              <a:off x="6409426" y="1173624"/>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93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5" name="TextBox 26"/>
            <p:cNvSpPr txBox="1"/>
            <p:nvPr/>
          </p:nvSpPr>
          <p:spPr>
            <a:xfrm>
              <a:off x="6603774" y="1315229"/>
              <a:ext cx="546386" cy="717445"/>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930" b="1" i="0" u="none" strike="noStrike" kern="0" cap="none" spc="0" normalizeH="0" baseline="0" noProof="0" dirty="0">
                  <a:ln>
                    <a:noFill/>
                  </a:ln>
                  <a:solidFill>
                    <a:srgbClr val="FFFFFF"/>
                  </a:solidFill>
                  <a:effectLst/>
                  <a:uLnTx/>
                  <a:uFillTx/>
                  <a:latin typeface="微软雅黑" panose="020B0503020204020204" pitchFamily="34" charset="-122"/>
                </a:rPr>
                <a:t>1</a:t>
              </a:r>
              <a:endParaRPr kumimoji="0" lang="zh-CN" altLang="en-US" sz="2930" b="1" i="0" u="none" strike="noStrike" kern="0" cap="none" spc="0" normalizeH="0" baseline="0" noProof="0" dirty="0">
                <a:ln>
                  <a:noFill/>
                </a:ln>
                <a:solidFill>
                  <a:srgbClr val="FFFFFF"/>
                </a:solidFill>
                <a:effectLst/>
                <a:uLnTx/>
                <a:uFillTx/>
                <a:latin typeface="微软雅黑" panose="020B0503020204020204" pitchFamily="34" charset="-122"/>
              </a:endParaRPr>
            </a:p>
          </p:txBody>
        </p:sp>
      </p:grpSp>
      <p:grpSp>
        <p:nvGrpSpPr>
          <p:cNvPr id="49" name="组合 48"/>
          <p:cNvGrpSpPr/>
          <p:nvPr/>
        </p:nvGrpSpPr>
        <p:grpSpPr>
          <a:xfrm>
            <a:off x="6456209" y="2747573"/>
            <a:ext cx="779674" cy="779807"/>
            <a:chOff x="6409426" y="2394908"/>
            <a:chExt cx="962086" cy="962084"/>
          </a:xfrm>
          <a:solidFill>
            <a:srgbClr val="223861"/>
          </a:solidFill>
        </p:grpSpPr>
        <p:sp>
          <p:nvSpPr>
            <p:cNvPr id="72" name="椭圆 71"/>
            <p:cNvSpPr/>
            <p:nvPr/>
          </p:nvSpPr>
          <p:spPr bwMode="auto">
            <a:xfrm>
              <a:off x="6409426" y="2394908"/>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93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3" name="TextBox 29"/>
            <p:cNvSpPr txBox="1"/>
            <p:nvPr/>
          </p:nvSpPr>
          <p:spPr>
            <a:xfrm>
              <a:off x="6602294" y="2523287"/>
              <a:ext cx="546386" cy="717445"/>
            </a:xfrm>
            <a:prstGeom prst="rect">
              <a:avLst/>
            </a:prstGeom>
            <a:grpFill/>
            <a:ln w="3175" cap="flat" cmpd="sng">
              <a:noFill/>
              <a:bevel/>
            </a:ln>
          </p:spPr>
          <p:txBody>
            <a:bodyPr anchor="ctr"/>
            <a:lstStyle>
              <a:defPPr>
                <a:defRPr lang="zh-CN"/>
              </a:defPPr>
              <a:lvl1pPr algn="ctr">
                <a:defRPr sz="1600">
                  <a:solidFill>
                    <a:srgbClr val="FFFFFF"/>
                  </a:solidFill>
                  <a:latin typeface="+mn-ea"/>
                  <a:ea typeface="+mn-ea"/>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93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293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456209" y="3980452"/>
            <a:ext cx="779674" cy="779807"/>
            <a:chOff x="6409426" y="3568104"/>
            <a:chExt cx="962086" cy="962084"/>
          </a:xfrm>
          <a:solidFill>
            <a:srgbClr val="223861"/>
          </a:solidFill>
        </p:grpSpPr>
        <p:sp>
          <p:nvSpPr>
            <p:cNvPr id="70" name="椭圆 69"/>
            <p:cNvSpPr/>
            <p:nvPr/>
          </p:nvSpPr>
          <p:spPr bwMode="auto">
            <a:xfrm>
              <a:off x="6409426" y="3568104"/>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2930" b="1">
                <a:solidFill>
                  <a:srgbClr val="FFFFFF"/>
                </a:solidFill>
                <a:latin typeface="微软雅黑" panose="020B0503020204020204" pitchFamily="34" charset="-122"/>
                <a:ea typeface="微软雅黑" panose="020B0503020204020204" pitchFamily="34" charset="-122"/>
              </a:endParaRPr>
            </a:p>
          </p:txBody>
        </p:sp>
        <p:sp>
          <p:nvSpPr>
            <p:cNvPr id="71" name="TextBox 32"/>
            <p:cNvSpPr txBox="1"/>
            <p:nvPr/>
          </p:nvSpPr>
          <p:spPr>
            <a:xfrm>
              <a:off x="6600894" y="3710247"/>
              <a:ext cx="546386" cy="717445"/>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pPr fontAlgn="base">
                <a:spcBef>
                  <a:spcPct val="0"/>
                </a:spcBef>
                <a:spcAft>
                  <a:spcPct val="0"/>
                </a:spcAft>
              </a:pPr>
              <a:r>
                <a:rPr lang="en-US" altLang="zh-CN" sz="2930" b="1" dirty="0">
                  <a:latin typeface="微软雅黑" panose="020B0503020204020204" pitchFamily="34" charset="-122"/>
                </a:rPr>
                <a:t>3</a:t>
              </a:r>
              <a:endParaRPr lang="zh-CN" altLang="en-US" sz="2930" b="1" dirty="0">
                <a:latin typeface="微软雅黑" panose="020B0503020204020204" pitchFamily="34" charset="-122"/>
              </a:endParaRPr>
            </a:p>
          </p:txBody>
        </p:sp>
      </p:grpSp>
      <p:grpSp>
        <p:nvGrpSpPr>
          <p:cNvPr id="52" name="组合 51"/>
          <p:cNvGrpSpPr/>
          <p:nvPr/>
        </p:nvGrpSpPr>
        <p:grpSpPr>
          <a:xfrm>
            <a:off x="6456209" y="5178993"/>
            <a:ext cx="779674" cy="779807"/>
            <a:chOff x="6409426" y="4869160"/>
            <a:chExt cx="962086" cy="962084"/>
          </a:xfrm>
          <a:solidFill>
            <a:srgbClr val="223861"/>
          </a:solidFill>
        </p:grpSpPr>
        <p:sp>
          <p:nvSpPr>
            <p:cNvPr id="58" name="椭圆 57"/>
            <p:cNvSpPr/>
            <p:nvPr/>
          </p:nvSpPr>
          <p:spPr bwMode="auto">
            <a:xfrm>
              <a:off x="6409426" y="4869160"/>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2930" b="1">
                <a:solidFill>
                  <a:srgbClr val="FFFFFF"/>
                </a:solidFill>
                <a:latin typeface="微软雅黑" panose="020B0503020204020204" pitchFamily="34" charset="-122"/>
                <a:ea typeface="微软雅黑" panose="020B0503020204020204" pitchFamily="34" charset="-122"/>
              </a:endParaRPr>
            </a:p>
          </p:txBody>
        </p:sp>
        <p:sp>
          <p:nvSpPr>
            <p:cNvPr id="59" name="TextBox 35"/>
            <p:cNvSpPr txBox="1"/>
            <p:nvPr/>
          </p:nvSpPr>
          <p:spPr>
            <a:xfrm>
              <a:off x="6610669" y="5005504"/>
              <a:ext cx="546386" cy="717445"/>
            </a:xfrm>
            <a:prstGeom prst="rect">
              <a:avLst/>
            </a:prstGeom>
            <a:grpFill/>
            <a:ln w="3175" cap="flat" cmpd="sng">
              <a:noFill/>
              <a:bevel/>
            </a:ln>
          </p:spPr>
          <p:txBody>
            <a:bodyPr anchor="ctr"/>
            <a:lstStyle>
              <a:defPPr>
                <a:defRPr lang="zh-CN"/>
              </a:defPPr>
              <a:lvl1pPr algn="ctr">
                <a:defRPr sz="1600">
                  <a:solidFill>
                    <a:srgbClr val="FFFFFF"/>
                  </a:solidFill>
                  <a:latin typeface="+mn-ea"/>
                  <a:ea typeface="+mn-ea"/>
                </a:defRPr>
              </a:lvl1pPr>
            </a:lstStyle>
            <a:p>
              <a:pPr fontAlgn="base">
                <a:spcBef>
                  <a:spcPct val="0"/>
                </a:spcBef>
                <a:spcAft>
                  <a:spcPct val="0"/>
                </a:spcAft>
              </a:pPr>
              <a:r>
                <a:rPr lang="en-US" altLang="zh-CN" sz="2930" b="1" dirty="0">
                  <a:latin typeface="微软雅黑" panose="020B0503020204020204" pitchFamily="34" charset="-122"/>
                  <a:ea typeface="微软雅黑" panose="020B0503020204020204" pitchFamily="34" charset="-122"/>
                </a:rPr>
                <a:t>4</a:t>
              </a:r>
              <a:endParaRPr lang="zh-CN" altLang="en-US" sz="2930" b="1" dirty="0">
                <a:latin typeface="微软雅黑" panose="020B0503020204020204" pitchFamily="34" charset="-122"/>
                <a:ea typeface="微软雅黑" panose="020B0503020204020204" pitchFamily="34" charset="-122"/>
              </a:endParaRPr>
            </a:p>
          </p:txBody>
        </p:sp>
      </p:grpSp>
      <p:sp>
        <p:nvSpPr>
          <p:cNvPr id="53" name="TextBox 36"/>
          <p:cNvSpPr txBox="1"/>
          <p:nvPr/>
        </p:nvSpPr>
        <p:spPr>
          <a:xfrm>
            <a:off x="7356896" y="2632528"/>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55" name="TextBox 37"/>
          <p:cNvSpPr txBox="1"/>
          <p:nvPr/>
        </p:nvSpPr>
        <p:spPr>
          <a:xfrm>
            <a:off x="7356896" y="3880271"/>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56" name="TextBox 38"/>
          <p:cNvSpPr txBox="1"/>
          <p:nvPr/>
        </p:nvSpPr>
        <p:spPr>
          <a:xfrm>
            <a:off x="7356896" y="5088395"/>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3294663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1">
                                            <p:txEl>
                                              <p:pRg st="0" end="0"/>
                                            </p:txEl>
                                          </p:spTgt>
                                        </p:tgtEl>
                                        <p:attrNameLst>
                                          <p:attrName>style.visibility</p:attrName>
                                        </p:attrNameLst>
                                      </p:cBhvr>
                                      <p:to>
                                        <p:strVal val="visible"/>
                                      </p:to>
                                    </p:set>
                                    <p:anim calcmode="lin" valueType="num">
                                      <p:cBhvr additive="base">
                                        <p:cTn id="7" dur="50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900"/>
                            </p:stCondLst>
                            <p:childTnLst>
                              <p:par>
                                <p:cTn id="10" presetID="10"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8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矩形 16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303722"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具体改善方法</a:t>
            </a:r>
          </a:p>
        </p:txBody>
      </p:sp>
      <p:sp>
        <p:nvSpPr>
          <p:cNvPr id="23" name="泪滴形 22"/>
          <p:cNvSpPr/>
          <p:nvPr/>
        </p:nvSpPr>
        <p:spPr>
          <a:xfrm>
            <a:off x="2616835" y="1296954"/>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文本框 13"/>
          <p:cNvSpPr txBox="1"/>
          <p:nvPr/>
        </p:nvSpPr>
        <p:spPr>
          <a:xfrm>
            <a:off x="2630828" y="1423215"/>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传播</a:t>
            </a:r>
          </a:p>
        </p:txBody>
      </p:sp>
      <p:sp>
        <p:nvSpPr>
          <p:cNvPr id="25" name="文本框 14"/>
          <p:cNvSpPr txBox="1"/>
          <p:nvPr/>
        </p:nvSpPr>
        <p:spPr>
          <a:xfrm>
            <a:off x="3589832" y="1438603"/>
            <a:ext cx="64187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传播公司良好形象和品牌知名度，促进企业健康发展；</a:t>
            </a:r>
          </a:p>
        </p:txBody>
      </p:sp>
      <p:sp>
        <p:nvSpPr>
          <p:cNvPr id="26" name="泪滴形 25"/>
          <p:cNvSpPr/>
          <p:nvPr/>
        </p:nvSpPr>
        <p:spPr>
          <a:xfrm>
            <a:off x="3425669" y="2188130"/>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文本框 16"/>
          <p:cNvSpPr txBox="1"/>
          <p:nvPr/>
        </p:nvSpPr>
        <p:spPr>
          <a:xfrm>
            <a:off x="3439662" y="2314391"/>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提升</a:t>
            </a:r>
          </a:p>
        </p:txBody>
      </p:sp>
      <p:sp>
        <p:nvSpPr>
          <p:cNvPr id="28" name="文本框 17"/>
          <p:cNvSpPr txBox="1"/>
          <p:nvPr/>
        </p:nvSpPr>
        <p:spPr>
          <a:xfrm>
            <a:off x="4398665" y="2188130"/>
            <a:ext cx="6917375"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通过活动邀请知名企业家为广大员工讲授工作能力提升方面的知识，为员工自身发展，提升员工素质；</a:t>
            </a:r>
          </a:p>
        </p:txBody>
      </p:sp>
      <p:sp>
        <p:nvSpPr>
          <p:cNvPr id="29" name="泪滴形 28"/>
          <p:cNvSpPr/>
          <p:nvPr/>
        </p:nvSpPr>
        <p:spPr>
          <a:xfrm>
            <a:off x="2616835" y="3138653"/>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文本框 19"/>
          <p:cNvSpPr txBox="1"/>
          <p:nvPr/>
        </p:nvSpPr>
        <p:spPr>
          <a:xfrm>
            <a:off x="2630828" y="3264914"/>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激励</a:t>
            </a:r>
          </a:p>
        </p:txBody>
      </p:sp>
      <p:sp>
        <p:nvSpPr>
          <p:cNvPr id="31" name="文本框 20"/>
          <p:cNvSpPr txBox="1"/>
          <p:nvPr/>
        </p:nvSpPr>
        <p:spPr>
          <a:xfrm>
            <a:off x="3589832" y="3280302"/>
            <a:ext cx="64187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表彰先进，鼓舞士气，展示宏图，构筑梦想，再创佳绩；</a:t>
            </a:r>
          </a:p>
        </p:txBody>
      </p:sp>
      <p:sp>
        <p:nvSpPr>
          <p:cNvPr id="32" name="泪滴形 31"/>
          <p:cNvSpPr/>
          <p:nvPr/>
        </p:nvSpPr>
        <p:spPr>
          <a:xfrm>
            <a:off x="3425669" y="4029829"/>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文本框 22"/>
          <p:cNvSpPr txBox="1"/>
          <p:nvPr/>
        </p:nvSpPr>
        <p:spPr>
          <a:xfrm>
            <a:off x="3439662" y="4156090"/>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增强</a:t>
            </a:r>
          </a:p>
        </p:txBody>
      </p:sp>
      <p:sp>
        <p:nvSpPr>
          <p:cNvPr id="34" name="文本框 23"/>
          <p:cNvSpPr txBox="1"/>
          <p:nvPr/>
        </p:nvSpPr>
        <p:spPr>
          <a:xfrm>
            <a:off x="4398665" y="4029829"/>
            <a:ext cx="6917375"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团队合作精神，内部凝聚力，调动员工积极性，使其充分感受企业的关怀与关爱，使公司员工有一种家的感觉；</a:t>
            </a:r>
          </a:p>
        </p:txBody>
      </p:sp>
      <p:sp>
        <p:nvSpPr>
          <p:cNvPr id="35" name="泪滴形 34"/>
          <p:cNvSpPr/>
          <p:nvPr/>
        </p:nvSpPr>
        <p:spPr>
          <a:xfrm>
            <a:off x="2616835" y="4992866"/>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文本框 25"/>
          <p:cNvSpPr txBox="1"/>
          <p:nvPr/>
        </p:nvSpPr>
        <p:spPr>
          <a:xfrm>
            <a:off x="2630828" y="5119127"/>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鼓舞</a:t>
            </a:r>
          </a:p>
        </p:txBody>
      </p:sp>
      <p:sp>
        <p:nvSpPr>
          <p:cNvPr id="37" name="文本框 26"/>
          <p:cNvSpPr txBox="1"/>
          <p:nvPr/>
        </p:nvSpPr>
        <p:spPr>
          <a:xfrm>
            <a:off x="3589832" y="5134515"/>
            <a:ext cx="6418710"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打造多层次激励制度，激发员工工作中的斗志，共同参与公司未来的发展携手共进，再创辉煌。</a:t>
            </a:r>
          </a:p>
        </p:txBody>
      </p:sp>
    </p:spTree>
    <p:extLst>
      <p:ext uri="{BB962C8B-B14F-4D97-AF65-F5344CB8AC3E}">
        <p14:creationId xmlns:p14="http://schemas.microsoft.com/office/powerpoint/2010/main" xmlns="" val="56030350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8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2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新年工作计划</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05</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Work plan</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xmlns="" val="3899045080"/>
      </p:ext>
    </p:extLst>
  </p:cSld>
  <p:clrMapOvr>
    <a:masterClrMapping/>
  </p:clrMapOvr>
  <mc:AlternateContent xmlns:mc="http://schemas.openxmlformats.org/markup-compatibility/2006">
    <mc:Choice xmlns:p14="http://schemas.microsoft.com/office/powerpoint/2010/main" xmlns=""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新年工作整体思路</a:t>
            </a:r>
          </a:p>
        </p:txBody>
      </p:sp>
      <p:sp>
        <p:nvSpPr>
          <p:cNvPr id="30" name="Freeform 25"/>
          <p:cNvSpPr/>
          <p:nvPr/>
        </p:nvSpPr>
        <p:spPr bwMode="auto">
          <a:xfrm>
            <a:off x="6343877" y="1804397"/>
            <a:ext cx="772282" cy="993502"/>
          </a:xfrm>
          <a:custGeom>
            <a:avLst/>
            <a:gdLst>
              <a:gd name="T0" fmla="*/ 44 w 250"/>
              <a:gd name="T1" fmla="*/ 81 h 323"/>
              <a:gd name="T2" fmla="*/ 44 w 250"/>
              <a:gd name="T3" fmla="*/ 242 h 323"/>
              <a:gd name="T4" fmla="*/ 44 w 250"/>
              <a:gd name="T5" fmla="*/ 242 h 323"/>
              <a:gd name="T6" fmla="*/ 125 w 250"/>
              <a:gd name="T7" fmla="*/ 323 h 323"/>
              <a:gd name="T8" fmla="*/ 206 w 250"/>
              <a:gd name="T9" fmla="*/ 242 h 323"/>
              <a:gd name="T10" fmla="*/ 206 w 250"/>
              <a:gd name="T11" fmla="*/ 242 h 323"/>
              <a:gd name="T12" fmla="*/ 206 w 250"/>
              <a:gd name="T13" fmla="*/ 81 h 323"/>
              <a:gd name="T14" fmla="*/ 125 w 250"/>
              <a:gd name="T15" fmla="*/ 0 h 323"/>
              <a:gd name="T16" fmla="*/ 44 w 250"/>
              <a:gd name="T17" fmla="*/ 81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323">
                <a:moveTo>
                  <a:pt x="44" y="81"/>
                </a:moveTo>
                <a:cubicBezTo>
                  <a:pt x="0" y="125"/>
                  <a:pt x="0" y="197"/>
                  <a:pt x="44" y="242"/>
                </a:cubicBezTo>
                <a:cubicBezTo>
                  <a:pt x="44" y="242"/>
                  <a:pt x="44" y="242"/>
                  <a:pt x="44" y="242"/>
                </a:cubicBezTo>
                <a:cubicBezTo>
                  <a:pt x="125" y="323"/>
                  <a:pt x="125" y="323"/>
                  <a:pt x="125" y="323"/>
                </a:cubicBezTo>
                <a:cubicBezTo>
                  <a:pt x="206" y="242"/>
                  <a:pt x="206" y="242"/>
                  <a:pt x="206" y="242"/>
                </a:cubicBezTo>
                <a:cubicBezTo>
                  <a:pt x="206" y="242"/>
                  <a:pt x="206" y="242"/>
                  <a:pt x="206" y="242"/>
                </a:cubicBezTo>
                <a:cubicBezTo>
                  <a:pt x="250" y="197"/>
                  <a:pt x="250" y="125"/>
                  <a:pt x="206" y="81"/>
                </a:cubicBezTo>
                <a:cubicBezTo>
                  <a:pt x="125" y="0"/>
                  <a:pt x="125" y="0"/>
                  <a:pt x="125" y="0"/>
                </a:cubicBezTo>
                <a:lnTo>
                  <a:pt x="44" y="81"/>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1" name="Freeform 28"/>
          <p:cNvSpPr/>
          <p:nvPr/>
        </p:nvSpPr>
        <p:spPr bwMode="auto">
          <a:xfrm>
            <a:off x="5368921" y="2356784"/>
            <a:ext cx="702075" cy="702075"/>
          </a:xfrm>
          <a:custGeom>
            <a:avLst/>
            <a:gdLst>
              <a:gd name="T0" fmla="*/ 228 w 228"/>
              <a:gd name="T1" fmla="*/ 114 h 228"/>
              <a:gd name="T2" fmla="*/ 114 w 228"/>
              <a:gd name="T3" fmla="*/ 0 h 228"/>
              <a:gd name="T4" fmla="*/ 114 w 228"/>
              <a:gd name="T5" fmla="*/ 0 h 228"/>
              <a:gd name="T6" fmla="*/ 0 w 228"/>
              <a:gd name="T7" fmla="*/ 0 h 228"/>
              <a:gd name="T8" fmla="*/ 0 w 228"/>
              <a:gd name="T9" fmla="*/ 114 h 228"/>
              <a:gd name="T10" fmla="*/ 0 w 228"/>
              <a:gd name="T11" fmla="*/ 114 h 228"/>
              <a:gd name="T12" fmla="*/ 114 w 228"/>
              <a:gd name="T13" fmla="*/ 228 h 228"/>
              <a:gd name="T14" fmla="*/ 228 w 228"/>
              <a:gd name="T15" fmla="*/ 228 h 228"/>
              <a:gd name="T16" fmla="*/ 228 w 228"/>
              <a:gd name="T17" fmla="*/ 11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228" y="114"/>
                </a:moveTo>
                <a:cubicBezTo>
                  <a:pt x="228" y="51"/>
                  <a:pt x="177" y="0"/>
                  <a:pt x="114" y="0"/>
                </a:cubicBezTo>
                <a:cubicBezTo>
                  <a:pt x="114" y="0"/>
                  <a:pt x="114" y="0"/>
                  <a:pt x="114" y="0"/>
                </a:cubicBezTo>
                <a:cubicBezTo>
                  <a:pt x="0" y="0"/>
                  <a:pt x="0" y="0"/>
                  <a:pt x="0" y="0"/>
                </a:cubicBezTo>
                <a:cubicBezTo>
                  <a:pt x="0" y="114"/>
                  <a:pt x="0" y="114"/>
                  <a:pt x="0" y="114"/>
                </a:cubicBezTo>
                <a:cubicBezTo>
                  <a:pt x="0" y="114"/>
                  <a:pt x="0" y="114"/>
                  <a:pt x="0" y="114"/>
                </a:cubicBezTo>
                <a:cubicBezTo>
                  <a:pt x="0" y="177"/>
                  <a:pt x="51" y="228"/>
                  <a:pt x="114" y="228"/>
                </a:cubicBezTo>
                <a:cubicBezTo>
                  <a:pt x="228" y="228"/>
                  <a:pt x="228" y="228"/>
                  <a:pt x="228" y="228"/>
                </a:cubicBezTo>
                <a:lnTo>
                  <a:pt x="228" y="114"/>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2" name="Freeform 29"/>
          <p:cNvSpPr/>
          <p:nvPr/>
        </p:nvSpPr>
        <p:spPr bwMode="auto">
          <a:xfrm>
            <a:off x="4820508" y="3318494"/>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7" y="0"/>
                  <a:pt x="125"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5" y="250"/>
                  <a:pt x="197" y="250"/>
                  <a:pt x="242" y="206"/>
                </a:cubicBezTo>
                <a:cubicBezTo>
                  <a:pt x="323" y="125"/>
                  <a:pt x="323" y="125"/>
                  <a:pt x="323" y="125"/>
                </a:cubicBezTo>
                <a:lnTo>
                  <a:pt x="242" y="45"/>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3" name="Freeform 30"/>
          <p:cNvSpPr/>
          <p:nvPr/>
        </p:nvSpPr>
        <p:spPr bwMode="auto">
          <a:xfrm>
            <a:off x="7642053" y="3318494"/>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8" y="0"/>
                  <a:pt x="126"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6" y="250"/>
                  <a:pt x="198" y="250"/>
                  <a:pt x="242" y="206"/>
                </a:cubicBezTo>
                <a:cubicBezTo>
                  <a:pt x="323" y="125"/>
                  <a:pt x="323" y="125"/>
                  <a:pt x="323" y="125"/>
                </a:cubicBezTo>
                <a:lnTo>
                  <a:pt x="242" y="45"/>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4" name="Freeform 31"/>
          <p:cNvSpPr/>
          <p:nvPr/>
        </p:nvSpPr>
        <p:spPr bwMode="auto">
          <a:xfrm>
            <a:off x="7370495" y="2356784"/>
            <a:ext cx="703400" cy="702075"/>
          </a:xfrm>
          <a:custGeom>
            <a:avLst/>
            <a:gdLst>
              <a:gd name="T0" fmla="*/ 114 w 228"/>
              <a:gd name="T1" fmla="*/ 228 h 228"/>
              <a:gd name="T2" fmla="*/ 228 w 228"/>
              <a:gd name="T3" fmla="*/ 114 h 228"/>
              <a:gd name="T4" fmla="*/ 228 w 228"/>
              <a:gd name="T5" fmla="*/ 114 h 228"/>
              <a:gd name="T6" fmla="*/ 228 w 228"/>
              <a:gd name="T7" fmla="*/ 0 h 228"/>
              <a:gd name="T8" fmla="*/ 114 w 228"/>
              <a:gd name="T9" fmla="*/ 0 h 228"/>
              <a:gd name="T10" fmla="*/ 114 w 228"/>
              <a:gd name="T11" fmla="*/ 0 h 228"/>
              <a:gd name="T12" fmla="*/ 0 w 228"/>
              <a:gd name="T13" fmla="*/ 114 h 228"/>
              <a:gd name="T14" fmla="*/ 0 w 228"/>
              <a:gd name="T15" fmla="*/ 228 h 228"/>
              <a:gd name="T16" fmla="*/ 114 w 228"/>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114" y="228"/>
                </a:moveTo>
                <a:cubicBezTo>
                  <a:pt x="177" y="228"/>
                  <a:pt x="228" y="177"/>
                  <a:pt x="228" y="114"/>
                </a:cubicBezTo>
                <a:cubicBezTo>
                  <a:pt x="228" y="114"/>
                  <a:pt x="228" y="114"/>
                  <a:pt x="228" y="114"/>
                </a:cubicBezTo>
                <a:cubicBezTo>
                  <a:pt x="228" y="0"/>
                  <a:pt x="228" y="0"/>
                  <a:pt x="228" y="0"/>
                </a:cubicBezTo>
                <a:cubicBezTo>
                  <a:pt x="114" y="0"/>
                  <a:pt x="114" y="0"/>
                  <a:pt x="114" y="0"/>
                </a:cubicBezTo>
                <a:cubicBezTo>
                  <a:pt x="114" y="0"/>
                  <a:pt x="114" y="0"/>
                  <a:pt x="114" y="0"/>
                </a:cubicBezTo>
                <a:cubicBezTo>
                  <a:pt x="51" y="0"/>
                  <a:pt x="0" y="51"/>
                  <a:pt x="0" y="114"/>
                </a:cubicBezTo>
                <a:cubicBezTo>
                  <a:pt x="0" y="228"/>
                  <a:pt x="0" y="228"/>
                  <a:pt x="0" y="228"/>
                </a:cubicBezTo>
                <a:lnTo>
                  <a:pt x="114" y="228"/>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5" name="Freeform 35"/>
          <p:cNvSpPr>
            <a:spLocks noEditPoints="1"/>
          </p:cNvSpPr>
          <p:nvPr/>
        </p:nvSpPr>
        <p:spPr bwMode="auto">
          <a:xfrm>
            <a:off x="7555949" y="2548861"/>
            <a:ext cx="332492" cy="325869"/>
          </a:xfrm>
          <a:custGeom>
            <a:avLst/>
            <a:gdLst>
              <a:gd name="T0" fmla="*/ 2147483646 w 108"/>
              <a:gd name="T1" fmla="*/ 2147483646 h 107"/>
              <a:gd name="T2" fmla="*/ 2147483646 w 108"/>
              <a:gd name="T3" fmla="*/ 2147483646 h 107"/>
              <a:gd name="T4" fmla="*/ 2147483646 w 108"/>
              <a:gd name="T5" fmla="*/ 2147483646 h 107"/>
              <a:gd name="T6" fmla="*/ 2147483646 w 108"/>
              <a:gd name="T7" fmla="*/ 2147483646 h 107"/>
              <a:gd name="T8" fmla="*/ 2147483646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2147483646 w 108"/>
              <a:gd name="T33" fmla="*/ 2147483646 h 107"/>
              <a:gd name="T34" fmla="*/ 2147483646 w 108"/>
              <a:gd name="T35" fmla="*/ 2147483646 h 107"/>
              <a:gd name="T36" fmla="*/ 2147483646 w 108"/>
              <a:gd name="T37" fmla="*/ 2147483646 h 107"/>
              <a:gd name="T38" fmla="*/ 2147483646 w 108"/>
              <a:gd name="T39" fmla="*/ 2147483646 h 107"/>
              <a:gd name="T40" fmla="*/ 2147483646 w 108"/>
              <a:gd name="T41" fmla="*/ 2147483646 h 107"/>
              <a:gd name="T42" fmla="*/ 2147483646 w 108"/>
              <a:gd name="T43" fmla="*/ 2147483646 h 107"/>
              <a:gd name="T44" fmla="*/ 2147483646 w 108"/>
              <a:gd name="T45" fmla="*/ 2147483646 h 107"/>
              <a:gd name="T46" fmla="*/ 2147483646 w 108"/>
              <a:gd name="T47" fmla="*/ 2147483646 h 107"/>
              <a:gd name="T48" fmla="*/ 2147483646 w 108"/>
              <a:gd name="T49" fmla="*/ 2147483646 h 107"/>
              <a:gd name="T50" fmla="*/ 2147483646 w 108"/>
              <a:gd name="T51" fmla="*/ 2147483646 h 107"/>
              <a:gd name="T52" fmla="*/ 2147483646 w 108"/>
              <a:gd name="T53" fmla="*/ 2147483646 h 107"/>
              <a:gd name="T54" fmla="*/ 2147483646 w 108"/>
              <a:gd name="T55" fmla="*/ 2147483646 h 107"/>
              <a:gd name="T56" fmla="*/ 2147483646 w 108"/>
              <a:gd name="T57" fmla="*/ 2147483646 h 107"/>
              <a:gd name="T58" fmla="*/ 2147483646 w 108"/>
              <a:gd name="T59" fmla="*/ 2147483646 h 107"/>
              <a:gd name="T60" fmla="*/ 2147483646 w 108"/>
              <a:gd name="T61" fmla="*/ 2147483646 h 107"/>
              <a:gd name="T62" fmla="*/ 2147483646 w 108"/>
              <a:gd name="T63" fmla="*/ 2147483646 h 107"/>
              <a:gd name="T64" fmla="*/ 2147483646 w 108"/>
              <a:gd name="T65" fmla="*/ 2147483646 h 107"/>
              <a:gd name="T66" fmla="*/ 2147483646 w 108"/>
              <a:gd name="T67" fmla="*/ 2147483646 h 107"/>
              <a:gd name="T68" fmla="*/ 2147483646 w 108"/>
              <a:gd name="T69" fmla="*/ 2147483646 h 107"/>
              <a:gd name="T70" fmla="*/ 2147483646 w 108"/>
              <a:gd name="T71" fmla="*/ 2147483646 h 107"/>
              <a:gd name="T72" fmla="*/ 2147483646 w 108"/>
              <a:gd name="T73" fmla="*/ 2147483646 h 107"/>
              <a:gd name="T74" fmla="*/ 2147483646 w 108"/>
              <a:gd name="T75" fmla="*/ 2147483646 h 107"/>
              <a:gd name="T76" fmla="*/ 2147483646 w 108"/>
              <a:gd name="T77" fmla="*/ 2147483646 h 107"/>
              <a:gd name="T78" fmla="*/ 2147483646 w 108"/>
              <a:gd name="T79" fmla="*/ 2147483646 h 107"/>
              <a:gd name="T80" fmla="*/ 2147483646 w 108"/>
              <a:gd name="T81" fmla="*/ 2147483646 h 107"/>
              <a:gd name="T82" fmla="*/ 2147483646 w 108"/>
              <a:gd name="T83" fmla="*/ 2147483646 h 107"/>
              <a:gd name="T84" fmla="*/ 2147483646 w 108"/>
              <a:gd name="T85" fmla="*/ 2147483646 h 107"/>
              <a:gd name="T86" fmla="*/ 2147483646 w 108"/>
              <a:gd name="T87" fmla="*/ 2147483646 h 107"/>
              <a:gd name="T88" fmla="*/ 2147483646 w 108"/>
              <a:gd name="T89" fmla="*/ 2147483646 h 107"/>
              <a:gd name="T90" fmla="*/ 2147483646 w 108"/>
              <a:gd name="T91" fmla="*/ 2147483646 h 107"/>
              <a:gd name="T92" fmla="*/ 2147483646 w 108"/>
              <a:gd name="T93" fmla="*/ 2147483646 h 107"/>
              <a:gd name="T94" fmla="*/ 2147483646 w 108"/>
              <a:gd name="T95" fmla="*/ 2147483646 h 107"/>
              <a:gd name="T96" fmla="*/ 2147483646 w 108"/>
              <a:gd name="T97" fmla="*/ 2147483646 h 107"/>
              <a:gd name="T98" fmla="*/ 2147483646 w 108"/>
              <a:gd name="T99" fmla="*/ 2147483646 h 1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07">
                <a:moveTo>
                  <a:pt x="62" y="58"/>
                </a:moveTo>
                <a:cubicBezTo>
                  <a:pt x="106" y="73"/>
                  <a:pt x="106" y="73"/>
                  <a:pt x="106" y="73"/>
                </a:cubicBezTo>
                <a:cubicBezTo>
                  <a:pt x="107" y="73"/>
                  <a:pt x="108" y="75"/>
                  <a:pt x="107" y="76"/>
                </a:cubicBezTo>
                <a:cubicBezTo>
                  <a:pt x="107" y="77"/>
                  <a:pt x="107" y="77"/>
                  <a:pt x="106" y="77"/>
                </a:cubicBezTo>
                <a:cubicBezTo>
                  <a:pt x="94" y="84"/>
                  <a:pt x="94" y="84"/>
                  <a:pt x="94" y="84"/>
                </a:cubicBezTo>
                <a:cubicBezTo>
                  <a:pt x="103" y="94"/>
                  <a:pt x="103" y="94"/>
                  <a:pt x="103" y="94"/>
                </a:cubicBezTo>
                <a:cubicBezTo>
                  <a:pt x="104" y="94"/>
                  <a:pt x="104" y="96"/>
                  <a:pt x="103" y="97"/>
                </a:cubicBezTo>
                <a:cubicBezTo>
                  <a:pt x="103" y="97"/>
                  <a:pt x="103" y="97"/>
                  <a:pt x="103" y="97"/>
                </a:cubicBezTo>
                <a:cubicBezTo>
                  <a:pt x="98" y="102"/>
                  <a:pt x="98" y="102"/>
                  <a:pt x="98" y="102"/>
                </a:cubicBezTo>
                <a:cubicBezTo>
                  <a:pt x="97" y="103"/>
                  <a:pt x="95" y="103"/>
                  <a:pt x="94" y="102"/>
                </a:cubicBezTo>
                <a:cubicBezTo>
                  <a:pt x="94" y="102"/>
                  <a:pt x="94" y="102"/>
                  <a:pt x="94" y="102"/>
                </a:cubicBezTo>
                <a:cubicBezTo>
                  <a:pt x="85" y="93"/>
                  <a:pt x="85" y="93"/>
                  <a:pt x="85" y="93"/>
                </a:cubicBezTo>
                <a:cubicBezTo>
                  <a:pt x="78" y="106"/>
                  <a:pt x="78" y="106"/>
                  <a:pt x="78" y="106"/>
                </a:cubicBezTo>
                <a:cubicBezTo>
                  <a:pt x="78" y="107"/>
                  <a:pt x="76" y="107"/>
                  <a:pt x="75" y="107"/>
                </a:cubicBezTo>
                <a:cubicBezTo>
                  <a:pt x="74" y="106"/>
                  <a:pt x="74" y="106"/>
                  <a:pt x="74" y="105"/>
                </a:cubicBezTo>
                <a:cubicBezTo>
                  <a:pt x="59" y="62"/>
                  <a:pt x="59" y="62"/>
                  <a:pt x="59" y="62"/>
                </a:cubicBezTo>
                <a:cubicBezTo>
                  <a:pt x="59" y="60"/>
                  <a:pt x="60" y="59"/>
                  <a:pt x="61" y="58"/>
                </a:cubicBezTo>
                <a:cubicBezTo>
                  <a:pt x="61" y="58"/>
                  <a:pt x="62" y="58"/>
                  <a:pt x="62" y="58"/>
                </a:cubicBezTo>
                <a:close/>
                <a:moveTo>
                  <a:pt x="54" y="69"/>
                </a:moveTo>
                <a:cubicBezTo>
                  <a:pt x="54" y="69"/>
                  <a:pt x="54" y="69"/>
                  <a:pt x="54" y="69"/>
                </a:cubicBezTo>
                <a:cubicBezTo>
                  <a:pt x="55" y="69"/>
                  <a:pt x="56" y="70"/>
                  <a:pt x="56" y="72"/>
                </a:cubicBezTo>
                <a:cubicBezTo>
                  <a:pt x="56" y="73"/>
                  <a:pt x="55" y="74"/>
                  <a:pt x="54" y="74"/>
                </a:cubicBezTo>
                <a:cubicBezTo>
                  <a:pt x="51" y="74"/>
                  <a:pt x="48" y="74"/>
                  <a:pt x="45" y="73"/>
                </a:cubicBezTo>
                <a:cubicBezTo>
                  <a:pt x="45" y="73"/>
                  <a:pt x="45" y="73"/>
                  <a:pt x="45" y="73"/>
                </a:cubicBezTo>
                <a:cubicBezTo>
                  <a:pt x="43" y="71"/>
                  <a:pt x="40" y="70"/>
                  <a:pt x="38" y="68"/>
                </a:cubicBezTo>
                <a:cubicBezTo>
                  <a:pt x="38" y="68"/>
                  <a:pt x="38" y="68"/>
                  <a:pt x="38" y="68"/>
                </a:cubicBezTo>
                <a:cubicBezTo>
                  <a:pt x="36" y="66"/>
                  <a:pt x="35" y="63"/>
                  <a:pt x="34" y="61"/>
                </a:cubicBezTo>
                <a:cubicBezTo>
                  <a:pt x="33" y="58"/>
                  <a:pt x="32" y="56"/>
                  <a:pt x="32" y="53"/>
                </a:cubicBezTo>
                <a:cubicBezTo>
                  <a:pt x="32" y="50"/>
                  <a:pt x="33" y="47"/>
                  <a:pt x="34" y="45"/>
                </a:cubicBezTo>
                <a:cubicBezTo>
                  <a:pt x="34" y="44"/>
                  <a:pt x="34" y="44"/>
                  <a:pt x="34" y="44"/>
                </a:cubicBezTo>
                <a:cubicBezTo>
                  <a:pt x="35" y="42"/>
                  <a:pt x="36" y="39"/>
                  <a:pt x="38" y="38"/>
                </a:cubicBezTo>
                <a:cubicBezTo>
                  <a:pt x="42" y="34"/>
                  <a:pt x="48" y="31"/>
                  <a:pt x="54" y="31"/>
                </a:cubicBezTo>
                <a:cubicBezTo>
                  <a:pt x="56" y="31"/>
                  <a:pt x="59" y="32"/>
                  <a:pt x="62" y="33"/>
                </a:cubicBezTo>
                <a:cubicBezTo>
                  <a:pt x="62" y="33"/>
                  <a:pt x="62" y="33"/>
                  <a:pt x="62" y="33"/>
                </a:cubicBezTo>
                <a:cubicBezTo>
                  <a:pt x="64" y="34"/>
                  <a:pt x="67" y="36"/>
                  <a:pt x="69" y="38"/>
                </a:cubicBezTo>
                <a:cubicBezTo>
                  <a:pt x="69" y="38"/>
                  <a:pt x="69" y="38"/>
                  <a:pt x="69" y="38"/>
                </a:cubicBezTo>
                <a:cubicBezTo>
                  <a:pt x="71" y="40"/>
                  <a:pt x="72" y="42"/>
                  <a:pt x="73" y="45"/>
                </a:cubicBezTo>
                <a:cubicBezTo>
                  <a:pt x="74" y="47"/>
                  <a:pt x="75" y="50"/>
                  <a:pt x="75" y="53"/>
                </a:cubicBezTo>
                <a:cubicBezTo>
                  <a:pt x="75" y="54"/>
                  <a:pt x="74" y="55"/>
                  <a:pt x="73" y="55"/>
                </a:cubicBezTo>
                <a:cubicBezTo>
                  <a:pt x="71" y="55"/>
                  <a:pt x="70" y="54"/>
                  <a:pt x="70" y="53"/>
                </a:cubicBezTo>
                <a:cubicBezTo>
                  <a:pt x="70" y="50"/>
                  <a:pt x="70" y="48"/>
                  <a:pt x="69" y="46"/>
                </a:cubicBezTo>
                <a:cubicBezTo>
                  <a:pt x="69" y="46"/>
                  <a:pt x="69" y="46"/>
                  <a:pt x="69" y="46"/>
                </a:cubicBezTo>
                <a:cubicBezTo>
                  <a:pt x="69" y="46"/>
                  <a:pt x="69" y="46"/>
                  <a:pt x="69" y="46"/>
                </a:cubicBezTo>
                <a:cubicBezTo>
                  <a:pt x="68" y="44"/>
                  <a:pt x="67" y="43"/>
                  <a:pt x="65" y="41"/>
                </a:cubicBezTo>
                <a:cubicBezTo>
                  <a:pt x="65" y="41"/>
                  <a:pt x="65" y="41"/>
                  <a:pt x="65" y="41"/>
                </a:cubicBezTo>
                <a:cubicBezTo>
                  <a:pt x="64" y="39"/>
                  <a:pt x="62" y="38"/>
                  <a:pt x="60" y="37"/>
                </a:cubicBezTo>
                <a:cubicBezTo>
                  <a:pt x="58" y="37"/>
                  <a:pt x="56" y="36"/>
                  <a:pt x="54" y="36"/>
                </a:cubicBezTo>
                <a:cubicBezTo>
                  <a:pt x="49" y="36"/>
                  <a:pt x="45" y="38"/>
                  <a:pt x="42" y="41"/>
                </a:cubicBezTo>
                <a:cubicBezTo>
                  <a:pt x="42" y="41"/>
                  <a:pt x="42" y="41"/>
                  <a:pt x="42" y="41"/>
                </a:cubicBezTo>
                <a:cubicBezTo>
                  <a:pt x="40" y="42"/>
                  <a:pt x="39" y="44"/>
                  <a:pt x="38" y="46"/>
                </a:cubicBezTo>
                <a:cubicBezTo>
                  <a:pt x="38" y="46"/>
                  <a:pt x="38" y="46"/>
                  <a:pt x="38" y="46"/>
                </a:cubicBezTo>
                <a:cubicBezTo>
                  <a:pt x="37" y="48"/>
                  <a:pt x="37" y="50"/>
                  <a:pt x="37" y="53"/>
                </a:cubicBezTo>
                <a:cubicBezTo>
                  <a:pt x="37" y="55"/>
                  <a:pt x="37" y="57"/>
                  <a:pt x="38" y="59"/>
                </a:cubicBezTo>
                <a:cubicBezTo>
                  <a:pt x="38" y="59"/>
                  <a:pt x="38" y="59"/>
                  <a:pt x="38" y="59"/>
                </a:cubicBezTo>
                <a:cubicBezTo>
                  <a:pt x="39" y="61"/>
                  <a:pt x="40" y="63"/>
                  <a:pt x="42" y="64"/>
                </a:cubicBezTo>
                <a:cubicBezTo>
                  <a:pt x="42" y="64"/>
                  <a:pt x="42" y="64"/>
                  <a:pt x="42" y="64"/>
                </a:cubicBezTo>
                <a:cubicBezTo>
                  <a:pt x="43" y="66"/>
                  <a:pt x="45" y="67"/>
                  <a:pt x="47" y="68"/>
                </a:cubicBezTo>
                <a:cubicBezTo>
                  <a:pt x="49" y="69"/>
                  <a:pt x="51" y="69"/>
                  <a:pt x="54" y="69"/>
                </a:cubicBezTo>
                <a:close/>
                <a:moveTo>
                  <a:pt x="54" y="84"/>
                </a:moveTo>
                <a:cubicBezTo>
                  <a:pt x="54" y="84"/>
                  <a:pt x="54" y="84"/>
                  <a:pt x="54" y="84"/>
                </a:cubicBezTo>
                <a:cubicBezTo>
                  <a:pt x="55" y="84"/>
                  <a:pt x="56" y="85"/>
                  <a:pt x="56" y="86"/>
                </a:cubicBezTo>
                <a:cubicBezTo>
                  <a:pt x="56" y="88"/>
                  <a:pt x="55" y="89"/>
                  <a:pt x="54" y="89"/>
                </a:cubicBezTo>
                <a:cubicBezTo>
                  <a:pt x="49" y="89"/>
                  <a:pt x="44" y="88"/>
                  <a:pt x="40" y="86"/>
                </a:cubicBezTo>
                <a:cubicBezTo>
                  <a:pt x="35" y="84"/>
                  <a:pt x="31" y="81"/>
                  <a:pt x="28" y="78"/>
                </a:cubicBezTo>
                <a:cubicBezTo>
                  <a:pt x="25" y="75"/>
                  <a:pt x="22" y="71"/>
                  <a:pt x="20" y="67"/>
                </a:cubicBezTo>
                <a:cubicBezTo>
                  <a:pt x="20" y="66"/>
                  <a:pt x="20" y="66"/>
                  <a:pt x="20" y="66"/>
                </a:cubicBezTo>
                <a:cubicBezTo>
                  <a:pt x="19" y="62"/>
                  <a:pt x="18" y="58"/>
                  <a:pt x="18" y="53"/>
                </a:cubicBezTo>
                <a:cubicBezTo>
                  <a:pt x="18" y="48"/>
                  <a:pt x="19" y="43"/>
                  <a:pt x="20" y="39"/>
                </a:cubicBezTo>
                <a:cubicBezTo>
                  <a:pt x="20" y="39"/>
                  <a:pt x="20" y="39"/>
                  <a:pt x="20" y="39"/>
                </a:cubicBezTo>
                <a:cubicBezTo>
                  <a:pt x="22" y="35"/>
                  <a:pt x="25" y="31"/>
                  <a:pt x="28" y="27"/>
                </a:cubicBezTo>
                <a:cubicBezTo>
                  <a:pt x="31" y="24"/>
                  <a:pt x="35" y="21"/>
                  <a:pt x="40" y="19"/>
                </a:cubicBezTo>
                <a:cubicBezTo>
                  <a:pt x="40" y="19"/>
                  <a:pt x="40" y="19"/>
                  <a:pt x="40" y="19"/>
                </a:cubicBezTo>
                <a:cubicBezTo>
                  <a:pt x="44" y="18"/>
                  <a:pt x="49" y="17"/>
                  <a:pt x="54" y="17"/>
                </a:cubicBezTo>
                <a:cubicBezTo>
                  <a:pt x="58" y="17"/>
                  <a:pt x="63" y="18"/>
                  <a:pt x="67" y="19"/>
                </a:cubicBezTo>
                <a:cubicBezTo>
                  <a:pt x="67" y="19"/>
                  <a:pt x="67" y="19"/>
                  <a:pt x="67" y="19"/>
                </a:cubicBezTo>
                <a:cubicBezTo>
                  <a:pt x="72" y="21"/>
                  <a:pt x="76" y="24"/>
                  <a:pt x="79" y="27"/>
                </a:cubicBezTo>
                <a:cubicBezTo>
                  <a:pt x="82" y="31"/>
                  <a:pt x="85" y="35"/>
                  <a:pt x="87" y="39"/>
                </a:cubicBezTo>
                <a:cubicBezTo>
                  <a:pt x="87" y="39"/>
                  <a:pt x="87" y="39"/>
                  <a:pt x="87" y="39"/>
                </a:cubicBezTo>
                <a:cubicBezTo>
                  <a:pt x="89" y="43"/>
                  <a:pt x="89" y="48"/>
                  <a:pt x="89" y="53"/>
                </a:cubicBezTo>
                <a:cubicBezTo>
                  <a:pt x="89" y="54"/>
                  <a:pt x="88" y="55"/>
                  <a:pt x="87" y="55"/>
                </a:cubicBezTo>
                <a:cubicBezTo>
                  <a:pt x="86" y="55"/>
                  <a:pt x="85" y="54"/>
                  <a:pt x="85" y="53"/>
                </a:cubicBezTo>
                <a:cubicBezTo>
                  <a:pt x="85" y="49"/>
                  <a:pt x="84" y="45"/>
                  <a:pt x="82" y="41"/>
                </a:cubicBezTo>
                <a:cubicBezTo>
                  <a:pt x="82" y="41"/>
                  <a:pt x="82" y="41"/>
                  <a:pt x="82" y="41"/>
                </a:cubicBezTo>
                <a:cubicBezTo>
                  <a:pt x="81" y="37"/>
                  <a:pt x="78" y="34"/>
                  <a:pt x="76" y="31"/>
                </a:cubicBezTo>
                <a:cubicBezTo>
                  <a:pt x="73" y="28"/>
                  <a:pt x="69" y="26"/>
                  <a:pt x="65" y="24"/>
                </a:cubicBezTo>
                <a:cubicBezTo>
                  <a:pt x="62" y="23"/>
                  <a:pt x="58" y="22"/>
                  <a:pt x="54" y="22"/>
                </a:cubicBezTo>
                <a:cubicBezTo>
                  <a:pt x="49" y="22"/>
                  <a:pt x="45" y="23"/>
                  <a:pt x="42" y="24"/>
                </a:cubicBezTo>
                <a:cubicBezTo>
                  <a:pt x="42" y="24"/>
                  <a:pt x="42" y="24"/>
                  <a:pt x="42" y="24"/>
                </a:cubicBezTo>
                <a:cubicBezTo>
                  <a:pt x="38" y="26"/>
                  <a:pt x="34" y="28"/>
                  <a:pt x="32" y="31"/>
                </a:cubicBezTo>
                <a:cubicBezTo>
                  <a:pt x="29" y="34"/>
                  <a:pt x="26" y="37"/>
                  <a:pt x="25" y="41"/>
                </a:cubicBezTo>
                <a:cubicBezTo>
                  <a:pt x="23" y="44"/>
                  <a:pt x="23" y="49"/>
                  <a:pt x="23" y="53"/>
                </a:cubicBezTo>
                <a:cubicBezTo>
                  <a:pt x="23" y="57"/>
                  <a:pt x="23" y="61"/>
                  <a:pt x="25" y="65"/>
                </a:cubicBezTo>
                <a:cubicBezTo>
                  <a:pt x="25" y="65"/>
                  <a:pt x="25" y="65"/>
                  <a:pt x="25" y="65"/>
                </a:cubicBezTo>
                <a:cubicBezTo>
                  <a:pt x="26" y="68"/>
                  <a:pt x="29" y="72"/>
                  <a:pt x="32" y="75"/>
                </a:cubicBezTo>
                <a:cubicBezTo>
                  <a:pt x="34" y="78"/>
                  <a:pt x="38" y="80"/>
                  <a:pt x="42" y="81"/>
                </a:cubicBezTo>
                <a:cubicBezTo>
                  <a:pt x="45" y="83"/>
                  <a:pt x="49" y="84"/>
                  <a:pt x="54" y="84"/>
                </a:cubicBezTo>
                <a:close/>
                <a:moveTo>
                  <a:pt x="54" y="98"/>
                </a:moveTo>
                <a:cubicBezTo>
                  <a:pt x="54" y="98"/>
                  <a:pt x="54" y="98"/>
                  <a:pt x="54" y="98"/>
                </a:cubicBezTo>
                <a:cubicBezTo>
                  <a:pt x="56" y="98"/>
                  <a:pt x="58" y="100"/>
                  <a:pt x="58" y="102"/>
                </a:cubicBezTo>
                <a:cubicBezTo>
                  <a:pt x="58" y="104"/>
                  <a:pt x="56" y="106"/>
                  <a:pt x="54" y="106"/>
                </a:cubicBezTo>
                <a:cubicBezTo>
                  <a:pt x="46" y="106"/>
                  <a:pt x="40" y="104"/>
                  <a:pt x="33" y="102"/>
                </a:cubicBezTo>
                <a:cubicBezTo>
                  <a:pt x="33" y="102"/>
                  <a:pt x="33" y="102"/>
                  <a:pt x="33" y="102"/>
                </a:cubicBezTo>
                <a:cubicBezTo>
                  <a:pt x="27" y="99"/>
                  <a:pt x="21" y="95"/>
                  <a:pt x="16" y="90"/>
                </a:cubicBezTo>
                <a:cubicBezTo>
                  <a:pt x="11" y="85"/>
                  <a:pt x="7" y="80"/>
                  <a:pt x="4" y="73"/>
                </a:cubicBezTo>
                <a:cubicBezTo>
                  <a:pt x="4" y="73"/>
                  <a:pt x="4" y="73"/>
                  <a:pt x="4" y="73"/>
                </a:cubicBezTo>
                <a:cubicBezTo>
                  <a:pt x="2" y="67"/>
                  <a:pt x="0" y="60"/>
                  <a:pt x="0" y="53"/>
                </a:cubicBezTo>
                <a:cubicBezTo>
                  <a:pt x="0" y="46"/>
                  <a:pt x="2" y="39"/>
                  <a:pt x="4" y="32"/>
                </a:cubicBezTo>
                <a:cubicBezTo>
                  <a:pt x="4" y="32"/>
                  <a:pt x="4" y="32"/>
                  <a:pt x="4" y="32"/>
                </a:cubicBezTo>
                <a:cubicBezTo>
                  <a:pt x="4" y="32"/>
                  <a:pt x="4" y="32"/>
                  <a:pt x="4" y="32"/>
                </a:cubicBezTo>
                <a:cubicBezTo>
                  <a:pt x="7" y="26"/>
                  <a:pt x="11" y="20"/>
                  <a:pt x="16" y="15"/>
                </a:cubicBezTo>
                <a:cubicBezTo>
                  <a:pt x="21" y="10"/>
                  <a:pt x="27" y="6"/>
                  <a:pt x="33" y="4"/>
                </a:cubicBezTo>
                <a:cubicBezTo>
                  <a:pt x="33" y="3"/>
                  <a:pt x="33" y="3"/>
                  <a:pt x="33" y="3"/>
                </a:cubicBezTo>
                <a:cubicBezTo>
                  <a:pt x="40" y="1"/>
                  <a:pt x="46" y="0"/>
                  <a:pt x="54" y="0"/>
                </a:cubicBezTo>
                <a:cubicBezTo>
                  <a:pt x="61" y="0"/>
                  <a:pt x="68" y="1"/>
                  <a:pt x="74" y="4"/>
                </a:cubicBezTo>
                <a:cubicBezTo>
                  <a:pt x="74" y="4"/>
                  <a:pt x="74" y="4"/>
                  <a:pt x="74" y="4"/>
                </a:cubicBezTo>
                <a:cubicBezTo>
                  <a:pt x="74" y="4"/>
                  <a:pt x="74" y="4"/>
                  <a:pt x="74" y="4"/>
                </a:cubicBezTo>
                <a:cubicBezTo>
                  <a:pt x="80" y="6"/>
                  <a:pt x="86" y="10"/>
                  <a:pt x="91" y="15"/>
                </a:cubicBezTo>
                <a:cubicBezTo>
                  <a:pt x="96" y="20"/>
                  <a:pt x="100" y="26"/>
                  <a:pt x="103" y="32"/>
                </a:cubicBezTo>
                <a:cubicBezTo>
                  <a:pt x="103" y="33"/>
                  <a:pt x="103" y="33"/>
                  <a:pt x="103" y="33"/>
                </a:cubicBezTo>
                <a:cubicBezTo>
                  <a:pt x="105" y="39"/>
                  <a:pt x="107" y="46"/>
                  <a:pt x="107" y="53"/>
                </a:cubicBezTo>
                <a:cubicBezTo>
                  <a:pt x="107" y="55"/>
                  <a:pt x="105" y="57"/>
                  <a:pt x="103" y="57"/>
                </a:cubicBezTo>
                <a:cubicBezTo>
                  <a:pt x="100" y="57"/>
                  <a:pt x="99" y="55"/>
                  <a:pt x="99" y="53"/>
                </a:cubicBezTo>
                <a:cubicBezTo>
                  <a:pt x="99" y="47"/>
                  <a:pt x="97" y="41"/>
                  <a:pt x="95" y="36"/>
                </a:cubicBezTo>
                <a:cubicBezTo>
                  <a:pt x="95" y="36"/>
                  <a:pt x="95" y="36"/>
                  <a:pt x="95" y="36"/>
                </a:cubicBezTo>
                <a:cubicBezTo>
                  <a:pt x="93" y="30"/>
                  <a:pt x="90" y="25"/>
                  <a:pt x="85" y="21"/>
                </a:cubicBezTo>
                <a:cubicBezTo>
                  <a:pt x="81" y="17"/>
                  <a:pt x="76" y="13"/>
                  <a:pt x="71" y="11"/>
                </a:cubicBezTo>
                <a:cubicBezTo>
                  <a:pt x="66" y="9"/>
                  <a:pt x="60" y="8"/>
                  <a:pt x="54" y="8"/>
                </a:cubicBezTo>
                <a:cubicBezTo>
                  <a:pt x="47" y="8"/>
                  <a:pt x="42" y="9"/>
                  <a:pt x="37" y="11"/>
                </a:cubicBezTo>
                <a:cubicBezTo>
                  <a:pt x="36" y="11"/>
                  <a:pt x="36" y="11"/>
                  <a:pt x="36" y="11"/>
                </a:cubicBezTo>
                <a:cubicBezTo>
                  <a:pt x="31" y="13"/>
                  <a:pt x="26" y="17"/>
                  <a:pt x="22" y="21"/>
                </a:cubicBezTo>
                <a:cubicBezTo>
                  <a:pt x="18" y="25"/>
                  <a:pt x="14" y="30"/>
                  <a:pt x="12" y="36"/>
                </a:cubicBezTo>
                <a:cubicBezTo>
                  <a:pt x="10" y="41"/>
                  <a:pt x="9" y="47"/>
                  <a:pt x="9" y="53"/>
                </a:cubicBezTo>
                <a:cubicBezTo>
                  <a:pt x="9" y="59"/>
                  <a:pt x="10" y="65"/>
                  <a:pt x="12" y="70"/>
                </a:cubicBezTo>
                <a:cubicBezTo>
                  <a:pt x="12" y="70"/>
                  <a:pt x="12" y="70"/>
                  <a:pt x="12" y="70"/>
                </a:cubicBezTo>
                <a:cubicBezTo>
                  <a:pt x="14" y="75"/>
                  <a:pt x="18" y="80"/>
                  <a:pt x="22" y="85"/>
                </a:cubicBezTo>
                <a:cubicBezTo>
                  <a:pt x="26" y="89"/>
                  <a:pt x="31" y="92"/>
                  <a:pt x="36" y="94"/>
                </a:cubicBezTo>
                <a:cubicBezTo>
                  <a:pt x="42" y="97"/>
                  <a:pt x="47" y="98"/>
                  <a:pt x="54" y="98"/>
                </a:cubicBezTo>
                <a:close/>
                <a:moveTo>
                  <a:pt x="99" y="76"/>
                </a:moveTo>
                <a:cubicBezTo>
                  <a:pt x="99" y="76"/>
                  <a:pt x="99" y="76"/>
                  <a:pt x="99" y="76"/>
                </a:cubicBezTo>
                <a:cubicBezTo>
                  <a:pt x="65" y="65"/>
                  <a:pt x="65" y="65"/>
                  <a:pt x="65" y="65"/>
                </a:cubicBezTo>
                <a:cubicBezTo>
                  <a:pt x="77" y="98"/>
                  <a:pt x="77" y="98"/>
                  <a:pt x="77" y="98"/>
                </a:cubicBezTo>
                <a:cubicBezTo>
                  <a:pt x="82" y="88"/>
                  <a:pt x="82" y="88"/>
                  <a:pt x="82" y="88"/>
                </a:cubicBezTo>
                <a:cubicBezTo>
                  <a:pt x="82" y="88"/>
                  <a:pt x="82" y="88"/>
                  <a:pt x="82" y="88"/>
                </a:cubicBezTo>
                <a:cubicBezTo>
                  <a:pt x="82" y="87"/>
                  <a:pt x="82" y="87"/>
                  <a:pt x="83" y="87"/>
                </a:cubicBezTo>
                <a:cubicBezTo>
                  <a:pt x="84" y="86"/>
                  <a:pt x="85" y="86"/>
                  <a:pt x="86" y="87"/>
                </a:cubicBezTo>
                <a:cubicBezTo>
                  <a:pt x="96" y="97"/>
                  <a:pt x="96" y="97"/>
                  <a:pt x="96" y="97"/>
                </a:cubicBezTo>
                <a:cubicBezTo>
                  <a:pt x="98" y="95"/>
                  <a:pt x="98" y="95"/>
                  <a:pt x="98" y="95"/>
                </a:cubicBezTo>
                <a:cubicBezTo>
                  <a:pt x="88" y="85"/>
                  <a:pt x="88" y="85"/>
                  <a:pt x="88" y="85"/>
                </a:cubicBezTo>
                <a:cubicBezTo>
                  <a:pt x="88" y="85"/>
                  <a:pt x="87" y="85"/>
                  <a:pt x="87" y="85"/>
                </a:cubicBezTo>
                <a:cubicBezTo>
                  <a:pt x="87" y="83"/>
                  <a:pt x="87" y="82"/>
                  <a:pt x="88" y="81"/>
                </a:cubicBezTo>
                <a:cubicBezTo>
                  <a:pt x="99" y="76"/>
                  <a:pt x="99" y="76"/>
                  <a:pt x="99" y="7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KSO_Shape"/>
          <p:cNvSpPr/>
          <p:nvPr/>
        </p:nvSpPr>
        <p:spPr bwMode="auto">
          <a:xfrm>
            <a:off x="5786381" y="2797899"/>
            <a:ext cx="1899422" cy="300699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rgbClr val="22386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KSO_Shape"/>
          <p:cNvSpPr/>
          <p:nvPr/>
        </p:nvSpPr>
        <p:spPr bwMode="auto">
          <a:xfrm>
            <a:off x="5167571" y="3594935"/>
            <a:ext cx="307323" cy="252517"/>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KSO_Shape"/>
          <p:cNvSpPr/>
          <p:nvPr/>
        </p:nvSpPr>
        <p:spPr bwMode="auto">
          <a:xfrm>
            <a:off x="5578477" y="2547537"/>
            <a:ext cx="282963" cy="325869"/>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KSO_Shape"/>
          <p:cNvSpPr/>
          <p:nvPr/>
        </p:nvSpPr>
        <p:spPr bwMode="auto">
          <a:xfrm>
            <a:off x="6569401" y="2138214"/>
            <a:ext cx="323883" cy="328518"/>
          </a:xfrm>
          <a:custGeom>
            <a:avLst/>
            <a:gdLst>
              <a:gd name="T0" fmla="*/ 1575136 w 3826"/>
              <a:gd name="T1" fmla="*/ 952579 h 3884"/>
              <a:gd name="T2" fmla="*/ 1648376 w 3826"/>
              <a:gd name="T3" fmla="*/ 1177860 h 3884"/>
              <a:gd name="T4" fmla="*/ 1354950 w 3826"/>
              <a:gd name="T5" fmla="*/ 1470819 h 3884"/>
              <a:gd name="T6" fmla="*/ 1428654 w 3826"/>
              <a:gd name="T7" fmla="*/ 1177860 h 3884"/>
              <a:gd name="T8" fmla="*/ 1493088 w 3826"/>
              <a:gd name="T9" fmla="*/ 592407 h 3884"/>
              <a:gd name="T10" fmla="*/ 1598313 w 3826"/>
              <a:gd name="T11" fmla="*/ 278125 h 3884"/>
              <a:gd name="T12" fmla="*/ 1616391 w 3826"/>
              <a:gd name="T13" fmla="*/ 626709 h 3884"/>
              <a:gd name="T14" fmla="*/ 73704 w 3826"/>
              <a:gd name="T15" fmla="*/ 1800397 h 3884"/>
              <a:gd name="T16" fmla="*/ 0 w 3826"/>
              <a:gd name="T17" fmla="*/ 1727157 h 3884"/>
              <a:gd name="T18" fmla="*/ 2318 w 3826"/>
              <a:gd name="T19" fmla="*/ 298985 h 3884"/>
              <a:gd name="T20" fmla="*/ 1309059 w 3826"/>
              <a:gd name="T21" fmla="*/ 298985 h 3884"/>
              <a:gd name="T22" fmla="*/ 1318794 w 3826"/>
              <a:gd name="T23" fmla="*/ 1727157 h 3884"/>
              <a:gd name="T24" fmla="*/ 1245553 w 3826"/>
              <a:gd name="T25" fmla="*/ 1800397 h 3884"/>
              <a:gd name="T26" fmla="*/ 988748 w 3826"/>
              <a:gd name="T27" fmla="*/ 1324339 h 3884"/>
              <a:gd name="T28" fmla="*/ 230383 w 3826"/>
              <a:gd name="T29" fmla="*/ 1580678 h 3884"/>
              <a:gd name="T30" fmla="*/ 1135692 w 3826"/>
              <a:gd name="T31" fmla="*/ 921521 h 3884"/>
              <a:gd name="T32" fmla="*/ 1135692 w 3826"/>
              <a:gd name="T33" fmla="*/ 665183 h 3884"/>
              <a:gd name="T34" fmla="*/ 1135692 w 3826"/>
              <a:gd name="T35" fmla="*/ 518703 h 3884"/>
              <a:gd name="T36" fmla="*/ 293426 w 3826"/>
              <a:gd name="T37" fmla="*/ 408844 h 3884"/>
              <a:gd name="T38" fmla="*/ 183101 w 3826"/>
              <a:gd name="T39" fmla="*/ 591943 h 3884"/>
              <a:gd name="T40" fmla="*/ 183101 w 3826"/>
              <a:gd name="T41" fmla="*/ 848282 h 3884"/>
              <a:gd name="T42" fmla="*/ 183101 w 3826"/>
              <a:gd name="T43" fmla="*/ 994761 h 3884"/>
              <a:gd name="T44" fmla="*/ 1025831 w 3826"/>
              <a:gd name="T45" fmla="*/ 1104621 h 3884"/>
              <a:gd name="T46" fmla="*/ 1135692 w 3826"/>
              <a:gd name="T47" fmla="*/ 921521 h 3884"/>
              <a:gd name="T48" fmla="*/ 842730 w 3826"/>
              <a:gd name="T49" fmla="*/ 921521 h 3884"/>
              <a:gd name="T50" fmla="*/ 1061988 w 3826"/>
              <a:gd name="T51" fmla="*/ 1031381 h 3884"/>
              <a:gd name="T52" fmla="*/ 842730 w 3826"/>
              <a:gd name="T53" fmla="*/ 665183 h 3884"/>
              <a:gd name="T54" fmla="*/ 1061988 w 3826"/>
              <a:gd name="T55" fmla="*/ 848282 h 3884"/>
              <a:gd name="T56" fmla="*/ 842730 w 3826"/>
              <a:gd name="T57" fmla="*/ 665183 h 3884"/>
              <a:gd name="T58" fmla="*/ 1061988 w 3826"/>
              <a:gd name="T59" fmla="*/ 482084 h 3884"/>
              <a:gd name="T60" fmla="*/ 842730 w 3826"/>
              <a:gd name="T61" fmla="*/ 591943 h 3884"/>
              <a:gd name="T62" fmla="*/ 549304 w 3826"/>
              <a:gd name="T63" fmla="*/ 591943 h 3884"/>
              <a:gd name="T64" fmla="*/ 769489 w 3826"/>
              <a:gd name="T65" fmla="*/ 482084 h 3884"/>
              <a:gd name="T66" fmla="*/ 549304 w 3826"/>
              <a:gd name="T67" fmla="*/ 591943 h 3884"/>
              <a:gd name="T68" fmla="*/ 256805 w 3826"/>
              <a:gd name="T69" fmla="*/ 482084 h 3884"/>
              <a:gd name="T70" fmla="*/ 476527 w 3826"/>
              <a:gd name="T71" fmla="*/ 591943 h 3884"/>
              <a:gd name="T72" fmla="*/ 476527 w 3826"/>
              <a:gd name="T73" fmla="*/ 848282 h 3884"/>
              <a:gd name="T74" fmla="*/ 256805 w 3826"/>
              <a:gd name="T75" fmla="*/ 665183 h 3884"/>
              <a:gd name="T76" fmla="*/ 476527 w 3826"/>
              <a:gd name="T77" fmla="*/ 848282 h 3884"/>
              <a:gd name="T78" fmla="*/ 256805 w 3826"/>
              <a:gd name="T79" fmla="*/ 1031381 h 3884"/>
              <a:gd name="T80" fmla="*/ 476527 w 3826"/>
              <a:gd name="T81" fmla="*/ 921521 h 3884"/>
              <a:gd name="T82" fmla="*/ 769489 w 3826"/>
              <a:gd name="T83" fmla="*/ 665183 h 3884"/>
              <a:gd name="T84" fmla="*/ 549304 w 3826"/>
              <a:gd name="T85" fmla="*/ 848282 h 3884"/>
              <a:gd name="T86" fmla="*/ 769489 w 3826"/>
              <a:gd name="T87" fmla="*/ 665183 h 3884"/>
              <a:gd name="T88" fmla="*/ 769489 w 3826"/>
              <a:gd name="T89" fmla="*/ 1031381 h 3884"/>
              <a:gd name="T90" fmla="*/ 549304 w 3826"/>
              <a:gd name="T91" fmla="*/ 921521 h 38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826" h="3884">
                <a:moveTo>
                  <a:pt x="3487" y="1352"/>
                </a:moveTo>
                <a:cubicBezTo>
                  <a:pt x="3417" y="1510"/>
                  <a:pt x="3401" y="1849"/>
                  <a:pt x="3398" y="2055"/>
                </a:cubicBezTo>
                <a:cubicBezTo>
                  <a:pt x="3398" y="2541"/>
                  <a:pt x="3398" y="2541"/>
                  <a:pt x="3398" y="2541"/>
                </a:cubicBezTo>
                <a:cubicBezTo>
                  <a:pt x="3556" y="2541"/>
                  <a:pt x="3556" y="2541"/>
                  <a:pt x="3556" y="2541"/>
                </a:cubicBezTo>
                <a:cubicBezTo>
                  <a:pt x="3556" y="3173"/>
                  <a:pt x="3556" y="3173"/>
                  <a:pt x="3556" y="3173"/>
                </a:cubicBezTo>
                <a:cubicBezTo>
                  <a:pt x="2923" y="3173"/>
                  <a:pt x="2923" y="3173"/>
                  <a:pt x="2923" y="3173"/>
                </a:cubicBezTo>
                <a:cubicBezTo>
                  <a:pt x="2923" y="2541"/>
                  <a:pt x="2923" y="2541"/>
                  <a:pt x="2923" y="2541"/>
                </a:cubicBezTo>
                <a:cubicBezTo>
                  <a:pt x="3082" y="2541"/>
                  <a:pt x="3082" y="2541"/>
                  <a:pt x="3082" y="2541"/>
                </a:cubicBezTo>
                <a:cubicBezTo>
                  <a:pt x="3082" y="2225"/>
                  <a:pt x="3082" y="2225"/>
                  <a:pt x="3082" y="2225"/>
                </a:cubicBezTo>
                <a:cubicBezTo>
                  <a:pt x="3082" y="2225"/>
                  <a:pt x="3043" y="1389"/>
                  <a:pt x="3221" y="1278"/>
                </a:cubicBezTo>
                <a:cubicBezTo>
                  <a:pt x="3130" y="1209"/>
                  <a:pt x="3070" y="1101"/>
                  <a:pt x="3070" y="978"/>
                </a:cubicBezTo>
                <a:cubicBezTo>
                  <a:pt x="3070" y="769"/>
                  <a:pt x="3240" y="600"/>
                  <a:pt x="3448" y="600"/>
                </a:cubicBezTo>
                <a:cubicBezTo>
                  <a:pt x="3657" y="600"/>
                  <a:pt x="3826" y="769"/>
                  <a:pt x="3826" y="978"/>
                </a:cubicBezTo>
                <a:cubicBezTo>
                  <a:pt x="3826" y="1173"/>
                  <a:pt x="3677" y="1332"/>
                  <a:pt x="3487" y="1352"/>
                </a:cubicBezTo>
                <a:close/>
                <a:moveTo>
                  <a:pt x="2687" y="3884"/>
                </a:moveTo>
                <a:cubicBezTo>
                  <a:pt x="159" y="3884"/>
                  <a:pt x="159" y="3884"/>
                  <a:pt x="159" y="3884"/>
                </a:cubicBezTo>
                <a:cubicBezTo>
                  <a:pt x="159" y="3726"/>
                  <a:pt x="159" y="3726"/>
                  <a:pt x="159" y="3726"/>
                </a:cubicBezTo>
                <a:cubicBezTo>
                  <a:pt x="0" y="3726"/>
                  <a:pt x="0" y="3726"/>
                  <a:pt x="0" y="3726"/>
                </a:cubicBezTo>
                <a:cubicBezTo>
                  <a:pt x="0" y="645"/>
                  <a:pt x="0" y="645"/>
                  <a:pt x="0" y="645"/>
                </a:cubicBezTo>
                <a:cubicBezTo>
                  <a:pt x="5" y="645"/>
                  <a:pt x="5" y="645"/>
                  <a:pt x="5" y="645"/>
                </a:cubicBezTo>
                <a:cubicBezTo>
                  <a:pt x="47" y="285"/>
                  <a:pt x="656" y="0"/>
                  <a:pt x="1403" y="0"/>
                </a:cubicBezTo>
                <a:cubicBezTo>
                  <a:pt x="2150" y="0"/>
                  <a:pt x="2780" y="285"/>
                  <a:pt x="2824" y="645"/>
                </a:cubicBezTo>
                <a:cubicBezTo>
                  <a:pt x="2845" y="645"/>
                  <a:pt x="2845" y="645"/>
                  <a:pt x="2845" y="645"/>
                </a:cubicBezTo>
                <a:cubicBezTo>
                  <a:pt x="2845" y="3726"/>
                  <a:pt x="2845" y="3726"/>
                  <a:pt x="2845" y="3726"/>
                </a:cubicBezTo>
                <a:cubicBezTo>
                  <a:pt x="2687" y="3726"/>
                  <a:pt x="2687" y="3726"/>
                  <a:pt x="2687" y="3726"/>
                </a:cubicBezTo>
                <a:lnTo>
                  <a:pt x="2687" y="3884"/>
                </a:lnTo>
                <a:close/>
                <a:moveTo>
                  <a:pt x="2416" y="3410"/>
                </a:moveTo>
                <a:cubicBezTo>
                  <a:pt x="2133" y="2857"/>
                  <a:pt x="2133" y="2857"/>
                  <a:pt x="2133" y="2857"/>
                </a:cubicBezTo>
                <a:cubicBezTo>
                  <a:pt x="779" y="2857"/>
                  <a:pt x="779" y="2857"/>
                  <a:pt x="779" y="2857"/>
                </a:cubicBezTo>
                <a:cubicBezTo>
                  <a:pt x="497" y="3410"/>
                  <a:pt x="497" y="3410"/>
                  <a:pt x="497" y="3410"/>
                </a:cubicBezTo>
                <a:lnTo>
                  <a:pt x="2416" y="3410"/>
                </a:lnTo>
                <a:close/>
                <a:moveTo>
                  <a:pt x="2450" y="1988"/>
                </a:moveTo>
                <a:cubicBezTo>
                  <a:pt x="2450" y="1830"/>
                  <a:pt x="2450" y="1830"/>
                  <a:pt x="2450" y="1830"/>
                </a:cubicBezTo>
                <a:cubicBezTo>
                  <a:pt x="2450" y="1435"/>
                  <a:pt x="2450" y="1435"/>
                  <a:pt x="2450" y="1435"/>
                </a:cubicBezTo>
                <a:cubicBezTo>
                  <a:pt x="2450" y="1277"/>
                  <a:pt x="2450" y="1277"/>
                  <a:pt x="2450" y="1277"/>
                </a:cubicBezTo>
                <a:cubicBezTo>
                  <a:pt x="2450" y="1119"/>
                  <a:pt x="2450" y="1119"/>
                  <a:pt x="2450" y="1119"/>
                </a:cubicBezTo>
                <a:cubicBezTo>
                  <a:pt x="2450" y="988"/>
                  <a:pt x="2344" y="882"/>
                  <a:pt x="2213" y="882"/>
                </a:cubicBezTo>
                <a:cubicBezTo>
                  <a:pt x="633" y="882"/>
                  <a:pt x="633" y="882"/>
                  <a:pt x="633" y="882"/>
                </a:cubicBezTo>
                <a:cubicBezTo>
                  <a:pt x="502" y="882"/>
                  <a:pt x="395" y="988"/>
                  <a:pt x="395" y="1119"/>
                </a:cubicBezTo>
                <a:cubicBezTo>
                  <a:pt x="395" y="1277"/>
                  <a:pt x="395" y="1277"/>
                  <a:pt x="395" y="1277"/>
                </a:cubicBezTo>
                <a:cubicBezTo>
                  <a:pt x="395" y="1435"/>
                  <a:pt x="395" y="1435"/>
                  <a:pt x="395" y="1435"/>
                </a:cubicBezTo>
                <a:cubicBezTo>
                  <a:pt x="395" y="1830"/>
                  <a:pt x="395" y="1830"/>
                  <a:pt x="395" y="1830"/>
                </a:cubicBezTo>
                <a:cubicBezTo>
                  <a:pt x="395" y="1988"/>
                  <a:pt x="395" y="1988"/>
                  <a:pt x="395" y="1988"/>
                </a:cubicBezTo>
                <a:cubicBezTo>
                  <a:pt x="395" y="2146"/>
                  <a:pt x="395" y="2146"/>
                  <a:pt x="395" y="2146"/>
                </a:cubicBezTo>
                <a:cubicBezTo>
                  <a:pt x="395" y="2277"/>
                  <a:pt x="502" y="2383"/>
                  <a:pt x="633" y="2383"/>
                </a:cubicBezTo>
                <a:cubicBezTo>
                  <a:pt x="2213" y="2383"/>
                  <a:pt x="2213" y="2383"/>
                  <a:pt x="2213" y="2383"/>
                </a:cubicBezTo>
                <a:cubicBezTo>
                  <a:pt x="2344" y="2383"/>
                  <a:pt x="2450" y="2277"/>
                  <a:pt x="2450" y="2146"/>
                </a:cubicBezTo>
                <a:lnTo>
                  <a:pt x="2450" y="1988"/>
                </a:lnTo>
                <a:close/>
                <a:moveTo>
                  <a:pt x="1818" y="2225"/>
                </a:moveTo>
                <a:cubicBezTo>
                  <a:pt x="1818" y="1988"/>
                  <a:pt x="1818" y="1988"/>
                  <a:pt x="1818" y="1988"/>
                </a:cubicBezTo>
                <a:cubicBezTo>
                  <a:pt x="2291" y="1988"/>
                  <a:pt x="2291" y="1988"/>
                  <a:pt x="2291" y="1988"/>
                </a:cubicBezTo>
                <a:cubicBezTo>
                  <a:pt x="2291" y="2225"/>
                  <a:pt x="2291" y="2225"/>
                  <a:pt x="2291" y="2225"/>
                </a:cubicBezTo>
                <a:lnTo>
                  <a:pt x="1818" y="2225"/>
                </a:lnTo>
                <a:close/>
                <a:moveTo>
                  <a:pt x="1818" y="1435"/>
                </a:moveTo>
                <a:cubicBezTo>
                  <a:pt x="2291" y="1435"/>
                  <a:pt x="2291" y="1435"/>
                  <a:pt x="2291" y="1435"/>
                </a:cubicBezTo>
                <a:cubicBezTo>
                  <a:pt x="2291" y="1830"/>
                  <a:pt x="2291" y="1830"/>
                  <a:pt x="2291" y="1830"/>
                </a:cubicBezTo>
                <a:cubicBezTo>
                  <a:pt x="1818" y="1830"/>
                  <a:pt x="1818" y="1830"/>
                  <a:pt x="1818" y="1830"/>
                </a:cubicBezTo>
                <a:lnTo>
                  <a:pt x="1818" y="1435"/>
                </a:lnTo>
                <a:close/>
                <a:moveTo>
                  <a:pt x="1818" y="1040"/>
                </a:moveTo>
                <a:cubicBezTo>
                  <a:pt x="2291" y="1040"/>
                  <a:pt x="2291" y="1040"/>
                  <a:pt x="2291" y="1040"/>
                </a:cubicBezTo>
                <a:cubicBezTo>
                  <a:pt x="2291" y="1277"/>
                  <a:pt x="2291" y="1277"/>
                  <a:pt x="2291" y="1277"/>
                </a:cubicBezTo>
                <a:cubicBezTo>
                  <a:pt x="1818" y="1277"/>
                  <a:pt x="1818" y="1277"/>
                  <a:pt x="1818" y="1277"/>
                </a:cubicBezTo>
                <a:lnTo>
                  <a:pt x="1818" y="1040"/>
                </a:lnTo>
                <a:close/>
                <a:moveTo>
                  <a:pt x="1185" y="1277"/>
                </a:moveTo>
                <a:cubicBezTo>
                  <a:pt x="1185" y="1040"/>
                  <a:pt x="1185" y="1040"/>
                  <a:pt x="1185" y="1040"/>
                </a:cubicBezTo>
                <a:cubicBezTo>
                  <a:pt x="1660" y="1040"/>
                  <a:pt x="1660" y="1040"/>
                  <a:pt x="1660" y="1040"/>
                </a:cubicBezTo>
                <a:cubicBezTo>
                  <a:pt x="1660" y="1277"/>
                  <a:pt x="1660" y="1277"/>
                  <a:pt x="1660" y="1277"/>
                </a:cubicBezTo>
                <a:lnTo>
                  <a:pt x="1185" y="1277"/>
                </a:lnTo>
                <a:close/>
                <a:moveTo>
                  <a:pt x="554" y="1277"/>
                </a:moveTo>
                <a:cubicBezTo>
                  <a:pt x="554" y="1040"/>
                  <a:pt x="554" y="1040"/>
                  <a:pt x="554" y="1040"/>
                </a:cubicBezTo>
                <a:cubicBezTo>
                  <a:pt x="1028" y="1040"/>
                  <a:pt x="1028" y="1040"/>
                  <a:pt x="1028" y="1040"/>
                </a:cubicBezTo>
                <a:cubicBezTo>
                  <a:pt x="1028" y="1277"/>
                  <a:pt x="1028" y="1277"/>
                  <a:pt x="1028" y="1277"/>
                </a:cubicBezTo>
                <a:lnTo>
                  <a:pt x="554" y="1277"/>
                </a:lnTo>
                <a:close/>
                <a:moveTo>
                  <a:pt x="1028" y="1830"/>
                </a:moveTo>
                <a:cubicBezTo>
                  <a:pt x="554" y="1830"/>
                  <a:pt x="554" y="1830"/>
                  <a:pt x="554" y="1830"/>
                </a:cubicBezTo>
                <a:cubicBezTo>
                  <a:pt x="554" y="1435"/>
                  <a:pt x="554" y="1435"/>
                  <a:pt x="554" y="1435"/>
                </a:cubicBezTo>
                <a:cubicBezTo>
                  <a:pt x="1028" y="1435"/>
                  <a:pt x="1028" y="1435"/>
                  <a:pt x="1028" y="1435"/>
                </a:cubicBezTo>
                <a:lnTo>
                  <a:pt x="1028" y="1830"/>
                </a:lnTo>
                <a:close/>
                <a:moveTo>
                  <a:pt x="1028" y="2225"/>
                </a:moveTo>
                <a:cubicBezTo>
                  <a:pt x="554" y="2225"/>
                  <a:pt x="554" y="2225"/>
                  <a:pt x="554" y="2225"/>
                </a:cubicBezTo>
                <a:cubicBezTo>
                  <a:pt x="554" y="1988"/>
                  <a:pt x="554" y="1988"/>
                  <a:pt x="554" y="1988"/>
                </a:cubicBezTo>
                <a:cubicBezTo>
                  <a:pt x="1028" y="1988"/>
                  <a:pt x="1028" y="1988"/>
                  <a:pt x="1028" y="1988"/>
                </a:cubicBezTo>
                <a:lnTo>
                  <a:pt x="1028" y="2225"/>
                </a:lnTo>
                <a:close/>
                <a:moveTo>
                  <a:pt x="1660" y="1435"/>
                </a:moveTo>
                <a:cubicBezTo>
                  <a:pt x="1660" y="1830"/>
                  <a:pt x="1660" y="1830"/>
                  <a:pt x="1660" y="1830"/>
                </a:cubicBezTo>
                <a:cubicBezTo>
                  <a:pt x="1185" y="1830"/>
                  <a:pt x="1185" y="1830"/>
                  <a:pt x="1185" y="1830"/>
                </a:cubicBezTo>
                <a:cubicBezTo>
                  <a:pt x="1185" y="1435"/>
                  <a:pt x="1185" y="1435"/>
                  <a:pt x="1185" y="1435"/>
                </a:cubicBezTo>
                <a:lnTo>
                  <a:pt x="1660" y="1435"/>
                </a:lnTo>
                <a:close/>
                <a:moveTo>
                  <a:pt x="1660" y="1988"/>
                </a:moveTo>
                <a:cubicBezTo>
                  <a:pt x="1660" y="2225"/>
                  <a:pt x="1660" y="2225"/>
                  <a:pt x="1660" y="2225"/>
                </a:cubicBezTo>
                <a:cubicBezTo>
                  <a:pt x="1185" y="2225"/>
                  <a:pt x="1185" y="2225"/>
                  <a:pt x="1185" y="2225"/>
                </a:cubicBezTo>
                <a:cubicBezTo>
                  <a:pt x="1185" y="1988"/>
                  <a:pt x="1185" y="1988"/>
                  <a:pt x="1185" y="1988"/>
                </a:cubicBezTo>
                <a:lnTo>
                  <a:pt x="1660" y="1988"/>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KSO_Shape"/>
          <p:cNvSpPr/>
          <p:nvPr/>
        </p:nvSpPr>
        <p:spPr bwMode="auto">
          <a:xfrm>
            <a:off x="7979180" y="3545012"/>
            <a:ext cx="323219" cy="323219"/>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矩形 40"/>
          <p:cNvSpPr/>
          <p:nvPr/>
        </p:nvSpPr>
        <p:spPr>
          <a:xfrm>
            <a:off x="1663100" y="1221465"/>
            <a:ext cx="3520367" cy="4647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zh-CN" altLang="zh-CN" sz="1600" dirty="0">
              <a:solidFill>
                <a:schemeClr val="tx1"/>
              </a:solidFill>
              <a:latin typeface="+mj-ea"/>
              <a:ea typeface="+mj-ea"/>
            </a:endParaRPr>
          </a:p>
        </p:txBody>
      </p:sp>
      <p:sp>
        <p:nvSpPr>
          <p:cNvPr id="42" name="矩形 41"/>
          <p:cNvSpPr/>
          <p:nvPr/>
        </p:nvSpPr>
        <p:spPr>
          <a:xfrm>
            <a:off x="8474215" y="1397646"/>
            <a:ext cx="3520367" cy="4647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zh-CN" altLang="zh-CN" sz="1600" dirty="0">
              <a:solidFill>
                <a:schemeClr val="tx1"/>
              </a:solidFill>
              <a:latin typeface="+mj-ea"/>
              <a:ea typeface="+mj-ea"/>
            </a:endParaRPr>
          </a:p>
        </p:txBody>
      </p:sp>
    </p:spTree>
    <p:extLst>
      <p:ext uri="{BB962C8B-B14F-4D97-AF65-F5344CB8AC3E}">
        <p14:creationId xmlns:p14="http://schemas.microsoft.com/office/powerpoint/2010/main" xmlns="" val="220169008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800"/>
                                        <p:tgtEl>
                                          <p:spTgt spid="24"/>
                                        </p:tgtEl>
                                      </p:cBhvr>
                                    </p:animEffect>
                                  </p:childTnLst>
                                </p:cTn>
                              </p:par>
                            </p:childTnLst>
                          </p:cTn>
                        </p:par>
                        <p:par>
                          <p:cTn id="13" fill="hold">
                            <p:stCondLst>
                              <p:cond delay="1650"/>
                            </p:stCondLst>
                            <p:childTnLst>
                              <p:par>
                                <p:cTn id="14" presetID="2" presetClass="entr" presetSubtype="4"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2150"/>
                            </p:stCondLst>
                            <p:childTnLst>
                              <p:par>
                                <p:cTn id="19" presetID="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par>
                          <p:cTn id="23" fill="hold">
                            <p:stCondLst>
                              <p:cond delay="2650"/>
                            </p:stCondLst>
                            <p:childTnLst>
                              <p:par>
                                <p:cTn id="24" presetID="2" presetClass="entr" presetSubtype="4"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ppt_x"/>
                                          </p:val>
                                        </p:tav>
                                        <p:tav tm="100000">
                                          <p:val>
                                            <p:strVal val="#ppt_x"/>
                                          </p:val>
                                        </p:tav>
                                      </p:tavLst>
                                    </p:anim>
                                    <p:anim calcmode="lin" valueType="num">
                                      <p:cBhvr additive="base">
                                        <p:cTn id="27" dur="500" fill="hold"/>
                                        <p:tgtEl>
                                          <p:spTgt spid="32"/>
                                        </p:tgtEl>
                                        <p:attrNameLst>
                                          <p:attrName>ppt_y</p:attrName>
                                        </p:attrNameLst>
                                      </p:cBhvr>
                                      <p:tavLst>
                                        <p:tav tm="0">
                                          <p:val>
                                            <p:strVal val="1+#ppt_h/2"/>
                                          </p:val>
                                        </p:tav>
                                        <p:tav tm="100000">
                                          <p:val>
                                            <p:strVal val="#ppt_y"/>
                                          </p:val>
                                        </p:tav>
                                      </p:tavLst>
                                    </p:anim>
                                  </p:childTnLst>
                                </p:cTn>
                              </p:par>
                            </p:childTnLst>
                          </p:cTn>
                        </p:par>
                        <p:par>
                          <p:cTn id="28" fill="hold">
                            <p:stCondLst>
                              <p:cond delay="3150"/>
                            </p:stCondLst>
                            <p:childTnLst>
                              <p:par>
                                <p:cTn id="29" presetID="2" presetClass="entr" presetSubtype="4"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par>
                          <p:cTn id="33" fill="hold">
                            <p:stCondLst>
                              <p:cond delay="3650"/>
                            </p:stCondLst>
                            <p:childTnLst>
                              <p:par>
                                <p:cTn id="34" presetID="2" presetClass="entr" presetSubtype="4"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4150"/>
                            </p:stCondLst>
                            <p:childTnLst>
                              <p:par>
                                <p:cTn id="39" presetID="2" presetClass="entr" presetSubtype="4"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ppt_x"/>
                                          </p:val>
                                        </p:tav>
                                        <p:tav tm="100000">
                                          <p:val>
                                            <p:strVal val="#ppt_x"/>
                                          </p:val>
                                        </p:tav>
                                      </p:tavLst>
                                    </p:anim>
                                    <p:anim calcmode="lin" valueType="num">
                                      <p:cBhvr additive="base">
                                        <p:cTn id="42" dur="50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4650"/>
                            </p:stCondLst>
                            <p:childTnLst>
                              <p:par>
                                <p:cTn id="44" presetID="2" presetClass="entr" presetSubtype="4"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par>
                          <p:cTn id="48" fill="hold">
                            <p:stCondLst>
                              <p:cond delay="5150"/>
                            </p:stCondLst>
                            <p:childTnLst>
                              <p:par>
                                <p:cTn id="49" presetID="2" presetClass="entr" presetSubtype="4"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childTnLst>
                          </p:cTn>
                        </p:par>
                        <p:par>
                          <p:cTn id="53" fill="hold">
                            <p:stCondLst>
                              <p:cond delay="5650"/>
                            </p:stCondLst>
                            <p:childTnLst>
                              <p:par>
                                <p:cTn id="54" presetID="2" presetClass="entr" presetSubtype="4"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ppt_x"/>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6150"/>
                            </p:stCondLst>
                            <p:childTnLst>
                              <p:par>
                                <p:cTn id="59" presetID="2" presetClass="entr" presetSubtype="4"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ppt_x"/>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6650"/>
                            </p:stCondLst>
                            <p:childTnLst>
                              <p:par>
                                <p:cTn id="64" presetID="2" presetClass="entr" presetSubtype="4"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down)">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build="p"/>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Shape 756"/>
          <p:cNvGrpSpPr/>
          <p:nvPr/>
        </p:nvGrpSpPr>
        <p:grpSpPr>
          <a:xfrm>
            <a:off x="7451571" y="1788757"/>
            <a:ext cx="2109511" cy="830000"/>
            <a:chOff x="1106691" y="1297096"/>
            <a:chExt cx="1926000" cy="622498"/>
          </a:xfrm>
        </p:grpSpPr>
        <p:sp>
          <p:nvSpPr>
            <p:cNvPr id="56" name="Shape 757"/>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57" name="Shape 758"/>
            <p:cNvSpPr txBox="1"/>
            <p:nvPr/>
          </p:nvSpPr>
          <p:spPr>
            <a:xfrm>
              <a:off x="1107584" y="1620091"/>
              <a:ext cx="1924479" cy="299503"/>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58" name="Shape 760"/>
          <p:cNvGrpSpPr/>
          <p:nvPr/>
        </p:nvGrpSpPr>
        <p:grpSpPr>
          <a:xfrm>
            <a:off x="7451571" y="2988619"/>
            <a:ext cx="2109511" cy="839524"/>
            <a:chOff x="1106691" y="1297096"/>
            <a:chExt cx="1926000" cy="629641"/>
          </a:xfrm>
        </p:grpSpPr>
        <p:sp>
          <p:nvSpPr>
            <p:cNvPr id="59" name="Shape 761"/>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0" name="Shape 762"/>
            <p:cNvSpPr txBox="1"/>
            <p:nvPr/>
          </p:nvSpPr>
          <p:spPr>
            <a:xfrm>
              <a:off x="1107584" y="1627234"/>
              <a:ext cx="1924479" cy="299503"/>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1" name="Shape 764"/>
          <p:cNvGrpSpPr/>
          <p:nvPr/>
        </p:nvGrpSpPr>
        <p:grpSpPr>
          <a:xfrm>
            <a:off x="7450883" y="4186441"/>
            <a:ext cx="2109511" cy="839522"/>
            <a:chOff x="1106691" y="1297096"/>
            <a:chExt cx="1926000" cy="629639"/>
          </a:xfrm>
        </p:grpSpPr>
        <p:sp>
          <p:nvSpPr>
            <p:cNvPr id="62" name="Shape 765"/>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3" name="Shape 766"/>
            <p:cNvSpPr txBox="1"/>
            <p:nvPr/>
          </p:nvSpPr>
          <p:spPr>
            <a:xfrm>
              <a:off x="1107584" y="1627230"/>
              <a:ext cx="1924479" cy="299505"/>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4" name="Shape 768"/>
          <p:cNvGrpSpPr/>
          <p:nvPr/>
        </p:nvGrpSpPr>
        <p:grpSpPr>
          <a:xfrm>
            <a:off x="7450883" y="5373968"/>
            <a:ext cx="2109511" cy="849046"/>
            <a:chOff x="1106691" y="1297096"/>
            <a:chExt cx="1926000" cy="636782"/>
          </a:xfrm>
        </p:grpSpPr>
        <p:sp>
          <p:nvSpPr>
            <p:cNvPr id="65" name="Shape 769"/>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6" name="Shape 770"/>
            <p:cNvSpPr txBox="1"/>
            <p:nvPr/>
          </p:nvSpPr>
          <p:spPr>
            <a:xfrm>
              <a:off x="1107584" y="1634373"/>
              <a:ext cx="1924479" cy="299505"/>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7" name="组合 66"/>
          <p:cNvGrpSpPr/>
          <p:nvPr/>
        </p:nvGrpSpPr>
        <p:grpSpPr>
          <a:xfrm>
            <a:off x="6850970" y="1912402"/>
            <a:ext cx="472624" cy="472748"/>
            <a:chOff x="5039582" y="3426420"/>
            <a:chExt cx="472624" cy="472748"/>
          </a:xfrm>
        </p:grpSpPr>
        <p:sp>
          <p:nvSpPr>
            <p:cNvPr id="68" name="Shape 759"/>
            <p:cNvSpPr/>
            <p:nvPr/>
          </p:nvSpPr>
          <p:spPr>
            <a:xfrm>
              <a:off x="5039582" y="3426420"/>
              <a:ext cx="472624" cy="472748"/>
            </a:xfrm>
            <a:prstGeom prst="ellipse">
              <a:avLst/>
            </a:prstGeom>
            <a:solidFill>
              <a:schemeClr val="accent1"/>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69" name="Shape 772"/>
            <p:cNvSpPr/>
            <p:nvPr/>
          </p:nvSpPr>
          <p:spPr>
            <a:xfrm>
              <a:off x="5166778" y="3545174"/>
              <a:ext cx="214303" cy="212685"/>
            </a:xfrm>
            <a:custGeom>
              <a:avLst/>
              <a:gdLst/>
              <a:ahLst/>
              <a:cxnLst/>
              <a:rect l="0" t="0" r="0" b="0"/>
              <a:pathLst>
                <a:path w="120000" h="120000" extrusionOk="0">
                  <a:moveTo>
                    <a:pt x="120000" y="103448"/>
                  </a:moveTo>
                  <a:cubicBezTo>
                    <a:pt x="120000" y="111724"/>
                    <a:pt x="113793" y="120000"/>
                    <a:pt x="105517" y="120000"/>
                  </a:cubicBezTo>
                  <a:cubicBezTo>
                    <a:pt x="14482" y="120000"/>
                    <a:pt x="14482" y="120000"/>
                    <a:pt x="14482" y="120000"/>
                  </a:cubicBezTo>
                  <a:cubicBezTo>
                    <a:pt x="6206" y="120000"/>
                    <a:pt x="0" y="111724"/>
                    <a:pt x="0" y="103448"/>
                  </a:cubicBezTo>
                  <a:cubicBezTo>
                    <a:pt x="0" y="14482"/>
                    <a:pt x="0" y="14482"/>
                    <a:pt x="0" y="14482"/>
                  </a:cubicBezTo>
                  <a:cubicBezTo>
                    <a:pt x="0" y="6206"/>
                    <a:pt x="6206" y="0"/>
                    <a:pt x="14482" y="0"/>
                  </a:cubicBezTo>
                  <a:cubicBezTo>
                    <a:pt x="105517" y="0"/>
                    <a:pt x="105517" y="0"/>
                    <a:pt x="105517" y="0"/>
                  </a:cubicBezTo>
                  <a:cubicBezTo>
                    <a:pt x="113793" y="0"/>
                    <a:pt x="120000" y="6206"/>
                    <a:pt x="120000" y="14482"/>
                  </a:cubicBezTo>
                  <a:lnTo>
                    <a:pt x="120000" y="103448"/>
                  </a:lnTo>
                  <a:close/>
                  <a:moveTo>
                    <a:pt x="105517" y="49655"/>
                  </a:moveTo>
                  <a:cubicBezTo>
                    <a:pt x="95172" y="49655"/>
                    <a:pt x="95172" y="49655"/>
                    <a:pt x="95172" y="49655"/>
                  </a:cubicBezTo>
                  <a:cubicBezTo>
                    <a:pt x="97241" y="53793"/>
                    <a:pt x="97241" y="55862"/>
                    <a:pt x="97241" y="60000"/>
                  </a:cubicBezTo>
                  <a:cubicBezTo>
                    <a:pt x="97241" y="80689"/>
                    <a:pt x="80689" y="97241"/>
                    <a:pt x="60000" y="97241"/>
                  </a:cubicBezTo>
                  <a:cubicBezTo>
                    <a:pt x="39310" y="97241"/>
                    <a:pt x="22758" y="80689"/>
                    <a:pt x="22758" y="60000"/>
                  </a:cubicBezTo>
                  <a:cubicBezTo>
                    <a:pt x="22758" y="55862"/>
                    <a:pt x="22758" y="53793"/>
                    <a:pt x="24827" y="49655"/>
                  </a:cubicBezTo>
                  <a:cubicBezTo>
                    <a:pt x="12413" y="49655"/>
                    <a:pt x="12413" y="49655"/>
                    <a:pt x="12413" y="49655"/>
                  </a:cubicBezTo>
                  <a:cubicBezTo>
                    <a:pt x="12413" y="101379"/>
                    <a:pt x="12413" y="101379"/>
                    <a:pt x="12413" y="101379"/>
                  </a:cubicBezTo>
                  <a:cubicBezTo>
                    <a:pt x="12413" y="103448"/>
                    <a:pt x="14482" y="105517"/>
                    <a:pt x="18620" y="105517"/>
                  </a:cubicBezTo>
                  <a:cubicBezTo>
                    <a:pt x="101379" y="105517"/>
                    <a:pt x="101379" y="105517"/>
                    <a:pt x="101379" y="105517"/>
                  </a:cubicBezTo>
                  <a:cubicBezTo>
                    <a:pt x="103448" y="105517"/>
                    <a:pt x="105517" y="103448"/>
                    <a:pt x="105517" y="101379"/>
                  </a:cubicBezTo>
                  <a:lnTo>
                    <a:pt x="105517" y="49655"/>
                  </a:lnTo>
                  <a:close/>
                  <a:moveTo>
                    <a:pt x="60000" y="35172"/>
                  </a:moveTo>
                  <a:cubicBezTo>
                    <a:pt x="47586" y="35172"/>
                    <a:pt x="35172" y="45517"/>
                    <a:pt x="35172" y="60000"/>
                  </a:cubicBezTo>
                  <a:cubicBezTo>
                    <a:pt x="35172" y="72413"/>
                    <a:pt x="47586" y="82758"/>
                    <a:pt x="60000" y="82758"/>
                  </a:cubicBezTo>
                  <a:cubicBezTo>
                    <a:pt x="72413" y="82758"/>
                    <a:pt x="84827" y="72413"/>
                    <a:pt x="84827" y="60000"/>
                  </a:cubicBezTo>
                  <a:cubicBezTo>
                    <a:pt x="84827" y="45517"/>
                    <a:pt x="72413" y="35172"/>
                    <a:pt x="60000" y="35172"/>
                  </a:cubicBezTo>
                  <a:close/>
                  <a:moveTo>
                    <a:pt x="105517" y="18620"/>
                  </a:moveTo>
                  <a:cubicBezTo>
                    <a:pt x="105517" y="14482"/>
                    <a:pt x="103448" y="12413"/>
                    <a:pt x="101379" y="12413"/>
                  </a:cubicBezTo>
                  <a:cubicBezTo>
                    <a:pt x="86896" y="12413"/>
                    <a:pt x="86896" y="12413"/>
                    <a:pt x="86896" y="12413"/>
                  </a:cubicBezTo>
                  <a:cubicBezTo>
                    <a:pt x="84827" y="12413"/>
                    <a:pt x="82758" y="14482"/>
                    <a:pt x="82758" y="18620"/>
                  </a:cubicBezTo>
                  <a:cubicBezTo>
                    <a:pt x="82758" y="31034"/>
                    <a:pt x="82758" y="31034"/>
                    <a:pt x="82758" y="31034"/>
                  </a:cubicBezTo>
                  <a:cubicBezTo>
                    <a:pt x="82758" y="33103"/>
                    <a:pt x="84827" y="37241"/>
                    <a:pt x="86896" y="37241"/>
                  </a:cubicBezTo>
                  <a:cubicBezTo>
                    <a:pt x="101379" y="37241"/>
                    <a:pt x="101379" y="37241"/>
                    <a:pt x="101379" y="37241"/>
                  </a:cubicBezTo>
                  <a:cubicBezTo>
                    <a:pt x="103448" y="37241"/>
                    <a:pt x="105517" y="33103"/>
                    <a:pt x="105517" y="31034"/>
                  </a:cubicBezTo>
                  <a:lnTo>
                    <a:pt x="105517" y="18620"/>
                  </a:ln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0" name="组合 69"/>
          <p:cNvGrpSpPr/>
          <p:nvPr/>
        </p:nvGrpSpPr>
        <p:grpSpPr>
          <a:xfrm>
            <a:off x="6850970" y="3112264"/>
            <a:ext cx="472624" cy="472748"/>
            <a:chOff x="5039582" y="4791172"/>
            <a:chExt cx="472624" cy="472748"/>
          </a:xfrm>
        </p:grpSpPr>
        <p:sp>
          <p:nvSpPr>
            <p:cNvPr id="71" name="Shape 763"/>
            <p:cNvSpPr/>
            <p:nvPr/>
          </p:nvSpPr>
          <p:spPr>
            <a:xfrm>
              <a:off x="5039582" y="4791172"/>
              <a:ext cx="472624" cy="472748"/>
            </a:xfrm>
            <a:prstGeom prst="ellipse">
              <a:avLst/>
            </a:prstGeom>
            <a:solidFill>
              <a:schemeClr val="accent2"/>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2" name="Shape 773"/>
            <p:cNvSpPr/>
            <p:nvPr/>
          </p:nvSpPr>
          <p:spPr>
            <a:xfrm>
              <a:off x="5149280" y="4923030"/>
              <a:ext cx="261307" cy="201084"/>
            </a:xfrm>
            <a:custGeom>
              <a:avLst/>
              <a:gdLst/>
              <a:ahLst/>
              <a:cxnLst/>
              <a:rect l="0" t="0" r="0" b="0"/>
              <a:pathLst>
                <a:path w="120000" h="120000" extrusionOk="0">
                  <a:moveTo>
                    <a:pt x="120000" y="94000"/>
                  </a:moveTo>
                  <a:cubicBezTo>
                    <a:pt x="120000" y="96000"/>
                    <a:pt x="118461" y="96000"/>
                    <a:pt x="116923" y="96000"/>
                  </a:cubicBezTo>
                  <a:cubicBezTo>
                    <a:pt x="112307" y="96000"/>
                    <a:pt x="112307" y="96000"/>
                    <a:pt x="112307" y="96000"/>
                  </a:cubicBezTo>
                  <a:cubicBezTo>
                    <a:pt x="112307" y="106000"/>
                    <a:pt x="112307" y="106000"/>
                    <a:pt x="112307" y="106000"/>
                  </a:cubicBezTo>
                  <a:cubicBezTo>
                    <a:pt x="112307" y="114000"/>
                    <a:pt x="106153" y="120000"/>
                    <a:pt x="100000" y="120000"/>
                  </a:cubicBezTo>
                  <a:cubicBezTo>
                    <a:pt x="93846" y="120000"/>
                    <a:pt x="89230" y="114000"/>
                    <a:pt x="89230" y="106000"/>
                  </a:cubicBezTo>
                  <a:cubicBezTo>
                    <a:pt x="89230" y="96000"/>
                    <a:pt x="89230" y="96000"/>
                    <a:pt x="89230" y="96000"/>
                  </a:cubicBezTo>
                  <a:cubicBezTo>
                    <a:pt x="29230" y="96000"/>
                    <a:pt x="29230" y="96000"/>
                    <a:pt x="29230" y="96000"/>
                  </a:cubicBezTo>
                  <a:cubicBezTo>
                    <a:pt x="29230" y="106000"/>
                    <a:pt x="29230" y="106000"/>
                    <a:pt x="29230" y="106000"/>
                  </a:cubicBezTo>
                  <a:cubicBezTo>
                    <a:pt x="29230" y="114000"/>
                    <a:pt x="24615" y="120000"/>
                    <a:pt x="18461" y="120000"/>
                  </a:cubicBezTo>
                  <a:cubicBezTo>
                    <a:pt x="12307" y="120000"/>
                    <a:pt x="7692" y="114000"/>
                    <a:pt x="7692" y="106000"/>
                  </a:cubicBezTo>
                  <a:cubicBezTo>
                    <a:pt x="7692" y="96000"/>
                    <a:pt x="7692" y="96000"/>
                    <a:pt x="7692" y="96000"/>
                  </a:cubicBezTo>
                  <a:cubicBezTo>
                    <a:pt x="1538" y="96000"/>
                    <a:pt x="1538" y="96000"/>
                    <a:pt x="1538" y="96000"/>
                  </a:cubicBezTo>
                  <a:cubicBezTo>
                    <a:pt x="0" y="96000"/>
                    <a:pt x="0" y="96000"/>
                    <a:pt x="0" y="94000"/>
                  </a:cubicBezTo>
                  <a:cubicBezTo>
                    <a:pt x="0" y="64000"/>
                    <a:pt x="0" y="64000"/>
                    <a:pt x="0" y="64000"/>
                  </a:cubicBezTo>
                  <a:cubicBezTo>
                    <a:pt x="0" y="56000"/>
                    <a:pt x="6153" y="48000"/>
                    <a:pt x="12307" y="48000"/>
                  </a:cubicBezTo>
                  <a:cubicBezTo>
                    <a:pt x="13846" y="48000"/>
                    <a:pt x="13846" y="48000"/>
                    <a:pt x="13846" y="48000"/>
                  </a:cubicBezTo>
                  <a:cubicBezTo>
                    <a:pt x="20000" y="16000"/>
                    <a:pt x="20000" y="16000"/>
                    <a:pt x="20000" y="16000"/>
                  </a:cubicBezTo>
                  <a:cubicBezTo>
                    <a:pt x="21538" y="6000"/>
                    <a:pt x="29230" y="0"/>
                    <a:pt x="36923" y="0"/>
                  </a:cubicBezTo>
                  <a:cubicBezTo>
                    <a:pt x="81538" y="0"/>
                    <a:pt x="81538" y="0"/>
                    <a:pt x="81538" y="0"/>
                  </a:cubicBezTo>
                  <a:cubicBezTo>
                    <a:pt x="89230" y="0"/>
                    <a:pt x="96923" y="6000"/>
                    <a:pt x="98461" y="16000"/>
                  </a:cubicBezTo>
                  <a:cubicBezTo>
                    <a:pt x="104615" y="48000"/>
                    <a:pt x="104615" y="48000"/>
                    <a:pt x="104615" y="48000"/>
                  </a:cubicBezTo>
                  <a:cubicBezTo>
                    <a:pt x="106153" y="48000"/>
                    <a:pt x="106153" y="48000"/>
                    <a:pt x="106153" y="48000"/>
                  </a:cubicBezTo>
                  <a:cubicBezTo>
                    <a:pt x="113846" y="48000"/>
                    <a:pt x="120000" y="56000"/>
                    <a:pt x="120000" y="64000"/>
                  </a:cubicBezTo>
                  <a:lnTo>
                    <a:pt x="120000" y="94000"/>
                  </a:lnTo>
                  <a:close/>
                  <a:moveTo>
                    <a:pt x="18461" y="60000"/>
                  </a:moveTo>
                  <a:cubicBezTo>
                    <a:pt x="13846" y="60000"/>
                    <a:pt x="9230" y="66000"/>
                    <a:pt x="9230" y="72000"/>
                  </a:cubicBezTo>
                  <a:cubicBezTo>
                    <a:pt x="9230" y="78000"/>
                    <a:pt x="13846" y="84000"/>
                    <a:pt x="18461" y="84000"/>
                  </a:cubicBezTo>
                  <a:cubicBezTo>
                    <a:pt x="23076" y="84000"/>
                    <a:pt x="27692" y="78000"/>
                    <a:pt x="27692" y="72000"/>
                  </a:cubicBezTo>
                  <a:cubicBezTo>
                    <a:pt x="27692" y="66000"/>
                    <a:pt x="23076" y="60000"/>
                    <a:pt x="18461" y="60000"/>
                  </a:cubicBezTo>
                  <a:close/>
                  <a:moveTo>
                    <a:pt x="89230" y="48000"/>
                  </a:moveTo>
                  <a:cubicBezTo>
                    <a:pt x="84615" y="20000"/>
                    <a:pt x="84615" y="20000"/>
                    <a:pt x="84615" y="20000"/>
                  </a:cubicBezTo>
                  <a:cubicBezTo>
                    <a:pt x="83076" y="20000"/>
                    <a:pt x="83076" y="18000"/>
                    <a:pt x="81538" y="18000"/>
                  </a:cubicBezTo>
                  <a:cubicBezTo>
                    <a:pt x="36923" y="18000"/>
                    <a:pt x="36923" y="18000"/>
                    <a:pt x="36923" y="18000"/>
                  </a:cubicBezTo>
                  <a:cubicBezTo>
                    <a:pt x="36923" y="18000"/>
                    <a:pt x="35384" y="20000"/>
                    <a:pt x="35384" y="20000"/>
                  </a:cubicBezTo>
                  <a:cubicBezTo>
                    <a:pt x="29230" y="48000"/>
                    <a:pt x="29230" y="48000"/>
                    <a:pt x="29230" y="48000"/>
                  </a:cubicBezTo>
                  <a:lnTo>
                    <a:pt x="89230" y="48000"/>
                  </a:lnTo>
                  <a:close/>
                  <a:moveTo>
                    <a:pt x="100000" y="60000"/>
                  </a:moveTo>
                  <a:cubicBezTo>
                    <a:pt x="95384" y="60000"/>
                    <a:pt x="90769" y="66000"/>
                    <a:pt x="90769" y="72000"/>
                  </a:cubicBezTo>
                  <a:cubicBezTo>
                    <a:pt x="90769" y="78000"/>
                    <a:pt x="95384" y="84000"/>
                    <a:pt x="100000" y="84000"/>
                  </a:cubicBezTo>
                  <a:cubicBezTo>
                    <a:pt x="106153" y="84000"/>
                    <a:pt x="109230" y="78000"/>
                    <a:pt x="109230" y="72000"/>
                  </a:cubicBezTo>
                  <a:cubicBezTo>
                    <a:pt x="109230" y="66000"/>
                    <a:pt x="106153" y="60000"/>
                    <a:pt x="100000" y="60000"/>
                  </a:cubicBez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3" name="组合 72"/>
          <p:cNvGrpSpPr/>
          <p:nvPr/>
        </p:nvGrpSpPr>
        <p:grpSpPr>
          <a:xfrm>
            <a:off x="6850282" y="4310085"/>
            <a:ext cx="472624" cy="472748"/>
            <a:chOff x="8327312" y="3420470"/>
            <a:chExt cx="472624" cy="472748"/>
          </a:xfrm>
        </p:grpSpPr>
        <p:sp>
          <p:nvSpPr>
            <p:cNvPr id="74" name="Shape 767"/>
            <p:cNvSpPr/>
            <p:nvPr/>
          </p:nvSpPr>
          <p:spPr>
            <a:xfrm>
              <a:off x="8327312" y="3420470"/>
              <a:ext cx="472624" cy="472748"/>
            </a:xfrm>
            <a:prstGeom prst="ellipse">
              <a:avLst/>
            </a:prstGeom>
            <a:solidFill>
              <a:schemeClr val="accent3"/>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5" name="Shape 774"/>
            <p:cNvSpPr/>
            <p:nvPr/>
          </p:nvSpPr>
          <p:spPr>
            <a:xfrm>
              <a:off x="8423787" y="3513821"/>
              <a:ext cx="275022" cy="275129"/>
            </a:xfrm>
            <a:custGeom>
              <a:avLst/>
              <a:gdLst/>
              <a:ahLst/>
              <a:cxnLst/>
              <a:rect l="0" t="0" r="0" b="0"/>
              <a:pathLst>
                <a:path w="120000" h="120000" extrusionOk="0">
                  <a:moveTo>
                    <a:pt x="120000" y="60000"/>
                  </a:moveTo>
                  <a:cubicBezTo>
                    <a:pt x="120000" y="91764"/>
                    <a:pt x="93529" y="120000"/>
                    <a:pt x="60000" y="120000"/>
                  </a:cubicBezTo>
                  <a:cubicBezTo>
                    <a:pt x="26470" y="120000"/>
                    <a:pt x="0" y="91764"/>
                    <a:pt x="0" y="60000"/>
                  </a:cubicBezTo>
                  <a:cubicBezTo>
                    <a:pt x="0" y="26470"/>
                    <a:pt x="26470" y="0"/>
                    <a:pt x="60000" y="0"/>
                  </a:cubicBezTo>
                  <a:cubicBezTo>
                    <a:pt x="93529" y="0"/>
                    <a:pt x="120000" y="26470"/>
                    <a:pt x="120000" y="60000"/>
                  </a:cubicBezTo>
                  <a:close/>
                  <a:moveTo>
                    <a:pt x="26470" y="70588"/>
                  </a:moveTo>
                  <a:cubicBezTo>
                    <a:pt x="26470" y="67058"/>
                    <a:pt x="24705" y="63529"/>
                    <a:pt x="24705" y="60000"/>
                  </a:cubicBezTo>
                  <a:cubicBezTo>
                    <a:pt x="24705" y="54705"/>
                    <a:pt x="26470" y="51176"/>
                    <a:pt x="26470" y="47647"/>
                  </a:cubicBezTo>
                  <a:cubicBezTo>
                    <a:pt x="14117" y="35294"/>
                    <a:pt x="14117" y="35294"/>
                    <a:pt x="14117" y="35294"/>
                  </a:cubicBezTo>
                  <a:cubicBezTo>
                    <a:pt x="10588" y="42352"/>
                    <a:pt x="8823" y="51176"/>
                    <a:pt x="8823" y="60000"/>
                  </a:cubicBezTo>
                  <a:cubicBezTo>
                    <a:pt x="8823" y="68823"/>
                    <a:pt x="10588" y="75882"/>
                    <a:pt x="14117" y="82941"/>
                  </a:cubicBezTo>
                  <a:lnTo>
                    <a:pt x="26470" y="70588"/>
                  </a:lnTo>
                  <a:close/>
                  <a:moveTo>
                    <a:pt x="84705" y="60000"/>
                  </a:moveTo>
                  <a:cubicBezTo>
                    <a:pt x="84705" y="45882"/>
                    <a:pt x="74117" y="33529"/>
                    <a:pt x="60000" y="33529"/>
                  </a:cubicBezTo>
                  <a:cubicBezTo>
                    <a:pt x="45882" y="33529"/>
                    <a:pt x="33529" y="45882"/>
                    <a:pt x="33529" y="60000"/>
                  </a:cubicBezTo>
                  <a:cubicBezTo>
                    <a:pt x="33529" y="74117"/>
                    <a:pt x="45882" y="84705"/>
                    <a:pt x="60000" y="84705"/>
                  </a:cubicBezTo>
                  <a:cubicBezTo>
                    <a:pt x="74117" y="84705"/>
                    <a:pt x="84705" y="74117"/>
                    <a:pt x="84705" y="60000"/>
                  </a:cubicBezTo>
                  <a:close/>
                  <a:moveTo>
                    <a:pt x="35294" y="14117"/>
                  </a:moveTo>
                  <a:cubicBezTo>
                    <a:pt x="47647" y="26470"/>
                    <a:pt x="47647" y="26470"/>
                    <a:pt x="47647" y="26470"/>
                  </a:cubicBezTo>
                  <a:cubicBezTo>
                    <a:pt x="51176" y="26470"/>
                    <a:pt x="56470" y="24705"/>
                    <a:pt x="60000" y="24705"/>
                  </a:cubicBezTo>
                  <a:cubicBezTo>
                    <a:pt x="63529" y="24705"/>
                    <a:pt x="67058" y="26470"/>
                    <a:pt x="70588" y="26470"/>
                  </a:cubicBezTo>
                  <a:cubicBezTo>
                    <a:pt x="82941" y="14117"/>
                    <a:pt x="82941" y="14117"/>
                    <a:pt x="82941" y="14117"/>
                  </a:cubicBezTo>
                  <a:cubicBezTo>
                    <a:pt x="75882" y="10588"/>
                    <a:pt x="68823" y="8823"/>
                    <a:pt x="60000" y="8823"/>
                  </a:cubicBezTo>
                  <a:cubicBezTo>
                    <a:pt x="51176" y="8823"/>
                    <a:pt x="42352" y="10588"/>
                    <a:pt x="35294" y="14117"/>
                  </a:cubicBezTo>
                  <a:close/>
                  <a:moveTo>
                    <a:pt x="82941" y="104117"/>
                  </a:moveTo>
                  <a:cubicBezTo>
                    <a:pt x="70588" y="91764"/>
                    <a:pt x="70588" y="91764"/>
                    <a:pt x="70588" y="91764"/>
                  </a:cubicBezTo>
                  <a:cubicBezTo>
                    <a:pt x="67058" y="93529"/>
                    <a:pt x="63529" y="93529"/>
                    <a:pt x="60000" y="93529"/>
                  </a:cubicBezTo>
                  <a:cubicBezTo>
                    <a:pt x="56470" y="93529"/>
                    <a:pt x="51176" y="93529"/>
                    <a:pt x="47647" y="91764"/>
                  </a:cubicBezTo>
                  <a:cubicBezTo>
                    <a:pt x="35294" y="104117"/>
                    <a:pt x="35294" y="104117"/>
                    <a:pt x="35294" y="104117"/>
                  </a:cubicBezTo>
                  <a:cubicBezTo>
                    <a:pt x="42352" y="109411"/>
                    <a:pt x="51176" y="111176"/>
                    <a:pt x="60000" y="111176"/>
                  </a:cubicBezTo>
                  <a:cubicBezTo>
                    <a:pt x="68823" y="111176"/>
                    <a:pt x="75882" y="109411"/>
                    <a:pt x="82941" y="104117"/>
                  </a:cubicBezTo>
                  <a:close/>
                  <a:moveTo>
                    <a:pt x="105882" y="82941"/>
                  </a:moveTo>
                  <a:cubicBezTo>
                    <a:pt x="109411" y="75882"/>
                    <a:pt x="111176" y="68823"/>
                    <a:pt x="111176" y="60000"/>
                  </a:cubicBezTo>
                  <a:cubicBezTo>
                    <a:pt x="111176" y="51176"/>
                    <a:pt x="109411" y="42352"/>
                    <a:pt x="105882" y="35294"/>
                  </a:cubicBezTo>
                  <a:cubicBezTo>
                    <a:pt x="91764" y="47647"/>
                    <a:pt x="91764" y="47647"/>
                    <a:pt x="91764" y="47647"/>
                  </a:cubicBezTo>
                  <a:cubicBezTo>
                    <a:pt x="93529" y="51176"/>
                    <a:pt x="93529" y="56470"/>
                    <a:pt x="93529" y="60000"/>
                  </a:cubicBezTo>
                  <a:cubicBezTo>
                    <a:pt x="93529" y="63529"/>
                    <a:pt x="93529" y="67058"/>
                    <a:pt x="91764" y="70588"/>
                  </a:cubicBezTo>
                  <a:lnTo>
                    <a:pt x="105882" y="82941"/>
                  </a:ln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6" name="组合 75"/>
          <p:cNvGrpSpPr/>
          <p:nvPr/>
        </p:nvGrpSpPr>
        <p:grpSpPr>
          <a:xfrm>
            <a:off x="6850282" y="5497612"/>
            <a:ext cx="472624" cy="472748"/>
            <a:chOff x="8327312" y="4832848"/>
            <a:chExt cx="472624" cy="472748"/>
          </a:xfrm>
        </p:grpSpPr>
        <p:sp>
          <p:nvSpPr>
            <p:cNvPr id="77" name="Shape 771"/>
            <p:cNvSpPr/>
            <p:nvPr/>
          </p:nvSpPr>
          <p:spPr>
            <a:xfrm>
              <a:off x="8327312" y="4832848"/>
              <a:ext cx="472624" cy="472748"/>
            </a:xfrm>
            <a:prstGeom prst="ellipse">
              <a:avLst/>
            </a:prstGeom>
            <a:solidFill>
              <a:schemeClr val="accent4"/>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8" name="Shape 775"/>
            <p:cNvSpPr/>
            <p:nvPr/>
          </p:nvSpPr>
          <p:spPr>
            <a:xfrm>
              <a:off x="8445035" y="4928895"/>
              <a:ext cx="235733" cy="235825"/>
            </a:xfrm>
            <a:custGeom>
              <a:avLst/>
              <a:gdLst/>
              <a:ahLst/>
              <a:cxnLst/>
              <a:rect l="0" t="0" r="0" b="0"/>
              <a:pathLst>
                <a:path w="120000" h="120000" extrusionOk="0">
                  <a:moveTo>
                    <a:pt x="99310" y="53793"/>
                  </a:moveTo>
                  <a:cubicBezTo>
                    <a:pt x="33103" y="120000"/>
                    <a:pt x="33103" y="120000"/>
                    <a:pt x="33103" y="120000"/>
                  </a:cubicBezTo>
                  <a:cubicBezTo>
                    <a:pt x="0" y="120000"/>
                    <a:pt x="0" y="120000"/>
                    <a:pt x="0" y="120000"/>
                  </a:cubicBezTo>
                  <a:cubicBezTo>
                    <a:pt x="0" y="86896"/>
                    <a:pt x="0" y="86896"/>
                    <a:pt x="0" y="86896"/>
                  </a:cubicBezTo>
                  <a:cubicBezTo>
                    <a:pt x="66206" y="20689"/>
                    <a:pt x="66206" y="20689"/>
                    <a:pt x="66206" y="20689"/>
                  </a:cubicBezTo>
                  <a:lnTo>
                    <a:pt x="99310" y="53793"/>
                  </a:lnTo>
                  <a:close/>
                  <a:moveTo>
                    <a:pt x="37241" y="103448"/>
                  </a:moveTo>
                  <a:cubicBezTo>
                    <a:pt x="18620" y="84827"/>
                    <a:pt x="18620" y="84827"/>
                    <a:pt x="18620" y="84827"/>
                  </a:cubicBezTo>
                  <a:cubicBezTo>
                    <a:pt x="10344" y="91034"/>
                    <a:pt x="10344" y="91034"/>
                    <a:pt x="10344" y="91034"/>
                  </a:cubicBezTo>
                  <a:cubicBezTo>
                    <a:pt x="10344" y="99310"/>
                    <a:pt x="10344" y="99310"/>
                    <a:pt x="10344" y="99310"/>
                  </a:cubicBezTo>
                  <a:cubicBezTo>
                    <a:pt x="20689" y="99310"/>
                    <a:pt x="20689" y="99310"/>
                    <a:pt x="20689" y="99310"/>
                  </a:cubicBezTo>
                  <a:cubicBezTo>
                    <a:pt x="20689" y="109655"/>
                    <a:pt x="20689" y="109655"/>
                    <a:pt x="20689" y="109655"/>
                  </a:cubicBezTo>
                  <a:cubicBezTo>
                    <a:pt x="28965" y="109655"/>
                    <a:pt x="28965" y="109655"/>
                    <a:pt x="28965" y="109655"/>
                  </a:cubicBezTo>
                  <a:lnTo>
                    <a:pt x="37241" y="103448"/>
                  </a:lnTo>
                  <a:close/>
                  <a:moveTo>
                    <a:pt x="68275" y="35172"/>
                  </a:moveTo>
                  <a:cubicBezTo>
                    <a:pt x="68275" y="35172"/>
                    <a:pt x="68275" y="35172"/>
                    <a:pt x="68275" y="35172"/>
                  </a:cubicBezTo>
                  <a:cubicBezTo>
                    <a:pt x="24827" y="78620"/>
                    <a:pt x="24827" y="78620"/>
                    <a:pt x="24827" y="78620"/>
                  </a:cubicBezTo>
                  <a:cubicBezTo>
                    <a:pt x="24827" y="78620"/>
                    <a:pt x="24827" y="78620"/>
                    <a:pt x="24827" y="78620"/>
                  </a:cubicBezTo>
                  <a:cubicBezTo>
                    <a:pt x="24827" y="80689"/>
                    <a:pt x="24827" y="80689"/>
                    <a:pt x="26896" y="80689"/>
                  </a:cubicBezTo>
                  <a:cubicBezTo>
                    <a:pt x="26896" y="80689"/>
                    <a:pt x="26896" y="80689"/>
                    <a:pt x="26896" y="80689"/>
                  </a:cubicBezTo>
                  <a:cubicBezTo>
                    <a:pt x="70344" y="37241"/>
                    <a:pt x="70344" y="37241"/>
                    <a:pt x="70344" y="37241"/>
                  </a:cubicBezTo>
                  <a:cubicBezTo>
                    <a:pt x="70344" y="37241"/>
                    <a:pt x="70344" y="37241"/>
                    <a:pt x="70344" y="37241"/>
                  </a:cubicBezTo>
                  <a:cubicBezTo>
                    <a:pt x="70344" y="35172"/>
                    <a:pt x="70344" y="35172"/>
                    <a:pt x="68275" y="35172"/>
                  </a:cubicBezTo>
                  <a:close/>
                  <a:moveTo>
                    <a:pt x="117931" y="37241"/>
                  </a:moveTo>
                  <a:cubicBezTo>
                    <a:pt x="103448" y="49655"/>
                    <a:pt x="103448" y="49655"/>
                    <a:pt x="103448" y="49655"/>
                  </a:cubicBezTo>
                  <a:cubicBezTo>
                    <a:pt x="70344" y="16551"/>
                    <a:pt x="70344" y="16551"/>
                    <a:pt x="70344" y="16551"/>
                  </a:cubicBezTo>
                  <a:cubicBezTo>
                    <a:pt x="84827" y="4137"/>
                    <a:pt x="84827" y="4137"/>
                    <a:pt x="84827" y="4137"/>
                  </a:cubicBezTo>
                  <a:cubicBezTo>
                    <a:pt x="86896" y="2068"/>
                    <a:pt x="88965" y="0"/>
                    <a:pt x="91034" y="0"/>
                  </a:cubicBezTo>
                  <a:cubicBezTo>
                    <a:pt x="93103" y="0"/>
                    <a:pt x="97241" y="2068"/>
                    <a:pt x="99310" y="4137"/>
                  </a:cubicBezTo>
                  <a:cubicBezTo>
                    <a:pt x="117931" y="22758"/>
                    <a:pt x="117931" y="22758"/>
                    <a:pt x="117931" y="22758"/>
                  </a:cubicBezTo>
                  <a:cubicBezTo>
                    <a:pt x="117931" y="24827"/>
                    <a:pt x="120000" y="26896"/>
                    <a:pt x="120000" y="28965"/>
                  </a:cubicBezTo>
                  <a:cubicBezTo>
                    <a:pt x="120000" y="31034"/>
                    <a:pt x="117931" y="35172"/>
                    <a:pt x="117931" y="37241"/>
                  </a:cubicBezTo>
                  <a:close/>
                </a:path>
              </a:pathLst>
            </a:custGeom>
            <a:solidFill>
              <a:schemeClr val="lt1"/>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80" name="Shape 787"/>
          <p:cNvGrpSpPr/>
          <p:nvPr/>
        </p:nvGrpSpPr>
        <p:grpSpPr>
          <a:xfrm>
            <a:off x="4344035" y="2915781"/>
            <a:ext cx="973383" cy="973116"/>
            <a:chOff x="14612204" y="5681417"/>
            <a:chExt cx="2077516" cy="2076134"/>
          </a:xfrm>
        </p:grpSpPr>
        <p:sp>
          <p:nvSpPr>
            <p:cNvPr id="81" name="Shape 788"/>
            <p:cNvSpPr/>
            <p:nvPr/>
          </p:nvSpPr>
          <p:spPr>
            <a:xfrm>
              <a:off x="14612204" y="5681417"/>
              <a:ext cx="2077516" cy="2076134"/>
            </a:xfrm>
            <a:custGeom>
              <a:avLst/>
              <a:gdLst/>
              <a:ahLst/>
              <a:cxnLst/>
              <a:rect l="0" t="0" r="0" b="0"/>
              <a:pathLst>
                <a:path w="120000" h="120000" extrusionOk="0">
                  <a:moveTo>
                    <a:pt x="119972" y="60082"/>
                  </a:moveTo>
                  <a:lnTo>
                    <a:pt x="119972" y="60082"/>
                  </a:lnTo>
                  <a:cubicBezTo>
                    <a:pt x="119972" y="93143"/>
                    <a:pt x="93115" y="119972"/>
                    <a:pt x="59889" y="119972"/>
                  </a:cubicBezTo>
                  <a:cubicBezTo>
                    <a:pt x="26856" y="119972"/>
                    <a:pt x="0" y="93143"/>
                    <a:pt x="0" y="60082"/>
                  </a:cubicBezTo>
                  <a:cubicBezTo>
                    <a:pt x="0" y="26856"/>
                    <a:pt x="26856" y="0"/>
                    <a:pt x="59889" y="0"/>
                  </a:cubicBezTo>
                  <a:cubicBezTo>
                    <a:pt x="93115" y="0"/>
                    <a:pt x="119972" y="26856"/>
                    <a:pt x="119972" y="60082"/>
                  </a:cubicBezTo>
                </a:path>
              </a:pathLst>
            </a:custGeom>
            <a:solidFill>
              <a:schemeClr val="accent2"/>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2" name="Shape 789"/>
            <p:cNvSpPr/>
            <p:nvPr/>
          </p:nvSpPr>
          <p:spPr>
            <a:xfrm>
              <a:off x="15111568" y="5990942"/>
              <a:ext cx="1064041" cy="1436027"/>
            </a:xfrm>
            <a:custGeom>
              <a:avLst/>
              <a:gdLst/>
              <a:ahLst/>
              <a:cxnLst/>
              <a:rect l="0" t="0" r="0" b="0"/>
              <a:pathLst>
                <a:path w="120000" h="120000" extrusionOk="0">
                  <a:moveTo>
                    <a:pt x="119946" y="41128"/>
                  </a:moveTo>
                  <a:lnTo>
                    <a:pt x="119946" y="41128"/>
                  </a:lnTo>
                  <a:cubicBezTo>
                    <a:pt x="119946" y="7883"/>
                    <a:pt x="83672" y="0"/>
                    <a:pt x="58360" y="1831"/>
                  </a:cubicBezTo>
                  <a:cubicBezTo>
                    <a:pt x="33103" y="3662"/>
                    <a:pt x="11070" y="13417"/>
                    <a:pt x="11070" y="30019"/>
                  </a:cubicBezTo>
                  <a:cubicBezTo>
                    <a:pt x="11070" y="46383"/>
                    <a:pt x="9619" y="51917"/>
                    <a:pt x="9619" y="51917"/>
                  </a:cubicBezTo>
                  <a:cubicBezTo>
                    <a:pt x="14240" y="56655"/>
                    <a:pt x="14240" y="56655"/>
                    <a:pt x="14240" y="56655"/>
                  </a:cubicBezTo>
                  <a:cubicBezTo>
                    <a:pt x="14240" y="56655"/>
                    <a:pt x="0" y="74054"/>
                    <a:pt x="1450" y="76443"/>
                  </a:cubicBezTo>
                  <a:cubicBezTo>
                    <a:pt x="2525" y="78832"/>
                    <a:pt x="14240" y="80384"/>
                    <a:pt x="14240" y="80384"/>
                  </a:cubicBezTo>
                  <a:cubicBezTo>
                    <a:pt x="14240" y="80384"/>
                    <a:pt x="15315" y="81459"/>
                    <a:pt x="14240" y="92806"/>
                  </a:cubicBezTo>
                  <a:cubicBezTo>
                    <a:pt x="13166" y="105428"/>
                    <a:pt x="25633" y="105985"/>
                    <a:pt x="34876" y="104910"/>
                  </a:cubicBezTo>
                  <a:cubicBezTo>
                    <a:pt x="39175" y="104392"/>
                    <a:pt x="42346" y="103875"/>
                    <a:pt x="45570" y="103357"/>
                  </a:cubicBezTo>
                  <a:cubicBezTo>
                    <a:pt x="48042" y="119960"/>
                    <a:pt x="48042" y="119960"/>
                    <a:pt x="48042" y="119960"/>
                  </a:cubicBezTo>
                  <a:cubicBezTo>
                    <a:pt x="110703" y="119960"/>
                    <a:pt x="110703" y="119960"/>
                    <a:pt x="110703" y="119960"/>
                  </a:cubicBezTo>
                  <a:cubicBezTo>
                    <a:pt x="101459" y="84605"/>
                    <a:pt x="101459" y="84605"/>
                    <a:pt x="101459" y="84605"/>
                  </a:cubicBezTo>
                  <a:cubicBezTo>
                    <a:pt x="105382" y="73258"/>
                    <a:pt x="119946" y="66410"/>
                    <a:pt x="119946" y="41128"/>
                  </a:cubicBezTo>
                  <a:close/>
                  <a:moveTo>
                    <a:pt x="50568" y="55102"/>
                  </a:moveTo>
                  <a:lnTo>
                    <a:pt x="50568" y="55102"/>
                  </a:lnTo>
                  <a:cubicBezTo>
                    <a:pt x="71903" y="36350"/>
                    <a:pt x="71903" y="36350"/>
                    <a:pt x="71903" y="36350"/>
                  </a:cubicBezTo>
                  <a:cubicBezTo>
                    <a:pt x="27084" y="36350"/>
                    <a:pt x="27084" y="36350"/>
                    <a:pt x="27084" y="36350"/>
                  </a:cubicBezTo>
                  <a:cubicBezTo>
                    <a:pt x="77975" y="12103"/>
                    <a:pt x="77975" y="12103"/>
                    <a:pt x="77975" y="12103"/>
                  </a:cubicBezTo>
                  <a:cubicBezTo>
                    <a:pt x="57339" y="29781"/>
                    <a:pt x="57339" y="29781"/>
                    <a:pt x="57339" y="29781"/>
                  </a:cubicBezTo>
                  <a:cubicBezTo>
                    <a:pt x="101083" y="29781"/>
                    <a:pt x="101083" y="29781"/>
                    <a:pt x="101083" y="29781"/>
                  </a:cubicBezTo>
                  <a:lnTo>
                    <a:pt x="50568" y="55102"/>
                  </a:lnTo>
                  <a:close/>
                  <a:moveTo>
                    <a:pt x="50568" y="55102"/>
                  </a:moveTo>
                  <a:lnTo>
                    <a:pt x="50568" y="5510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83" name="Shape 790"/>
          <p:cNvSpPr/>
          <p:nvPr/>
        </p:nvSpPr>
        <p:spPr>
          <a:xfrm>
            <a:off x="3213337" y="1779821"/>
            <a:ext cx="771993" cy="769807"/>
          </a:xfrm>
          <a:custGeom>
            <a:avLst/>
            <a:gdLst/>
            <a:ahLst/>
            <a:cxnLst/>
            <a:rect l="0" t="0" r="0" b="0"/>
            <a:pathLst>
              <a:path w="120000" h="120000" extrusionOk="0">
                <a:moveTo>
                  <a:pt x="119965" y="60000"/>
                </a:moveTo>
                <a:lnTo>
                  <a:pt x="119965" y="60000"/>
                </a:lnTo>
                <a:cubicBezTo>
                  <a:pt x="119965" y="93205"/>
                  <a:pt x="93024" y="119965"/>
                  <a:pt x="59860" y="119965"/>
                </a:cubicBezTo>
                <a:cubicBezTo>
                  <a:pt x="26940" y="119965"/>
                  <a:pt x="0" y="93205"/>
                  <a:pt x="0" y="60000"/>
                </a:cubicBezTo>
                <a:cubicBezTo>
                  <a:pt x="0" y="26759"/>
                  <a:pt x="26940" y="0"/>
                  <a:pt x="59860" y="0"/>
                </a:cubicBezTo>
                <a:cubicBezTo>
                  <a:pt x="93024" y="0"/>
                  <a:pt x="119965" y="26759"/>
                  <a:pt x="119965" y="60000"/>
                </a:cubicBezTo>
              </a:path>
            </a:pathLst>
          </a:custGeom>
          <a:solidFill>
            <a:schemeClr val="accent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4" name="Shape 791"/>
          <p:cNvSpPr/>
          <p:nvPr/>
        </p:nvSpPr>
        <p:spPr>
          <a:xfrm>
            <a:off x="3595384" y="2143999"/>
            <a:ext cx="231992" cy="254628"/>
          </a:xfrm>
          <a:custGeom>
            <a:avLst/>
            <a:gdLst/>
            <a:ahLst/>
            <a:cxnLst/>
            <a:rect l="0" t="0" r="0" b="0"/>
            <a:pathLst>
              <a:path w="120000" h="120000" extrusionOk="0">
                <a:moveTo>
                  <a:pt x="105461" y="50842"/>
                </a:moveTo>
                <a:lnTo>
                  <a:pt x="105461" y="50842"/>
                </a:lnTo>
                <a:cubicBezTo>
                  <a:pt x="67269" y="14631"/>
                  <a:pt x="67269" y="14631"/>
                  <a:pt x="67269" y="14631"/>
                </a:cubicBezTo>
                <a:cubicBezTo>
                  <a:pt x="51923" y="631"/>
                  <a:pt x="27461" y="0"/>
                  <a:pt x="12230" y="13263"/>
                </a:cubicBezTo>
                <a:cubicBezTo>
                  <a:pt x="692" y="23684"/>
                  <a:pt x="692" y="23684"/>
                  <a:pt x="692" y="23684"/>
                </a:cubicBezTo>
                <a:cubicBezTo>
                  <a:pt x="692" y="23684"/>
                  <a:pt x="692" y="23684"/>
                  <a:pt x="0" y="23684"/>
                </a:cubicBezTo>
                <a:cubicBezTo>
                  <a:pt x="16846" y="39684"/>
                  <a:pt x="16846" y="39684"/>
                  <a:pt x="16846" y="39684"/>
                </a:cubicBezTo>
                <a:cubicBezTo>
                  <a:pt x="16846" y="39684"/>
                  <a:pt x="16846" y="39684"/>
                  <a:pt x="17538" y="39684"/>
                </a:cubicBezTo>
                <a:cubicBezTo>
                  <a:pt x="29076" y="29263"/>
                  <a:pt x="29076" y="29263"/>
                  <a:pt x="29076" y="29263"/>
                </a:cubicBezTo>
                <a:cubicBezTo>
                  <a:pt x="35192" y="24421"/>
                  <a:pt x="44307" y="24421"/>
                  <a:pt x="49615" y="29999"/>
                </a:cubicBezTo>
                <a:cubicBezTo>
                  <a:pt x="87807" y="66210"/>
                  <a:pt x="87807" y="66210"/>
                  <a:pt x="87807" y="66210"/>
                </a:cubicBezTo>
                <a:cubicBezTo>
                  <a:pt x="93230" y="71052"/>
                  <a:pt x="93230" y="79473"/>
                  <a:pt x="87807" y="85052"/>
                </a:cubicBezTo>
                <a:cubicBezTo>
                  <a:pt x="81000" y="90631"/>
                  <a:pt x="81000" y="90631"/>
                  <a:pt x="81000" y="90631"/>
                </a:cubicBezTo>
                <a:cubicBezTo>
                  <a:pt x="75576" y="95473"/>
                  <a:pt x="65653" y="95473"/>
                  <a:pt x="60346" y="89894"/>
                </a:cubicBezTo>
                <a:cubicBezTo>
                  <a:pt x="43500" y="73894"/>
                  <a:pt x="43500" y="73894"/>
                  <a:pt x="43500" y="73894"/>
                </a:cubicBezTo>
                <a:cubicBezTo>
                  <a:pt x="35192" y="78000"/>
                  <a:pt x="25961" y="80105"/>
                  <a:pt x="16846" y="80105"/>
                </a:cubicBezTo>
                <a:cubicBezTo>
                  <a:pt x="42807" y="105263"/>
                  <a:pt x="42807" y="105263"/>
                  <a:pt x="42807" y="105263"/>
                </a:cubicBezTo>
                <a:cubicBezTo>
                  <a:pt x="58038" y="119157"/>
                  <a:pt x="82500" y="119894"/>
                  <a:pt x="97730" y="105894"/>
                </a:cubicBezTo>
                <a:cubicBezTo>
                  <a:pt x="103846" y="100315"/>
                  <a:pt x="103846" y="100315"/>
                  <a:pt x="103846" y="100315"/>
                </a:cubicBezTo>
                <a:cubicBezTo>
                  <a:pt x="119192" y="87052"/>
                  <a:pt x="119884" y="64842"/>
                  <a:pt x="105461" y="50842"/>
                </a:cubicBezTo>
                <a:close/>
                <a:moveTo>
                  <a:pt x="105461" y="50842"/>
                </a:moveTo>
                <a:lnTo>
                  <a:pt x="105461" y="5084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5" name="Shape 792"/>
          <p:cNvSpPr/>
          <p:nvPr/>
        </p:nvSpPr>
        <p:spPr>
          <a:xfrm>
            <a:off x="3370302" y="1928848"/>
            <a:ext cx="251737" cy="235877"/>
          </a:xfrm>
          <a:custGeom>
            <a:avLst/>
            <a:gdLst/>
            <a:ahLst/>
            <a:cxnLst/>
            <a:rect l="0" t="0" r="0" b="0"/>
            <a:pathLst>
              <a:path w="120000" h="120000" extrusionOk="0">
                <a:moveTo>
                  <a:pt x="29600" y="38150"/>
                </a:moveTo>
                <a:lnTo>
                  <a:pt x="29600" y="38150"/>
                </a:lnTo>
                <a:cubicBezTo>
                  <a:pt x="35989" y="31471"/>
                  <a:pt x="35989" y="31471"/>
                  <a:pt x="35989" y="31471"/>
                </a:cubicBezTo>
                <a:cubicBezTo>
                  <a:pt x="40887" y="26150"/>
                  <a:pt x="50044" y="26150"/>
                  <a:pt x="55048" y="32150"/>
                </a:cubicBezTo>
                <a:cubicBezTo>
                  <a:pt x="90292" y="71207"/>
                  <a:pt x="90292" y="71207"/>
                  <a:pt x="90292" y="71207"/>
                </a:cubicBezTo>
                <a:cubicBezTo>
                  <a:pt x="95190" y="77207"/>
                  <a:pt x="95190" y="86150"/>
                  <a:pt x="90292" y="91358"/>
                </a:cubicBezTo>
                <a:cubicBezTo>
                  <a:pt x="79006" y="102679"/>
                  <a:pt x="79006" y="102679"/>
                  <a:pt x="79006" y="102679"/>
                </a:cubicBezTo>
                <a:lnTo>
                  <a:pt x="79006" y="102679"/>
                </a:lnTo>
                <a:cubicBezTo>
                  <a:pt x="94551" y="119886"/>
                  <a:pt x="94551" y="119886"/>
                  <a:pt x="94551" y="119886"/>
                </a:cubicBezTo>
                <a:cubicBezTo>
                  <a:pt x="94551" y="119886"/>
                  <a:pt x="94551" y="119886"/>
                  <a:pt x="94551" y="119207"/>
                </a:cubicBezTo>
                <a:cubicBezTo>
                  <a:pt x="105093" y="108679"/>
                  <a:pt x="105093" y="108679"/>
                  <a:pt x="105093" y="108679"/>
                </a:cubicBezTo>
                <a:cubicBezTo>
                  <a:pt x="119148" y="93622"/>
                  <a:pt x="119893" y="69622"/>
                  <a:pt x="106477" y="54679"/>
                </a:cubicBezTo>
                <a:cubicBezTo>
                  <a:pt x="71233" y="15735"/>
                  <a:pt x="71233" y="15735"/>
                  <a:pt x="71233" y="15735"/>
                </a:cubicBezTo>
                <a:cubicBezTo>
                  <a:pt x="57178" y="679"/>
                  <a:pt x="34605" y="0"/>
                  <a:pt x="20443" y="14943"/>
                </a:cubicBezTo>
                <a:cubicBezTo>
                  <a:pt x="14800" y="20943"/>
                  <a:pt x="14800" y="20943"/>
                  <a:pt x="14800" y="20943"/>
                </a:cubicBezTo>
                <a:cubicBezTo>
                  <a:pt x="745" y="35207"/>
                  <a:pt x="0" y="59207"/>
                  <a:pt x="13416" y="74150"/>
                </a:cubicBezTo>
                <a:cubicBezTo>
                  <a:pt x="38118" y="101886"/>
                  <a:pt x="38118" y="101886"/>
                  <a:pt x="38118" y="101886"/>
                </a:cubicBezTo>
                <a:cubicBezTo>
                  <a:pt x="38118" y="92150"/>
                  <a:pt x="40887" y="83207"/>
                  <a:pt x="45146" y="75622"/>
                </a:cubicBezTo>
                <a:cubicBezTo>
                  <a:pt x="29600" y="58415"/>
                  <a:pt x="29600" y="58415"/>
                  <a:pt x="29600" y="58415"/>
                </a:cubicBezTo>
                <a:cubicBezTo>
                  <a:pt x="24702" y="52415"/>
                  <a:pt x="24702" y="43471"/>
                  <a:pt x="29600" y="38150"/>
                </a:cubicBezTo>
                <a:close/>
                <a:moveTo>
                  <a:pt x="29600" y="38150"/>
                </a:moveTo>
                <a:lnTo>
                  <a:pt x="29600" y="38150"/>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6" name="Shape 793"/>
          <p:cNvSpPr/>
          <p:nvPr/>
        </p:nvSpPr>
        <p:spPr>
          <a:xfrm>
            <a:off x="3465074" y="2058136"/>
            <a:ext cx="231992" cy="238838"/>
          </a:xfrm>
          <a:custGeom>
            <a:avLst/>
            <a:gdLst/>
            <a:ahLst/>
            <a:cxnLst/>
            <a:rect l="0" t="0" r="0" b="0"/>
            <a:pathLst>
              <a:path w="120000" h="120000" extrusionOk="0">
                <a:moveTo>
                  <a:pt x="119884" y="94054"/>
                </a:moveTo>
                <a:lnTo>
                  <a:pt x="119884" y="94054"/>
                </a:lnTo>
                <a:cubicBezTo>
                  <a:pt x="103054" y="77726"/>
                  <a:pt x="103054" y="77726"/>
                  <a:pt x="103054" y="77726"/>
                </a:cubicBezTo>
                <a:cubicBezTo>
                  <a:pt x="90835" y="88797"/>
                  <a:pt x="90835" y="88797"/>
                  <a:pt x="90835" y="88797"/>
                </a:cubicBezTo>
                <a:cubicBezTo>
                  <a:pt x="85533" y="94054"/>
                  <a:pt x="76311" y="94054"/>
                  <a:pt x="70201" y="88126"/>
                </a:cubicBezTo>
                <a:cubicBezTo>
                  <a:pt x="32046" y="49543"/>
                  <a:pt x="32046" y="49543"/>
                  <a:pt x="32046" y="49543"/>
                </a:cubicBezTo>
                <a:cubicBezTo>
                  <a:pt x="26743" y="44398"/>
                  <a:pt x="26743" y="35563"/>
                  <a:pt x="32853" y="29636"/>
                </a:cubicBezTo>
                <a:cubicBezTo>
                  <a:pt x="46570" y="16999"/>
                  <a:pt x="46570" y="16999"/>
                  <a:pt x="46570" y="16999"/>
                </a:cubicBezTo>
                <a:cubicBezTo>
                  <a:pt x="29740" y="0"/>
                  <a:pt x="29740" y="0"/>
                  <a:pt x="29740" y="0"/>
                </a:cubicBezTo>
                <a:cubicBezTo>
                  <a:pt x="16023" y="13308"/>
                  <a:pt x="16023" y="13308"/>
                  <a:pt x="16023" y="13308"/>
                </a:cubicBezTo>
                <a:cubicBezTo>
                  <a:pt x="806" y="27399"/>
                  <a:pt x="0" y="51109"/>
                  <a:pt x="14524" y="65871"/>
                </a:cubicBezTo>
                <a:cubicBezTo>
                  <a:pt x="53487" y="104342"/>
                  <a:pt x="53487" y="104342"/>
                  <a:pt x="53487" y="104342"/>
                </a:cubicBezTo>
                <a:cubicBezTo>
                  <a:pt x="67896" y="119217"/>
                  <a:pt x="92334" y="119888"/>
                  <a:pt x="107665" y="105908"/>
                </a:cubicBezTo>
                <a:lnTo>
                  <a:pt x="119884" y="94054"/>
                </a:lnTo>
                <a:close/>
                <a:moveTo>
                  <a:pt x="119884" y="94054"/>
                </a:moveTo>
                <a:lnTo>
                  <a:pt x="119884" y="94054"/>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nvGrpSpPr>
          <p:cNvPr id="87" name="Shape 794"/>
          <p:cNvGrpSpPr/>
          <p:nvPr/>
        </p:nvGrpSpPr>
        <p:grpSpPr>
          <a:xfrm>
            <a:off x="4087362" y="2135117"/>
            <a:ext cx="644644" cy="643480"/>
            <a:chOff x="14064381" y="4015878"/>
            <a:chExt cx="1375879" cy="1372859"/>
          </a:xfrm>
        </p:grpSpPr>
        <p:sp>
          <p:nvSpPr>
            <p:cNvPr id="88" name="Shape 795"/>
            <p:cNvSpPr/>
            <p:nvPr/>
          </p:nvSpPr>
          <p:spPr>
            <a:xfrm>
              <a:off x="14064381" y="4015878"/>
              <a:ext cx="1375879" cy="1372859"/>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chemeClr val="accent3"/>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9" name="Shape 796"/>
            <p:cNvSpPr/>
            <p:nvPr/>
          </p:nvSpPr>
          <p:spPr>
            <a:xfrm>
              <a:off x="14298259" y="4264339"/>
              <a:ext cx="906015" cy="871724"/>
            </a:xfrm>
            <a:custGeom>
              <a:avLst/>
              <a:gdLst/>
              <a:ahLst/>
              <a:cxnLst/>
              <a:rect l="0" t="0" r="0" b="0"/>
              <a:pathLst>
                <a:path w="120000" h="120000" extrusionOk="0">
                  <a:moveTo>
                    <a:pt x="118675" y="34726"/>
                  </a:moveTo>
                  <a:lnTo>
                    <a:pt x="118675" y="34726"/>
                  </a:lnTo>
                  <a:cubicBezTo>
                    <a:pt x="119558" y="36039"/>
                    <a:pt x="119936" y="37811"/>
                    <a:pt x="119936" y="39518"/>
                  </a:cubicBezTo>
                  <a:cubicBezTo>
                    <a:pt x="114952" y="69518"/>
                    <a:pt x="114952" y="69518"/>
                    <a:pt x="114952" y="69518"/>
                  </a:cubicBezTo>
                  <a:cubicBezTo>
                    <a:pt x="114511" y="71291"/>
                    <a:pt x="114069" y="72603"/>
                    <a:pt x="112870" y="73457"/>
                  </a:cubicBezTo>
                  <a:cubicBezTo>
                    <a:pt x="111608" y="74310"/>
                    <a:pt x="110347" y="74770"/>
                    <a:pt x="108643" y="74770"/>
                  </a:cubicBezTo>
                  <a:cubicBezTo>
                    <a:pt x="35520" y="74770"/>
                    <a:pt x="35520" y="74770"/>
                    <a:pt x="35520" y="74770"/>
                  </a:cubicBezTo>
                  <a:cubicBezTo>
                    <a:pt x="34258" y="83435"/>
                    <a:pt x="34258" y="83435"/>
                    <a:pt x="34258" y="83435"/>
                  </a:cubicBezTo>
                  <a:cubicBezTo>
                    <a:pt x="103659" y="83435"/>
                    <a:pt x="103659" y="83435"/>
                    <a:pt x="103659" y="83435"/>
                  </a:cubicBezTo>
                  <a:cubicBezTo>
                    <a:pt x="105299" y="83435"/>
                    <a:pt x="107003" y="83894"/>
                    <a:pt x="108264" y="85207"/>
                  </a:cubicBezTo>
                  <a:cubicBezTo>
                    <a:pt x="109526" y="86520"/>
                    <a:pt x="109905" y="88227"/>
                    <a:pt x="109905" y="89934"/>
                  </a:cubicBezTo>
                  <a:cubicBezTo>
                    <a:pt x="109905" y="91706"/>
                    <a:pt x="109526" y="93019"/>
                    <a:pt x="108264" y="94332"/>
                  </a:cubicBezTo>
                  <a:cubicBezTo>
                    <a:pt x="107003" y="95645"/>
                    <a:pt x="105299" y="96498"/>
                    <a:pt x="103659" y="96498"/>
                  </a:cubicBezTo>
                  <a:cubicBezTo>
                    <a:pt x="26750" y="96498"/>
                    <a:pt x="26750" y="96498"/>
                    <a:pt x="26750" y="96498"/>
                  </a:cubicBezTo>
                  <a:cubicBezTo>
                    <a:pt x="25110" y="96498"/>
                    <a:pt x="23406" y="95645"/>
                    <a:pt x="22145" y="93873"/>
                  </a:cubicBezTo>
                  <a:cubicBezTo>
                    <a:pt x="20946" y="92560"/>
                    <a:pt x="20504" y="90853"/>
                    <a:pt x="20504" y="88687"/>
                  </a:cubicBezTo>
                  <a:cubicBezTo>
                    <a:pt x="23848" y="69978"/>
                    <a:pt x="23848" y="69978"/>
                    <a:pt x="23848" y="69978"/>
                  </a:cubicBezTo>
                  <a:cubicBezTo>
                    <a:pt x="18801" y="17330"/>
                    <a:pt x="18801" y="17330"/>
                    <a:pt x="18801" y="17330"/>
                  </a:cubicBezTo>
                  <a:cubicBezTo>
                    <a:pt x="4605" y="12997"/>
                    <a:pt x="4605" y="12997"/>
                    <a:pt x="4605" y="12997"/>
                  </a:cubicBezTo>
                  <a:cubicBezTo>
                    <a:pt x="2965" y="12144"/>
                    <a:pt x="1703" y="11291"/>
                    <a:pt x="883" y="9518"/>
                  </a:cubicBezTo>
                  <a:cubicBezTo>
                    <a:pt x="441" y="8205"/>
                    <a:pt x="0" y="6498"/>
                    <a:pt x="441" y="4726"/>
                  </a:cubicBezTo>
                  <a:cubicBezTo>
                    <a:pt x="1261" y="3019"/>
                    <a:pt x="2082" y="1706"/>
                    <a:pt x="3785" y="853"/>
                  </a:cubicBezTo>
                  <a:cubicBezTo>
                    <a:pt x="5047" y="393"/>
                    <a:pt x="6687" y="0"/>
                    <a:pt x="8391" y="393"/>
                  </a:cubicBezTo>
                  <a:cubicBezTo>
                    <a:pt x="26750" y="6498"/>
                    <a:pt x="26750" y="6498"/>
                    <a:pt x="26750" y="6498"/>
                  </a:cubicBezTo>
                  <a:cubicBezTo>
                    <a:pt x="27634" y="6958"/>
                    <a:pt x="28832" y="7811"/>
                    <a:pt x="29274" y="8665"/>
                  </a:cubicBezTo>
                  <a:cubicBezTo>
                    <a:pt x="30094" y="9518"/>
                    <a:pt x="30536" y="10831"/>
                    <a:pt x="30914" y="12144"/>
                  </a:cubicBezTo>
                  <a:cubicBezTo>
                    <a:pt x="31798" y="22582"/>
                    <a:pt x="31798" y="22582"/>
                    <a:pt x="31798" y="22582"/>
                  </a:cubicBezTo>
                  <a:cubicBezTo>
                    <a:pt x="114511" y="32166"/>
                    <a:pt x="114511" y="32166"/>
                    <a:pt x="114511" y="32166"/>
                  </a:cubicBezTo>
                  <a:cubicBezTo>
                    <a:pt x="116214" y="32560"/>
                    <a:pt x="117413" y="33479"/>
                    <a:pt x="118675" y="34726"/>
                  </a:cubicBezTo>
                  <a:close/>
                  <a:moveTo>
                    <a:pt x="36403" y="99978"/>
                  </a:moveTo>
                  <a:lnTo>
                    <a:pt x="36403" y="99978"/>
                  </a:lnTo>
                  <a:cubicBezTo>
                    <a:pt x="38864" y="99978"/>
                    <a:pt x="40946" y="100831"/>
                    <a:pt x="43091" y="102538"/>
                  </a:cubicBezTo>
                  <a:cubicBezTo>
                    <a:pt x="44731" y="104770"/>
                    <a:pt x="45552" y="106936"/>
                    <a:pt x="45552" y="109496"/>
                  </a:cubicBezTo>
                  <a:cubicBezTo>
                    <a:pt x="45552" y="112582"/>
                    <a:pt x="44731" y="114748"/>
                    <a:pt x="43091" y="116914"/>
                  </a:cubicBezTo>
                  <a:cubicBezTo>
                    <a:pt x="40946" y="118687"/>
                    <a:pt x="38864" y="119934"/>
                    <a:pt x="36403" y="119934"/>
                  </a:cubicBezTo>
                  <a:cubicBezTo>
                    <a:pt x="33438" y="119934"/>
                    <a:pt x="31356" y="118687"/>
                    <a:pt x="29274" y="116914"/>
                  </a:cubicBezTo>
                  <a:cubicBezTo>
                    <a:pt x="27634" y="114748"/>
                    <a:pt x="26750" y="112582"/>
                    <a:pt x="26750" y="109496"/>
                  </a:cubicBezTo>
                  <a:cubicBezTo>
                    <a:pt x="26750" y="106936"/>
                    <a:pt x="27634" y="104770"/>
                    <a:pt x="29274" y="102538"/>
                  </a:cubicBezTo>
                  <a:cubicBezTo>
                    <a:pt x="31356" y="100831"/>
                    <a:pt x="33438" y="99978"/>
                    <a:pt x="36403" y="99978"/>
                  </a:cubicBezTo>
                  <a:close/>
                  <a:moveTo>
                    <a:pt x="92365" y="99978"/>
                  </a:moveTo>
                  <a:lnTo>
                    <a:pt x="92365" y="99978"/>
                  </a:lnTo>
                  <a:cubicBezTo>
                    <a:pt x="95268" y="99978"/>
                    <a:pt x="97350" y="100831"/>
                    <a:pt x="99053" y="102538"/>
                  </a:cubicBezTo>
                  <a:cubicBezTo>
                    <a:pt x="101135" y="104770"/>
                    <a:pt x="101955" y="106936"/>
                    <a:pt x="101955" y="109496"/>
                  </a:cubicBezTo>
                  <a:cubicBezTo>
                    <a:pt x="101955" y="112582"/>
                    <a:pt x="101135" y="114748"/>
                    <a:pt x="99053" y="116914"/>
                  </a:cubicBezTo>
                  <a:cubicBezTo>
                    <a:pt x="97350" y="118687"/>
                    <a:pt x="95268" y="119934"/>
                    <a:pt x="92365" y="119934"/>
                  </a:cubicBezTo>
                  <a:cubicBezTo>
                    <a:pt x="89842" y="119934"/>
                    <a:pt x="87760" y="118687"/>
                    <a:pt x="85678" y="116914"/>
                  </a:cubicBezTo>
                  <a:cubicBezTo>
                    <a:pt x="83974" y="114748"/>
                    <a:pt x="83154" y="112582"/>
                    <a:pt x="83154" y="109496"/>
                  </a:cubicBezTo>
                  <a:cubicBezTo>
                    <a:pt x="83154" y="106936"/>
                    <a:pt x="83974" y="104770"/>
                    <a:pt x="85678" y="102538"/>
                  </a:cubicBezTo>
                  <a:cubicBezTo>
                    <a:pt x="87760" y="100831"/>
                    <a:pt x="89842" y="99978"/>
                    <a:pt x="92365" y="99978"/>
                  </a:cubicBezTo>
                  <a:close/>
                  <a:moveTo>
                    <a:pt x="92365" y="99978"/>
                  </a:moveTo>
                  <a:lnTo>
                    <a:pt x="92365" y="99978"/>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0" name="Shape 797"/>
          <p:cNvGrpSpPr/>
          <p:nvPr/>
        </p:nvGrpSpPr>
        <p:grpSpPr>
          <a:xfrm>
            <a:off x="5319393" y="2372967"/>
            <a:ext cx="353419" cy="353322"/>
            <a:chOff x="16839318" y="4759158"/>
            <a:chExt cx="754311" cy="753809"/>
          </a:xfrm>
        </p:grpSpPr>
        <p:sp>
          <p:nvSpPr>
            <p:cNvPr id="91" name="Shape 798"/>
            <p:cNvSpPr/>
            <p:nvPr/>
          </p:nvSpPr>
          <p:spPr>
            <a:xfrm>
              <a:off x="16839318" y="4759158"/>
              <a:ext cx="754311" cy="753809"/>
            </a:xfrm>
            <a:custGeom>
              <a:avLst/>
              <a:gdLst/>
              <a:ahLst/>
              <a:cxnLst/>
              <a:rect l="0" t="0" r="0" b="0"/>
              <a:pathLst>
                <a:path w="120000" h="120000" extrusionOk="0">
                  <a:moveTo>
                    <a:pt x="119924" y="60189"/>
                  </a:moveTo>
                  <a:lnTo>
                    <a:pt x="119924" y="60189"/>
                  </a:lnTo>
                  <a:cubicBezTo>
                    <a:pt x="119924" y="92861"/>
                    <a:pt x="92861" y="119924"/>
                    <a:pt x="59734" y="119924"/>
                  </a:cubicBezTo>
                  <a:cubicBezTo>
                    <a:pt x="26607" y="119924"/>
                    <a:pt x="0" y="92861"/>
                    <a:pt x="0" y="60189"/>
                  </a:cubicBezTo>
                  <a:cubicBezTo>
                    <a:pt x="0" y="27062"/>
                    <a:pt x="26607" y="0"/>
                    <a:pt x="59734" y="0"/>
                  </a:cubicBezTo>
                  <a:cubicBezTo>
                    <a:pt x="92861" y="0"/>
                    <a:pt x="119924" y="27062"/>
                    <a:pt x="119924" y="60189"/>
                  </a:cubicBezTo>
                </a:path>
              </a:pathLst>
            </a:custGeom>
            <a:solidFill>
              <a:srgbClr val="46DFB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2" name="Shape 799"/>
            <p:cNvSpPr/>
            <p:nvPr/>
          </p:nvSpPr>
          <p:spPr>
            <a:xfrm>
              <a:off x="16984703" y="4900235"/>
              <a:ext cx="463542" cy="469551"/>
            </a:xfrm>
            <a:custGeom>
              <a:avLst/>
              <a:gdLst/>
              <a:ahLst/>
              <a:cxnLst/>
              <a:rect l="0" t="0" r="0" b="0"/>
              <a:pathLst>
                <a:path w="120000" h="120000" extrusionOk="0">
                  <a:moveTo>
                    <a:pt x="97823" y="76396"/>
                  </a:moveTo>
                  <a:lnTo>
                    <a:pt x="97823" y="76396"/>
                  </a:lnTo>
                  <a:cubicBezTo>
                    <a:pt x="90431" y="76396"/>
                    <a:pt x="84763" y="79554"/>
                    <a:pt x="80698" y="84412"/>
                  </a:cubicBezTo>
                  <a:cubicBezTo>
                    <a:pt x="43244" y="65951"/>
                    <a:pt x="43244" y="65951"/>
                    <a:pt x="43244" y="65951"/>
                  </a:cubicBezTo>
                  <a:cubicBezTo>
                    <a:pt x="43244" y="63522"/>
                    <a:pt x="44106" y="61943"/>
                    <a:pt x="44106" y="60242"/>
                  </a:cubicBezTo>
                  <a:cubicBezTo>
                    <a:pt x="44106" y="57935"/>
                    <a:pt x="43244" y="55506"/>
                    <a:pt x="43244" y="53805"/>
                  </a:cubicBezTo>
                  <a:cubicBezTo>
                    <a:pt x="80698" y="34493"/>
                    <a:pt x="80698" y="34493"/>
                    <a:pt x="80698" y="34493"/>
                  </a:cubicBezTo>
                  <a:cubicBezTo>
                    <a:pt x="83901" y="40202"/>
                    <a:pt x="90431" y="43360"/>
                    <a:pt x="97823" y="43360"/>
                  </a:cubicBezTo>
                  <a:cubicBezTo>
                    <a:pt x="110020" y="43360"/>
                    <a:pt x="119876" y="33765"/>
                    <a:pt x="119876" y="21619"/>
                  </a:cubicBezTo>
                  <a:cubicBezTo>
                    <a:pt x="119876" y="9595"/>
                    <a:pt x="110020" y="0"/>
                    <a:pt x="97823" y="0"/>
                  </a:cubicBezTo>
                  <a:cubicBezTo>
                    <a:pt x="85503" y="0"/>
                    <a:pt x="75770" y="9595"/>
                    <a:pt x="75770" y="21619"/>
                  </a:cubicBezTo>
                  <a:cubicBezTo>
                    <a:pt x="75770" y="24048"/>
                    <a:pt x="75770" y="25748"/>
                    <a:pt x="76632" y="27327"/>
                  </a:cubicBezTo>
                  <a:cubicBezTo>
                    <a:pt x="39178" y="46639"/>
                    <a:pt x="39178" y="46639"/>
                    <a:pt x="39178" y="46639"/>
                  </a:cubicBezTo>
                  <a:cubicBezTo>
                    <a:pt x="35112" y="40931"/>
                    <a:pt x="28583" y="37773"/>
                    <a:pt x="22053" y="37773"/>
                  </a:cubicBezTo>
                  <a:cubicBezTo>
                    <a:pt x="9733" y="37773"/>
                    <a:pt x="0" y="48218"/>
                    <a:pt x="0" y="60242"/>
                  </a:cubicBezTo>
                  <a:cubicBezTo>
                    <a:pt x="0" y="71538"/>
                    <a:pt x="9733" y="81983"/>
                    <a:pt x="22053" y="81983"/>
                  </a:cubicBezTo>
                  <a:cubicBezTo>
                    <a:pt x="29322" y="81983"/>
                    <a:pt x="35112" y="77975"/>
                    <a:pt x="39178" y="73117"/>
                  </a:cubicBezTo>
                  <a:cubicBezTo>
                    <a:pt x="76632" y="91700"/>
                    <a:pt x="76632" y="91700"/>
                    <a:pt x="76632" y="91700"/>
                  </a:cubicBezTo>
                  <a:cubicBezTo>
                    <a:pt x="76632" y="94129"/>
                    <a:pt x="75770" y="95708"/>
                    <a:pt x="75770" y="98137"/>
                  </a:cubicBezTo>
                  <a:cubicBezTo>
                    <a:pt x="75770" y="110161"/>
                    <a:pt x="85503" y="119878"/>
                    <a:pt x="97823" y="119878"/>
                  </a:cubicBezTo>
                  <a:cubicBezTo>
                    <a:pt x="110020" y="119878"/>
                    <a:pt x="119876" y="110161"/>
                    <a:pt x="119876" y="98137"/>
                  </a:cubicBezTo>
                  <a:cubicBezTo>
                    <a:pt x="119876" y="85991"/>
                    <a:pt x="110020" y="76396"/>
                    <a:pt x="97823" y="76396"/>
                  </a:cubicBezTo>
                  <a:close/>
                  <a:moveTo>
                    <a:pt x="97823" y="76396"/>
                  </a:moveTo>
                  <a:lnTo>
                    <a:pt x="97823" y="76396"/>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3" name="Shape 800"/>
          <p:cNvGrpSpPr/>
          <p:nvPr/>
        </p:nvGrpSpPr>
        <p:grpSpPr>
          <a:xfrm>
            <a:off x="3030514" y="2717408"/>
            <a:ext cx="525192" cy="524061"/>
            <a:chOff x="14636807" y="5418887"/>
            <a:chExt cx="1050795" cy="1048122"/>
          </a:xfrm>
        </p:grpSpPr>
        <p:sp>
          <p:nvSpPr>
            <p:cNvPr id="94" name="Shape 801"/>
            <p:cNvSpPr/>
            <p:nvPr/>
          </p:nvSpPr>
          <p:spPr>
            <a:xfrm>
              <a:off x="14636807" y="5418887"/>
              <a:ext cx="1050795" cy="1048122"/>
            </a:xfrm>
            <a:custGeom>
              <a:avLst/>
              <a:gdLst/>
              <a:ahLst/>
              <a:cxnLst/>
              <a:rect l="0" t="0" r="0" b="0"/>
              <a:pathLst>
                <a:path w="120000" h="120000" extrusionOk="0">
                  <a:moveTo>
                    <a:pt x="119948" y="59974"/>
                  </a:moveTo>
                  <a:lnTo>
                    <a:pt x="119948" y="59974"/>
                  </a:lnTo>
                  <a:cubicBezTo>
                    <a:pt x="119948" y="93185"/>
                    <a:pt x="92959" y="119948"/>
                    <a:pt x="60153" y="119948"/>
                  </a:cubicBezTo>
                  <a:cubicBezTo>
                    <a:pt x="27040" y="119948"/>
                    <a:pt x="0" y="93185"/>
                    <a:pt x="0" y="59974"/>
                  </a:cubicBezTo>
                  <a:cubicBezTo>
                    <a:pt x="0" y="26763"/>
                    <a:pt x="27040" y="0"/>
                    <a:pt x="60153" y="0"/>
                  </a:cubicBezTo>
                  <a:cubicBezTo>
                    <a:pt x="92959" y="0"/>
                    <a:pt x="119948" y="26763"/>
                    <a:pt x="119948" y="59974"/>
                  </a:cubicBezTo>
                </a:path>
              </a:pathLst>
            </a:custGeom>
            <a:solidFill>
              <a:schemeClr val="accent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5" name="Shape 802"/>
            <p:cNvSpPr/>
            <p:nvPr/>
          </p:nvSpPr>
          <p:spPr>
            <a:xfrm>
              <a:off x="14690137" y="5470207"/>
              <a:ext cx="944135" cy="943507"/>
            </a:xfrm>
            <a:custGeom>
              <a:avLst/>
              <a:gdLst/>
              <a:ahLst/>
              <a:cxnLst/>
              <a:rect l="0" t="0" r="0" b="0"/>
              <a:pathLst>
                <a:path w="120000" h="120000" extrusionOk="0">
                  <a:moveTo>
                    <a:pt x="60141" y="119943"/>
                  </a:moveTo>
                  <a:lnTo>
                    <a:pt x="60141" y="119943"/>
                  </a:lnTo>
                  <a:cubicBezTo>
                    <a:pt x="27032" y="119943"/>
                    <a:pt x="0" y="93251"/>
                    <a:pt x="0" y="60141"/>
                  </a:cubicBezTo>
                  <a:cubicBezTo>
                    <a:pt x="0" y="27089"/>
                    <a:pt x="27032" y="0"/>
                    <a:pt x="60141" y="0"/>
                  </a:cubicBezTo>
                  <a:cubicBezTo>
                    <a:pt x="92853" y="0"/>
                    <a:pt x="119943" y="27089"/>
                    <a:pt x="119943" y="60141"/>
                  </a:cubicBezTo>
                  <a:cubicBezTo>
                    <a:pt x="119943" y="93251"/>
                    <a:pt x="92853" y="119943"/>
                    <a:pt x="60141" y="119943"/>
                  </a:cubicBezTo>
                  <a:close/>
                  <a:moveTo>
                    <a:pt x="60141" y="7496"/>
                  </a:moveTo>
                  <a:lnTo>
                    <a:pt x="60141" y="7496"/>
                  </a:lnTo>
                  <a:cubicBezTo>
                    <a:pt x="30837" y="7496"/>
                    <a:pt x="7155" y="30837"/>
                    <a:pt x="7155" y="60141"/>
                  </a:cubicBezTo>
                  <a:cubicBezTo>
                    <a:pt x="7155" y="89105"/>
                    <a:pt x="30837" y="112844"/>
                    <a:pt x="60141" y="112844"/>
                  </a:cubicBezTo>
                  <a:cubicBezTo>
                    <a:pt x="89105" y="112844"/>
                    <a:pt x="112787" y="89105"/>
                    <a:pt x="112787" y="60141"/>
                  </a:cubicBezTo>
                  <a:cubicBezTo>
                    <a:pt x="112787" y="30837"/>
                    <a:pt x="89105" y="7496"/>
                    <a:pt x="60141" y="7496"/>
                  </a:cubicBezTo>
                  <a:close/>
                  <a:moveTo>
                    <a:pt x="60141" y="7496"/>
                  </a:moveTo>
                  <a:lnTo>
                    <a:pt x="60141" y="7496"/>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6" name="Shape 803"/>
            <p:cNvSpPr/>
            <p:nvPr/>
          </p:nvSpPr>
          <p:spPr>
            <a:xfrm>
              <a:off x="15314295" y="5659698"/>
              <a:ext cx="134311" cy="134223"/>
            </a:xfrm>
            <a:custGeom>
              <a:avLst/>
              <a:gdLst/>
              <a:ahLst/>
              <a:cxnLst/>
              <a:rect l="0" t="0" r="0" b="0"/>
              <a:pathLst>
                <a:path w="120000" h="120000" extrusionOk="0">
                  <a:moveTo>
                    <a:pt x="5490" y="114491"/>
                  </a:moveTo>
                  <a:lnTo>
                    <a:pt x="5490" y="114491"/>
                  </a:lnTo>
                  <a:cubicBezTo>
                    <a:pt x="10588" y="119606"/>
                    <a:pt x="15686" y="119606"/>
                    <a:pt x="20784" y="114491"/>
                  </a:cubicBezTo>
                  <a:cubicBezTo>
                    <a:pt x="114509" y="20852"/>
                    <a:pt x="114509" y="20852"/>
                    <a:pt x="114509" y="20852"/>
                  </a:cubicBezTo>
                  <a:cubicBezTo>
                    <a:pt x="119607" y="15344"/>
                    <a:pt x="119607" y="7475"/>
                    <a:pt x="114509" y="5114"/>
                  </a:cubicBezTo>
                  <a:cubicBezTo>
                    <a:pt x="109411" y="0"/>
                    <a:pt x="101568" y="0"/>
                    <a:pt x="96078" y="5114"/>
                  </a:cubicBezTo>
                  <a:cubicBezTo>
                    <a:pt x="5490" y="96393"/>
                    <a:pt x="5490" y="96393"/>
                    <a:pt x="5490" y="96393"/>
                  </a:cubicBezTo>
                  <a:cubicBezTo>
                    <a:pt x="0" y="101508"/>
                    <a:pt x="0" y="109377"/>
                    <a:pt x="5490" y="114491"/>
                  </a:cubicBezTo>
                  <a:close/>
                  <a:moveTo>
                    <a:pt x="5490" y="114491"/>
                  </a:moveTo>
                  <a:lnTo>
                    <a:pt x="5490" y="114491"/>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7" name="Shape 804"/>
            <p:cNvSpPr/>
            <p:nvPr/>
          </p:nvSpPr>
          <p:spPr>
            <a:xfrm>
              <a:off x="15178006" y="5839321"/>
              <a:ext cx="79007" cy="78955"/>
            </a:xfrm>
            <a:custGeom>
              <a:avLst/>
              <a:gdLst/>
              <a:ahLst/>
              <a:cxnLst/>
              <a:rect l="0" t="0" r="0" b="0"/>
              <a:pathLst>
                <a:path w="120000" h="120000" extrusionOk="0">
                  <a:moveTo>
                    <a:pt x="96666" y="22122"/>
                  </a:moveTo>
                  <a:lnTo>
                    <a:pt x="96666" y="22122"/>
                  </a:lnTo>
                  <a:cubicBezTo>
                    <a:pt x="84000" y="12737"/>
                    <a:pt x="74666" y="8715"/>
                    <a:pt x="66000" y="4022"/>
                  </a:cubicBezTo>
                  <a:cubicBezTo>
                    <a:pt x="57333" y="0"/>
                    <a:pt x="48666" y="0"/>
                    <a:pt x="35333" y="0"/>
                  </a:cubicBezTo>
                  <a:cubicBezTo>
                    <a:pt x="26000" y="4022"/>
                    <a:pt x="22000" y="8715"/>
                    <a:pt x="13333" y="12737"/>
                  </a:cubicBezTo>
                  <a:cubicBezTo>
                    <a:pt x="8666" y="22122"/>
                    <a:pt x="4000" y="26145"/>
                    <a:pt x="0" y="30837"/>
                  </a:cubicBezTo>
                  <a:cubicBezTo>
                    <a:pt x="0" y="39553"/>
                    <a:pt x="0" y="44245"/>
                    <a:pt x="0" y="52960"/>
                  </a:cubicBezTo>
                  <a:cubicBezTo>
                    <a:pt x="0" y="57653"/>
                    <a:pt x="0" y="66368"/>
                    <a:pt x="4000" y="75083"/>
                  </a:cubicBezTo>
                  <a:cubicBezTo>
                    <a:pt x="8666" y="79776"/>
                    <a:pt x="13333" y="88491"/>
                    <a:pt x="22000" y="97206"/>
                  </a:cubicBezTo>
                  <a:cubicBezTo>
                    <a:pt x="30666" y="101899"/>
                    <a:pt x="35333" y="110614"/>
                    <a:pt x="44000" y="115307"/>
                  </a:cubicBezTo>
                  <a:cubicBezTo>
                    <a:pt x="52666" y="119329"/>
                    <a:pt x="61333" y="119329"/>
                    <a:pt x="66000" y="119329"/>
                  </a:cubicBezTo>
                  <a:cubicBezTo>
                    <a:pt x="74666" y="119329"/>
                    <a:pt x="79333" y="119329"/>
                    <a:pt x="88000" y="119329"/>
                  </a:cubicBezTo>
                  <a:cubicBezTo>
                    <a:pt x="92666" y="115307"/>
                    <a:pt x="96666" y="110614"/>
                    <a:pt x="106000" y="105921"/>
                  </a:cubicBezTo>
                  <a:cubicBezTo>
                    <a:pt x="110000" y="97206"/>
                    <a:pt x="114666" y="93184"/>
                    <a:pt x="119333" y="83798"/>
                  </a:cubicBezTo>
                  <a:cubicBezTo>
                    <a:pt x="119333" y="75083"/>
                    <a:pt x="119333" y="61675"/>
                    <a:pt x="114666" y="52960"/>
                  </a:cubicBezTo>
                  <a:cubicBezTo>
                    <a:pt x="110000" y="44245"/>
                    <a:pt x="106000" y="35530"/>
                    <a:pt x="96666" y="22122"/>
                  </a:cubicBezTo>
                  <a:close/>
                  <a:moveTo>
                    <a:pt x="96666" y="22122"/>
                  </a:moveTo>
                  <a:lnTo>
                    <a:pt x="96666" y="2212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8" name="Shape 805"/>
            <p:cNvSpPr/>
            <p:nvPr/>
          </p:nvSpPr>
          <p:spPr>
            <a:xfrm>
              <a:off x="14877779" y="5677464"/>
              <a:ext cx="553049" cy="550707"/>
            </a:xfrm>
            <a:custGeom>
              <a:avLst/>
              <a:gdLst/>
              <a:ahLst/>
              <a:cxnLst/>
              <a:rect l="0" t="0" r="0" b="0"/>
              <a:pathLst>
                <a:path w="120000" h="120000" extrusionOk="0">
                  <a:moveTo>
                    <a:pt x="116707" y="20048"/>
                  </a:moveTo>
                  <a:lnTo>
                    <a:pt x="116707" y="20048"/>
                  </a:lnTo>
                  <a:cubicBezTo>
                    <a:pt x="112929" y="15474"/>
                    <a:pt x="112929" y="15474"/>
                    <a:pt x="112929" y="15474"/>
                  </a:cubicBezTo>
                  <a:cubicBezTo>
                    <a:pt x="107118" y="20632"/>
                    <a:pt x="107118" y="20632"/>
                    <a:pt x="107118" y="20632"/>
                  </a:cubicBezTo>
                  <a:cubicBezTo>
                    <a:pt x="107796" y="24525"/>
                    <a:pt x="107118" y="28418"/>
                    <a:pt x="104503" y="30948"/>
                  </a:cubicBezTo>
                  <a:cubicBezTo>
                    <a:pt x="100048" y="35523"/>
                    <a:pt x="92978" y="35523"/>
                    <a:pt x="88523" y="30948"/>
                  </a:cubicBezTo>
                  <a:cubicBezTo>
                    <a:pt x="83970" y="26472"/>
                    <a:pt x="83970" y="20048"/>
                    <a:pt x="88523" y="15474"/>
                  </a:cubicBezTo>
                  <a:cubicBezTo>
                    <a:pt x="91041" y="12944"/>
                    <a:pt x="94915" y="11678"/>
                    <a:pt x="98789" y="12262"/>
                  </a:cubicBezTo>
                  <a:cubicBezTo>
                    <a:pt x="103922" y="7104"/>
                    <a:pt x="103922" y="7104"/>
                    <a:pt x="103922" y="7104"/>
                  </a:cubicBezTo>
                  <a:cubicBezTo>
                    <a:pt x="100048" y="2627"/>
                    <a:pt x="100048" y="2627"/>
                    <a:pt x="100048" y="2627"/>
                  </a:cubicBezTo>
                  <a:cubicBezTo>
                    <a:pt x="96852" y="0"/>
                    <a:pt x="66731" y="0"/>
                    <a:pt x="63438" y="2627"/>
                  </a:cubicBezTo>
                  <a:cubicBezTo>
                    <a:pt x="2518" y="63844"/>
                    <a:pt x="2518" y="63844"/>
                    <a:pt x="2518" y="63844"/>
                  </a:cubicBezTo>
                  <a:cubicBezTo>
                    <a:pt x="0" y="66374"/>
                    <a:pt x="0" y="71532"/>
                    <a:pt x="2518" y="74160"/>
                  </a:cubicBezTo>
                  <a:cubicBezTo>
                    <a:pt x="45520" y="117372"/>
                    <a:pt x="45520" y="117372"/>
                    <a:pt x="45520" y="117372"/>
                  </a:cubicBezTo>
                  <a:cubicBezTo>
                    <a:pt x="48716" y="119902"/>
                    <a:pt x="53171" y="119902"/>
                    <a:pt x="56464" y="117372"/>
                  </a:cubicBezTo>
                  <a:cubicBezTo>
                    <a:pt x="116707" y="56058"/>
                    <a:pt x="116707" y="56058"/>
                    <a:pt x="116707" y="56058"/>
                  </a:cubicBezTo>
                  <a:cubicBezTo>
                    <a:pt x="119903" y="53527"/>
                    <a:pt x="119903" y="22579"/>
                    <a:pt x="116707" y="20048"/>
                  </a:cubicBezTo>
                  <a:close/>
                  <a:moveTo>
                    <a:pt x="49975" y="85742"/>
                  </a:moveTo>
                  <a:lnTo>
                    <a:pt x="49975" y="85742"/>
                  </a:lnTo>
                  <a:cubicBezTo>
                    <a:pt x="49394" y="87007"/>
                    <a:pt x="48038" y="88953"/>
                    <a:pt x="46779" y="90218"/>
                  </a:cubicBezTo>
                  <a:cubicBezTo>
                    <a:pt x="44842" y="92165"/>
                    <a:pt x="42905" y="93430"/>
                    <a:pt x="41065" y="93430"/>
                  </a:cubicBezTo>
                  <a:cubicBezTo>
                    <a:pt x="39709" y="94111"/>
                    <a:pt x="38450" y="94111"/>
                    <a:pt x="37191" y="94111"/>
                  </a:cubicBezTo>
                  <a:cubicBezTo>
                    <a:pt x="35932" y="93430"/>
                    <a:pt x="34576" y="92846"/>
                    <a:pt x="33995" y="92165"/>
                  </a:cubicBezTo>
                  <a:cubicBezTo>
                    <a:pt x="33317" y="91581"/>
                    <a:pt x="33317" y="90900"/>
                    <a:pt x="33317" y="90218"/>
                  </a:cubicBezTo>
                  <a:cubicBezTo>
                    <a:pt x="33317" y="89635"/>
                    <a:pt x="33317" y="89635"/>
                    <a:pt x="33995" y="88953"/>
                  </a:cubicBezTo>
                  <a:cubicBezTo>
                    <a:pt x="33995" y="88272"/>
                    <a:pt x="34576" y="88272"/>
                    <a:pt x="35254" y="88272"/>
                  </a:cubicBezTo>
                  <a:cubicBezTo>
                    <a:pt x="35932" y="88272"/>
                    <a:pt x="36513" y="88272"/>
                    <a:pt x="37191" y="88272"/>
                  </a:cubicBezTo>
                  <a:cubicBezTo>
                    <a:pt x="37869" y="88953"/>
                    <a:pt x="38450" y="88953"/>
                    <a:pt x="39128" y="89635"/>
                  </a:cubicBezTo>
                  <a:cubicBezTo>
                    <a:pt x="39709" y="89635"/>
                    <a:pt x="41065" y="89635"/>
                    <a:pt x="41646" y="88953"/>
                  </a:cubicBezTo>
                  <a:cubicBezTo>
                    <a:pt x="42324" y="88953"/>
                    <a:pt x="42905" y="88272"/>
                    <a:pt x="43583" y="87688"/>
                  </a:cubicBezTo>
                  <a:cubicBezTo>
                    <a:pt x="44842" y="86423"/>
                    <a:pt x="45520" y="85060"/>
                    <a:pt x="45520" y="83795"/>
                  </a:cubicBezTo>
                  <a:cubicBezTo>
                    <a:pt x="46198" y="82530"/>
                    <a:pt x="45520" y="81849"/>
                    <a:pt x="44842" y="81265"/>
                  </a:cubicBezTo>
                  <a:cubicBezTo>
                    <a:pt x="44261" y="80583"/>
                    <a:pt x="43583" y="79902"/>
                    <a:pt x="42905" y="79902"/>
                  </a:cubicBezTo>
                  <a:cubicBezTo>
                    <a:pt x="42324" y="79902"/>
                    <a:pt x="41065" y="80583"/>
                    <a:pt x="40387" y="80583"/>
                  </a:cubicBezTo>
                  <a:cubicBezTo>
                    <a:pt x="39709" y="81265"/>
                    <a:pt x="38450" y="81849"/>
                    <a:pt x="37191" y="82530"/>
                  </a:cubicBezTo>
                  <a:cubicBezTo>
                    <a:pt x="35932" y="83114"/>
                    <a:pt x="34576" y="84476"/>
                    <a:pt x="32736" y="84476"/>
                  </a:cubicBezTo>
                  <a:cubicBezTo>
                    <a:pt x="31380" y="85060"/>
                    <a:pt x="30121" y="85060"/>
                    <a:pt x="28861" y="85060"/>
                  </a:cubicBezTo>
                  <a:cubicBezTo>
                    <a:pt x="28184" y="85060"/>
                    <a:pt x="26924" y="84476"/>
                    <a:pt x="25665" y="83114"/>
                  </a:cubicBezTo>
                  <a:cubicBezTo>
                    <a:pt x="24309" y="81849"/>
                    <a:pt x="23728" y="81265"/>
                    <a:pt x="23728" y="79902"/>
                  </a:cubicBezTo>
                  <a:cubicBezTo>
                    <a:pt x="23728" y="78053"/>
                    <a:pt x="23728" y="76690"/>
                    <a:pt x="24309" y="75425"/>
                  </a:cubicBezTo>
                  <a:cubicBezTo>
                    <a:pt x="24987" y="74160"/>
                    <a:pt x="26246" y="72214"/>
                    <a:pt x="27602" y="70948"/>
                  </a:cubicBezTo>
                  <a:cubicBezTo>
                    <a:pt x="28861" y="69586"/>
                    <a:pt x="29443" y="69002"/>
                    <a:pt x="30799" y="68321"/>
                  </a:cubicBezTo>
                  <a:cubicBezTo>
                    <a:pt x="32058" y="67737"/>
                    <a:pt x="33317" y="67737"/>
                    <a:pt x="33995" y="67737"/>
                  </a:cubicBezTo>
                  <a:cubicBezTo>
                    <a:pt x="35254" y="67737"/>
                    <a:pt x="35932" y="67737"/>
                    <a:pt x="36513" y="67737"/>
                  </a:cubicBezTo>
                  <a:cubicBezTo>
                    <a:pt x="37191" y="67737"/>
                    <a:pt x="37869" y="68321"/>
                    <a:pt x="38450" y="69002"/>
                  </a:cubicBezTo>
                  <a:cubicBezTo>
                    <a:pt x="39128" y="69586"/>
                    <a:pt x="39128" y="69586"/>
                    <a:pt x="39128" y="70267"/>
                  </a:cubicBezTo>
                  <a:cubicBezTo>
                    <a:pt x="39128" y="71532"/>
                    <a:pt x="39128" y="71532"/>
                    <a:pt x="38450" y="72214"/>
                  </a:cubicBezTo>
                  <a:cubicBezTo>
                    <a:pt x="38450" y="72895"/>
                    <a:pt x="37869" y="72895"/>
                    <a:pt x="37191" y="72895"/>
                  </a:cubicBezTo>
                  <a:cubicBezTo>
                    <a:pt x="37191" y="72895"/>
                    <a:pt x="36513" y="72895"/>
                    <a:pt x="35932" y="72895"/>
                  </a:cubicBezTo>
                  <a:cubicBezTo>
                    <a:pt x="34576" y="72214"/>
                    <a:pt x="33317" y="72214"/>
                    <a:pt x="32736" y="72214"/>
                  </a:cubicBezTo>
                  <a:cubicBezTo>
                    <a:pt x="32058" y="72214"/>
                    <a:pt x="30799" y="72895"/>
                    <a:pt x="30121" y="74160"/>
                  </a:cubicBezTo>
                  <a:cubicBezTo>
                    <a:pt x="28861" y="74744"/>
                    <a:pt x="28184" y="76107"/>
                    <a:pt x="28184" y="76690"/>
                  </a:cubicBezTo>
                  <a:cubicBezTo>
                    <a:pt x="28184" y="78053"/>
                    <a:pt x="28184" y="78637"/>
                    <a:pt x="28861" y="79318"/>
                  </a:cubicBezTo>
                  <a:cubicBezTo>
                    <a:pt x="29443" y="79902"/>
                    <a:pt x="29443" y="79902"/>
                    <a:pt x="30121" y="79902"/>
                  </a:cubicBezTo>
                  <a:cubicBezTo>
                    <a:pt x="30799" y="79902"/>
                    <a:pt x="30799" y="79902"/>
                    <a:pt x="31380" y="79902"/>
                  </a:cubicBezTo>
                  <a:cubicBezTo>
                    <a:pt x="32058" y="79902"/>
                    <a:pt x="32736" y="79318"/>
                    <a:pt x="33317" y="79318"/>
                  </a:cubicBezTo>
                  <a:cubicBezTo>
                    <a:pt x="33317" y="79318"/>
                    <a:pt x="34576" y="78637"/>
                    <a:pt x="35254" y="78053"/>
                  </a:cubicBezTo>
                  <a:cubicBezTo>
                    <a:pt x="36513" y="77372"/>
                    <a:pt x="37869" y="76690"/>
                    <a:pt x="39128" y="76107"/>
                  </a:cubicBezTo>
                  <a:cubicBezTo>
                    <a:pt x="40387" y="75425"/>
                    <a:pt x="41065" y="74744"/>
                    <a:pt x="42324" y="74744"/>
                  </a:cubicBezTo>
                  <a:cubicBezTo>
                    <a:pt x="43583" y="74744"/>
                    <a:pt x="44261" y="74744"/>
                    <a:pt x="45520" y="74744"/>
                  </a:cubicBezTo>
                  <a:cubicBezTo>
                    <a:pt x="46198" y="75425"/>
                    <a:pt x="47457" y="76107"/>
                    <a:pt x="48038" y="76690"/>
                  </a:cubicBezTo>
                  <a:cubicBezTo>
                    <a:pt x="49394" y="78053"/>
                    <a:pt x="49975" y="79318"/>
                    <a:pt x="50653" y="80583"/>
                  </a:cubicBezTo>
                  <a:cubicBezTo>
                    <a:pt x="50653" y="82530"/>
                    <a:pt x="50653" y="83795"/>
                    <a:pt x="49975" y="85742"/>
                  </a:cubicBezTo>
                  <a:close/>
                  <a:moveTo>
                    <a:pt x="69927" y="66374"/>
                  </a:moveTo>
                  <a:lnTo>
                    <a:pt x="69927" y="66374"/>
                  </a:lnTo>
                  <a:cubicBezTo>
                    <a:pt x="59661" y="76690"/>
                    <a:pt x="59661" y="76690"/>
                    <a:pt x="59661" y="76690"/>
                  </a:cubicBezTo>
                  <a:cubicBezTo>
                    <a:pt x="58305" y="78053"/>
                    <a:pt x="57723" y="78053"/>
                    <a:pt x="57046" y="78053"/>
                  </a:cubicBezTo>
                  <a:cubicBezTo>
                    <a:pt x="56464" y="78053"/>
                    <a:pt x="55786" y="78053"/>
                    <a:pt x="54527" y="76690"/>
                  </a:cubicBezTo>
                  <a:cubicBezTo>
                    <a:pt x="41065" y="63163"/>
                    <a:pt x="41065" y="63163"/>
                    <a:pt x="41065" y="63163"/>
                  </a:cubicBezTo>
                  <a:cubicBezTo>
                    <a:pt x="40387" y="62579"/>
                    <a:pt x="39709" y="61897"/>
                    <a:pt x="39709" y="61216"/>
                  </a:cubicBezTo>
                  <a:cubicBezTo>
                    <a:pt x="39709" y="60632"/>
                    <a:pt x="39709" y="60632"/>
                    <a:pt x="39709" y="59951"/>
                  </a:cubicBezTo>
                  <a:cubicBezTo>
                    <a:pt x="39709" y="59367"/>
                    <a:pt x="40387" y="58686"/>
                    <a:pt x="41065" y="58004"/>
                  </a:cubicBezTo>
                  <a:cubicBezTo>
                    <a:pt x="50653" y="48369"/>
                    <a:pt x="50653" y="48369"/>
                    <a:pt x="50653" y="48369"/>
                  </a:cubicBezTo>
                  <a:cubicBezTo>
                    <a:pt x="51331" y="47688"/>
                    <a:pt x="51912" y="47104"/>
                    <a:pt x="52590" y="47104"/>
                  </a:cubicBezTo>
                  <a:cubicBezTo>
                    <a:pt x="53171" y="47104"/>
                    <a:pt x="53171" y="47688"/>
                    <a:pt x="53849" y="47688"/>
                  </a:cubicBezTo>
                  <a:cubicBezTo>
                    <a:pt x="54527" y="48369"/>
                    <a:pt x="54527" y="49051"/>
                    <a:pt x="54527" y="49635"/>
                  </a:cubicBezTo>
                  <a:cubicBezTo>
                    <a:pt x="54527" y="50316"/>
                    <a:pt x="54527" y="50316"/>
                    <a:pt x="53849" y="50900"/>
                  </a:cubicBezTo>
                  <a:cubicBezTo>
                    <a:pt x="44842" y="59951"/>
                    <a:pt x="44842" y="59951"/>
                    <a:pt x="44842" y="59951"/>
                  </a:cubicBezTo>
                  <a:cubicBezTo>
                    <a:pt x="49394" y="64428"/>
                    <a:pt x="49394" y="64428"/>
                    <a:pt x="49394" y="64428"/>
                  </a:cubicBezTo>
                  <a:cubicBezTo>
                    <a:pt x="57723" y="56739"/>
                    <a:pt x="57723" y="56739"/>
                    <a:pt x="57723" y="56739"/>
                  </a:cubicBezTo>
                  <a:cubicBezTo>
                    <a:pt x="58305" y="56058"/>
                    <a:pt x="58305" y="55474"/>
                    <a:pt x="58983" y="55474"/>
                  </a:cubicBezTo>
                  <a:cubicBezTo>
                    <a:pt x="59661" y="55474"/>
                    <a:pt x="60242" y="55474"/>
                    <a:pt x="60920" y="56058"/>
                  </a:cubicBezTo>
                  <a:cubicBezTo>
                    <a:pt x="60920" y="56739"/>
                    <a:pt x="61598" y="57420"/>
                    <a:pt x="60920" y="57420"/>
                  </a:cubicBezTo>
                  <a:cubicBezTo>
                    <a:pt x="60920" y="58004"/>
                    <a:pt x="60920" y="58686"/>
                    <a:pt x="60242" y="59367"/>
                  </a:cubicBezTo>
                  <a:cubicBezTo>
                    <a:pt x="52590" y="67055"/>
                    <a:pt x="52590" y="67055"/>
                    <a:pt x="52590" y="67055"/>
                  </a:cubicBezTo>
                  <a:cubicBezTo>
                    <a:pt x="57723" y="72214"/>
                    <a:pt x="57723" y="72214"/>
                    <a:pt x="57723" y="72214"/>
                  </a:cubicBezTo>
                  <a:cubicBezTo>
                    <a:pt x="66731" y="63844"/>
                    <a:pt x="66731" y="63844"/>
                    <a:pt x="66731" y="63844"/>
                  </a:cubicBezTo>
                  <a:cubicBezTo>
                    <a:pt x="67312" y="63163"/>
                    <a:pt x="67990" y="62579"/>
                    <a:pt x="68571" y="62579"/>
                  </a:cubicBezTo>
                  <a:cubicBezTo>
                    <a:pt x="68571" y="62579"/>
                    <a:pt x="69249" y="63163"/>
                    <a:pt x="69927" y="63163"/>
                  </a:cubicBezTo>
                  <a:cubicBezTo>
                    <a:pt x="70508" y="63844"/>
                    <a:pt x="70508" y="64428"/>
                    <a:pt x="70508" y="65109"/>
                  </a:cubicBezTo>
                  <a:cubicBezTo>
                    <a:pt x="70508" y="65790"/>
                    <a:pt x="69927" y="65790"/>
                    <a:pt x="69927" y="66374"/>
                  </a:cubicBezTo>
                  <a:close/>
                  <a:moveTo>
                    <a:pt x="85907" y="49051"/>
                  </a:moveTo>
                  <a:lnTo>
                    <a:pt x="85907" y="49051"/>
                  </a:lnTo>
                  <a:cubicBezTo>
                    <a:pt x="85326" y="50900"/>
                    <a:pt x="84648" y="52262"/>
                    <a:pt x="82711" y="54209"/>
                  </a:cubicBezTo>
                  <a:cubicBezTo>
                    <a:pt x="81452" y="55474"/>
                    <a:pt x="80193" y="56058"/>
                    <a:pt x="78256" y="57420"/>
                  </a:cubicBezTo>
                  <a:cubicBezTo>
                    <a:pt x="76997" y="58004"/>
                    <a:pt x="75060" y="58004"/>
                    <a:pt x="73704" y="58004"/>
                  </a:cubicBezTo>
                  <a:cubicBezTo>
                    <a:pt x="71864" y="58004"/>
                    <a:pt x="70508" y="57420"/>
                    <a:pt x="68571" y="56739"/>
                  </a:cubicBezTo>
                  <a:cubicBezTo>
                    <a:pt x="67312" y="56058"/>
                    <a:pt x="65375" y="54793"/>
                    <a:pt x="64116" y="53527"/>
                  </a:cubicBezTo>
                  <a:cubicBezTo>
                    <a:pt x="62857" y="51581"/>
                    <a:pt x="61598" y="50316"/>
                    <a:pt x="60920" y="49051"/>
                  </a:cubicBezTo>
                  <a:cubicBezTo>
                    <a:pt x="60242" y="47104"/>
                    <a:pt x="59661" y="45742"/>
                    <a:pt x="59661" y="43892"/>
                  </a:cubicBezTo>
                  <a:cubicBezTo>
                    <a:pt x="59661" y="42530"/>
                    <a:pt x="59661" y="40681"/>
                    <a:pt x="60242" y="39318"/>
                  </a:cubicBezTo>
                  <a:cubicBezTo>
                    <a:pt x="60920" y="37372"/>
                    <a:pt x="62179" y="36107"/>
                    <a:pt x="63438" y="34841"/>
                  </a:cubicBezTo>
                  <a:cubicBezTo>
                    <a:pt x="65375" y="32895"/>
                    <a:pt x="67312" y="31630"/>
                    <a:pt x="69927" y="30948"/>
                  </a:cubicBezTo>
                  <a:cubicBezTo>
                    <a:pt x="71864" y="30364"/>
                    <a:pt x="74382" y="30364"/>
                    <a:pt x="76319" y="30948"/>
                  </a:cubicBezTo>
                  <a:cubicBezTo>
                    <a:pt x="78256" y="31630"/>
                    <a:pt x="80193" y="32895"/>
                    <a:pt x="82711" y="34841"/>
                  </a:cubicBezTo>
                  <a:cubicBezTo>
                    <a:pt x="83970" y="36788"/>
                    <a:pt x="85326" y="38053"/>
                    <a:pt x="85907" y="39318"/>
                  </a:cubicBezTo>
                  <a:cubicBezTo>
                    <a:pt x="86585" y="41265"/>
                    <a:pt x="87263" y="42530"/>
                    <a:pt x="87263" y="44476"/>
                  </a:cubicBezTo>
                  <a:cubicBezTo>
                    <a:pt x="87263" y="45742"/>
                    <a:pt x="86585" y="47688"/>
                    <a:pt x="85907" y="49051"/>
                  </a:cubicBezTo>
                  <a:close/>
                  <a:moveTo>
                    <a:pt x="85907" y="49051"/>
                  </a:moveTo>
                  <a:lnTo>
                    <a:pt x="85907" y="49051"/>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9" name="Shape 806"/>
          <p:cNvGrpSpPr/>
          <p:nvPr/>
        </p:nvGrpSpPr>
        <p:grpSpPr>
          <a:xfrm>
            <a:off x="3844510" y="3953048"/>
            <a:ext cx="745339" cy="746121"/>
            <a:chOff x="16265435" y="7890167"/>
            <a:chExt cx="1491261" cy="1492242"/>
          </a:xfrm>
        </p:grpSpPr>
        <p:sp>
          <p:nvSpPr>
            <p:cNvPr id="100" name="Shape 807"/>
            <p:cNvSpPr/>
            <p:nvPr/>
          </p:nvSpPr>
          <p:spPr>
            <a:xfrm>
              <a:off x="16265435" y="7890167"/>
              <a:ext cx="1491261" cy="1492242"/>
            </a:xfrm>
            <a:custGeom>
              <a:avLst/>
              <a:gdLst/>
              <a:ahLst/>
              <a:cxnLst/>
              <a:rect l="0" t="0" r="0" b="0"/>
              <a:pathLst>
                <a:path w="120000" h="120000" extrusionOk="0">
                  <a:moveTo>
                    <a:pt x="119963" y="59964"/>
                  </a:moveTo>
                  <a:lnTo>
                    <a:pt x="119963" y="59964"/>
                  </a:lnTo>
                  <a:cubicBezTo>
                    <a:pt x="119963" y="93073"/>
                    <a:pt x="93277" y="119964"/>
                    <a:pt x="60108" y="119964"/>
                  </a:cubicBezTo>
                  <a:cubicBezTo>
                    <a:pt x="26722" y="119964"/>
                    <a:pt x="0" y="93073"/>
                    <a:pt x="0" y="59964"/>
                  </a:cubicBezTo>
                  <a:cubicBezTo>
                    <a:pt x="0" y="26890"/>
                    <a:pt x="26722" y="0"/>
                    <a:pt x="60108" y="0"/>
                  </a:cubicBezTo>
                  <a:cubicBezTo>
                    <a:pt x="93277" y="0"/>
                    <a:pt x="119963" y="26890"/>
                    <a:pt x="119963" y="59964"/>
                  </a:cubicBezTo>
                </a:path>
              </a:pathLst>
            </a:custGeom>
            <a:solidFill>
              <a:schemeClr val="accen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1" name="Shape 808"/>
            <p:cNvSpPr/>
            <p:nvPr/>
          </p:nvSpPr>
          <p:spPr>
            <a:xfrm>
              <a:off x="16528134" y="8200064"/>
              <a:ext cx="961913" cy="874423"/>
            </a:xfrm>
            <a:custGeom>
              <a:avLst/>
              <a:gdLst/>
              <a:ahLst/>
              <a:cxnLst/>
              <a:rect l="0" t="0" r="0" b="0"/>
              <a:pathLst>
                <a:path w="120000" h="120000" extrusionOk="0">
                  <a:moveTo>
                    <a:pt x="111806" y="46959"/>
                  </a:moveTo>
                  <a:lnTo>
                    <a:pt x="111806" y="46959"/>
                  </a:lnTo>
                  <a:cubicBezTo>
                    <a:pt x="101105" y="46959"/>
                    <a:pt x="101105" y="46959"/>
                    <a:pt x="101105" y="46959"/>
                  </a:cubicBezTo>
                  <a:cubicBezTo>
                    <a:pt x="101105" y="12122"/>
                    <a:pt x="101105" y="12122"/>
                    <a:pt x="101105" y="12122"/>
                  </a:cubicBezTo>
                  <a:cubicBezTo>
                    <a:pt x="101105" y="5204"/>
                    <a:pt x="96312" y="0"/>
                    <a:pt x="90404" y="0"/>
                  </a:cubicBezTo>
                  <a:cubicBezTo>
                    <a:pt x="11035" y="0"/>
                    <a:pt x="11035" y="0"/>
                    <a:pt x="11035" y="0"/>
                  </a:cubicBezTo>
                  <a:cubicBezTo>
                    <a:pt x="5127" y="0"/>
                    <a:pt x="0" y="5204"/>
                    <a:pt x="0" y="12122"/>
                  </a:cubicBezTo>
                  <a:cubicBezTo>
                    <a:pt x="0" y="62755"/>
                    <a:pt x="0" y="62755"/>
                    <a:pt x="0" y="62755"/>
                  </a:cubicBezTo>
                  <a:cubicBezTo>
                    <a:pt x="0" y="69673"/>
                    <a:pt x="5127" y="74938"/>
                    <a:pt x="11035" y="74938"/>
                  </a:cubicBezTo>
                  <a:cubicBezTo>
                    <a:pt x="21012" y="74938"/>
                    <a:pt x="21012" y="74938"/>
                    <a:pt x="21012" y="74938"/>
                  </a:cubicBezTo>
                  <a:cubicBezTo>
                    <a:pt x="21012" y="110204"/>
                    <a:pt x="21012" y="110204"/>
                    <a:pt x="21012" y="110204"/>
                  </a:cubicBezTo>
                  <a:cubicBezTo>
                    <a:pt x="21012" y="115469"/>
                    <a:pt x="25081" y="119938"/>
                    <a:pt x="30264" y="119938"/>
                  </a:cubicBezTo>
                  <a:cubicBezTo>
                    <a:pt x="50162" y="119938"/>
                    <a:pt x="50162" y="119938"/>
                    <a:pt x="50162" y="119938"/>
                  </a:cubicBezTo>
                  <a:cubicBezTo>
                    <a:pt x="55346" y="119938"/>
                    <a:pt x="59414" y="115469"/>
                    <a:pt x="59414" y="110204"/>
                  </a:cubicBezTo>
                  <a:cubicBezTo>
                    <a:pt x="59414" y="74938"/>
                    <a:pt x="59414" y="74938"/>
                    <a:pt x="59414" y="74938"/>
                  </a:cubicBezTo>
                  <a:cubicBezTo>
                    <a:pt x="66437" y="74938"/>
                    <a:pt x="66437" y="74938"/>
                    <a:pt x="66437" y="74938"/>
                  </a:cubicBezTo>
                  <a:cubicBezTo>
                    <a:pt x="66437" y="92387"/>
                    <a:pt x="66437" y="92387"/>
                    <a:pt x="66437" y="92387"/>
                  </a:cubicBezTo>
                  <a:cubicBezTo>
                    <a:pt x="66437" y="97224"/>
                    <a:pt x="70116" y="101326"/>
                    <a:pt x="74519" y="101326"/>
                  </a:cubicBezTo>
                  <a:cubicBezTo>
                    <a:pt x="111806" y="101326"/>
                    <a:pt x="111806" y="101326"/>
                    <a:pt x="111806" y="101326"/>
                  </a:cubicBezTo>
                  <a:cubicBezTo>
                    <a:pt x="116265" y="101326"/>
                    <a:pt x="119944" y="97224"/>
                    <a:pt x="119944" y="92387"/>
                  </a:cubicBezTo>
                  <a:cubicBezTo>
                    <a:pt x="119944" y="55897"/>
                    <a:pt x="119944" y="55897"/>
                    <a:pt x="119944" y="55897"/>
                  </a:cubicBezTo>
                  <a:cubicBezTo>
                    <a:pt x="119944" y="51000"/>
                    <a:pt x="116265" y="46959"/>
                    <a:pt x="111806" y="46959"/>
                  </a:cubicBezTo>
                  <a:close/>
                  <a:moveTo>
                    <a:pt x="109577" y="51795"/>
                  </a:moveTo>
                  <a:lnTo>
                    <a:pt x="109577" y="51795"/>
                  </a:lnTo>
                  <a:cubicBezTo>
                    <a:pt x="111082" y="51795"/>
                    <a:pt x="112196" y="53020"/>
                    <a:pt x="112196" y="54673"/>
                  </a:cubicBezTo>
                  <a:cubicBezTo>
                    <a:pt x="112196" y="55897"/>
                    <a:pt x="111082" y="57122"/>
                    <a:pt x="109577" y="57122"/>
                  </a:cubicBezTo>
                  <a:cubicBezTo>
                    <a:pt x="108128" y="57122"/>
                    <a:pt x="107013" y="55897"/>
                    <a:pt x="107013" y="54673"/>
                  </a:cubicBezTo>
                  <a:cubicBezTo>
                    <a:pt x="107013" y="53020"/>
                    <a:pt x="108128" y="51795"/>
                    <a:pt x="109577" y="51795"/>
                  </a:cubicBezTo>
                  <a:close/>
                  <a:moveTo>
                    <a:pt x="114036" y="93979"/>
                  </a:moveTo>
                  <a:lnTo>
                    <a:pt x="114036" y="93979"/>
                  </a:lnTo>
                  <a:cubicBezTo>
                    <a:pt x="72679" y="93979"/>
                    <a:pt x="72679" y="93979"/>
                    <a:pt x="72679" y="93979"/>
                  </a:cubicBezTo>
                  <a:cubicBezTo>
                    <a:pt x="72679" y="61163"/>
                    <a:pt x="72679" y="61163"/>
                    <a:pt x="72679" y="61163"/>
                  </a:cubicBezTo>
                  <a:cubicBezTo>
                    <a:pt x="114036" y="61163"/>
                    <a:pt x="114036" y="61163"/>
                    <a:pt x="114036" y="61163"/>
                  </a:cubicBezTo>
                  <a:lnTo>
                    <a:pt x="114036" y="93979"/>
                  </a:lnTo>
                  <a:close/>
                  <a:moveTo>
                    <a:pt x="102610" y="51795"/>
                  </a:moveTo>
                  <a:lnTo>
                    <a:pt x="102610" y="51795"/>
                  </a:lnTo>
                  <a:cubicBezTo>
                    <a:pt x="104059" y="51795"/>
                    <a:pt x="105174" y="53020"/>
                    <a:pt x="105174" y="54673"/>
                  </a:cubicBezTo>
                  <a:cubicBezTo>
                    <a:pt x="105174" y="55897"/>
                    <a:pt x="104059" y="57122"/>
                    <a:pt x="102610" y="57122"/>
                  </a:cubicBezTo>
                  <a:cubicBezTo>
                    <a:pt x="101105" y="57122"/>
                    <a:pt x="99990" y="55897"/>
                    <a:pt x="99990" y="54673"/>
                  </a:cubicBezTo>
                  <a:cubicBezTo>
                    <a:pt x="99990" y="53020"/>
                    <a:pt x="101105" y="51795"/>
                    <a:pt x="102610" y="51795"/>
                  </a:cubicBezTo>
                  <a:close/>
                  <a:moveTo>
                    <a:pt x="87840" y="6000"/>
                  </a:moveTo>
                  <a:lnTo>
                    <a:pt x="87840" y="6000"/>
                  </a:lnTo>
                  <a:cubicBezTo>
                    <a:pt x="89679" y="6000"/>
                    <a:pt x="91128" y="7653"/>
                    <a:pt x="91128" y="9673"/>
                  </a:cubicBezTo>
                  <a:cubicBezTo>
                    <a:pt x="91128" y="11693"/>
                    <a:pt x="89679" y="13346"/>
                    <a:pt x="87840" y="13346"/>
                  </a:cubicBezTo>
                  <a:cubicBezTo>
                    <a:pt x="86000" y="13346"/>
                    <a:pt x="84496" y="11693"/>
                    <a:pt x="84496" y="9673"/>
                  </a:cubicBezTo>
                  <a:cubicBezTo>
                    <a:pt x="84496" y="7653"/>
                    <a:pt x="86000" y="6000"/>
                    <a:pt x="87840" y="6000"/>
                  </a:cubicBezTo>
                  <a:close/>
                  <a:moveTo>
                    <a:pt x="78588" y="6000"/>
                  </a:moveTo>
                  <a:lnTo>
                    <a:pt x="78588" y="6000"/>
                  </a:lnTo>
                  <a:cubicBezTo>
                    <a:pt x="80427" y="6000"/>
                    <a:pt x="81932" y="7653"/>
                    <a:pt x="81932" y="9673"/>
                  </a:cubicBezTo>
                  <a:cubicBezTo>
                    <a:pt x="81932" y="11693"/>
                    <a:pt x="80427" y="13346"/>
                    <a:pt x="78588" y="13346"/>
                  </a:cubicBezTo>
                  <a:cubicBezTo>
                    <a:pt x="76748" y="13346"/>
                    <a:pt x="75299" y="11693"/>
                    <a:pt x="75299" y="9673"/>
                  </a:cubicBezTo>
                  <a:cubicBezTo>
                    <a:pt x="75299" y="7653"/>
                    <a:pt x="76748" y="6000"/>
                    <a:pt x="78588" y="6000"/>
                  </a:cubicBezTo>
                  <a:close/>
                  <a:moveTo>
                    <a:pt x="40185" y="56265"/>
                  </a:moveTo>
                  <a:lnTo>
                    <a:pt x="40185" y="56265"/>
                  </a:lnTo>
                  <a:cubicBezTo>
                    <a:pt x="40185" y="54673"/>
                    <a:pt x="41300" y="53448"/>
                    <a:pt x="42415" y="53448"/>
                  </a:cubicBezTo>
                  <a:cubicBezTo>
                    <a:pt x="43920" y="53448"/>
                    <a:pt x="44979" y="54673"/>
                    <a:pt x="44979" y="56265"/>
                  </a:cubicBezTo>
                  <a:cubicBezTo>
                    <a:pt x="44979" y="57918"/>
                    <a:pt x="43920" y="59142"/>
                    <a:pt x="42415" y="59142"/>
                  </a:cubicBezTo>
                  <a:cubicBezTo>
                    <a:pt x="41300" y="59142"/>
                    <a:pt x="40185" y="57918"/>
                    <a:pt x="40185" y="56265"/>
                  </a:cubicBezTo>
                  <a:close/>
                  <a:moveTo>
                    <a:pt x="47208" y="56265"/>
                  </a:moveTo>
                  <a:lnTo>
                    <a:pt x="47208" y="56265"/>
                  </a:lnTo>
                  <a:cubicBezTo>
                    <a:pt x="47208" y="54673"/>
                    <a:pt x="48323" y="53448"/>
                    <a:pt x="49437" y="53448"/>
                  </a:cubicBezTo>
                  <a:cubicBezTo>
                    <a:pt x="50887" y="53448"/>
                    <a:pt x="52001" y="54673"/>
                    <a:pt x="52001" y="56265"/>
                  </a:cubicBezTo>
                  <a:cubicBezTo>
                    <a:pt x="52001" y="57918"/>
                    <a:pt x="50887" y="59142"/>
                    <a:pt x="49437" y="59142"/>
                  </a:cubicBezTo>
                  <a:cubicBezTo>
                    <a:pt x="48323" y="59142"/>
                    <a:pt x="47208" y="57918"/>
                    <a:pt x="47208" y="56265"/>
                  </a:cubicBezTo>
                  <a:close/>
                  <a:moveTo>
                    <a:pt x="52392" y="111428"/>
                  </a:moveTo>
                  <a:lnTo>
                    <a:pt x="52392" y="111428"/>
                  </a:lnTo>
                  <a:cubicBezTo>
                    <a:pt x="28035" y="111428"/>
                    <a:pt x="28035" y="111428"/>
                    <a:pt x="28035" y="111428"/>
                  </a:cubicBezTo>
                  <a:cubicBezTo>
                    <a:pt x="28035" y="63979"/>
                    <a:pt x="28035" y="63979"/>
                    <a:pt x="28035" y="63979"/>
                  </a:cubicBezTo>
                  <a:cubicBezTo>
                    <a:pt x="52392" y="63979"/>
                    <a:pt x="52392" y="63979"/>
                    <a:pt x="52392" y="63979"/>
                  </a:cubicBezTo>
                  <a:lnTo>
                    <a:pt x="52392" y="111428"/>
                  </a:lnTo>
                  <a:close/>
                  <a:moveTo>
                    <a:pt x="59414" y="64775"/>
                  </a:moveTo>
                  <a:lnTo>
                    <a:pt x="59414" y="64775"/>
                  </a:lnTo>
                  <a:cubicBezTo>
                    <a:pt x="59414" y="58285"/>
                    <a:pt x="59414" y="58285"/>
                    <a:pt x="59414" y="58285"/>
                  </a:cubicBezTo>
                  <a:cubicBezTo>
                    <a:pt x="59414" y="52653"/>
                    <a:pt x="55346" y="48183"/>
                    <a:pt x="50162" y="48183"/>
                  </a:cubicBezTo>
                  <a:cubicBezTo>
                    <a:pt x="30264" y="48183"/>
                    <a:pt x="30264" y="48183"/>
                    <a:pt x="30264" y="48183"/>
                  </a:cubicBezTo>
                  <a:cubicBezTo>
                    <a:pt x="25081" y="48183"/>
                    <a:pt x="21012" y="52653"/>
                    <a:pt x="21012" y="58285"/>
                  </a:cubicBezTo>
                  <a:cubicBezTo>
                    <a:pt x="21012" y="64775"/>
                    <a:pt x="21012" y="64775"/>
                    <a:pt x="21012" y="64775"/>
                  </a:cubicBezTo>
                  <a:cubicBezTo>
                    <a:pt x="8471" y="64775"/>
                    <a:pt x="8471" y="64775"/>
                    <a:pt x="8471" y="64775"/>
                  </a:cubicBezTo>
                  <a:cubicBezTo>
                    <a:pt x="8471" y="18979"/>
                    <a:pt x="8471" y="18979"/>
                    <a:pt x="8471" y="18979"/>
                  </a:cubicBezTo>
                  <a:cubicBezTo>
                    <a:pt x="93023" y="18979"/>
                    <a:pt x="93023" y="18979"/>
                    <a:pt x="93023" y="18979"/>
                  </a:cubicBezTo>
                  <a:cubicBezTo>
                    <a:pt x="93023" y="46959"/>
                    <a:pt x="93023" y="46959"/>
                    <a:pt x="93023" y="46959"/>
                  </a:cubicBezTo>
                  <a:cubicBezTo>
                    <a:pt x="74519" y="46959"/>
                    <a:pt x="74519" y="46959"/>
                    <a:pt x="74519" y="46959"/>
                  </a:cubicBezTo>
                  <a:cubicBezTo>
                    <a:pt x="70116" y="46959"/>
                    <a:pt x="66437" y="51000"/>
                    <a:pt x="66437" y="55897"/>
                  </a:cubicBezTo>
                  <a:cubicBezTo>
                    <a:pt x="66437" y="64775"/>
                    <a:pt x="66437" y="64775"/>
                    <a:pt x="66437" y="64775"/>
                  </a:cubicBezTo>
                  <a:lnTo>
                    <a:pt x="59414" y="64775"/>
                  </a:lnTo>
                  <a:close/>
                  <a:moveTo>
                    <a:pt x="59414" y="64775"/>
                  </a:moveTo>
                  <a:lnTo>
                    <a:pt x="59414" y="64775"/>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2" name="Shape 809"/>
          <p:cNvGrpSpPr/>
          <p:nvPr/>
        </p:nvGrpSpPr>
        <p:grpSpPr>
          <a:xfrm>
            <a:off x="4885023" y="1897266"/>
            <a:ext cx="385010" cy="385891"/>
            <a:chOff x="15766848" y="3508425"/>
            <a:chExt cx="821736" cy="823295"/>
          </a:xfrm>
        </p:grpSpPr>
        <p:sp>
          <p:nvSpPr>
            <p:cNvPr id="103" name="Shape 810"/>
            <p:cNvSpPr/>
            <p:nvPr/>
          </p:nvSpPr>
          <p:spPr>
            <a:xfrm>
              <a:off x="15766848" y="3508425"/>
              <a:ext cx="821736" cy="823295"/>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rgbClr val="0F5845"/>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4" name="Shape 811"/>
            <p:cNvSpPr/>
            <p:nvPr/>
          </p:nvSpPr>
          <p:spPr>
            <a:xfrm>
              <a:off x="16019690" y="3632655"/>
              <a:ext cx="313945" cy="581148"/>
            </a:xfrm>
            <a:custGeom>
              <a:avLst/>
              <a:gdLst/>
              <a:ahLst/>
              <a:cxnLst/>
              <a:rect l="0" t="0" r="0" b="0"/>
              <a:pathLst>
                <a:path w="120000" h="120000" extrusionOk="0">
                  <a:moveTo>
                    <a:pt x="115113" y="0"/>
                  </a:moveTo>
                  <a:lnTo>
                    <a:pt x="115113" y="0"/>
                  </a:lnTo>
                  <a:cubicBezTo>
                    <a:pt x="86334" y="0"/>
                    <a:pt x="86334" y="0"/>
                    <a:pt x="86334" y="0"/>
                  </a:cubicBezTo>
                  <a:cubicBezTo>
                    <a:pt x="53936" y="0"/>
                    <a:pt x="33484" y="11114"/>
                    <a:pt x="33484" y="29311"/>
                  </a:cubicBezTo>
                  <a:cubicBezTo>
                    <a:pt x="33484" y="42983"/>
                    <a:pt x="33484" y="42983"/>
                    <a:pt x="33484" y="42983"/>
                  </a:cubicBezTo>
                  <a:cubicBezTo>
                    <a:pt x="4886" y="42983"/>
                    <a:pt x="4886" y="42983"/>
                    <a:pt x="4886" y="42983"/>
                  </a:cubicBezTo>
                  <a:cubicBezTo>
                    <a:pt x="2352" y="42983"/>
                    <a:pt x="0" y="43672"/>
                    <a:pt x="0" y="45639"/>
                  </a:cubicBezTo>
                  <a:cubicBezTo>
                    <a:pt x="0" y="65114"/>
                    <a:pt x="0" y="65114"/>
                    <a:pt x="0" y="65114"/>
                  </a:cubicBezTo>
                  <a:cubicBezTo>
                    <a:pt x="0" y="66491"/>
                    <a:pt x="2352" y="67770"/>
                    <a:pt x="4886" y="67770"/>
                  </a:cubicBezTo>
                  <a:cubicBezTo>
                    <a:pt x="33484" y="67770"/>
                    <a:pt x="33484" y="67770"/>
                    <a:pt x="33484" y="67770"/>
                  </a:cubicBezTo>
                  <a:cubicBezTo>
                    <a:pt x="33484" y="117245"/>
                    <a:pt x="33484" y="117245"/>
                    <a:pt x="33484" y="117245"/>
                  </a:cubicBezTo>
                  <a:cubicBezTo>
                    <a:pt x="33484" y="118524"/>
                    <a:pt x="36018" y="119901"/>
                    <a:pt x="38371" y="119901"/>
                  </a:cubicBezTo>
                  <a:cubicBezTo>
                    <a:pt x="75475" y="119901"/>
                    <a:pt x="75475" y="119901"/>
                    <a:pt x="75475" y="119901"/>
                  </a:cubicBezTo>
                  <a:cubicBezTo>
                    <a:pt x="77828" y="119901"/>
                    <a:pt x="80361" y="118524"/>
                    <a:pt x="80361" y="117245"/>
                  </a:cubicBezTo>
                  <a:cubicBezTo>
                    <a:pt x="80361" y="67770"/>
                    <a:pt x="80361" y="67770"/>
                    <a:pt x="80361" y="67770"/>
                  </a:cubicBezTo>
                  <a:cubicBezTo>
                    <a:pt x="113846" y="67770"/>
                    <a:pt x="113846" y="67770"/>
                    <a:pt x="113846" y="67770"/>
                  </a:cubicBezTo>
                  <a:cubicBezTo>
                    <a:pt x="116199" y="67770"/>
                    <a:pt x="118733" y="66491"/>
                    <a:pt x="118733" y="65114"/>
                  </a:cubicBezTo>
                  <a:cubicBezTo>
                    <a:pt x="118733" y="45639"/>
                    <a:pt x="118733" y="45639"/>
                    <a:pt x="118733" y="45639"/>
                  </a:cubicBezTo>
                  <a:cubicBezTo>
                    <a:pt x="118733" y="44950"/>
                    <a:pt x="117466" y="44262"/>
                    <a:pt x="117466" y="43672"/>
                  </a:cubicBezTo>
                  <a:cubicBezTo>
                    <a:pt x="116199" y="42983"/>
                    <a:pt x="115113" y="42983"/>
                    <a:pt x="113846" y="42983"/>
                  </a:cubicBezTo>
                  <a:cubicBezTo>
                    <a:pt x="80361" y="42983"/>
                    <a:pt x="80361" y="42983"/>
                    <a:pt x="80361" y="42983"/>
                  </a:cubicBezTo>
                  <a:cubicBezTo>
                    <a:pt x="80361" y="31278"/>
                    <a:pt x="80361" y="31278"/>
                    <a:pt x="80361" y="31278"/>
                  </a:cubicBezTo>
                  <a:cubicBezTo>
                    <a:pt x="80361" y="26065"/>
                    <a:pt x="82714" y="22819"/>
                    <a:pt x="95927" y="22819"/>
                  </a:cubicBezTo>
                  <a:cubicBezTo>
                    <a:pt x="115113" y="22819"/>
                    <a:pt x="115113" y="22819"/>
                    <a:pt x="115113" y="22819"/>
                  </a:cubicBezTo>
                  <a:cubicBezTo>
                    <a:pt x="117466" y="22819"/>
                    <a:pt x="119819" y="22131"/>
                    <a:pt x="119819" y="20163"/>
                  </a:cubicBezTo>
                  <a:cubicBezTo>
                    <a:pt x="119819" y="1967"/>
                    <a:pt x="119819" y="1967"/>
                    <a:pt x="119819" y="1967"/>
                  </a:cubicBezTo>
                  <a:cubicBezTo>
                    <a:pt x="119819" y="688"/>
                    <a:pt x="117466" y="0"/>
                    <a:pt x="115113" y="0"/>
                  </a:cubicBezTo>
                  <a:close/>
                  <a:moveTo>
                    <a:pt x="115113" y="0"/>
                  </a:moveTo>
                  <a:lnTo>
                    <a:pt x="115113" y="0"/>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5" name="Shape 812"/>
          <p:cNvGrpSpPr/>
          <p:nvPr/>
        </p:nvGrpSpPr>
        <p:grpSpPr>
          <a:xfrm>
            <a:off x="3636209" y="3161528"/>
            <a:ext cx="394882" cy="394773"/>
            <a:chOff x="13101475" y="6205716"/>
            <a:chExt cx="842806" cy="842245"/>
          </a:xfrm>
        </p:grpSpPr>
        <p:sp>
          <p:nvSpPr>
            <p:cNvPr id="106" name="Shape 813"/>
            <p:cNvSpPr/>
            <p:nvPr/>
          </p:nvSpPr>
          <p:spPr>
            <a:xfrm>
              <a:off x="13101475" y="6205716"/>
              <a:ext cx="842806" cy="842245"/>
            </a:xfrm>
            <a:custGeom>
              <a:avLst/>
              <a:gdLst/>
              <a:ahLst/>
              <a:cxnLst/>
              <a:rect l="0" t="0" r="0" b="0"/>
              <a:pathLst>
                <a:path w="120000" h="120000" extrusionOk="0">
                  <a:moveTo>
                    <a:pt x="119932" y="59762"/>
                  </a:moveTo>
                  <a:lnTo>
                    <a:pt x="119932" y="59762"/>
                  </a:lnTo>
                  <a:cubicBezTo>
                    <a:pt x="119932" y="93001"/>
                    <a:pt x="93001" y="119932"/>
                    <a:pt x="59762" y="119932"/>
                  </a:cubicBezTo>
                  <a:cubicBezTo>
                    <a:pt x="26930" y="119932"/>
                    <a:pt x="0" y="93001"/>
                    <a:pt x="0" y="59762"/>
                  </a:cubicBezTo>
                  <a:cubicBezTo>
                    <a:pt x="0" y="26930"/>
                    <a:pt x="26930" y="0"/>
                    <a:pt x="59762" y="0"/>
                  </a:cubicBezTo>
                  <a:cubicBezTo>
                    <a:pt x="93001" y="0"/>
                    <a:pt x="119932" y="26930"/>
                    <a:pt x="119932" y="59762"/>
                  </a:cubicBezTo>
                </a:path>
              </a:pathLst>
            </a:custGeom>
            <a:solidFill>
              <a:srgbClr val="46DFB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7" name="Shape 814"/>
            <p:cNvSpPr/>
            <p:nvPr/>
          </p:nvSpPr>
          <p:spPr>
            <a:xfrm>
              <a:off x="13274251" y="6376269"/>
              <a:ext cx="501469" cy="501136"/>
            </a:xfrm>
            <a:custGeom>
              <a:avLst/>
              <a:gdLst/>
              <a:ahLst/>
              <a:cxnLst/>
              <a:rect l="0" t="0" r="0" b="0"/>
              <a:pathLst>
                <a:path w="120000" h="120000" extrusionOk="0">
                  <a:moveTo>
                    <a:pt x="119089" y="52827"/>
                  </a:moveTo>
                  <a:lnTo>
                    <a:pt x="119089" y="52827"/>
                  </a:lnTo>
                  <a:cubicBezTo>
                    <a:pt x="112258" y="50550"/>
                    <a:pt x="112258" y="50550"/>
                    <a:pt x="112258" y="50550"/>
                  </a:cubicBezTo>
                  <a:cubicBezTo>
                    <a:pt x="110777" y="43036"/>
                    <a:pt x="108500" y="36204"/>
                    <a:pt x="104060" y="30170"/>
                  </a:cubicBezTo>
                  <a:cubicBezTo>
                    <a:pt x="107020" y="22656"/>
                    <a:pt x="107020" y="22656"/>
                    <a:pt x="107020" y="22656"/>
                  </a:cubicBezTo>
                  <a:cubicBezTo>
                    <a:pt x="107020" y="22656"/>
                    <a:pt x="107020" y="22656"/>
                    <a:pt x="107020" y="21973"/>
                  </a:cubicBezTo>
                  <a:cubicBezTo>
                    <a:pt x="102466" y="17419"/>
                    <a:pt x="102466" y="17419"/>
                    <a:pt x="102466" y="17419"/>
                  </a:cubicBezTo>
                  <a:cubicBezTo>
                    <a:pt x="98026" y="12865"/>
                    <a:pt x="98026" y="12865"/>
                    <a:pt x="98026" y="12865"/>
                  </a:cubicBezTo>
                  <a:lnTo>
                    <a:pt x="97229" y="12865"/>
                  </a:lnTo>
                  <a:cubicBezTo>
                    <a:pt x="90398" y="15939"/>
                    <a:pt x="90398" y="15939"/>
                    <a:pt x="90398" y="15939"/>
                  </a:cubicBezTo>
                  <a:cubicBezTo>
                    <a:pt x="84364" y="12068"/>
                    <a:pt x="77647" y="9108"/>
                    <a:pt x="70018" y="7628"/>
                  </a:cubicBezTo>
                  <a:cubicBezTo>
                    <a:pt x="67058" y="0"/>
                    <a:pt x="67058" y="0"/>
                    <a:pt x="67058" y="0"/>
                  </a:cubicBezTo>
                  <a:lnTo>
                    <a:pt x="66261" y="0"/>
                  </a:lnTo>
                  <a:cubicBezTo>
                    <a:pt x="60227" y="0"/>
                    <a:pt x="60227" y="0"/>
                    <a:pt x="60227" y="0"/>
                  </a:cubicBezTo>
                  <a:cubicBezTo>
                    <a:pt x="53510" y="0"/>
                    <a:pt x="53510" y="0"/>
                    <a:pt x="53510" y="0"/>
                  </a:cubicBezTo>
                  <a:lnTo>
                    <a:pt x="52713" y="0"/>
                  </a:lnTo>
                  <a:cubicBezTo>
                    <a:pt x="50436" y="7628"/>
                    <a:pt x="50436" y="7628"/>
                    <a:pt x="50436" y="7628"/>
                  </a:cubicBezTo>
                  <a:cubicBezTo>
                    <a:pt x="42922" y="8311"/>
                    <a:pt x="36091" y="11385"/>
                    <a:pt x="30056" y="15939"/>
                  </a:cubicBezTo>
                  <a:cubicBezTo>
                    <a:pt x="22542" y="12865"/>
                    <a:pt x="22542" y="12865"/>
                    <a:pt x="22542" y="12865"/>
                  </a:cubicBezTo>
                  <a:lnTo>
                    <a:pt x="21859" y="12865"/>
                  </a:lnTo>
                  <a:cubicBezTo>
                    <a:pt x="17305" y="17419"/>
                    <a:pt x="17305" y="17419"/>
                    <a:pt x="17305" y="17419"/>
                  </a:cubicBezTo>
                  <a:cubicBezTo>
                    <a:pt x="12751" y="21973"/>
                    <a:pt x="12751" y="21973"/>
                    <a:pt x="12751" y="21973"/>
                  </a:cubicBezTo>
                  <a:lnTo>
                    <a:pt x="12751" y="22656"/>
                  </a:lnTo>
                  <a:cubicBezTo>
                    <a:pt x="15825" y="29487"/>
                    <a:pt x="15825" y="29487"/>
                    <a:pt x="15825" y="29487"/>
                  </a:cubicBezTo>
                  <a:cubicBezTo>
                    <a:pt x="11271" y="35521"/>
                    <a:pt x="8994" y="42239"/>
                    <a:pt x="7514" y="49867"/>
                  </a:cubicBezTo>
                  <a:cubicBezTo>
                    <a:pt x="0" y="52827"/>
                    <a:pt x="0" y="52827"/>
                    <a:pt x="0" y="52827"/>
                  </a:cubicBezTo>
                  <a:cubicBezTo>
                    <a:pt x="0" y="52827"/>
                    <a:pt x="0" y="52827"/>
                    <a:pt x="0" y="53624"/>
                  </a:cubicBezTo>
                  <a:cubicBezTo>
                    <a:pt x="0" y="59658"/>
                    <a:pt x="0" y="59658"/>
                    <a:pt x="0" y="59658"/>
                  </a:cubicBezTo>
                  <a:cubicBezTo>
                    <a:pt x="0" y="66375"/>
                    <a:pt x="0" y="66375"/>
                    <a:pt x="0" y="66375"/>
                  </a:cubicBezTo>
                  <a:lnTo>
                    <a:pt x="0" y="66375"/>
                  </a:lnTo>
                  <a:cubicBezTo>
                    <a:pt x="7514" y="69449"/>
                    <a:pt x="7514" y="69449"/>
                    <a:pt x="7514" y="69449"/>
                  </a:cubicBezTo>
                  <a:cubicBezTo>
                    <a:pt x="8197" y="76963"/>
                    <a:pt x="11271" y="83681"/>
                    <a:pt x="15825" y="89715"/>
                  </a:cubicBezTo>
                  <a:cubicBezTo>
                    <a:pt x="12751" y="97343"/>
                    <a:pt x="12751" y="97343"/>
                    <a:pt x="12751" y="97343"/>
                  </a:cubicBezTo>
                  <a:cubicBezTo>
                    <a:pt x="12068" y="97343"/>
                    <a:pt x="12751" y="97343"/>
                    <a:pt x="12751" y="98026"/>
                  </a:cubicBezTo>
                  <a:cubicBezTo>
                    <a:pt x="17305" y="102580"/>
                    <a:pt x="17305" y="102580"/>
                    <a:pt x="17305" y="102580"/>
                  </a:cubicBezTo>
                  <a:cubicBezTo>
                    <a:pt x="21859" y="107134"/>
                    <a:pt x="21859" y="107134"/>
                    <a:pt x="21859" y="107134"/>
                  </a:cubicBezTo>
                  <a:cubicBezTo>
                    <a:pt x="21859" y="107134"/>
                    <a:pt x="21859" y="107134"/>
                    <a:pt x="22542" y="107134"/>
                  </a:cubicBezTo>
                  <a:cubicBezTo>
                    <a:pt x="29373" y="104060"/>
                    <a:pt x="29373" y="104060"/>
                    <a:pt x="29373" y="104060"/>
                  </a:cubicBezTo>
                  <a:cubicBezTo>
                    <a:pt x="35407" y="107817"/>
                    <a:pt x="42125" y="110891"/>
                    <a:pt x="49753" y="112371"/>
                  </a:cubicBezTo>
                  <a:cubicBezTo>
                    <a:pt x="52713" y="119203"/>
                    <a:pt x="52713" y="119203"/>
                    <a:pt x="52713" y="119203"/>
                  </a:cubicBezTo>
                  <a:cubicBezTo>
                    <a:pt x="52713" y="119886"/>
                    <a:pt x="52713" y="119886"/>
                    <a:pt x="53510" y="119886"/>
                  </a:cubicBezTo>
                  <a:cubicBezTo>
                    <a:pt x="59544" y="119886"/>
                    <a:pt x="59544" y="119886"/>
                    <a:pt x="59544" y="119886"/>
                  </a:cubicBezTo>
                  <a:cubicBezTo>
                    <a:pt x="66261" y="119886"/>
                    <a:pt x="66261" y="119886"/>
                    <a:pt x="66261" y="119886"/>
                  </a:cubicBezTo>
                  <a:cubicBezTo>
                    <a:pt x="66261" y="119886"/>
                    <a:pt x="66261" y="119886"/>
                    <a:pt x="66261" y="119203"/>
                  </a:cubicBezTo>
                  <a:cubicBezTo>
                    <a:pt x="69335" y="112371"/>
                    <a:pt x="69335" y="112371"/>
                    <a:pt x="69335" y="112371"/>
                  </a:cubicBezTo>
                  <a:cubicBezTo>
                    <a:pt x="76850" y="110891"/>
                    <a:pt x="83681" y="108614"/>
                    <a:pt x="89715" y="104060"/>
                  </a:cubicBezTo>
                  <a:cubicBezTo>
                    <a:pt x="96432" y="107134"/>
                    <a:pt x="96432" y="107134"/>
                    <a:pt x="96432" y="107134"/>
                  </a:cubicBezTo>
                  <a:cubicBezTo>
                    <a:pt x="97229" y="107134"/>
                    <a:pt x="97229" y="107134"/>
                    <a:pt x="97229" y="107134"/>
                  </a:cubicBezTo>
                  <a:cubicBezTo>
                    <a:pt x="101783" y="102580"/>
                    <a:pt x="101783" y="102580"/>
                    <a:pt x="101783" y="102580"/>
                  </a:cubicBezTo>
                  <a:cubicBezTo>
                    <a:pt x="106223" y="98026"/>
                    <a:pt x="106223" y="98026"/>
                    <a:pt x="106223" y="98026"/>
                  </a:cubicBezTo>
                  <a:cubicBezTo>
                    <a:pt x="107020" y="98026"/>
                    <a:pt x="107020" y="97343"/>
                    <a:pt x="107020" y="97343"/>
                  </a:cubicBezTo>
                  <a:cubicBezTo>
                    <a:pt x="104060" y="90512"/>
                    <a:pt x="104060" y="90512"/>
                    <a:pt x="104060" y="90512"/>
                  </a:cubicBezTo>
                  <a:cubicBezTo>
                    <a:pt x="107817" y="84478"/>
                    <a:pt x="110777" y="77760"/>
                    <a:pt x="112258" y="70132"/>
                  </a:cubicBezTo>
                  <a:cubicBezTo>
                    <a:pt x="119089" y="67172"/>
                    <a:pt x="119089" y="67172"/>
                    <a:pt x="119089" y="67172"/>
                  </a:cubicBezTo>
                  <a:cubicBezTo>
                    <a:pt x="119886" y="67172"/>
                    <a:pt x="119886" y="67172"/>
                    <a:pt x="119886" y="66375"/>
                  </a:cubicBezTo>
                  <a:cubicBezTo>
                    <a:pt x="119886" y="60341"/>
                    <a:pt x="119886" y="60341"/>
                    <a:pt x="119886" y="60341"/>
                  </a:cubicBezTo>
                  <a:cubicBezTo>
                    <a:pt x="119886" y="53624"/>
                    <a:pt x="119886" y="53624"/>
                    <a:pt x="119886" y="53624"/>
                  </a:cubicBezTo>
                  <a:cubicBezTo>
                    <a:pt x="119886" y="53624"/>
                    <a:pt x="119886" y="53624"/>
                    <a:pt x="119089" y="52827"/>
                  </a:cubicBezTo>
                  <a:close/>
                  <a:moveTo>
                    <a:pt x="59544" y="92789"/>
                  </a:moveTo>
                  <a:lnTo>
                    <a:pt x="59544" y="92789"/>
                  </a:lnTo>
                  <a:cubicBezTo>
                    <a:pt x="42125" y="92789"/>
                    <a:pt x="27096" y="77760"/>
                    <a:pt x="27096" y="59658"/>
                  </a:cubicBezTo>
                  <a:cubicBezTo>
                    <a:pt x="27096" y="42239"/>
                    <a:pt x="42125" y="27210"/>
                    <a:pt x="59544" y="27210"/>
                  </a:cubicBezTo>
                  <a:cubicBezTo>
                    <a:pt x="77647" y="27210"/>
                    <a:pt x="91992" y="42239"/>
                    <a:pt x="91992" y="59658"/>
                  </a:cubicBezTo>
                  <a:cubicBezTo>
                    <a:pt x="91992" y="77760"/>
                    <a:pt x="77647" y="92789"/>
                    <a:pt x="59544" y="92789"/>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8" name="Shape 815"/>
          <p:cNvGrpSpPr/>
          <p:nvPr/>
        </p:nvGrpSpPr>
        <p:grpSpPr>
          <a:xfrm>
            <a:off x="2959131" y="3632611"/>
            <a:ext cx="822341" cy="822116"/>
            <a:chOff x="19502584" y="4333825"/>
            <a:chExt cx="1755142" cy="1753976"/>
          </a:xfrm>
        </p:grpSpPr>
        <p:sp>
          <p:nvSpPr>
            <p:cNvPr id="109" name="Shape 816"/>
            <p:cNvSpPr/>
            <p:nvPr/>
          </p:nvSpPr>
          <p:spPr>
            <a:xfrm>
              <a:off x="19502584" y="4333825"/>
              <a:ext cx="1755142" cy="1753976"/>
            </a:xfrm>
            <a:custGeom>
              <a:avLst/>
              <a:gdLst/>
              <a:ahLst/>
              <a:cxnLst/>
              <a:rect l="0" t="0" r="0" b="0"/>
              <a:pathLst>
                <a:path w="120000" h="120000" extrusionOk="0">
                  <a:moveTo>
                    <a:pt x="119967" y="60081"/>
                  </a:moveTo>
                  <a:lnTo>
                    <a:pt x="119967" y="60081"/>
                  </a:lnTo>
                  <a:cubicBezTo>
                    <a:pt x="119967" y="93173"/>
                    <a:pt x="93166" y="119967"/>
                    <a:pt x="60097" y="119967"/>
                  </a:cubicBezTo>
                  <a:cubicBezTo>
                    <a:pt x="26800" y="119967"/>
                    <a:pt x="0" y="93173"/>
                    <a:pt x="0" y="60081"/>
                  </a:cubicBezTo>
                  <a:cubicBezTo>
                    <a:pt x="0" y="26826"/>
                    <a:pt x="26800" y="0"/>
                    <a:pt x="60097" y="0"/>
                  </a:cubicBezTo>
                  <a:cubicBezTo>
                    <a:pt x="93166" y="0"/>
                    <a:pt x="119967" y="26826"/>
                    <a:pt x="119967" y="60081"/>
                  </a:cubicBezTo>
                </a:path>
              </a:pathLst>
            </a:custGeom>
            <a:solidFill>
              <a:schemeClr val="accent5"/>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0" name="Shape 817"/>
            <p:cNvSpPr/>
            <p:nvPr/>
          </p:nvSpPr>
          <p:spPr>
            <a:xfrm>
              <a:off x="19886062" y="4717046"/>
              <a:ext cx="988189" cy="987533"/>
            </a:xfrm>
            <a:custGeom>
              <a:avLst/>
              <a:gdLst/>
              <a:ahLst/>
              <a:cxnLst/>
              <a:rect l="0" t="0" r="0" b="0"/>
              <a:pathLst>
                <a:path w="120000" h="120000" extrusionOk="0">
                  <a:moveTo>
                    <a:pt x="60173" y="0"/>
                  </a:moveTo>
                  <a:lnTo>
                    <a:pt x="60173" y="0"/>
                  </a:lnTo>
                  <a:cubicBezTo>
                    <a:pt x="26846" y="0"/>
                    <a:pt x="0" y="26801"/>
                    <a:pt x="0" y="60144"/>
                  </a:cubicBezTo>
                  <a:cubicBezTo>
                    <a:pt x="0" y="93140"/>
                    <a:pt x="26846" y="119942"/>
                    <a:pt x="60173" y="119942"/>
                  </a:cubicBezTo>
                  <a:cubicBezTo>
                    <a:pt x="93095" y="119942"/>
                    <a:pt x="119942" y="93140"/>
                    <a:pt x="119942" y="60144"/>
                  </a:cubicBezTo>
                  <a:cubicBezTo>
                    <a:pt x="119942" y="26801"/>
                    <a:pt x="93095" y="0"/>
                    <a:pt x="60173" y="0"/>
                  </a:cubicBezTo>
                  <a:close/>
                  <a:moveTo>
                    <a:pt x="95062" y="55976"/>
                  </a:moveTo>
                  <a:lnTo>
                    <a:pt x="95062" y="55976"/>
                  </a:lnTo>
                  <a:cubicBezTo>
                    <a:pt x="94657" y="48683"/>
                    <a:pt x="93500" y="41736"/>
                    <a:pt x="91591" y="34848"/>
                  </a:cubicBezTo>
                  <a:cubicBezTo>
                    <a:pt x="95409" y="33690"/>
                    <a:pt x="99228" y="32185"/>
                    <a:pt x="102700" y="30622"/>
                  </a:cubicBezTo>
                  <a:cubicBezTo>
                    <a:pt x="107675" y="37916"/>
                    <a:pt x="111147" y="46367"/>
                    <a:pt x="111899" y="55976"/>
                  </a:cubicBezTo>
                  <a:lnTo>
                    <a:pt x="95062" y="55976"/>
                  </a:lnTo>
                  <a:close/>
                  <a:moveTo>
                    <a:pt x="86615" y="55976"/>
                  </a:moveTo>
                  <a:lnTo>
                    <a:pt x="86615" y="55976"/>
                  </a:lnTo>
                  <a:cubicBezTo>
                    <a:pt x="64397" y="55976"/>
                    <a:pt x="64397" y="55976"/>
                    <a:pt x="64397" y="55976"/>
                  </a:cubicBezTo>
                  <a:cubicBezTo>
                    <a:pt x="64397" y="40231"/>
                    <a:pt x="64397" y="40231"/>
                    <a:pt x="64397" y="40231"/>
                  </a:cubicBezTo>
                  <a:cubicBezTo>
                    <a:pt x="71282" y="39826"/>
                    <a:pt x="77762" y="38668"/>
                    <a:pt x="83895" y="37163"/>
                  </a:cubicBezTo>
                  <a:cubicBezTo>
                    <a:pt x="85458" y="43299"/>
                    <a:pt x="86615" y="49435"/>
                    <a:pt x="86615" y="55976"/>
                  </a:cubicBezTo>
                  <a:close/>
                  <a:moveTo>
                    <a:pt x="64397" y="31780"/>
                  </a:moveTo>
                  <a:lnTo>
                    <a:pt x="64397" y="31780"/>
                  </a:lnTo>
                  <a:cubicBezTo>
                    <a:pt x="64397" y="8393"/>
                    <a:pt x="64397" y="8393"/>
                    <a:pt x="64397" y="8393"/>
                  </a:cubicBezTo>
                  <a:cubicBezTo>
                    <a:pt x="66306" y="8393"/>
                    <a:pt x="68216" y="8798"/>
                    <a:pt x="70125" y="9204"/>
                  </a:cubicBezTo>
                  <a:cubicBezTo>
                    <a:pt x="74696" y="14934"/>
                    <a:pt x="78572" y="21823"/>
                    <a:pt x="81639" y="29522"/>
                  </a:cubicBezTo>
                  <a:cubicBezTo>
                    <a:pt x="75853" y="30622"/>
                    <a:pt x="70530" y="31780"/>
                    <a:pt x="64397" y="31780"/>
                  </a:cubicBezTo>
                  <a:close/>
                  <a:moveTo>
                    <a:pt x="56297" y="32185"/>
                  </a:moveTo>
                  <a:lnTo>
                    <a:pt x="56297" y="32185"/>
                  </a:lnTo>
                  <a:cubicBezTo>
                    <a:pt x="50568" y="31780"/>
                    <a:pt x="44840" y="31027"/>
                    <a:pt x="39459" y="29869"/>
                  </a:cubicBezTo>
                  <a:cubicBezTo>
                    <a:pt x="42121" y="21823"/>
                    <a:pt x="46345" y="14934"/>
                    <a:pt x="51321" y="8798"/>
                  </a:cubicBezTo>
                  <a:cubicBezTo>
                    <a:pt x="52883" y="8798"/>
                    <a:pt x="54387" y="8393"/>
                    <a:pt x="56297" y="8393"/>
                  </a:cubicBezTo>
                  <a:lnTo>
                    <a:pt x="56297" y="32185"/>
                  </a:lnTo>
                  <a:close/>
                  <a:moveTo>
                    <a:pt x="56297" y="40231"/>
                  </a:moveTo>
                  <a:lnTo>
                    <a:pt x="56297" y="40231"/>
                  </a:lnTo>
                  <a:cubicBezTo>
                    <a:pt x="56297" y="55976"/>
                    <a:pt x="56297" y="55976"/>
                    <a:pt x="56297" y="55976"/>
                  </a:cubicBezTo>
                  <a:cubicBezTo>
                    <a:pt x="34079" y="55976"/>
                    <a:pt x="34079" y="55976"/>
                    <a:pt x="34079" y="55976"/>
                  </a:cubicBezTo>
                  <a:cubicBezTo>
                    <a:pt x="34484" y="49435"/>
                    <a:pt x="35236" y="43299"/>
                    <a:pt x="36798" y="37568"/>
                  </a:cubicBezTo>
                  <a:cubicBezTo>
                    <a:pt x="42931" y="39073"/>
                    <a:pt x="49411" y="39826"/>
                    <a:pt x="56297" y="40231"/>
                  </a:cubicBezTo>
                  <a:close/>
                  <a:moveTo>
                    <a:pt x="26036" y="55976"/>
                  </a:moveTo>
                  <a:lnTo>
                    <a:pt x="26036" y="55976"/>
                  </a:lnTo>
                  <a:cubicBezTo>
                    <a:pt x="8447" y="55976"/>
                    <a:pt x="8447" y="55976"/>
                    <a:pt x="8447" y="55976"/>
                  </a:cubicBezTo>
                  <a:cubicBezTo>
                    <a:pt x="9199" y="46772"/>
                    <a:pt x="12266" y="38321"/>
                    <a:pt x="17242" y="31027"/>
                  </a:cubicBezTo>
                  <a:cubicBezTo>
                    <a:pt x="21060" y="32532"/>
                    <a:pt x="24879" y="34500"/>
                    <a:pt x="29103" y="35600"/>
                  </a:cubicBezTo>
                  <a:cubicBezTo>
                    <a:pt x="27193" y="42141"/>
                    <a:pt x="26441" y="48683"/>
                    <a:pt x="26036" y="55976"/>
                  </a:cubicBezTo>
                  <a:close/>
                  <a:moveTo>
                    <a:pt x="26036" y="64023"/>
                  </a:moveTo>
                  <a:lnTo>
                    <a:pt x="26036" y="64023"/>
                  </a:lnTo>
                  <a:cubicBezTo>
                    <a:pt x="26441" y="70911"/>
                    <a:pt x="27193" y="77395"/>
                    <a:pt x="28756" y="83531"/>
                  </a:cubicBezTo>
                  <a:cubicBezTo>
                    <a:pt x="24532" y="85094"/>
                    <a:pt x="20713" y="86599"/>
                    <a:pt x="16837" y="88509"/>
                  </a:cubicBezTo>
                  <a:cubicBezTo>
                    <a:pt x="11861" y="81273"/>
                    <a:pt x="9199" y="72821"/>
                    <a:pt x="8447" y="64023"/>
                  </a:cubicBezTo>
                  <a:lnTo>
                    <a:pt x="26036" y="64023"/>
                  </a:lnTo>
                  <a:close/>
                  <a:moveTo>
                    <a:pt x="34079" y="64023"/>
                  </a:moveTo>
                  <a:lnTo>
                    <a:pt x="34079" y="64023"/>
                  </a:lnTo>
                  <a:cubicBezTo>
                    <a:pt x="56297" y="64023"/>
                    <a:pt x="56297" y="64023"/>
                    <a:pt x="56297" y="64023"/>
                  </a:cubicBezTo>
                  <a:cubicBezTo>
                    <a:pt x="56297" y="78958"/>
                    <a:pt x="56297" y="78958"/>
                    <a:pt x="56297" y="78958"/>
                  </a:cubicBezTo>
                  <a:cubicBezTo>
                    <a:pt x="49411" y="78958"/>
                    <a:pt x="42931" y="79710"/>
                    <a:pt x="36798" y="81273"/>
                  </a:cubicBezTo>
                  <a:cubicBezTo>
                    <a:pt x="35236" y="75890"/>
                    <a:pt x="34484" y="70159"/>
                    <a:pt x="34079" y="64023"/>
                  </a:cubicBezTo>
                  <a:close/>
                  <a:moveTo>
                    <a:pt x="56297" y="87004"/>
                  </a:moveTo>
                  <a:lnTo>
                    <a:pt x="56297" y="87004"/>
                  </a:lnTo>
                  <a:cubicBezTo>
                    <a:pt x="56297" y="111895"/>
                    <a:pt x="56297" y="111895"/>
                    <a:pt x="56297" y="111895"/>
                  </a:cubicBezTo>
                  <a:cubicBezTo>
                    <a:pt x="54387" y="111548"/>
                    <a:pt x="52883" y="111548"/>
                    <a:pt x="51321" y="111143"/>
                  </a:cubicBezTo>
                  <a:cubicBezTo>
                    <a:pt x="45998" y="105007"/>
                    <a:pt x="41774" y="97366"/>
                    <a:pt x="39054" y="89319"/>
                  </a:cubicBezTo>
                  <a:cubicBezTo>
                    <a:pt x="44435" y="87756"/>
                    <a:pt x="50163" y="87004"/>
                    <a:pt x="56297" y="87004"/>
                  </a:cubicBezTo>
                  <a:close/>
                  <a:moveTo>
                    <a:pt x="64397" y="87004"/>
                  </a:moveTo>
                  <a:lnTo>
                    <a:pt x="64397" y="87004"/>
                  </a:lnTo>
                  <a:cubicBezTo>
                    <a:pt x="70530" y="87409"/>
                    <a:pt x="76258" y="88162"/>
                    <a:pt x="81986" y="89667"/>
                  </a:cubicBezTo>
                  <a:cubicBezTo>
                    <a:pt x="78919" y="97713"/>
                    <a:pt x="75101" y="105007"/>
                    <a:pt x="70125" y="110738"/>
                  </a:cubicBezTo>
                  <a:cubicBezTo>
                    <a:pt x="68216" y="111143"/>
                    <a:pt x="66306" y="111548"/>
                    <a:pt x="64397" y="111895"/>
                  </a:cubicBezTo>
                  <a:lnTo>
                    <a:pt x="64397" y="87004"/>
                  </a:lnTo>
                  <a:close/>
                  <a:moveTo>
                    <a:pt x="64397" y="78958"/>
                  </a:moveTo>
                  <a:lnTo>
                    <a:pt x="64397" y="78958"/>
                  </a:lnTo>
                  <a:cubicBezTo>
                    <a:pt x="64397" y="64023"/>
                    <a:pt x="64397" y="64023"/>
                    <a:pt x="64397" y="64023"/>
                  </a:cubicBezTo>
                  <a:cubicBezTo>
                    <a:pt x="86615" y="64023"/>
                    <a:pt x="86615" y="64023"/>
                    <a:pt x="86615" y="64023"/>
                  </a:cubicBezTo>
                  <a:cubicBezTo>
                    <a:pt x="86615" y="70159"/>
                    <a:pt x="85458" y="76295"/>
                    <a:pt x="84300" y="81620"/>
                  </a:cubicBezTo>
                  <a:cubicBezTo>
                    <a:pt x="77762" y="80115"/>
                    <a:pt x="71282" y="79363"/>
                    <a:pt x="64397" y="78958"/>
                  </a:cubicBezTo>
                  <a:close/>
                  <a:moveTo>
                    <a:pt x="95062" y="64023"/>
                  </a:moveTo>
                  <a:lnTo>
                    <a:pt x="95062" y="64023"/>
                  </a:lnTo>
                  <a:cubicBezTo>
                    <a:pt x="111899" y="64023"/>
                    <a:pt x="111899" y="64023"/>
                    <a:pt x="111899" y="64023"/>
                  </a:cubicBezTo>
                  <a:cubicBezTo>
                    <a:pt x="111147" y="73227"/>
                    <a:pt x="108081" y="81620"/>
                    <a:pt x="103105" y="88914"/>
                  </a:cubicBezTo>
                  <a:cubicBezTo>
                    <a:pt x="99633" y="87004"/>
                    <a:pt x="95814" y="85441"/>
                    <a:pt x="91996" y="84341"/>
                  </a:cubicBezTo>
                  <a:cubicBezTo>
                    <a:pt x="93500" y="77800"/>
                    <a:pt x="94657" y="70911"/>
                    <a:pt x="95062" y="64023"/>
                  </a:cubicBezTo>
                  <a:close/>
                  <a:moveTo>
                    <a:pt x="97319" y="24138"/>
                  </a:moveTo>
                  <a:lnTo>
                    <a:pt x="97319" y="24138"/>
                  </a:lnTo>
                  <a:cubicBezTo>
                    <a:pt x="94657" y="25296"/>
                    <a:pt x="91996" y="26454"/>
                    <a:pt x="89276" y="27206"/>
                  </a:cubicBezTo>
                  <a:cubicBezTo>
                    <a:pt x="87367" y="22228"/>
                    <a:pt x="85458" y="17597"/>
                    <a:pt x="82796" y="13371"/>
                  </a:cubicBezTo>
                  <a:cubicBezTo>
                    <a:pt x="88524" y="16092"/>
                    <a:pt x="93095" y="19507"/>
                    <a:pt x="97319" y="24138"/>
                  </a:cubicBezTo>
                  <a:close/>
                  <a:moveTo>
                    <a:pt x="38302" y="13024"/>
                  </a:moveTo>
                  <a:lnTo>
                    <a:pt x="38302" y="13024"/>
                  </a:lnTo>
                  <a:cubicBezTo>
                    <a:pt x="35641" y="17597"/>
                    <a:pt x="33326" y="22575"/>
                    <a:pt x="31417" y="27959"/>
                  </a:cubicBezTo>
                  <a:cubicBezTo>
                    <a:pt x="28351" y="26801"/>
                    <a:pt x="25284" y="25643"/>
                    <a:pt x="22622" y="24486"/>
                  </a:cubicBezTo>
                  <a:cubicBezTo>
                    <a:pt x="26846" y="19507"/>
                    <a:pt x="32574" y="15687"/>
                    <a:pt x="38302" y="13024"/>
                  </a:cubicBezTo>
                  <a:close/>
                  <a:moveTo>
                    <a:pt x="21870" y="95050"/>
                  </a:moveTo>
                  <a:lnTo>
                    <a:pt x="21870" y="95050"/>
                  </a:lnTo>
                  <a:cubicBezTo>
                    <a:pt x="24879" y="93545"/>
                    <a:pt x="27945" y="92387"/>
                    <a:pt x="31012" y="91230"/>
                  </a:cubicBezTo>
                  <a:cubicBezTo>
                    <a:pt x="32979" y="96960"/>
                    <a:pt x="35641" y="102344"/>
                    <a:pt x="38302" y="107322"/>
                  </a:cubicBezTo>
                  <a:cubicBezTo>
                    <a:pt x="32169" y="104254"/>
                    <a:pt x="26441" y="100028"/>
                    <a:pt x="21870" y="95050"/>
                  </a:cubicBezTo>
                  <a:close/>
                  <a:moveTo>
                    <a:pt x="82796" y="106570"/>
                  </a:moveTo>
                  <a:lnTo>
                    <a:pt x="82796" y="106570"/>
                  </a:lnTo>
                  <a:cubicBezTo>
                    <a:pt x="85458" y="101939"/>
                    <a:pt x="87772" y="97366"/>
                    <a:pt x="89681" y="91982"/>
                  </a:cubicBezTo>
                  <a:cubicBezTo>
                    <a:pt x="92748" y="93140"/>
                    <a:pt x="95409" y="94298"/>
                    <a:pt x="98071" y="95455"/>
                  </a:cubicBezTo>
                  <a:cubicBezTo>
                    <a:pt x="93905" y="100028"/>
                    <a:pt x="88524" y="103849"/>
                    <a:pt x="82796" y="106570"/>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11" name="Shape 818"/>
          <p:cNvGrpSpPr/>
          <p:nvPr/>
        </p:nvGrpSpPr>
        <p:grpSpPr>
          <a:xfrm>
            <a:off x="5387511" y="3657778"/>
            <a:ext cx="385009" cy="385891"/>
            <a:chOff x="19352642" y="7299628"/>
            <a:chExt cx="770319" cy="771782"/>
          </a:xfrm>
        </p:grpSpPr>
        <p:sp>
          <p:nvSpPr>
            <p:cNvPr id="112" name="Shape 819"/>
            <p:cNvSpPr/>
            <p:nvPr/>
          </p:nvSpPr>
          <p:spPr>
            <a:xfrm>
              <a:off x="19352642" y="7299628"/>
              <a:ext cx="770319" cy="771782"/>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chemeClr val="accent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3" name="Shape 820"/>
            <p:cNvSpPr/>
            <p:nvPr/>
          </p:nvSpPr>
          <p:spPr>
            <a:xfrm>
              <a:off x="19520870" y="7547767"/>
              <a:ext cx="426498" cy="214098"/>
            </a:xfrm>
            <a:custGeom>
              <a:avLst/>
              <a:gdLst/>
              <a:ahLst/>
              <a:cxnLst/>
              <a:rect l="0" t="0" r="0" b="0"/>
              <a:pathLst>
                <a:path w="120000" h="120000" extrusionOk="0">
                  <a:moveTo>
                    <a:pt x="3647" y="118253"/>
                  </a:moveTo>
                  <a:lnTo>
                    <a:pt x="3647" y="118253"/>
                  </a:lnTo>
                  <a:cubicBezTo>
                    <a:pt x="5157" y="119750"/>
                    <a:pt x="6666" y="119750"/>
                    <a:pt x="8805" y="118253"/>
                  </a:cubicBezTo>
                  <a:cubicBezTo>
                    <a:pt x="19874" y="118253"/>
                    <a:pt x="29433" y="112515"/>
                    <a:pt x="38238" y="100790"/>
                  </a:cubicBezTo>
                  <a:cubicBezTo>
                    <a:pt x="40503" y="99293"/>
                    <a:pt x="41886" y="97796"/>
                    <a:pt x="42641" y="95051"/>
                  </a:cubicBezTo>
                  <a:cubicBezTo>
                    <a:pt x="43396" y="92058"/>
                    <a:pt x="43396" y="87567"/>
                    <a:pt x="42641" y="83326"/>
                  </a:cubicBezTo>
                  <a:cubicBezTo>
                    <a:pt x="42641" y="83326"/>
                    <a:pt x="42641" y="83326"/>
                    <a:pt x="42641" y="81829"/>
                  </a:cubicBezTo>
                  <a:cubicBezTo>
                    <a:pt x="36100" y="62869"/>
                    <a:pt x="36100" y="62869"/>
                    <a:pt x="36100" y="62869"/>
                  </a:cubicBezTo>
                  <a:cubicBezTo>
                    <a:pt x="50817" y="54137"/>
                    <a:pt x="64779" y="51143"/>
                    <a:pt x="80251" y="52640"/>
                  </a:cubicBezTo>
                  <a:cubicBezTo>
                    <a:pt x="76477" y="74594"/>
                    <a:pt x="76477" y="74594"/>
                    <a:pt x="76477" y="74594"/>
                  </a:cubicBezTo>
                  <a:cubicBezTo>
                    <a:pt x="76477" y="75841"/>
                    <a:pt x="75723" y="75841"/>
                    <a:pt x="75723" y="75841"/>
                  </a:cubicBezTo>
                  <a:cubicBezTo>
                    <a:pt x="75723" y="80332"/>
                    <a:pt x="76477" y="84823"/>
                    <a:pt x="77987" y="86070"/>
                  </a:cubicBezTo>
                  <a:cubicBezTo>
                    <a:pt x="78742" y="89064"/>
                    <a:pt x="80251" y="90561"/>
                    <a:pt x="82389" y="90561"/>
                  </a:cubicBezTo>
                  <a:cubicBezTo>
                    <a:pt x="91949" y="97796"/>
                    <a:pt x="103018" y="99293"/>
                    <a:pt x="113333" y="93555"/>
                  </a:cubicBezTo>
                  <a:cubicBezTo>
                    <a:pt x="115471" y="95051"/>
                    <a:pt x="116981" y="93555"/>
                    <a:pt x="117735" y="90561"/>
                  </a:cubicBezTo>
                  <a:cubicBezTo>
                    <a:pt x="119245" y="89064"/>
                    <a:pt x="119874" y="86070"/>
                    <a:pt x="119874" y="81829"/>
                  </a:cubicBezTo>
                  <a:lnTo>
                    <a:pt x="119874" y="80332"/>
                  </a:lnTo>
                  <a:cubicBezTo>
                    <a:pt x="114842" y="27692"/>
                    <a:pt x="114842" y="27692"/>
                    <a:pt x="114842" y="27692"/>
                  </a:cubicBezTo>
                  <a:cubicBezTo>
                    <a:pt x="114088" y="27692"/>
                    <a:pt x="114088" y="26444"/>
                    <a:pt x="114088" y="26444"/>
                  </a:cubicBezTo>
                  <a:cubicBezTo>
                    <a:pt x="114088" y="24948"/>
                    <a:pt x="113333" y="24948"/>
                    <a:pt x="112578" y="24948"/>
                  </a:cubicBezTo>
                  <a:cubicBezTo>
                    <a:pt x="73584" y="0"/>
                    <a:pt x="36100" y="10228"/>
                    <a:pt x="754" y="51143"/>
                  </a:cubicBezTo>
                  <a:cubicBezTo>
                    <a:pt x="754" y="51143"/>
                    <a:pt x="754" y="51143"/>
                    <a:pt x="0" y="51143"/>
                  </a:cubicBezTo>
                  <a:cubicBezTo>
                    <a:pt x="0" y="52640"/>
                    <a:pt x="0" y="54137"/>
                    <a:pt x="0" y="54137"/>
                  </a:cubicBezTo>
                  <a:cubicBezTo>
                    <a:pt x="754" y="108024"/>
                    <a:pt x="754" y="108024"/>
                    <a:pt x="754" y="108024"/>
                  </a:cubicBezTo>
                  <a:cubicBezTo>
                    <a:pt x="754" y="108024"/>
                    <a:pt x="754" y="108024"/>
                    <a:pt x="754" y="109521"/>
                  </a:cubicBezTo>
                  <a:cubicBezTo>
                    <a:pt x="1383" y="114012"/>
                    <a:pt x="2138" y="116756"/>
                    <a:pt x="3647" y="118253"/>
                  </a:cubicBezTo>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14" name="Shape 821"/>
          <p:cNvGrpSpPr/>
          <p:nvPr/>
        </p:nvGrpSpPr>
        <p:grpSpPr>
          <a:xfrm>
            <a:off x="4995096" y="4171835"/>
            <a:ext cx="644644" cy="643480"/>
            <a:chOff x="18567507" y="8327742"/>
            <a:chExt cx="1289791" cy="1286960"/>
          </a:xfrm>
        </p:grpSpPr>
        <p:sp>
          <p:nvSpPr>
            <p:cNvPr id="115" name="Shape 822"/>
            <p:cNvSpPr/>
            <p:nvPr/>
          </p:nvSpPr>
          <p:spPr>
            <a:xfrm>
              <a:off x="18567507" y="8327742"/>
              <a:ext cx="1289791" cy="1286960"/>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chemeClr val="accent2"/>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6" name="Shape 823"/>
            <p:cNvSpPr/>
            <p:nvPr/>
          </p:nvSpPr>
          <p:spPr>
            <a:xfrm>
              <a:off x="18903937" y="8646371"/>
              <a:ext cx="616934" cy="578859"/>
            </a:xfrm>
            <a:custGeom>
              <a:avLst/>
              <a:gdLst/>
              <a:ahLst/>
              <a:cxnLst/>
              <a:rect l="0" t="0" r="0" b="0"/>
              <a:pathLst>
                <a:path w="120000" h="120000" extrusionOk="0">
                  <a:moveTo>
                    <a:pt x="98546" y="78700"/>
                  </a:moveTo>
                  <a:lnTo>
                    <a:pt x="98546" y="78700"/>
                  </a:lnTo>
                  <a:cubicBezTo>
                    <a:pt x="102122" y="70533"/>
                    <a:pt x="104127" y="60788"/>
                    <a:pt x="104127" y="51508"/>
                  </a:cubicBezTo>
                  <a:cubicBezTo>
                    <a:pt x="104127" y="30440"/>
                    <a:pt x="94447" y="11415"/>
                    <a:pt x="79098" y="0"/>
                  </a:cubicBezTo>
                  <a:cubicBezTo>
                    <a:pt x="79098" y="1113"/>
                    <a:pt x="79098" y="2784"/>
                    <a:pt x="79098" y="4361"/>
                  </a:cubicBezTo>
                  <a:cubicBezTo>
                    <a:pt x="79098" y="21716"/>
                    <a:pt x="72470" y="38051"/>
                    <a:pt x="61220" y="49373"/>
                  </a:cubicBezTo>
                  <a:cubicBezTo>
                    <a:pt x="55639" y="42412"/>
                    <a:pt x="47005" y="37494"/>
                    <a:pt x="37325" y="37494"/>
                  </a:cubicBezTo>
                  <a:cubicBezTo>
                    <a:pt x="26075" y="37494"/>
                    <a:pt x="15872" y="44547"/>
                    <a:pt x="10726" y="54756"/>
                  </a:cubicBezTo>
                  <a:cubicBezTo>
                    <a:pt x="0" y="54756"/>
                    <a:pt x="0" y="54756"/>
                    <a:pt x="0" y="54756"/>
                  </a:cubicBezTo>
                  <a:cubicBezTo>
                    <a:pt x="7674" y="65058"/>
                    <a:pt x="7674" y="65058"/>
                    <a:pt x="7674" y="65058"/>
                  </a:cubicBezTo>
                  <a:cubicBezTo>
                    <a:pt x="7151" y="65614"/>
                    <a:pt x="7151" y="65614"/>
                    <a:pt x="7151" y="66171"/>
                  </a:cubicBezTo>
                  <a:cubicBezTo>
                    <a:pt x="0" y="74338"/>
                    <a:pt x="0" y="74338"/>
                    <a:pt x="0" y="74338"/>
                  </a:cubicBezTo>
                  <a:cubicBezTo>
                    <a:pt x="7674" y="74338"/>
                    <a:pt x="7674" y="74338"/>
                    <a:pt x="7674" y="74338"/>
                  </a:cubicBezTo>
                  <a:cubicBezTo>
                    <a:pt x="8720" y="80278"/>
                    <a:pt x="12296" y="87331"/>
                    <a:pt x="12819" y="88445"/>
                  </a:cubicBezTo>
                  <a:cubicBezTo>
                    <a:pt x="23023" y="107470"/>
                    <a:pt x="42383" y="119907"/>
                    <a:pt x="64360" y="119907"/>
                  </a:cubicBezTo>
                  <a:cubicBezTo>
                    <a:pt x="89825" y="119907"/>
                    <a:pt x="111802" y="103109"/>
                    <a:pt x="119912" y="78700"/>
                  </a:cubicBezTo>
                  <a:lnTo>
                    <a:pt x="98546" y="78700"/>
                  </a:lnTo>
                  <a:close/>
                  <a:moveTo>
                    <a:pt x="29127" y="63480"/>
                  </a:moveTo>
                  <a:lnTo>
                    <a:pt x="29127" y="63480"/>
                  </a:lnTo>
                  <a:cubicBezTo>
                    <a:pt x="27122" y="63480"/>
                    <a:pt x="25029" y="61345"/>
                    <a:pt x="25029" y="59118"/>
                  </a:cubicBezTo>
                  <a:cubicBezTo>
                    <a:pt x="25029" y="56426"/>
                    <a:pt x="27122" y="54756"/>
                    <a:pt x="29127" y="54756"/>
                  </a:cubicBezTo>
                  <a:cubicBezTo>
                    <a:pt x="31656" y="54756"/>
                    <a:pt x="33226" y="56426"/>
                    <a:pt x="33226" y="59118"/>
                  </a:cubicBezTo>
                  <a:cubicBezTo>
                    <a:pt x="33226" y="61345"/>
                    <a:pt x="31656" y="63480"/>
                    <a:pt x="29127" y="63480"/>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117" name="Shape 824"/>
          <p:cNvSpPr/>
          <p:nvPr/>
        </p:nvSpPr>
        <p:spPr>
          <a:xfrm>
            <a:off x="5542558" y="3012075"/>
            <a:ext cx="404434" cy="405495"/>
          </a:xfrm>
          <a:custGeom>
            <a:avLst/>
            <a:gdLst/>
            <a:ahLst/>
            <a:cxnLst/>
            <a:rect l="0" t="0" r="0" b="0"/>
            <a:pathLst>
              <a:path w="120000" h="120000" extrusionOk="0">
                <a:moveTo>
                  <a:pt x="60000" y="0"/>
                </a:moveTo>
                <a:cubicBezTo>
                  <a:pt x="26571" y="0"/>
                  <a:pt x="0" y="26571"/>
                  <a:pt x="0" y="60000"/>
                </a:cubicBezTo>
                <a:cubicBezTo>
                  <a:pt x="0" y="93000"/>
                  <a:pt x="26571" y="120000"/>
                  <a:pt x="60000" y="120000"/>
                </a:cubicBezTo>
                <a:cubicBezTo>
                  <a:pt x="93000" y="120000"/>
                  <a:pt x="120000" y="93000"/>
                  <a:pt x="120000" y="60000"/>
                </a:cubicBezTo>
                <a:cubicBezTo>
                  <a:pt x="120000" y="26571"/>
                  <a:pt x="93000" y="0"/>
                  <a:pt x="60000" y="0"/>
                </a:cubicBezTo>
                <a:close/>
                <a:moveTo>
                  <a:pt x="79285" y="29571"/>
                </a:moveTo>
                <a:cubicBezTo>
                  <a:pt x="85285" y="29571"/>
                  <a:pt x="90428" y="34714"/>
                  <a:pt x="90428" y="40714"/>
                </a:cubicBezTo>
                <a:cubicBezTo>
                  <a:pt x="90428" y="47142"/>
                  <a:pt x="85285" y="52285"/>
                  <a:pt x="79285" y="52285"/>
                </a:cubicBezTo>
                <a:cubicBezTo>
                  <a:pt x="77571" y="52285"/>
                  <a:pt x="75857" y="51857"/>
                  <a:pt x="74571" y="51000"/>
                </a:cubicBezTo>
                <a:cubicBezTo>
                  <a:pt x="74142" y="46714"/>
                  <a:pt x="71571" y="42857"/>
                  <a:pt x="67714" y="40714"/>
                </a:cubicBezTo>
                <a:cubicBezTo>
                  <a:pt x="68142" y="34714"/>
                  <a:pt x="72857" y="29571"/>
                  <a:pt x="79285" y="29571"/>
                </a:cubicBezTo>
                <a:close/>
                <a:moveTo>
                  <a:pt x="60428" y="41142"/>
                </a:moveTo>
                <a:cubicBezTo>
                  <a:pt x="66857" y="41142"/>
                  <a:pt x="71571" y="46285"/>
                  <a:pt x="71571" y="52714"/>
                </a:cubicBezTo>
                <a:cubicBezTo>
                  <a:pt x="71571" y="58714"/>
                  <a:pt x="66857" y="63857"/>
                  <a:pt x="60428" y="63857"/>
                </a:cubicBezTo>
                <a:cubicBezTo>
                  <a:pt x="54428" y="63857"/>
                  <a:pt x="49285" y="58714"/>
                  <a:pt x="49285" y="52714"/>
                </a:cubicBezTo>
                <a:cubicBezTo>
                  <a:pt x="49285" y="46285"/>
                  <a:pt x="54428" y="41142"/>
                  <a:pt x="60428" y="41142"/>
                </a:cubicBezTo>
                <a:close/>
                <a:moveTo>
                  <a:pt x="40714" y="29571"/>
                </a:moveTo>
                <a:cubicBezTo>
                  <a:pt x="46714" y="29571"/>
                  <a:pt x="51857" y="34714"/>
                  <a:pt x="51857" y="40714"/>
                </a:cubicBezTo>
                <a:cubicBezTo>
                  <a:pt x="51857" y="41142"/>
                  <a:pt x="51857" y="41142"/>
                  <a:pt x="51857" y="41571"/>
                </a:cubicBezTo>
                <a:cubicBezTo>
                  <a:pt x="49285" y="43714"/>
                  <a:pt x="47142" y="46714"/>
                  <a:pt x="46714" y="50571"/>
                </a:cubicBezTo>
                <a:cubicBezTo>
                  <a:pt x="45000" y="51428"/>
                  <a:pt x="42857" y="52285"/>
                  <a:pt x="40714" y="52285"/>
                </a:cubicBezTo>
                <a:cubicBezTo>
                  <a:pt x="34285" y="52285"/>
                  <a:pt x="29142" y="47142"/>
                  <a:pt x="29142" y="40714"/>
                </a:cubicBezTo>
                <a:cubicBezTo>
                  <a:pt x="29142" y="34714"/>
                  <a:pt x="34285" y="29571"/>
                  <a:pt x="40714" y="29571"/>
                </a:cubicBezTo>
                <a:close/>
                <a:moveTo>
                  <a:pt x="38571" y="82714"/>
                </a:moveTo>
                <a:cubicBezTo>
                  <a:pt x="33857" y="82285"/>
                  <a:pt x="28285" y="81428"/>
                  <a:pt x="22285" y="79714"/>
                </a:cubicBezTo>
                <a:cubicBezTo>
                  <a:pt x="21428" y="79285"/>
                  <a:pt x="21428" y="79285"/>
                  <a:pt x="21428" y="79285"/>
                </a:cubicBezTo>
                <a:cubicBezTo>
                  <a:pt x="21428" y="79285"/>
                  <a:pt x="21428" y="79285"/>
                  <a:pt x="21428" y="79285"/>
                </a:cubicBezTo>
                <a:cubicBezTo>
                  <a:pt x="21428" y="67285"/>
                  <a:pt x="21428" y="67285"/>
                  <a:pt x="21428" y="67285"/>
                </a:cubicBezTo>
                <a:cubicBezTo>
                  <a:pt x="21428" y="59571"/>
                  <a:pt x="27857" y="53142"/>
                  <a:pt x="36000" y="53142"/>
                </a:cubicBezTo>
                <a:cubicBezTo>
                  <a:pt x="45428" y="53142"/>
                  <a:pt x="45428" y="53142"/>
                  <a:pt x="45428" y="53142"/>
                </a:cubicBezTo>
                <a:cubicBezTo>
                  <a:pt x="45857" y="53142"/>
                  <a:pt x="46285" y="53142"/>
                  <a:pt x="46285" y="53142"/>
                </a:cubicBezTo>
                <a:cubicBezTo>
                  <a:pt x="46714" y="56571"/>
                  <a:pt x="48428" y="60000"/>
                  <a:pt x="50571" y="62571"/>
                </a:cubicBezTo>
                <a:cubicBezTo>
                  <a:pt x="43714" y="64714"/>
                  <a:pt x="38571" y="71142"/>
                  <a:pt x="38571" y="79285"/>
                </a:cubicBezTo>
                <a:lnTo>
                  <a:pt x="38571" y="82714"/>
                </a:lnTo>
                <a:close/>
                <a:moveTo>
                  <a:pt x="79714" y="90857"/>
                </a:moveTo>
                <a:cubicBezTo>
                  <a:pt x="79714" y="90857"/>
                  <a:pt x="79714" y="90857"/>
                  <a:pt x="79714" y="90857"/>
                </a:cubicBezTo>
                <a:cubicBezTo>
                  <a:pt x="78857" y="91285"/>
                  <a:pt x="78857" y="91285"/>
                  <a:pt x="78857" y="91285"/>
                </a:cubicBezTo>
                <a:cubicBezTo>
                  <a:pt x="78428" y="91285"/>
                  <a:pt x="72428" y="94285"/>
                  <a:pt x="61714" y="94285"/>
                </a:cubicBezTo>
                <a:cubicBezTo>
                  <a:pt x="56142" y="94285"/>
                  <a:pt x="49714" y="93428"/>
                  <a:pt x="42000" y="91285"/>
                </a:cubicBezTo>
                <a:cubicBezTo>
                  <a:pt x="41142" y="90857"/>
                  <a:pt x="41142" y="90857"/>
                  <a:pt x="41142" y="90857"/>
                </a:cubicBezTo>
                <a:cubicBezTo>
                  <a:pt x="41142" y="90857"/>
                  <a:pt x="41142" y="90857"/>
                  <a:pt x="41142" y="90857"/>
                </a:cubicBezTo>
                <a:cubicBezTo>
                  <a:pt x="41142" y="79285"/>
                  <a:pt x="41142" y="79285"/>
                  <a:pt x="41142" y="79285"/>
                </a:cubicBezTo>
                <a:cubicBezTo>
                  <a:pt x="41142" y="71142"/>
                  <a:pt x="47571" y="64714"/>
                  <a:pt x="55714" y="64714"/>
                </a:cubicBezTo>
                <a:cubicBezTo>
                  <a:pt x="65142" y="64714"/>
                  <a:pt x="65142" y="64714"/>
                  <a:pt x="65142" y="64714"/>
                </a:cubicBezTo>
                <a:cubicBezTo>
                  <a:pt x="73285" y="64714"/>
                  <a:pt x="79714" y="71142"/>
                  <a:pt x="79714" y="79285"/>
                </a:cubicBezTo>
                <a:lnTo>
                  <a:pt x="79714" y="90857"/>
                </a:lnTo>
                <a:close/>
                <a:moveTo>
                  <a:pt x="98571" y="79285"/>
                </a:moveTo>
                <a:cubicBezTo>
                  <a:pt x="98571" y="79285"/>
                  <a:pt x="98571" y="79285"/>
                  <a:pt x="98571" y="79285"/>
                </a:cubicBezTo>
                <a:cubicBezTo>
                  <a:pt x="97714" y="79714"/>
                  <a:pt x="97714" y="79714"/>
                  <a:pt x="97714" y="79714"/>
                </a:cubicBezTo>
                <a:cubicBezTo>
                  <a:pt x="97285" y="79714"/>
                  <a:pt x="91714" y="82285"/>
                  <a:pt x="82285" y="82714"/>
                </a:cubicBezTo>
                <a:cubicBezTo>
                  <a:pt x="82285" y="79285"/>
                  <a:pt x="82285" y="79285"/>
                  <a:pt x="82285" y="79285"/>
                </a:cubicBezTo>
                <a:cubicBezTo>
                  <a:pt x="82285" y="71142"/>
                  <a:pt x="77142" y="64714"/>
                  <a:pt x="70285" y="62571"/>
                </a:cubicBezTo>
                <a:cubicBezTo>
                  <a:pt x="72857" y="60000"/>
                  <a:pt x="74142" y="56571"/>
                  <a:pt x="74571" y="53142"/>
                </a:cubicBezTo>
                <a:cubicBezTo>
                  <a:pt x="84000" y="53142"/>
                  <a:pt x="84000" y="53142"/>
                  <a:pt x="84000" y="53142"/>
                </a:cubicBezTo>
                <a:cubicBezTo>
                  <a:pt x="92142" y="53142"/>
                  <a:pt x="98571" y="59571"/>
                  <a:pt x="98571" y="67285"/>
                </a:cubicBezTo>
                <a:lnTo>
                  <a:pt x="98571" y="79285"/>
                </a:lnTo>
                <a:close/>
              </a:path>
            </a:pathLst>
          </a:custGeom>
          <a:solidFill>
            <a:schemeClr val="accent5"/>
          </a:solidFill>
          <a:ln>
            <a:noFill/>
          </a:ln>
        </p:spPr>
        <p:txBody>
          <a:bodyPr lIns="91413" tIns="45700" rIns="91413" bIns="45700" anchor="t" anchorCtr="0">
            <a:noAutofit/>
          </a:bodyPr>
          <a:lstStyle/>
          <a:p>
            <a:endParaRPr sz="1800">
              <a:solidFill>
                <a:schemeClr val="dk1"/>
              </a:solidFill>
              <a:latin typeface="+mn-ea"/>
              <a:ea typeface="+mn-ea"/>
              <a:cs typeface="Lato"/>
              <a:sym typeface="Lato"/>
            </a:endParaRPr>
          </a:p>
        </p:txBody>
      </p:sp>
      <p:sp>
        <p:nvSpPr>
          <p:cNvPr id="118" name="Shape 825"/>
          <p:cNvSpPr/>
          <p:nvPr/>
        </p:nvSpPr>
        <p:spPr>
          <a:xfrm>
            <a:off x="3495283" y="4480911"/>
            <a:ext cx="403566" cy="410101"/>
          </a:xfrm>
          <a:custGeom>
            <a:avLst/>
            <a:gdLst/>
            <a:ahLst/>
            <a:cxnLst/>
            <a:rect l="0" t="0" r="0" b="0"/>
            <a:pathLst>
              <a:path w="120000" h="120000" extrusionOk="0">
                <a:moveTo>
                  <a:pt x="116923" y="72727"/>
                </a:moveTo>
                <a:cubicBezTo>
                  <a:pt x="117538" y="69090"/>
                  <a:pt x="118153" y="64848"/>
                  <a:pt x="118153" y="60606"/>
                </a:cubicBezTo>
                <a:cubicBezTo>
                  <a:pt x="118153" y="29696"/>
                  <a:pt x="92307" y="4242"/>
                  <a:pt x="60923" y="4242"/>
                </a:cubicBezTo>
                <a:cubicBezTo>
                  <a:pt x="57230" y="4242"/>
                  <a:pt x="54153" y="4242"/>
                  <a:pt x="51076" y="4848"/>
                </a:cubicBezTo>
                <a:cubicBezTo>
                  <a:pt x="45538" y="1818"/>
                  <a:pt x="39384" y="0"/>
                  <a:pt x="33230" y="0"/>
                </a:cubicBezTo>
                <a:cubicBezTo>
                  <a:pt x="14769" y="0"/>
                  <a:pt x="0" y="14545"/>
                  <a:pt x="0" y="32727"/>
                </a:cubicBezTo>
                <a:cubicBezTo>
                  <a:pt x="0" y="38787"/>
                  <a:pt x="1230" y="44242"/>
                  <a:pt x="4307" y="49090"/>
                </a:cubicBezTo>
                <a:cubicBezTo>
                  <a:pt x="3692" y="52727"/>
                  <a:pt x="3076" y="56969"/>
                  <a:pt x="3076" y="60606"/>
                </a:cubicBezTo>
                <a:cubicBezTo>
                  <a:pt x="3076" y="92121"/>
                  <a:pt x="28923" y="116969"/>
                  <a:pt x="60923" y="116969"/>
                </a:cubicBezTo>
                <a:cubicBezTo>
                  <a:pt x="64000" y="116969"/>
                  <a:pt x="67692" y="116969"/>
                  <a:pt x="71384" y="116363"/>
                </a:cubicBezTo>
                <a:cubicBezTo>
                  <a:pt x="75692" y="118787"/>
                  <a:pt x="81230" y="119999"/>
                  <a:pt x="86769" y="119999"/>
                </a:cubicBezTo>
                <a:cubicBezTo>
                  <a:pt x="105230" y="119999"/>
                  <a:pt x="120000" y="105454"/>
                  <a:pt x="120000" y="87272"/>
                </a:cubicBezTo>
                <a:cubicBezTo>
                  <a:pt x="120000" y="82424"/>
                  <a:pt x="118769" y="76969"/>
                  <a:pt x="116923" y="72727"/>
                </a:cubicBezTo>
                <a:close/>
                <a:moveTo>
                  <a:pt x="89846" y="87878"/>
                </a:moveTo>
                <a:cubicBezTo>
                  <a:pt x="87384" y="91515"/>
                  <a:pt x="83692" y="94545"/>
                  <a:pt x="78153" y="96363"/>
                </a:cubicBezTo>
                <a:cubicBezTo>
                  <a:pt x="73230" y="98787"/>
                  <a:pt x="67076" y="99393"/>
                  <a:pt x="60307" y="99393"/>
                </a:cubicBezTo>
                <a:cubicBezTo>
                  <a:pt x="52307" y="99393"/>
                  <a:pt x="45538" y="98181"/>
                  <a:pt x="40000" y="95151"/>
                </a:cubicBezTo>
                <a:cubicBezTo>
                  <a:pt x="36307" y="93333"/>
                  <a:pt x="32615" y="90303"/>
                  <a:pt x="30153" y="87272"/>
                </a:cubicBezTo>
                <a:cubicBezTo>
                  <a:pt x="28307" y="83636"/>
                  <a:pt x="27076" y="80000"/>
                  <a:pt x="27076" y="76969"/>
                </a:cubicBezTo>
                <a:cubicBezTo>
                  <a:pt x="27076" y="74545"/>
                  <a:pt x="27692" y="72727"/>
                  <a:pt x="28923" y="71515"/>
                </a:cubicBezTo>
                <a:cubicBezTo>
                  <a:pt x="30769" y="70303"/>
                  <a:pt x="32615" y="69090"/>
                  <a:pt x="35076" y="69090"/>
                </a:cubicBezTo>
                <a:cubicBezTo>
                  <a:pt x="36923" y="69090"/>
                  <a:pt x="38769" y="69696"/>
                  <a:pt x="40000" y="70909"/>
                </a:cubicBezTo>
                <a:cubicBezTo>
                  <a:pt x="41846" y="72121"/>
                  <a:pt x="42461" y="73939"/>
                  <a:pt x="43692" y="75757"/>
                </a:cubicBezTo>
                <a:cubicBezTo>
                  <a:pt x="44307" y="78181"/>
                  <a:pt x="45538" y="80000"/>
                  <a:pt x="46769" y="81818"/>
                </a:cubicBezTo>
                <a:cubicBezTo>
                  <a:pt x="48000" y="83030"/>
                  <a:pt x="49846" y="84242"/>
                  <a:pt x="51692" y="85454"/>
                </a:cubicBezTo>
                <a:cubicBezTo>
                  <a:pt x="53538" y="86060"/>
                  <a:pt x="56615" y="86666"/>
                  <a:pt x="60307" y="86666"/>
                </a:cubicBezTo>
                <a:cubicBezTo>
                  <a:pt x="64615" y="86666"/>
                  <a:pt x="68923" y="86060"/>
                  <a:pt x="71384" y="83636"/>
                </a:cubicBezTo>
                <a:cubicBezTo>
                  <a:pt x="74461" y="81818"/>
                  <a:pt x="75692" y="79393"/>
                  <a:pt x="75692" y="76969"/>
                </a:cubicBezTo>
                <a:cubicBezTo>
                  <a:pt x="75692" y="74545"/>
                  <a:pt x="75076" y="72727"/>
                  <a:pt x="73846" y="71515"/>
                </a:cubicBezTo>
                <a:cubicBezTo>
                  <a:pt x="72000" y="69696"/>
                  <a:pt x="70153" y="69090"/>
                  <a:pt x="67692" y="67878"/>
                </a:cubicBezTo>
                <a:cubicBezTo>
                  <a:pt x="64615" y="67272"/>
                  <a:pt x="61538" y="66666"/>
                  <a:pt x="57230" y="65454"/>
                </a:cubicBezTo>
                <a:cubicBezTo>
                  <a:pt x="51076" y="64242"/>
                  <a:pt x="46153" y="63030"/>
                  <a:pt x="41846" y="61212"/>
                </a:cubicBezTo>
                <a:cubicBezTo>
                  <a:pt x="37538" y="59393"/>
                  <a:pt x="34461" y="56969"/>
                  <a:pt x="32000" y="53939"/>
                </a:cubicBezTo>
                <a:cubicBezTo>
                  <a:pt x="29538" y="50909"/>
                  <a:pt x="28307" y="47272"/>
                  <a:pt x="28307" y="42424"/>
                </a:cubicBezTo>
                <a:cubicBezTo>
                  <a:pt x="28307" y="38181"/>
                  <a:pt x="29538" y="34545"/>
                  <a:pt x="32000" y="30909"/>
                </a:cubicBezTo>
                <a:cubicBezTo>
                  <a:pt x="35076" y="27878"/>
                  <a:pt x="38769" y="25454"/>
                  <a:pt x="43692" y="23636"/>
                </a:cubicBezTo>
                <a:cubicBezTo>
                  <a:pt x="48000" y="21818"/>
                  <a:pt x="53538" y="21212"/>
                  <a:pt x="60307" y="21212"/>
                </a:cubicBezTo>
                <a:cubicBezTo>
                  <a:pt x="65230" y="21212"/>
                  <a:pt x="70153" y="21212"/>
                  <a:pt x="73846" y="22424"/>
                </a:cubicBezTo>
                <a:cubicBezTo>
                  <a:pt x="77538" y="23636"/>
                  <a:pt x="80615" y="25454"/>
                  <a:pt x="83076" y="27272"/>
                </a:cubicBezTo>
                <a:cubicBezTo>
                  <a:pt x="85538" y="29090"/>
                  <a:pt x="87384" y="31515"/>
                  <a:pt x="88615" y="33333"/>
                </a:cubicBezTo>
                <a:cubicBezTo>
                  <a:pt x="89846" y="35757"/>
                  <a:pt x="90461" y="37575"/>
                  <a:pt x="90461" y="40000"/>
                </a:cubicBezTo>
                <a:cubicBezTo>
                  <a:pt x="90461" y="41818"/>
                  <a:pt x="89846" y="43636"/>
                  <a:pt x="88000" y="45454"/>
                </a:cubicBezTo>
                <a:cubicBezTo>
                  <a:pt x="86769" y="47272"/>
                  <a:pt x="84307" y="47878"/>
                  <a:pt x="82461" y="47878"/>
                </a:cubicBezTo>
                <a:cubicBezTo>
                  <a:pt x="80000" y="47878"/>
                  <a:pt x="78769" y="47272"/>
                  <a:pt x="77538" y="46060"/>
                </a:cubicBezTo>
                <a:cubicBezTo>
                  <a:pt x="76307" y="45454"/>
                  <a:pt x="75076" y="43636"/>
                  <a:pt x="73846" y="41818"/>
                </a:cubicBezTo>
                <a:cubicBezTo>
                  <a:pt x="72615" y="39393"/>
                  <a:pt x="70769" y="36969"/>
                  <a:pt x="68923" y="35757"/>
                </a:cubicBezTo>
                <a:cubicBezTo>
                  <a:pt x="67076" y="33939"/>
                  <a:pt x="63384" y="33333"/>
                  <a:pt x="59076" y="33333"/>
                </a:cubicBezTo>
                <a:cubicBezTo>
                  <a:pt x="54769" y="33333"/>
                  <a:pt x="51692" y="33939"/>
                  <a:pt x="49230" y="35757"/>
                </a:cubicBezTo>
                <a:cubicBezTo>
                  <a:pt x="46769" y="37575"/>
                  <a:pt x="45538" y="39393"/>
                  <a:pt x="45538" y="41212"/>
                </a:cubicBezTo>
                <a:cubicBezTo>
                  <a:pt x="45538" y="42424"/>
                  <a:pt x="46153" y="43636"/>
                  <a:pt x="46769" y="44242"/>
                </a:cubicBezTo>
                <a:cubicBezTo>
                  <a:pt x="47384" y="45454"/>
                  <a:pt x="48615" y="46060"/>
                  <a:pt x="50461" y="47272"/>
                </a:cubicBezTo>
                <a:cubicBezTo>
                  <a:pt x="51692" y="47878"/>
                  <a:pt x="53538" y="48484"/>
                  <a:pt x="54769" y="49090"/>
                </a:cubicBezTo>
                <a:cubicBezTo>
                  <a:pt x="56615" y="49090"/>
                  <a:pt x="59076" y="49696"/>
                  <a:pt x="62769" y="50909"/>
                </a:cubicBezTo>
                <a:cubicBezTo>
                  <a:pt x="67692" y="51515"/>
                  <a:pt x="72000" y="52727"/>
                  <a:pt x="75692" y="53939"/>
                </a:cubicBezTo>
                <a:cubicBezTo>
                  <a:pt x="79384" y="55151"/>
                  <a:pt x="82461" y="56969"/>
                  <a:pt x="85538" y="58181"/>
                </a:cubicBezTo>
                <a:cubicBezTo>
                  <a:pt x="88000" y="59999"/>
                  <a:pt x="90461" y="62424"/>
                  <a:pt x="91692" y="65454"/>
                </a:cubicBezTo>
                <a:cubicBezTo>
                  <a:pt x="93538" y="67878"/>
                  <a:pt x="94153" y="71515"/>
                  <a:pt x="94153" y="75151"/>
                </a:cubicBezTo>
                <a:cubicBezTo>
                  <a:pt x="94153" y="80000"/>
                  <a:pt x="92923" y="84242"/>
                  <a:pt x="89846" y="87878"/>
                </a:cubicBezTo>
                <a:close/>
              </a:path>
            </a:pathLst>
          </a:custGeom>
          <a:solidFill>
            <a:schemeClr val="accent3"/>
          </a:solidFill>
          <a:ln>
            <a:noFill/>
          </a:ln>
        </p:spPr>
        <p:txBody>
          <a:bodyPr lIns="91413" tIns="45700" rIns="91413" bIns="45700" anchor="t" anchorCtr="0">
            <a:noAutofit/>
          </a:bodyPr>
          <a:lstStyle/>
          <a:p>
            <a:endParaRPr sz="1800">
              <a:solidFill>
                <a:schemeClr val="dk1"/>
              </a:solidFill>
              <a:latin typeface="+mn-ea"/>
              <a:ea typeface="+mn-ea"/>
              <a:cs typeface="Calibri"/>
              <a:sym typeface="Calibri"/>
            </a:endParaRPr>
          </a:p>
        </p:txBody>
      </p:sp>
      <p:sp>
        <p:nvSpPr>
          <p:cNvPr id="119" name="Shape 826"/>
          <p:cNvSpPr/>
          <p:nvPr/>
        </p:nvSpPr>
        <p:spPr>
          <a:xfrm>
            <a:off x="2697657" y="3214822"/>
            <a:ext cx="459125" cy="457137"/>
          </a:xfrm>
          <a:custGeom>
            <a:avLst/>
            <a:gdLst/>
            <a:ahLst/>
            <a:cxnLst/>
            <a:rect l="0" t="0" r="0" b="0"/>
            <a:pathLst>
              <a:path w="120000" h="120000" extrusionOk="0">
                <a:moveTo>
                  <a:pt x="59999" y="0"/>
                </a:moveTo>
                <a:cubicBezTo>
                  <a:pt x="26842" y="0"/>
                  <a:pt x="0" y="26960"/>
                  <a:pt x="0" y="60264"/>
                </a:cubicBezTo>
                <a:cubicBezTo>
                  <a:pt x="0" y="84581"/>
                  <a:pt x="14736" y="105726"/>
                  <a:pt x="35789" y="115242"/>
                </a:cubicBezTo>
                <a:cubicBezTo>
                  <a:pt x="35789" y="111013"/>
                  <a:pt x="35789" y="105726"/>
                  <a:pt x="36842" y="101497"/>
                </a:cubicBezTo>
                <a:cubicBezTo>
                  <a:pt x="38421" y="96740"/>
                  <a:pt x="44736" y="68722"/>
                  <a:pt x="44736" y="68722"/>
                </a:cubicBezTo>
                <a:cubicBezTo>
                  <a:pt x="44736" y="68722"/>
                  <a:pt x="42631" y="64493"/>
                  <a:pt x="42631" y="59207"/>
                </a:cubicBezTo>
                <a:cubicBezTo>
                  <a:pt x="42631" y="50220"/>
                  <a:pt x="47894" y="43348"/>
                  <a:pt x="54210" y="43348"/>
                </a:cubicBezTo>
                <a:cubicBezTo>
                  <a:pt x="59999" y="43348"/>
                  <a:pt x="62631" y="47577"/>
                  <a:pt x="62631" y="52334"/>
                </a:cubicBezTo>
                <a:cubicBezTo>
                  <a:pt x="62631" y="58149"/>
                  <a:pt x="58947" y="66079"/>
                  <a:pt x="57368" y="74008"/>
                </a:cubicBezTo>
                <a:cubicBezTo>
                  <a:pt x="55789" y="80352"/>
                  <a:pt x="60526" y="85638"/>
                  <a:pt x="66842" y="85638"/>
                </a:cubicBezTo>
                <a:cubicBezTo>
                  <a:pt x="77894" y="85638"/>
                  <a:pt x="85789" y="70837"/>
                  <a:pt x="85789" y="53392"/>
                </a:cubicBezTo>
                <a:cubicBezTo>
                  <a:pt x="85789" y="40176"/>
                  <a:pt x="76842" y="30132"/>
                  <a:pt x="60526" y="30132"/>
                </a:cubicBezTo>
                <a:cubicBezTo>
                  <a:pt x="42631" y="30132"/>
                  <a:pt x="31052" y="43876"/>
                  <a:pt x="31052" y="59207"/>
                </a:cubicBezTo>
                <a:cubicBezTo>
                  <a:pt x="31052" y="64493"/>
                  <a:pt x="32631" y="68193"/>
                  <a:pt x="35263" y="70837"/>
                </a:cubicBezTo>
                <a:cubicBezTo>
                  <a:pt x="36315" y="72422"/>
                  <a:pt x="36315" y="72951"/>
                  <a:pt x="35789" y="74537"/>
                </a:cubicBezTo>
                <a:cubicBezTo>
                  <a:pt x="35789" y="75594"/>
                  <a:pt x="35263" y="78237"/>
                  <a:pt x="34736" y="79295"/>
                </a:cubicBezTo>
                <a:cubicBezTo>
                  <a:pt x="34210" y="80881"/>
                  <a:pt x="33157" y="81409"/>
                  <a:pt x="31578" y="80881"/>
                </a:cubicBezTo>
                <a:cubicBezTo>
                  <a:pt x="23157" y="77180"/>
                  <a:pt x="19473" y="68193"/>
                  <a:pt x="19473" y="57621"/>
                </a:cubicBezTo>
                <a:cubicBezTo>
                  <a:pt x="19473" y="40704"/>
                  <a:pt x="33684" y="20088"/>
                  <a:pt x="62105" y="20088"/>
                </a:cubicBezTo>
                <a:cubicBezTo>
                  <a:pt x="85263" y="20088"/>
                  <a:pt x="100526" y="37004"/>
                  <a:pt x="100526" y="54449"/>
                </a:cubicBezTo>
                <a:cubicBezTo>
                  <a:pt x="100526" y="78237"/>
                  <a:pt x="87368" y="95682"/>
                  <a:pt x="67894" y="95682"/>
                </a:cubicBezTo>
                <a:cubicBezTo>
                  <a:pt x="61578" y="95682"/>
                  <a:pt x="55263" y="92511"/>
                  <a:pt x="53157" y="88281"/>
                </a:cubicBezTo>
                <a:cubicBezTo>
                  <a:pt x="53157" y="88281"/>
                  <a:pt x="49999" y="102026"/>
                  <a:pt x="48947" y="104669"/>
                </a:cubicBezTo>
                <a:cubicBezTo>
                  <a:pt x="47894" y="109427"/>
                  <a:pt x="45263" y="114185"/>
                  <a:pt x="43157" y="117885"/>
                </a:cubicBezTo>
                <a:cubicBezTo>
                  <a:pt x="48421" y="119471"/>
                  <a:pt x="54210" y="120000"/>
                  <a:pt x="59999" y="120000"/>
                </a:cubicBezTo>
                <a:cubicBezTo>
                  <a:pt x="93157" y="120000"/>
                  <a:pt x="119999" y="93039"/>
                  <a:pt x="119999" y="60264"/>
                </a:cubicBezTo>
                <a:cubicBezTo>
                  <a:pt x="119999" y="26960"/>
                  <a:pt x="93157" y="0"/>
                  <a:pt x="59999" y="0"/>
                </a:cubicBezTo>
                <a:close/>
              </a:path>
            </a:pathLst>
          </a:custGeom>
          <a:solidFill>
            <a:schemeClr val="accent1"/>
          </a:solidFill>
          <a:ln>
            <a:noFill/>
          </a:ln>
        </p:spPr>
        <p:txBody>
          <a:bodyPr lIns="91413" tIns="45700" rIns="91413" bIns="45700" anchor="t" anchorCtr="0">
            <a:noAutofit/>
          </a:bodyPr>
          <a:lstStyle/>
          <a:p>
            <a:endParaRPr sz="1800">
              <a:solidFill>
                <a:schemeClr val="dk1"/>
              </a:solidFill>
              <a:latin typeface="+mn-ea"/>
              <a:ea typeface="+mn-ea"/>
              <a:cs typeface="Calibri"/>
              <a:sym typeface="Calibri"/>
            </a:endParaRPr>
          </a:p>
        </p:txBody>
      </p:sp>
      <p:grpSp>
        <p:nvGrpSpPr>
          <p:cNvPr id="120" name="Shape 827"/>
          <p:cNvGrpSpPr/>
          <p:nvPr/>
        </p:nvGrpSpPr>
        <p:grpSpPr>
          <a:xfrm>
            <a:off x="3345972" y="4865962"/>
            <a:ext cx="1809545" cy="1361968"/>
            <a:chOff x="15267970" y="9715995"/>
            <a:chExt cx="3620504" cy="2723935"/>
          </a:xfrm>
        </p:grpSpPr>
        <p:sp>
          <p:nvSpPr>
            <p:cNvPr id="121" name="Shape 828"/>
            <p:cNvSpPr/>
            <p:nvPr/>
          </p:nvSpPr>
          <p:spPr>
            <a:xfrm>
              <a:off x="15431910" y="11790528"/>
              <a:ext cx="2832406" cy="564524"/>
            </a:xfrm>
            <a:custGeom>
              <a:avLst/>
              <a:gdLst/>
              <a:ahLst/>
              <a:cxnLst/>
              <a:rect l="0" t="0" r="0" b="0"/>
              <a:pathLst>
                <a:path w="120000" h="120000" extrusionOk="0">
                  <a:moveTo>
                    <a:pt x="60056" y="0"/>
                  </a:moveTo>
                  <a:lnTo>
                    <a:pt x="0" y="59620"/>
                  </a:lnTo>
                  <a:lnTo>
                    <a:pt x="60056" y="119905"/>
                  </a:lnTo>
                  <a:lnTo>
                    <a:pt x="119981" y="59620"/>
                  </a:lnTo>
                  <a:lnTo>
                    <a:pt x="60056" y="0"/>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2" name="Shape 829"/>
            <p:cNvSpPr/>
            <p:nvPr/>
          </p:nvSpPr>
          <p:spPr>
            <a:xfrm>
              <a:off x="16850089" y="9915356"/>
              <a:ext cx="1414227" cy="2524575"/>
            </a:xfrm>
            <a:custGeom>
              <a:avLst/>
              <a:gdLst/>
              <a:ahLst/>
              <a:cxnLst/>
              <a:rect l="0" t="0" r="0" b="0"/>
              <a:pathLst>
                <a:path w="120000" h="120000" extrusionOk="0">
                  <a:moveTo>
                    <a:pt x="119962" y="0"/>
                  </a:moveTo>
                  <a:lnTo>
                    <a:pt x="119962" y="102501"/>
                  </a:lnTo>
                  <a:lnTo>
                    <a:pt x="0" y="119978"/>
                  </a:lnTo>
                  <a:lnTo>
                    <a:pt x="0" y="9440"/>
                  </a:lnTo>
                  <a:lnTo>
                    <a:pt x="119962" y="0"/>
                  </a:lnTo>
                </a:path>
              </a:pathLst>
            </a:custGeom>
            <a:solidFill>
              <a:srgbClr val="AF937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3" name="Shape 830"/>
            <p:cNvSpPr/>
            <p:nvPr/>
          </p:nvSpPr>
          <p:spPr>
            <a:xfrm>
              <a:off x="16850089" y="9715995"/>
              <a:ext cx="1414227" cy="396746"/>
            </a:xfrm>
            <a:custGeom>
              <a:avLst/>
              <a:gdLst/>
              <a:ahLst/>
              <a:cxnLst/>
              <a:rect l="0" t="0" r="0" b="0"/>
              <a:pathLst>
                <a:path w="120000" h="120000" extrusionOk="0">
                  <a:moveTo>
                    <a:pt x="0" y="0"/>
                  </a:moveTo>
                  <a:lnTo>
                    <a:pt x="119962" y="59932"/>
                  </a:lnTo>
                  <a:lnTo>
                    <a:pt x="0" y="119865"/>
                  </a:lnTo>
                  <a:lnTo>
                    <a:pt x="0" y="0"/>
                  </a:lnTo>
                </a:path>
              </a:pathLst>
            </a:custGeom>
            <a:solidFill>
              <a:srgbClr val="6C543C"/>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4" name="Shape 831"/>
            <p:cNvSpPr/>
            <p:nvPr/>
          </p:nvSpPr>
          <p:spPr>
            <a:xfrm>
              <a:off x="15431910" y="9715995"/>
              <a:ext cx="1416204" cy="396746"/>
            </a:xfrm>
            <a:custGeom>
              <a:avLst/>
              <a:gdLst/>
              <a:ahLst/>
              <a:cxnLst/>
              <a:rect l="0" t="0" r="0" b="0"/>
              <a:pathLst>
                <a:path w="120000" h="120000" extrusionOk="0">
                  <a:moveTo>
                    <a:pt x="0" y="59932"/>
                  </a:moveTo>
                  <a:lnTo>
                    <a:pt x="119962" y="0"/>
                  </a:lnTo>
                  <a:lnTo>
                    <a:pt x="119962" y="119865"/>
                  </a:lnTo>
                  <a:lnTo>
                    <a:pt x="0" y="59932"/>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5" name="Shape 832"/>
            <p:cNvSpPr/>
            <p:nvPr/>
          </p:nvSpPr>
          <p:spPr>
            <a:xfrm>
              <a:off x="16850089" y="10041682"/>
              <a:ext cx="1414227" cy="982984"/>
            </a:xfrm>
            <a:custGeom>
              <a:avLst/>
              <a:gdLst/>
              <a:ahLst/>
              <a:cxnLst/>
              <a:rect l="0" t="0" r="0" b="0"/>
              <a:pathLst>
                <a:path w="120000" h="120000" extrusionOk="0">
                  <a:moveTo>
                    <a:pt x="119962" y="0"/>
                  </a:moveTo>
                  <a:lnTo>
                    <a:pt x="0" y="8672"/>
                  </a:lnTo>
                  <a:lnTo>
                    <a:pt x="52291" y="119945"/>
                  </a:lnTo>
                  <a:lnTo>
                    <a:pt x="119962" y="96436"/>
                  </a:lnTo>
                  <a:lnTo>
                    <a:pt x="119962" y="0"/>
                  </a:lnTo>
                </a:path>
              </a:pathLst>
            </a:custGeom>
            <a:solidFill>
              <a:srgbClr val="6C543C"/>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6" name="Shape 833"/>
            <p:cNvSpPr/>
            <p:nvPr/>
          </p:nvSpPr>
          <p:spPr>
            <a:xfrm>
              <a:off x="16850089" y="9915356"/>
              <a:ext cx="2038386" cy="961273"/>
            </a:xfrm>
            <a:custGeom>
              <a:avLst/>
              <a:gdLst/>
              <a:ahLst/>
              <a:cxnLst/>
              <a:rect l="0" t="0" r="0" b="0"/>
              <a:pathLst>
                <a:path w="120000" h="120000" extrusionOk="0">
                  <a:moveTo>
                    <a:pt x="0" y="24746"/>
                  </a:moveTo>
                  <a:lnTo>
                    <a:pt x="44976" y="119944"/>
                  </a:lnTo>
                  <a:lnTo>
                    <a:pt x="119973" y="77919"/>
                  </a:lnTo>
                  <a:lnTo>
                    <a:pt x="83186" y="0"/>
                  </a:lnTo>
                  <a:lnTo>
                    <a:pt x="0" y="24746"/>
                  </a:lnTo>
                </a:path>
              </a:pathLst>
            </a:custGeom>
            <a:solidFill>
              <a:srgbClr val="BFA27E"/>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7" name="Shape 834"/>
            <p:cNvSpPr/>
            <p:nvPr/>
          </p:nvSpPr>
          <p:spPr>
            <a:xfrm>
              <a:off x="15267970" y="9915356"/>
              <a:ext cx="161965" cy="805337"/>
            </a:xfrm>
            <a:custGeom>
              <a:avLst/>
              <a:gdLst/>
              <a:ahLst/>
              <a:cxnLst/>
              <a:rect l="0" t="0" r="0" b="0"/>
              <a:pathLst>
                <a:path w="120000" h="120000" extrusionOk="0">
                  <a:moveTo>
                    <a:pt x="119671" y="0"/>
                  </a:moveTo>
                  <a:lnTo>
                    <a:pt x="119671" y="0"/>
                  </a:lnTo>
                  <a:cubicBezTo>
                    <a:pt x="100273" y="465"/>
                    <a:pt x="0" y="119933"/>
                    <a:pt x="0" y="119933"/>
                  </a:cubicBezTo>
                  <a:cubicBezTo>
                    <a:pt x="119671" y="119933"/>
                    <a:pt x="119671" y="119933"/>
                    <a:pt x="119671" y="119933"/>
                  </a:cubicBezTo>
                  <a:lnTo>
                    <a:pt x="119671" y="0"/>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8" name="Shape 835"/>
            <p:cNvSpPr/>
            <p:nvPr/>
          </p:nvSpPr>
          <p:spPr>
            <a:xfrm>
              <a:off x="15431910" y="9915356"/>
              <a:ext cx="1416204" cy="2524575"/>
            </a:xfrm>
            <a:custGeom>
              <a:avLst/>
              <a:gdLst/>
              <a:ahLst/>
              <a:cxnLst/>
              <a:rect l="0" t="0" r="0" b="0"/>
              <a:pathLst>
                <a:path w="120000" h="120000" extrusionOk="0">
                  <a:moveTo>
                    <a:pt x="119962" y="9440"/>
                  </a:moveTo>
                  <a:lnTo>
                    <a:pt x="119962" y="119978"/>
                  </a:lnTo>
                  <a:lnTo>
                    <a:pt x="0" y="102501"/>
                  </a:lnTo>
                  <a:lnTo>
                    <a:pt x="0" y="0"/>
                  </a:lnTo>
                  <a:lnTo>
                    <a:pt x="119962" y="9440"/>
                  </a:lnTo>
                </a:path>
              </a:pathLst>
            </a:custGeom>
            <a:solidFill>
              <a:srgbClr val="745B3F"/>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29" name="Shape 836"/>
          <p:cNvGrpSpPr/>
          <p:nvPr/>
        </p:nvGrpSpPr>
        <p:grpSpPr>
          <a:xfrm>
            <a:off x="4484218" y="4765295"/>
            <a:ext cx="344534" cy="248708"/>
            <a:chOff x="14911401" y="9627338"/>
            <a:chExt cx="735347" cy="530615"/>
          </a:xfrm>
        </p:grpSpPr>
        <p:sp>
          <p:nvSpPr>
            <p:cNvPr id="130" name="Shape 837"/>
            <p:cNvSpPr/>
            <p:nvPr/>
          </p:nvSpPr>
          <p:spPr>
            <a:xfrm>
              <a:off x="14911401" y="9627338"/>
              <a:ext cx="735347" cy="530615"/>
            </a:xfrm>
            <a:custGeom>
              <a:avLst/>
              <a:gdLst/>
              <a:ahLst/>
              <a:cxnLst/>
              <a:rect l="0" t="0" r="0" b="0"/>
              <a:pathLst>
                <a:path w="120000" h="120000" extrusionOk="0">
                  <a:moveTo>
                    <a:pt x="118911" y="97809"/>
                  </a:moveTo>
                  <a:lnTo>
                    <a:pt x="118911" y="97809"/>
                  </a:lnTo>
                  <a:cubicBezTo>
                    <a:pt x="119922" y="92746"/>
                    <a:pt x="119922" y="87791"/>
                    <a:pt x="119922" y="83482"/>
                  </a:cubicBezTo>
                  <a:cubicBezTo>
                    <a:pt x="119922" y="37163"/>
                    <a:pt x="93186" y="0"/>
                    <a:pt x="59689" y="0"/>
                  </a:cubicBezTo>
                  <a:cubicBezTo>
                    <a:pt x="26813" y="0"/>
                    <a:pt x="0" y="37163"/>
                    <a:pt x="0" y="83482"/>
                  </a:cubicBezTo>
                  <a:cubicBezTo>
                    <a:pt x="0" y="96301"/>
                    <a:pt x="2098" y="108473"/>
                    <a:pt x="5673" y="119892"/>
                  </a:cubicBezTo>
                  <a:lnTo>
                    <a:pt x="118911" y="97809"/>
                  </a:lnTo>
                </a:path>
              </a:pathLst>
            </a:custGeom>
            <a:solidFill>
              <a:srgbClr val="178467"/>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31" name="Shape 838"/>
            <p:cNvSpPr/>
            <p:nvPr/>
          </p:nvSpPr>
          <p:spPr>
            <a:xfrm>
              <a:off x="15090498" y="9808420"/>
              <a:ext cx="379263" cy="307420"/>
            </a:xfrm>
            <a:custGeom>
              <a:avLst/>
              <a:gdLst/>
              <a:ahLst/>
              <a:cxnLst/>
              <a:rect l="0" t="0" r="0" b="0"/>
              <a:pathLst>
                <a:path w="120000" h="120000" extrusionOk="0">
                  <a:moveTo>
                    <a:pt x="119849" y="14584"/>
                  </a:moveTo>
                  <a:lnTo>
                    <a:pt x="119849" y="14584"/>
                  </a:lnTo>
                  <a:cubicBezTo>
                    <a:pt x="115778" y="16984"/>
                    <a:pt x="110804" y="18276"/>
                    <a:pt x="105829" y="19569"/>
                  </a:cubicBezTo>
                  <a:cubicBezTo>
                    <a:pt x="110804" y="15876"/>
                    <a:pt x="114874" y="9784"/>
                    <a:pt x="116834" y="2400"/>
                  </a:cubicBezTo>
                  <a:cubicBezTo>
                    <a:pt x="111859" y="6092"/>
                    <a:pt x="106884" y="8492"/>
                    <a:pt x="100854" y="9784"/>
                  </a:cubicBezTo>
                  <a:cubicBezTo>
                    <a:pt x="96783" y="3692"/>
                    <a:pt x="90904" y="0"/>
                    <a:pt x="82914" y="0"/>
                  </a:cubicBezTo>
                  <a:cubicBezTo>
                    <a:pt x="69949" y="0"/>
                    <a:pt x="58944" y="14584"/>
                    <a:pt x="58944" y="30461"/>
                  </a:cubicBezTo>
                  <a:cubicBezTo>
                    <a:pt x="58944" y="32861"/>
                    <a:pt x="58944" y="35446"/>
                    <a:pt x="58944" y="37846"/>
                  </a:cubicBezTo>
                  <a:cubicBezTo>
                    <a:pt x="38894" y="36553"/>
                    <a:pt x="20954" y="24369"/>
                    <a:pt x="9045" y="6092"/>
                  </a:cubicBezTo>
                  <a:cubicBezTo>
                    <a:pt x="6934" y="10892"/>
                    <a:pt x="4974" y="15876"/>
                    <a:pt x="4974" y="20676"/>
                  </a:cubicBezTo>
                  <a:cubicBezTo>
                    <a:pt x="4974" y="31753"/>
                    <a:pt x="9949" y="40246"/>
                    <a:pt x="15979" y="46338"/>
                  </a:cubicBezTo>
                  <a:cubicBezTo>
                    <a:pt x="12060" y="46338"/>
                    <a:pt x="7989" y="45230"/>
                    <a:pt x="4974" y="42646"/>
                  </a:cubicBezTo>
                  <a:lnTo>
                    <a:pt x="4974" y="42646"/>
                  </a:lnTo>
                  <a:cubicBezTo>
                    <a:pt x="4974" y="57415"/>
                    <a:pt x="14020" y="69600"/>
                    <a:pt x="25025" y="72000"/>
                  </a:cubicBezTo>
                  <a:cubicBezTo>
                    <a:pt x="22914" y="73292"/>
                    <a:pt x="20954" y="73292"/>
                    <a:pt x="17939" y="73292"/>
                  </a:cubicBezTo>
                  <a:cubicBezTo>
                    <a:pt x="17035" y="73292"/>
                    <a:pt x="14924" y="73292"/>
                    <a:pt x="14020" y="73292"/>
                  </a:cubicBezTo>
                  <a:cubicBezTo>
                    <a:pt x="17035" y="84369"/>
                    <a:pt x="25929" y="94153"/>
                    <a:pt x="36934" y="94153"/>
                  </a:cubicBezTo>
                  <a:cubicBezTo>
                    <a:pt x="28040" y="101353"/>
                    <a:pt x="17939" y="106338"/>
                    <a:pt x="6030" y="106338"/>
                  </a:cubicBezTo>
                  <a:cubicBezTo>
                    <a:pt x="4070" y="106338"/>
                    <a:pt x="1959" y="106338"/>
                    <a:pt x="0" y="106338"/>
                  </a:cubicBezTo>
                  <a:cubicBezTo>
                    <a:pt x="11005" y="114830"/>
                    <a:pt x="23969" y="119815"/>
                    <a:pt x="37989" y="119815"/>
                  </a:cubicBezTo>
                  <a:cubicBezTo>
                    <a:pt x="82914" y="119815"/>
                    <a:pt x="107788" y="74584"/>
                    <a:pt x="107788" y="34153"/>
                  </a:cubicBezTo>
                  <a:cubicBezTo>
                    <a:pt x="107788" y="30461"/>
                    <a:pt x="107788" y="30461"/>
                    <a:pt x="107788" y="30461"/>
                  </a:cubicBezTo>
                  <a:cubicBezTo>
                    <a:pt x="112763" y="25661"/>
                    <a:pt x="116834" y="20676"/>
                    <a:pt x="119849" y="14584"/>
                  </a:cubicBezTo>
                  <a:close/>
                  <a:moveTo>
                    <a:pt x="119849" y="14584"/>
                  </a:moveTo>
                  <a:lnTo>
                    <a:pt x="119849" y="14584"/>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132" name="矩形 131"/>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新年工作实施计划</a:t>
            </a:r>
          </a:p>
        </p:txBody>
      </p:sp>
    </p:spTree>
    <p:extLst>
      <p:ext uri="{BB962C8B-B14F-4D97-AF65-F5344CB8AC3E}">
        <p14:creationId xmlns:p14="http://schemas.microsoft.com/office/powerpoint/2010/main" xmlns="" val="6650670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33">
                                            <p:txEl>
                                              <p:pRg st="0" end="0"/>
                                            </p:txEl>
                                          </p:spTgt>
                                        </p:tgtEl>
                                        <p:attrNameLst>
                                          <p:attrName>style.visibility</p:attrName>
                                        </p:attrNameLst>
                                      </p:cBhvr>
                                      <p:to>
                                        <p:strVal val="visible"/>
                                      </p:to>
                                    </p:set>
                                    <p:anim calcmode="lin" valueType="num">
                                      <p:cBhvr additive="base">
                                        <p:cTn id="7" dur="500" fill="hold"/>
                                        <p:tgtEl>
                                          <p:spTgt spid="13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2" presetClass="entr" presetSubtype="4" fill="hold" nodeType="afterEffect">
                                  <p:stCondLst>
                                    <p:cond delay="0"/>
                                  </p:stCondLst>
                                  <p:childTnLst>
                                    <p:set>
                                      <p:cBhvr>
                                        <p:cTn id="11" dur="1" fill="hold">
                                          <p:stCondLst>
                                            <p:cond delay="0"/>
                                          </p:stCondLst>
                                        </p:cTn>
                                        <p:tgtEl>
                                          <p:spTgt spid="120"/>
                                        </p:tgtEl>
                                        <p:attrNameLst>
                                          <p:attrName>style.visibility</p:attrName>
                                        </p:attrNameLst>
                                      </p:cBhvr>
                                      <p:to>
                                        <p:strVal val="visible"/>
                                      </p:to>
                                    </p:set>
                                    <p:anim calcmode="lin" valueType="num">
                                      <p:cBhvr additive="base">
                                        <p:cTn id="12" dur="500" fill="hold"/>
                                        <p:tgtEl>
                                          <p:spTgt spid="120"/>
                                        </p:tgtEl>
                                        <p:attrNameLst>
                                          <p:attrName>ppt_x</p:attrName>
                                        </p:attrNameLst>
                                      </p:cBhvr>
                                      <p:tavLst>
                                        <p:tav tm="0">
                                          <p:val>
                                            <p:strVal val="#ppt_x"/>
                                          </p:val>
                                        </p:tav>
                                        <p:tav tm="100000">
                                          <p:val>
                                            <p:strVal val="#ppt_x"/>
                                          </p:val>
                                        </p:tav>
                                      </p:tavLst>
                                    </p:anim>
                                    <p:anim calcmode="lin" valueType="num">
                                      <p:cBhvr additive="base">
                                        <p:cTn id="13" dur="500" fill="hold"/>
                                        <p:tgtEl>
                                          <p:spTgt spid="120"/>
                                        </p:tgtEl>
                                        <p:attrNameLst>
                                          <p:attrName>ppt_y</p:attrName>
                                        </p:attrNameLst>
                                      </p:cBhvr>
                                      <p:tavLst>
                                        <p:tav tm="0">
                                          <p:val>
                                            <p:strVal val="1+#ppt_h/2"/>
                                          </p:val>
                                        </p:tav>
                                        <p:tav tm="100000">
                                          <p:val>
                                            <p:strVal val="#ppt_y"/>
                                          </p:val>
                                        </p:tav>
                                      </p:tavLst>
                                    </p:anim>
                                  </p:childTnLst>
                                </p:cTn>
                              </p:par>
                            </p:childTnLst>
                          </p:cTn>
                        </p:par>
                        <p:par>
                          <p:cTn id="14" fill="hold">
                            <p:stCondLst>
                              <p:cond delay="1350"/>
                            </p:stCondLst>
                            <p:childTnLst>
                              <p:par>
                                <p:cTn id="15" presetID="42" presetClass="entr" presetSubtype="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1000"/>
                                        <p:tgtEl>
                                          <p:spTgt spid="80"/>
                                        </p:tgtEl>
                                      </p:cBhvr>
                                    </p:animEffect>
                                    <p:anim calcmode="lin" valueType="num">
                                      <p:cBhvr>
                                        <p:cTn id="18" dur="1000" fill="hold"/>
                                        <p:tgtEl>
                                          <p:spTgt spid="80"/>
                                        </p:tgtEl>
                                        <p:attrNameLst>
                                          <p:attrName>ppt_x</p:attrName>
                                        </p:attrNameLst>
                                      </p:cBhvr>
                                      <p:tavLst>
                                        <p:tav tm="0">
                                          <p:val>
                                            <p:strVal val="#ppt_x"/>
                                          </p:val>
                                        </p:tav>
                                        <p:tav tm="100000">
                                          <p:val>
                                            <p:strVal val="#ppt_x"/>
                                          </p:val>
                                        </p:tav>
                                      </p:tavLst>
                                    </p:anim>
                                    <p:anim calcmode="lin" valueType="num">
                                      <p:cBhvr>
                                        <p:cTn id="19" dur="1000" fill="hold"/>
                                        <p:tgtEl>
                                          <p:spTgt spid="8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anim calcmode="lin" valueType="num">
                                      <p:cBhvr>
                                        <p:cTn id="23" dur="1000" fill="hold"/>
                                        <p:tgtEl>
                                          <p:spTgt spid="83"/>
                                        </p:tgtEl>
                                        <p:attrNameLst>
                                          <p:attrName>ppt_x</p:attrName>
                                        </p:attrNameLst>
                                      </p:cBhvr>
                                      <p:tavLst>
                                        <p:tav tm="0">
                                          <p:val>
                                            <p:strVal val="#ppt_x"/>
                                          </p:val>
                                        </p:tav>
                                        <p:tav tm="100000">
                                          <p:val>
                                            <p:strVal val="#ppt_x"/>
                                          </p:val>
                                        </p:tav>
                                      </p:tavLst>
                                    </p:anim>
                                    <p:anim calcmode="lin" valueType="num">
                                      <p:cBhvr>
                                        <p:cTn id="24" dur="1000" fill="hold"/>
                                        <p:tgtEl>
                                          <p:spTgt spid="8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1000"/>
                                        <p:tgtEl>
                                          <p:spTgt spid="84"/>
                                        </p:tgtEl>
                                      </p:cBhvr>
                                    </p:animEffect>
                                    <p:anim calcmode="lin" valueType="num">
                                      <p:cBhvr>
                                        <p:cTn id="28" dur="1000" fill="hold"/>
                                        <p:tgtEl>
                                          <p:spTgt spid="84"/>
                                        </p:tgtEl>
                                        <p:attrNameLst>
                                          <p:attrName>ppt_x</p:attrName>
                                        </p:attrNameLst>
                                      </p:cBhvr>
                                      <p:tavLst>
                                        <p:tav tm="0">
                                          <p:val>
                                            <p:strVal val="#ppt_x"/>
                                          </p:val>
                                        </p:tav>
                                        <p:tav tm="100000">
                                          <p:val>
                                            <p:strVal val="#ppt_x"/>
                                          </p:val>
                                        </p:tav>
                                      </p:tavLst>
                                    </p:anim>
                                    <p:anim calcmode="lin" valueType="num">
                                      <p:cBhvr>
                                        <p:cTn id="29" dur="1000" fill="hold"/>
                                        <p:tgtEl>
                                          <p:spTgt spid="8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1000"/>
                                        <p:tgtEl>
                                          <p:spTgt spid="85"/>
                                        </p:tgtEl>
                                      </p:cBhvr>
                                    </p:animEffect>
                                    <p:anim calcmode="lin" valueType="num">
                                      <p:cBhvr>
                                        <p:cTn id="33" dur="1000" fill="hold"/>
                                        <p:tgtEl>
                                          <p:spTgt spid="85"/>
                                        </p:tgtEl>
                                        <p:attrNameLst>
                                          <p:attrName>ppt_x</p:attrName>
                                        </p:attrNameLst>
                                      </p:cBhvr>
                                      <p:tavLst>
                                        <p:tav tm="0">
                                          <p:val>
                                            <p:strVal val="#ppt_x"/>
                                          </p:val>
                                        </p:tav>
                                        <p:tav tm="100000">
                                          <p:val>
                                            <p:strVal val="#ppt_x"/>
                                          </p:val>
                                        </p:tav>
                                      </p:tavLst>
                                    </p:anim>
                                    <p:anim calcmode="lin" valueType="num">
                                      <p:cBhvr>
                                        <p:cTn id="34" dur="1000" fill="hold"/>
                                        <p:tgtEl>
                                          <p:spTgt spid="8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1000"/>
                                        <p:tgtEl>
                                          <p:spTgt spid="86"/>
                                        </p:tgtEl>
                                      </p:cBhvr>
                                    </p:animEffect>
                                    <p:anim calcmode="lin" valueType="num">
                                      <p:cBhvr>
                                        <p:cTn id="38" dur="1000" fill="hold"/>
                                        <p:tgtEl>
                                          <p:spTgt spid="86"/>
                                        </p:tgtEl>
                                        <p:attrNameLst>
                                          <p:attrName>ppt_x</p:attrName>
                                        </p:attrNameLst>
                                      </p:cBhvr>
                                      <p:tavLst>
                                        <p:tav tm="0">
                                          <p:val>
                                            <p:strVal val="#ppt_x"/>
                                          </p:val>
                                        </p:tav>
                                        <p:tav tm="100000">
                                          <p:val>
                                            <p:strVal val="#ppt_x"/>
                                          </p:val>
                                        </p:tav>
                                      </p:tavLst>
                                    </p:anim>
                                    <p:anim calcmode="lin" valueType="num">
                                      <p:cBhvr>
                                        <p:cTn id="39" dur="1000" fill="hold"/>
                                        <p:tgtEl>
                                          <p:spTgt spid="8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1000"/>
                                        <p:tgtEl>
                                          <p:spTgt spid="87"/>
                                        </p:tgtEl>
                                      </p:cBhvr>
                                    </p:animEffect>
                                    <p:anim calcmode="lin" valueType="num">
                                      <p:cBhvr>
                                        <p:cTn id="43" dur="1000" fill="hold"/>
                                        <p:tgtEl>
                                          <p:spTgt spid="87"/>
                                        </p:tgtEl>
                                        <p:attrNameLst>
                                          <p:attrName>ppt_x</p:attrName>
                                        </p:attrNameLst>
                                      </p:cBhvr>
                                      <p:tavLst>
                                        <p:tav tm="0">
                                          <p:val>
                                            <p:strVal val="#ppt_x"/>
                                          </p:val>
                                        </p:tav>
                                        <p:tav tm="100000">
                                          <p:val>
                                            <p:strVal val="#ppt_x"/>
                                          </p:val>
                                        </p:tav>
                                      </p:tavLst>
                                    </p:anim>
                                    <p:anim calcmode="lin" valueType="num">
                                      <p:cBhvr>
                                        <p:cTn id="44" dur="1000" fill="hold"/>
                                        <p:tgtEl>
                                          <p:spTgt spid="8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1000"/>
                                        <p:tgtEl>
                                          <p:spTgt spid="90"/>
                                        </p:tgtEl>
                                      </p:cBhvr>
                                    </p:animEffect>
                                    <p:anim calcmode="lin" valueType="num">
                                      <p:cBhvr>
                                        <p:cTn id="48" dur="1000" fill="hold"/>
                                        <p:tgtEl>
                                          <p:spTgt spid="90"/>
                                        </p:tgtEl>
                                        <p:attrNameLst>
                                          <p:attrName>ppt_x</p:attrName>
                                        </p:attrNameLst>
                                      </p:cBhvr>
                                      <p:tavLst>
                                        <p:tav tm="0">
                                          <p:val>
                                            <p:strVal val="#ppt_x"/>
                                          </p:val>
                                        </p:tav>
                                        <p:tav tm="100000">
                                          <p:val>
                                            <p:strVal val="#ppt_x"/>
                                          </p:val>
                                        </p:tav>
                                      </p:tavLst>
                                    </p:anim>
                                    <p:anim calcmode="lin" valueType="num">
                                      <p:cBhvr>
                                        <p:cTn id="49" dur="1000" fill="hold"/>
                                        <p:tgtEl>
                                          <p:spTgt spid="9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fade">
                                      <p:cBhvr>
                                        <p:cTn id="52" dur="1000"/>
                                        <p:tgtEl>
                                          <p:spTgt spid="93"/>
                                        </p:tgtEl>
                                      </p:cBhvr>
                                    </p:animEffect>
                                    <p:anim calcmode="lin" valueType="num">
                                      <p:cBhvr>
                                        <p:cTn id="53" dur="1000" fill="hold"/>
                                        <p:tgtEl>
                                          <p:spTgt spid="93"/>
                                        </p:tgtEl>
                                        <p:attrNameLst>
                                          <p:attrName>ppt_x</p:attrName>
                                        </p:attrNameLst>
                                      </p:cBhvr>
                                      <p:tavLst>
                                        <p:tav tm="0">
                                          <p:val>
                                            <p:strVal val="#ppt_x"/>
                                          </p:val>
                                        </p:tav>
                                        <p:tav tm="100000">
                                          <p:val>
                                            <p:strVal val="#ppt_x"/>
                                          </p:val>
                                        </p:tav>
                                      </p:tavLst>
                                    </p:anim>
                                    <p:anim calcmode="lin" valueType="num">
                                      <p:cBhvr>
                                        <p:cTn id="54" dur="1000" fill="hold"/>
                                        <p:tgtEl>
                                          <p:spTgt spid="9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1000"/>
                                        <p:tgtEl>
                                          <p:spTgt spid="99"/>
                                        </p:tgtEl>
                                      </p:cBhvr>
                                    </p:animEffect>
                                    <p:anim calcmode="lin" valueType="num">
                                      <p:cBhvr>
                                        <p:cTn id="58" dur="1000" fill="hold"/>
                                        <p:tgtEl>
                                          <p:spTgt spid="99"/>
                                        </p:tgtEl>
                                        <p:attrNameLst>
                                          <p:attrName>ppt_x</p:attrName>
                                        </p:attrNameLst>
                                      </p:cBhvr>
                                      <p:tavLst>
                                        <p:tav tm="0">
                                          <p:val>
                                            <p:strVal val="#ppt_x"/>
                                          </p:val>
                                        </p:tav>
                                        <p:tav tm="100000">
                                          <p:val>
                                            <p:strVal val="#ppt_x"/>
                                          </p:val>
                                        </p:tav>
                                      </p:tavLst>
                                    </p:anim>
                                    <p:anim calcmode="lin" valueType="num">
                                      <p:cBhvr>
                                        <p:cTn id="59" dur="1000" fill="hold"/>
                                        <p:tgtEl>
                                          <p:spTgt spid="9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1000"/>
                                        <p:tgtEl>
                                          <p:spTgt spid="102"/>
                                        </p:tgtEl>
                                      </p:cBhvr>
                                    </p:animEffect>
                                    <p:anim calcmode="lin" valueType="num">
                                      <p:cBhvr>
                                        <p:cTn id="63" dur="1000" fill="hold"/>
                                        <p:tgtEl>
                                          <p:spTgt spid="102"/>
                                        </p:tgtEl>
                                        <p:attrNameLst>
                                          <p:attrName>ppt_x</p:attrName>
                                        </p:attrNameLst>
                                      </p:cBhvr>
                                      <p:tavLst>
                                        <p:tav tm="0">
                                          <p:val>
                                            <p:strVal val="#ppt_x"/>
                                          </p:val>
                                        </p:tav>
                                        <p:tav tm="100000">
                                          <p:val>
                                            <p:strVal val="#ppt_x"/>
                                          </p:val>
                                        </p:tav>
                                      </p:tavLst>
                                    </p:anim>
                                    <p:anim calcmode="lin" valueType="num">
                                      <p:cBhvr>
                                        <p:cTn id="64" dur="1000" fill="hold"/>
                                        <p:tgtEl>
                                          <p:spTgt spid="10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1000"/>
                                        <p:tgtEl>
                                          <p:spTgt spid="105"/>
                                        </p:tgtEl>
                                      </p:cBhvr>
                                    </p:animEffect>
                                    <p:anim calcmode="lin" valueType="num">
                                      <p:cBhvr>
                                        <p:cTn id="68" dur="1000" fill="hold"/>
                                        <p:tgtEl>
                                          <p:spTgt spid="105"/>
                                        </p:tgtEl>
                                        <p:attrNameLst>
                                          <p:attrName>ppt_x</p:attrName>
                                        </p:attrNameLst>
                                      </p:cBhvr>
                                      <p:tavLst>
                                        <p:tav tm="0">
                                          <p:val>
                                            <p:strVal val="#ppt_x"/>
                                          </p:val>
                                        </p:tav>
                                        <p:tav tm="100000">
                                          <p:val>
                                            <p:strVal val="#ppt_x"/>
                                          </p:val>
                                        </p:tav>
                                      </p:tavLst>
                                    </p:anim>
                                    <p:anim calcmode="lin" valueType="num">
                                      <p:cBhvr>
                                        <p:cTn id="69" dur="1000" fill="hold"/>
                                        <p:tgtEl>
                                          <p:spTgt spid="10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8"/>
                                        </p:tgtEl>
                                        <p:attrNameLst>
                                          <p:attrName>style.visibility</p:attrName>
                                        </p:attrNameLst>
                                      </p:cBhvr>
                                      <p:to>
                                        <p:strVal val="visible"/>
                                      </p:to>
                                    </p:set>
                                    <p:animEffect transition="in" filter="fade">
                                      <p:cBhvr>
                                        <p:cTn id="72" dur="1000"/>
                                        <p:tgtEl>
                                          <p:spTgt spid="108"/>
                                        </p:tgtEl>
                                      </p:cBhvr>
                                    </p:animEffect>
                                    <p:anim calcmode="lin" valueType="num">
                                      <p:cBhvr>
                                        <p:cTn id="73" dur="1000" fill="hold"/>
                                        <p:tgtEl>
                                          <p:spTgt spid="108"/>
                                        </p:tgtEl>
                                        <p:attrNameLst>
                                          <p:attrName>ppt_x</p:attrName>
                                        </p:attrNameLst>
                                      </p:cBhvr>
                                      <p:tavLst>
                                        <p:tav tm="0">
                                          <p:val>
                                            <p:strVal val="#ppt_x"/>
                                          </p:val>
                                        </p:tav>
                                        <p:tav tm="100000">
                                          <p:val>
                                            <p:strVal val="#ppt_x"/>
                                          </p:val>
                                        </p:tav>
                                      </p:tavLst>
                                    </p:anim>
                                    <p:anim calcmode="lin" valueType="num">
                                      <p:cBhvr>
                                        <p:cTn id="74" dur="1000" fill="hold"/>
                                        <p:tgtEl>
                                          <p:spTgt spid="10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11"/>
                                        </p:tgtEl>
                                        <p:attrNameLst>
                                          <p:attrName>style.visibility</p:attrName>
                                        </p:attrNameLst>
                                      </p:cBhvr>
                                      <p:to>
                                        <p:strVal val="visible"/>
                                      </p:to>
                                    </p:set>
                                    <p:animEffect transition="in" filter="fade">
                                      <p:cBhvr>
                                        <p:cTn id="77" dur="1000"/>
                                        <p:tgtEl>
                                          <p:spTgt spid="111"/>
                                        </p:tgtEl>
                                      </p:cBhvr>
                                    </p:animEffect>
                                    <p:anim calcmode="lin" valueType="num">
                                      <p:cBhvr>
                                        <p:cTn id="78" dur="1000" fill="hold"/>
                                        <p:tgtEl>
                                          <p:spTgt spid="111"/>
                                        </p:tgtEl>
                                        <p:attrNameLst>
                                          <p:attrName>ppt_x</p:attrName>
                                        </p:attrNameLst>
                                      </p:cBhvr>
                                      <p:tavLst>
                                        <p:tav tm="0">
                                          <p:val>
                                            <p:strVal val="#ppt_x"/>
                                          </p:val>
                                        </p:tav>
                                        <p:tav tm="100000">
                                          <p:val>
                                            <p:strVal val="#ppt_x"/>
                                          </p:val>
                                        </p:tav>
                                      </p:tavLst>
                                    </p:anim>
                                    <p:anim calcmode="lin" valueType="num">
                                      <p:cBhvr>
                                        <p:cTn id="79" dur="1000" fill="hold"/>
                                        <p:tgtEl>
                                          <p:spTgt spid="111"/>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14"/>
                                        </p:tgtEl>
                                        <p:attrNameLst>
                                          <p:attrName>style.visibility</p:attrName>
                                        </p:attrNameLst>
                                      </p:cBhvr>
                                      <p:to>
                                        <p:strVal val="visible"/>
                                      </p:to>
                                    </p:set>
                                    <p:animEffect transition="in" filter="fade">
                                      <p:cBhvr>
                                        <p:cTn id="82" dur="1000"/>
                                        <p:tgtEl>
                                          <p:spTgt spid="114"/>
                                        </p:tgtEl>
                                      </p:cBhvr>
                                    </p:animEffect>
                                    <p:anim calcmode="lin" valueType="num">
                                      <p:cBhvr>
                                        <p:cTn id="83" dur="1000" fill="hold"/>
                                        <p:tgtEl>
                                          <p:spTgt spid="114"/>
                                        </p:tgtEl>
                                        <p:attrNameLst>
                                          <p:attrName>ppt_x</p:attrName>
                                        </p:attrNameLst>
                                      </p:cBhvr>
                                      <p:tavLst>
                                        <p:tav tm="0">
                                          <p:val>
                                            <p:strVal val="#ppt_x"/>
                                          </p:val>
                                        </p:tav>
                                        <p:tav tm="100000">
                                          <p:val>
                                            <p:strVal val="#ppt_x"/>
                                          </p:val>
                                        </p:tav>
                                      </p:tavLst>
                                    </p:anim>
                                    <p:anim calcmode="lin" valueType="num">
                                      <p:cBhvr>
                                        <p:cTn id="84" dur="1000" fill="hold"/>
                                        <p:tgtEl>
                                          <p:spTgt spid="11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7"/>
                                        </p:tgtEl>
                                        <p:attrNameLst>
                                          <p:attrName>style.visibility</p:attrName>
                                        </p:attrNameLst>
                                      </p:cBhvr>
                                      <p:to>
                                        <p:strVal val="visible"/>
                                      </p:to>
                                    </p:set>
                                    <p:animEffect transition="in" filter="fade">
                                      <p:cBhvr>
                                        <p:cTn id="87" dur="1000"/>
                                        <p:tgtEl>
                                          <p:spTgt spid="117"/>
                                        </p:tgtEl>
                                      </p:cBhvr>
                                    </p:animEffect>
                                    <p:anim calcmode="lin" valueType="num">
                                      <p:cBhvr>
                                        <p:cTn id="88" dur="1000" fill="hold"/>
                                        <p:tgtEl>
                                          <p:spTgt spid="117"/>
                                        </p:tgtEl>
                                        <p:attrNameLst>
                                          <p:attrName>ppt_x</p:attrName>
                                        </p:attrNameLst>
                                      </p:cBhvr>
                                      <p:tavLst>
                                        <p:tav tm="0">
                                          <p:val>
                                            <p:strVal val="#ppt_x"/>
                                          </p:val>
                                        </p:tav>
                                        <p:tav tm="100000">
                                          <p:val>
                                            <p:strVal val="#ppt_x"/>
                                          </p:val>
                                        </p:tav>
                                      </p:tavLst>
                                    </p:anim>
                                    <p:anim calcmode="lin" valueType="num">
                                      <p:cBhvr>
                                        <p:cTn id="89" dur="1000" fill="hold"/>
                                        <p:tgtEl>
                                          <p:spTgt spid="11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8"/>
                                        </p:tgtEl>
                                        <p:attrNameLst>
                                          <p:attrName>style.visibility</p:attrName>
                                        </p:attrNameLst>
                                      </p:cBhvr>
                                      <p:to>
                                        <p:strVal val="visible"/>
                                      </p:to>
                                    </p:set>
                                    <p:animEffect transition="in" filter="fade">
                                      <p:cBhvr>
                                        <p:cTn id="92" dur="1000"/>
                                        <p:tgtEl>
                                          <p:spTgt spid="118"/>
                                        </p:tgtEl>
                                      </p:cBhvr>
                                    </p:animEffect>
                                    <p:anim calcmode="lin" valueType="num">
                                      <p:cBhvr>
                                        <p:cTn id="93" dur="1000" fill="hold"/>
                                        <p:tgtEl>
                                          <p:spTgt spid="118"/>
                                        </p:tgtEl>
                                        <p:attrNameLst>
                                          <p:attrName>ppt_x</p:attrName>
                                        </p:attrNameLst>
                                      </p:cBhvr>
                                      <p:tavLst>
                                        <p:tav tm="0">
                                          <p:val>
                                            <p:strVal val="#ppt_x"/>
                                          </p:val>
                                        </p:tav>
                                        <p:tav tm="100000">
                                          <p:val>
                                            <p:strVal val="#ppt_x"/>
                                          </p:val>
                                        </p:tav>
                                      </p:tavLst>
                                    </p:anim>
                                    <p:anim calcmode="lin" valueType="num">
                                      <p:cBhvr>
                                        <p:cTn id="94" dur="1000" fill="hold"/>
                                        <p:tgtEl>
                                          <p:spTgt spid="11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19"/>
                                        </p:tgtEl>
                                        <p:attrNameLst>
                                          <p:attrName>style.visibility</p:attrName>
                                        </p:attrNameLst>
                                      </p:cBhvr>
                                      <p:to>
                                        <p:strVal val="visible"/>
                                      </p:to>
                                    </p:set>
                                    <p:animEffect transition="in" filter="fade">
                                      <p:cBhvr>
                                        <p:cTn id="97" dur="1000"/>
                                        <p:tgtEl>
                                          <p:spTgt spid="119"/>
                                        </p:tgtEl>
                                      </p:cBhvr>
                                    </p:animEffect>
                                    <p:anim calcmode="lin" valueType="num">
                                      <p:cBhvr>
                                        <p:cTn id="98" dur="1000" fill="hold"/>
                                        <p:tgtEl>
                                          <p:spTgt spid="119"/>
                                        </p:tgtEl>
                                        <p:attrNameLst>
                                          <p:attrName>ppt_x</p:attrName>
                                        </p:attrNameLst>
                                      </p:cBhvr>
                                      <p:tavLst>
                                        <p:tav tm="0">
                                          <p:val>
                                            <p:strVal val="#ppt_x"/>
                                          </p:val>
                                        </p:tav>
                                        <p:tav tm="100000">
                                          <p:val>
                                            <p:strVal val="#ppt_x"/>
                                          </p:val>
                                        </p:tav>
                                      </p:tavLst>
                                    </p:anim>
                                    <p:anim calcmode="lin" valueType="num">
                                      <p:cBhvr>
                                        <p:cTn id="99" dur="1000" fill="hold"/>
                                        <p:tgtEl>
                                          <p:spTgt spid="119"/>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29"/>
                                        </p:tgtEl>
                                        <p:attrNameLst>
                                          <p:attrName>style.visibility</p:attrName>
                                        </p:attrNameLst>
                                      </p:cBhvr>
                                      <p:to>
                                        <p:strVal val="visible"/>
                                      </p:to>
                                    </p:set>
                                    <p:animEffect transition="in" filter="fade">
                                      <p:cBhvr>
                                        <p:cTn id="102" dur="1000"/>
                                        <p:tgtEl>
                                          <p:spTgt spid="129"/>
                                        </p:tgtEl>
                                      </p:cBhvr>
                                    </p:animEffect>
                                    <p:anim calcmode="lin" valueType="num">
                                      <p:cBhvr>
                                        <p:cTn id="103" dur="1000" fill="hold"/>
                                        <p:tgtEl>
                                          <p:spTgt spid="129"/>
                                        </p:tgtEl>
                                        <p:attrNameLst>
                                          <p:attrName>ppt_x</p:attrName>
                                        </p:attrNameLst>
                                      </p:cBhvr>
                                      <p:tavLst>
                                        <p:tav tm="0">
                                          <p:val>
                                            <p:strVal val="#ppt_x"/>
                                          </p:val>
                                        </p:tav>
                                        <p:tav tm="100000">
                                          <p:val>
                                            <p:strVal val="#ppt_x"/>
                                          </p:val>
                                        </p:tav>
                                      </p:tavLst>
                                    </p:anim>
                                    <p:anim calcmode="lin" valueType="num">
                                      <p:cBhvr>
                                        <p:cTn id="104" dur="1000" fill="hold"/>
                                        <p:tgtEl>
                                          <p:spTgt spid="129"/>
                                        </p:tgtEl>
                                        <p:attrNameLst>
                                          <p:attrName>ppt_y</p:attrName>
                                        </p:attrNameLst>
                                      </p:cBhvr>
                                      <p:tavLst>
                                        <p:tav tm="0">
                                          <p:val>
                                            <p:strVal val="#ppt_y+.1"/>
                                          </p:val>
                                        </p:tav>
                                        <p:tav tm="100000">
                                          <p:val>
                                            <p:strVal val="#ppt_y"/>
                                          </p:val>
                                        </p:tav>
                                      </p:tavLst>
                                    </p:anim>
                                  </p:childTnLst>
                                </p:cTn>
                              </p:par>
                            </p:childTnLst>
                          </p:cTn>
                        </p:par>
                        <p:par>
                          <p:cTn id="105" fill="hold">
                            <p:stCondLst>
                              <p:cond delay="2350"/>
                            </p:stCondLst>
                            <p:childTnLst>
                              <p:par>
                                <p:cTn id="106" presetID="53" presetClass="entr" presetSubtype="16" fill="hold" nodeType="afterEffect">
                                  <p:stCondLst>
                                    <p:cond delay="0"/>
                                  </p:stCondLst>
                                  <p:childTnLst>
                                    <p:set>
                                      <p:cBhvr>
                                        <p:cTn id="107" dur="1" fill="hold">
                                          <p:stCondLst>
                                            <p:cond delay="0"/>
                                          </p:stCondLst>
                                        </p:cTn>
                                        <p:tgtEl>
                                          <p:spTgt spid="67"/>
                                        </p:tgtEl>
                                        <p:attrNameLst>
                                          <p:attrName>style.visibility</p:attrName>
                                        </p:attrNameLst>
                                      </p:cBhvr>
                                      <p:to>
                                        <p:strVal val="visible"/>
                                      </p:to>
                                    </p:set>
                                    <p:anim calcmode="lin" valueType="num">
                                      <p:cBhvr>
                                        <p:cTn id="108" dur="500" fill="hold"/>
                                        <p:tgtEl>
                                          <p:spTgt spid="67"/>
                                        </p:tgtEl>
                                        <p:attrNameLst>
                                          <p:attrName>ppt_w</p:attrName>
                                        </p:attrNameLst>
                                      </p:cBhvr>
                                      <p:tavLst>
                                        <p:tav tm="0">
                                          <p:val>
                                            <p:fltVal val="0"/>
                                          </p:val>
                                        </p:tav>
                                        <p:tav tm="100000">
                                          <p:val>
                                            <p:strVal val="#ppt_w"/>
                                          </p:val>
                                        </p:tav>
                                      </p:tavLst>
                                    </p:anim>
                                    <p:anim calcmode="lin" valueType="num">
                                      <p:cBhvr>
                                        <p:cTn id="109" dur="500" fill="hold"/>
                                        <p:tgtEl>
                                          <p:spTgt spid="67"/>
                                        </p:tgtEl>
                                        <p:attrNameLst>
                                          <p:attrName>ppt_h</p:attrName>
                                        </p:attrNameLst>
                                      </p:cBhvr>
                                      <p:tavLst>
                                        <p:tav tm="0">
                                          <p:val>
                                            <p:fltVal val="0"/>
                                          </p:val>
                                        </p:tav>
                                        <p:tav tm="100000">
                                          <p:val>
                                            <p:strVal val="#ppt_h"/>
                                          </p:val>
                                        </p:tav>
                                      </p:tavLst>
                                    </p:anim>
                                    <p:animEffect transition="in" filter="fade">
                                      <p:cBhvr>
                                        <p:cTn id="110" dur="500"/>
                                        <p:tgtEl>
                                          <p:spTgt spid="67"/>
                                        </p:tgtEl>
                                      </p:cBhvr>
                                    </p:animEffect>
                                  </p:childTnLst>
                                </p:cTn>
                              </p:par>
                              <p:par>
                                <p:cTn id="111" presetID="14" presetClass="entr" presetSubtype="10" fill="hold" nodeType="withEffect">
                                  <p:stCondLst>
                                    <p:cond delay="0"/>
                                  </p:stCondLst>
                                  <p:childTnLst>
                                    <p:set>
                                      <p:cBhvr>
                                        <p:cTn id="112" dur="1" fill="hold">
                                          <p:stCondLst>
                                            <p:cond delay="0"/>
                                          </p:stCondLst>
                                        </p:cTn>
                                        <p:tgtEl>
                                          <p:spTgt spid="55"/>
                                        </p:tgtEl>
                                        <p:attrNameLst>
                                          <p:attrName>style.visibility</p:attrName>
                                        </p:attrNameLst>
                                      </p:cBhvr>
                                      <p:to>
                                        <p:strVal val="visible"/>
                                      </p:to>
                                    </p:set>
                                    <p:animEffect transition="in" filter="randombar(horizontal)">
                                      <p:cBhvr>
                                        <p:cTn id="113" dur="500"/>
                                        <p:tgtEl>
                                          <p:spTgt spid="55"/>
                                        </p:tgtEl>
                                      </p:cBhvr>
                                    </p:animEffect>
                                  </p:childTnLst>
                                </p:cTn>
                              </p:par>
                            </p:childTnLst>
                          </p:cTn>
                        </p:par>
                        <p:par>
                          <p:cTn id="114" fill="hold">
                            <p:stCondLst>
                              <p:cond delay="2850"/>
                            </p:stCondLst>
                            <p:childTnLst>
                              <p:par>
                                <p:cTn id="115" presetID="53" presetClass="entr" presetSubtype="16" fill="hold" nodeType="afterEffect">
                                  <p:stCondLst>
                                    <p:cond delay="0"/>
                                  </p:stCondLst>
                                  <p:childTnLst>
                                    <p:set>
                                      <p:cBhvr>
                                        <p:cTn id="116" dur="1" fill="hold">
                                          <p:stCondLst>
                                            <p:cond delay="0"/>
                                          </p:stCondLst>
                                        </p:cTn>
                                        <p:tgtEl>
                                          <p:spTgt spid="73"/>
                                        </p:tgtEl>
                                        <p:attrNameLst>
                                          <p:attrName>style.visibility</p:attrName>
                                        </p:attrNameLst>
                                      </p:cBhvr>
                                      <p:to>
                                        <p:strVal val="visible"/>
                                      </p:to>
                                    </p:set>
                                    <p:anim calcmode="lin" valueType="num">
                                      <p:cBhvr>
                                        <p:cTn id="117" dur="500" fill="hold"/>
                                        <p:tgtEl>
                                          <p:spTgt spid="73"/>
                                        </p:tgtEl>
                                        <p:attrNameLst>
                                          <p:attrName>ppt_w</p:attrName>
                                        </p:attrNameLst>
                                      </p:cBhvr>
                                      <p:tavLst>
                                        <p:tav tm="0">
                                          <p:val>
                                            <p:fltVal val="0"/>
                                          </p:val>
                                        </p:tav>
                                        <p:tav tm="100000">
                                          <p:val>
                                            <p:strVal val="#ppt_w"/>
                                          </p:val>
                                        </p:tav>
                                      </p:tavLst>
                                    </p:anim>
                                    <p:anim calcmode="lin" valueType="num">
                                      <p:cBhvr>
                                        <p:cTn id="118" dur="500" fill="hold"/>
                                        <p:tgtEl>
                                          <p:spTgt spid="73"/>
                                        </p:tgtEl>
                                        <p:attrNameLst>
                                          <p:attrName>ppt_h</p:attrName>
                                        </p:attrNameLst>
                                      </p:cBhvr>
                                      <p:tavLst>
                                        <p:tav tm="0">
                                          <p:val>
                                            <p:fltVal val="0"/>
                                          </p:val>
                                        </p:tav>
                                        <p:tav tm="100000">
                                          <p:val>
                                            <p:strVal val="#ppt_h"/>
                                          </p:val>
                                        </p:tav>
                                      </p:tavLst>
                                    </p:anim>
                                    <p:animEffect transition="in" filter="fade">
                                      <p:cBhvr>
                                        <p:cTn id="119" dur="500"/>
                                        <p:tgtEl>
                                          <p:spTgt spid="73"/>
                                        </p:tgtEl>
                                      </p:cBhvr>
                                    </p:animEffect>
                                  </p:childTnLst>
                                </p:cTn>
                              </p:par>
                              <p:par>
                                <p:cTn id="120" presetID="14" presetClass="entr" presetSubtype="10" fill="hold" nodeType="withEffect">
                                  <p:stCondLst>
                                    <p:cond delay="0"/>
                                  </p:stCondLst>
                                  <p:childTnLst>
                                    <p:set>
                                      <p:cBhvr>
                                        <p:cTn id="121" dur="1" fill="hold">
                                          <p:stCondLst>
                                            <p:cond delay="0"/>
                                          </p:stCondLst>
                                        </p:cTn>
                                        <p:tgtEl>
                                          <p:spTgt spid="61"/>
                                        </p:tgtEl>
                                        <p:attrNameLst>
                                          <p:attrName>style.visibility</p:attrName>
                                        </p:attrNameLst>
                                      </p:cBhvr>
                                      <p:to>
                                        <p:strVal val="visible"/>
                                      </p:to>
                                    </p:set>
                                    <p:animEffect transition="in" filter="randombar(horizontal)">
                                      <p:cBhvr>
                                        <p:cTn id="122" dur="500"/>
                                        <p:tgtEl>
                                          <p:spTgt spid="61"/>
                                        </p:tgtEl>
                                      </p:cBhvr>
                                    </p:animEffect>
                                  </p:childTnLst>
                                </p:cTn>
                              </p:par>
                            </p:childTnLst>
                          </p:cTn>
                        </p:par>
                        <p:par>
                          <p:cTn id="123" fill="hold">
                            <p:stCondLst>
                              <p:cond delay="3350"/>
                            </p:stCondLst>
                            <p:childTnLst>
                              <p:par>
                                <p:cTn id="124" presetID="53" presetClass="entr" presetSubtype="16" fill="hold" nodeType="afterEffect">
                                  <p:stCondLst>
                                    <p:cond delay="0"/>
                                  </p:stCondLst>
                                  <p:childTnLst>
                                    <p:set>
                                      <p:cBhvr>
                                        <p:cTn id="125" dur="1" fill="hold">
                                          <p:stCondLst>
                                            <p:cond delay="0"/>
                                          </p:stCondLst>
                                        </p:cTn>
                                        <p:tgtEl>
                                          <p:spTgt spid="70"/>
                                        </p:tgtEl>
                                        <p:attrNameLst>
                                          <p:attrName>style.visibility</p:attrName>
                                        </p:attrNameLst>
                                      </p:cBhvr>
                                      <p:to>
                                        <p:strVal val="visible"/>
                                      </p:to>
                                    </p:set>
                                    <p:anim calcmode="lin" valueType="num">
                                      <p:cBhvr>
                                        <p:cTn id="126" dur="500" fill="hold"/>
                                        <p:tgtEl>
                                          <p:spTgt spid="70"/>
                                        </p:tgtEl>
                                        <p:attrNameLst>
                                          <p:attrName>ppt_w</p:attrName>
                                        </p:attrNameLst>
                                      </p:cBhvr>
                                      <p:tavLst>
                                        <p:tav tm="0">
                                          <p:val>
                                            <p:fltVal val="0"/>
                                          </p:val>
                                        </p:tav>
                                        <p:tav tm="100000">
                                          <p:val>
                                            <p:strVal val="#ppt_w"/>
                                          </p:val>
                                        </p:tav>
                                      </p:tavLst>
                                    </p:anim>
                                    <p:anim calcmode="lin" valueType="num">
                                      <p:cBhvr>
                                        <p:cTn id="127" dur="500" fill="hold"/>
                                        <p:tgtEl>
                                          <p:spTgt spid="70"/>
                                        </p:tgtEl>
                                        <p:attrNameLst>
                                          <p:attrName>ppt_h</p:attrName>
                                        </p:attrNameLst>
                                      </p:cBhvr>
                                      <p:tavLst>
                                        <p:tav tm="0">
                                          <p:val>
                                            <p:fltVal val="0"/>
                                          </p:val>
                                        </p:tav>
                                        <p:tav tm="100000">
                                          <p:val>
                                            <p:strVal val="#ppt_h"/>
                                          </p:val>
                                        </p:tav>
                                      </p:tavLst>
                                    </p:anim>
                                    <p:animEffect transition="in" filter="fade">
                                      <p:cBhvr>
                                        <p:cTn id="128" dur="500"/>
                                        <p:tgtEl>
                                          <p:spTgt spid="70"/>
                                        </p:tgtEl>
                                      </p:cBhvr>
                                    </p:animEffect>
                                  </p:childTnLst>
                                </p:cTn>
                              </p:par>
                              <p:par>
                                <p:cTn id="129" presetID="14" presetClass="entr" presetSubtype="10" fill="hold" nodeType="withEffect">
                                  <p:stCondLst>
                                    <p:cond delay="0"/>
                                  </p:stCondLst>
                                  <p:childTnLst>
                                    <p:set>
                                      <p:cBhvr>
                                        <p:cTn id="130" dur="1" fill="hold">
                                          <p:stCondLst>
                                            <p:cond delay="0"/>
                                          </p:stCondLst>
                                        </p:cTn>
                                        <p:tgtEl>
                                          <p:spTgt spid="58"/>
                                        </p:tgtEl>
                                        <p:attrNameLst>
                                          <p:attrName>style.visibility</p:attrName>
                                        </p:attrNameLst>
                                      </p:cBhvr>
                                      <p:to>
                                        <p:strVal val="visible"/>
                                      </p:to>
                                    </p:set>
                                    <p:animEffect transition="in" filter="randombar(horizontal)">
                                      <p:cBhvr>
                                        <p:cTn id="131" dur="500"/>
                                        <p:tgtEl>
                                          <p:spTgt spid="58"/>
                                        </p:tgtEl>
                                      </p:cBhvr>
                                    </p:animEffect>
                                  </p:childTnLst>
                                </p:cTn>
                              </p:par>
                            </p:childTnLst>
                          </p:cTn>
                        </p:par>
                        <p:par>
                          <p:cTn id="132" fill="hold">
                            <p:stCondLst>
                              <p:cond delay="3850"/>
                            </p:stCondLst>
                            <p:childTnLst>
                              <p:par>
                                <p:cTn id="133" presetID="53" presetClass="entr" presetSubtype="16" fill="hold" nodeType="afterEffect">
                                  <p:stCondLst>
                                    <p:cond delay="0"/>
                                  </p:stCondLst>
                                  <p:childTnLst>
                                    <p:set>
                                      <p:cBhvr>
                                        <p:cTn id="134" dur="1" fill="hold">
                                          <p:stCondLst>
                                            <p:cond delay="0"/>
                                          </p:stCondLst>
                                        </p:cTn>
                                        <p:tgtEl>
                                          <p:spTgt spid="76"/>
                                        </p:tgtEl>
                                        <p:attrNameLst>
                                          <p:attrName>style.visibility</p:attrName>
                                        </p:attrNameLst>
                                      </p:cBhvr>
                                      <p:to>
                                        <p:strVal val="visible"/>
                                      </p:to>
                                    </p:set>
                                    <p:anim calcmode="lin" valueType="num">
                                      <p:cBhvr>
                                        <p:cTn id="135" dur="500" fill="hold"/>
                                        <p:tgtEl>
                                          <p:spTgt spid="76"/>
                                        </p:tgtEl>
                                        <p:attrNameLst>
                                          <p:attrName>ppt_w</p:attrName>
                                        </p:attrNameLst>
                                      </p:cBhvr>
                                      <p:tavLst>
                                        <p:tav tm="0">
                                          <p:val>
                                            <p:fltVal val="0"/>
                                          </p:val>
                                        </p:tav>
                                        <p:tav tm="100000">
                                          <p:val>
                                            <p:strVal val="#ppt_w"/>
                                          </p:val>
                                        </p:tav>
                                      </p:tavLst>
                                    </p:anim>
                                    <p:anim calcmode="lin" valueType="num">
                                      <p:cBhvr>
                                        <p:cTn id="136" dur="500" fill="hold"/>
                                        <p:tgtEl>
                                          <p:spTgt spid="76"/>
                                        </p:tgtEl>
                                        <p:attrNameLst>
                                          <p:attrName>ppt_h</p:attrName>
                                        </p:attrNameLst>
                                      </p:cBhvr>
                                      <p:tavLst>
                                        <p:tav tm="0">
                                          <p:val>
                                            <p:fltVal val="0"/>
                                          </p:val>
                                        </p:tav>
                                        <p:tav tm="100000">
                                          <p:val>
                                            <p:strVal val="#ppt_h"/>
                                          </p:val>
                                        </p:tav>
                                      </p:tavLst>
                                    </p:anim>
                                    <p:animEffect transition="in" filter="fade">
                                      <p:cBhvr>
                                        <p:cTn id="137" dur="500"/>
                                        <p:tgtEl>
                                          <p:spTgt spid="76"/>
                                        </p:tgtEl>
                                      </p:cBhvr>
                                    </p:animEffect>
                                  </p:childTnLst>
                                </p:cTn>
                              </p:par>
                              <p:par>
                                <p:cTn id="138" presetID="14" presetClass="entr" presetSubtype="10" fill="hold" nodeType="with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randombar(horizontal)">
                                      <p:cBhvr>
                                        <p:cTn id="140" dur="500"/>
                                        <p:tgtEl>
                                          <p:spTgt spid="64"/>
                                        </p:tgtEl>
                                      </p:cBhvr>
                                    </p:animEffect>
                                  </p:childTnLst>
                                </p:cTn>
                              </p:par>
                            </p:childTnLst>
                          </p:cTn>
                        </p:par>
                        <p:par>
                          <p:cTn id="141" fill="hold">
                            <p:stCondLst>
                              <p:cond delay="4350"/>
                            </p:stCondLst>
                            <p:childTnLst>
                              <p:par>
                                <p:cTn id="142" presetID="10" presetClass="entr" presetSubtype="0" fill="hold" grpId="0" nodeType="afterEffect">
                                  <p:stCondLst>
                                    <p:cond delay="0"/>
                                  </p:stCondLst>
                                  <p:childTnLst>
                                    <p:set>
                                      <p:cBhvr>
                                        <p:cTn id="143" dur="1" fill="hold">
                                          <p:stCondLst>
                                            <p:cond delay="0"/>
                                          </p:stCondLst>
                                        </p:cTn>
                                        <p:tgtEl>
                                          <p:spTgt spid="132"/>
                                        </p:tgtEl>
                                        <p:attrNameLst>
                                          <p:attrName>style.visibility</p:attrName>
                                        </p:attrNameLst>
                                      </p:cBhvr>
                                      <p:to>
                                        <p:strVal val="visible"/>
                                      </p:to>
                                    </p:set>
                                    <p:animEffect transition="in" filter="fade">
                                      <p:cBhvr>
                                        <p:cTn id="144" dur="8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117" grpId="0" animBg="1"/>
      <p:bldP spid="118" grpId="0" animBg="1"/>
      <p:bldP spid="119" grpId="0" animBg="1"/>
      <p:bldP spid="132" grpId="0" animBg="1"/>
      <p:bldP spid="13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矩形 146"/>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全年工作达标目标</a:t>
            </a:r>
          </a:p>
        </p:txBody>
      </p:sp>
      <p:sp>
        <p:nvSpPr>
          <p:cNvPr id="20" name="文本框 24"/>
          <p:cNvSpPr txBox="1"/>
          <p:nvPr/>
        </p:nvSpPr>
        <p:spPr>
          <a:xfrm>
            <a:off x="1815999" y="1267849"/>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5945</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Spring</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1" name="任意多边形 20"/>
          <p:cNvSpPr/>
          <p:nvPr/>
        </p:nvSpPr>
        <p:spPr>
          <a:xfrm>
            <a:off x="5881859" y="2752295"/>
            <a:ext cx="745164" cy="806554"/>
          </a:xfrm>
          <a:custGeom>
            <a:avLst/>
            <a:gdLst/>
            <a:ahLst/>
            <a:cxnLst/>
            <a:rect l="l" t="t" r="r" b="b"/>
            <a:pathLst>
              <a:path w="1347199" h="1459054">
                <a:moveTo>
                  <a:pt x="1225910" y="1370941"/>
                </a:moveTo>
                <a:cubicBezTo>
                  <a:pt x="1215490" y="1376153"/>
                  <a:pt x="1203307" y="1377706"/>
                  <a:pt x="1189943" y="1377706"/>
                </a:cubicBezTo>
                <a:lnTo>
                  <a:pt x="1158382" y="1373047"/>
                </a:lnTo>
                <a:cubicBezTo>
                  <a:pt x="1190428" y="1372061"/>
                  <a:pt x="1212102" y="1371384"/>
                  <a:pt x="1225910" y="1370941"/>
                </a:cubicBezTo>
                <a:close/>
                <a:moveTo>
                  <a:pt x="1245261" y="1370249"/>
                </a:moveTo>
                <a:cubicBezTo>
                  <a:pt x="1248621" y="1370187"/>
                  <a:pt x="1244071" y="1370362"/>
                  <a:pt x="1225910" y="1370941"/>
                </a:cubicBezTo>
                <a:lnTo>
                  <a:pt x="1227150" y="1370708"/>
                </a:lnTo>
                <a:cubicBezTo>
                  <a:pt x="1235974" y="1370470"/>
                  <a:pt x="1242778" y="1370295"/>
                  <a:pt x="1245261" y="1370249"/>
                </a:cubicBezTo>
                <a:close/>
                <a:moveTo>
                  <a:pt x="840956" y="1543"/>
                </a:moveTo>
                <a:cubicBezTo>
                  <a:pt x="901281" y="-17507"/>
                  <a:pt x="987006" y="144418"/>
                  <a:pt x="974306" y="230143"/>
                </a:cubicBezTo>
                <a:cubicBezTo>
                  <a:pt x="958431" y="325393"/>
                  <a:pt x="894931" y="468268"/>
                  <a:pt x="926681" y="515893"/>
                </a:cubicBezTo>
                <a:cubicBezTo>
                  <a:pt x="957714" y="562442"/>
                  <a:pt x="1142324" y="523484"/>
                  <a:pt x="1156430" y="516157"/>
                </a:cubicBezTo>
                <a:cubicBezTo>
                  <a:pt x="1170536" y="508830"/>
                  <a:pt x="1144580" y="505226"/>
                  <a:pt x="1204233" y="505226"/>
                </a:cubicBezTo>
                <a:cubicBezTo>
                  <a:pt x="1263886" y="505226"/>
                  <a:pt x="1312245" y="547954"/>
                  <a:pt x="1312245" y="600661"/>
                </a:cubicBezTo>
                <a:cubicBezTo>
                  <a:pt x="1312245" y="636591"/>
                  <a:pt x="1289773" y="667884"/>
                  <a:pt x="1255859" y="682305"/>
                </a:cubicBezTo>
                <a:cubicBezTo>
                  <a:pt x="1307887" y="690649"/>
                  <a:pt x="1347199" y="750119"/>
                  <a:pt x="1347199" y="821833"/>
                </a:cubicBezTo>
                <a:cubicBezTo>
                  <a:pt x="1347199" y="877240"/>
                  <a:pt x="1323733" y="925338"/>
                  <a:pt x="1287879" y="946784"/>
                </a:cubicBezTo>
                <a:cubicBezTo>
                  <a:pt x="1323985" y="965771"/>
                  <a:pt x="1347199" y="1002419"/>
                  <a:pt x="1347199" y="1044145"/>
                </a:cubicBezTo>
                <a:cubicBezTo>
                  <a:pt x="1347199" y="1109059"/>
                  <a:pt x="1291016" y="1161682"/>
                  <a:pt x="1221710" y="1161682"/>
                </a:cubicBezTo>
                <a:lnTo>
                  <a:pt x="1208050" y="1159099"/>
                </a:lnTo>
                <a:lnTo>
                  <a:pt x="1206209" y="1164083"/>
                </a:lnTo>
                <a:cubicBezTo>
                  <a:pt x="1280219" y="1168308"/>
                  <a:pt x="1309099" y="1204571"/>
                  <a:pt x="1309099" y="1260169"/>
                </a:cubicBezTo>
                <a:cubicBezTo>
                  <a:pt x="1309099" y="1309684"/>
                  <a:pt x="1283217" y="1357979"/>
                  <a:pt x="1227150" y="1370708"/>
                </a:cubicBezTo>
                <a:cubicBezTo>
                  <a:pt x="1200466" y="1371418"/>
                  <a:pt x="1155309" y="1372682"/>
                  <a:pt x="1155325" y="1372596"/>
                </a:cubicBezTo>
                <a:lnTo>
                  <a:pt x="1158382" y="1373047"/>
                </a:lnTo>
                <a:cubicBezTo>
                  <a:pt x="1157359" y="1373079"/>
                  <a:pt x="1156325" y="1373111"/>
                  <a:pt x="1155281" y="1373143"/>
                </a:cubicBezTo>
                <a:cubicBezTo>
                  <a:pt x="950534" y="1379443"/>
                  <a:pt x="989545" y="1441995"/>
                  <a:pt x="546817" y="1393296"/>
                </a:cubicBezTo>
                <a:cubicBezTo>
                  <a:pt x="389865" y="1251144"/>
                  <a:pt x="362356" y="995618"/>
                  <a:pt x="363537" y="738747"/>
                </a:cubicBezTo>
                <a:lnTo>
                  <a:pt x="361095" y="739354"/>
                </a:lnTo>
                <a:cubicBezTo>
                  <a:pt x="360325" y="999793"/>
                  <a:pt x="389144" y="1257448"/>
                  <a:pt x="544248" y="1401526"/>
                </a:cubicBezTo>
                <a:cubicBezTo>
                  <a:pt x="540658" y="1401202"/>
                  <a:pt x="537045" y="1400791"/>
                  <a:pt x="533400" y="1400372"/>
                </a:cubicBezTo>
                <a:lnTo>
                  <a:pt x="314325" y="1459054"/>
                </a:lnTo>
                <a:cubicBezTo>
                  <a:pt x="9525" y="1139565"/>
                  <a:pt x="104775" y="1015681"/>
                  <a:pt x="0" y="793995"/>
                </a:cubicBezTo>
                <a:cubicBezTo>
                  <a:pt x="114337" y="780704"/>
                  <a:pt x="250661" y="762145"/>
                  <a:pt x="360781" y="729222"/>
                </a:cubicBezTo>
                <a:lnTo>
                  <a:pt x="361060" y="738198"/>
                </a:lnTo>
                <a:cubicBezTo>
                  <a:pt x="414695" y="725986"/>
                  <a:pt x="461917" y="708512"/>
                  <a:pt x="498056" y="687343"/>
                </a:cubicBezTo>
                <a:cubicBezTo>
                  <a:pt x="609181" y="622256"/>
                  <a:pt x="621881" y="496843"/>
                  <a:pt x="669506" y="411118"/>
                </a:cubicBezTo>
                <a:cubicBezTo>
                  <a:pt x="717131" y="325393"/>
                  <a:pt x="755231" y="241255"/>
                  <a:pt x="783806" y="172993"/>
                </a:cubicBezTo>
                <a:cubicBezTo>
                  <a:pt x="812381" y="104731"/>
                  <a:pt x="780631" y="20593"/>
                  <a:pt x="840956" y="1543"/>
                </a:cubicBezTo>
                <a:close/>
              </a:path>
            </a:pathLst>
          </a:custGeom>
          <a:solidFill>
            <a:srgbClr val="223861"/>
          </a:solidFill>
          <a:ln w="3175" cap="flat" cmpd="sng" algn="ctr">
            <a:solidFill>
              <a:sysClr val="window" lastClr="FFFFFF"/>
            </a:solidFill>
            <a:prstDash val="solid"/>
          </a:ln>
          <a:effectLst/>
        </p:spPr>
        <p:txBody>
          <a:bodyPr lIns="121920" tIns="60960" rIns="121920" bIns="60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29360" eaLnBrk="1" fontAlgn="auto" latinLnBrk="0" hangingPunct="1">
              <a:lnSpc>
                <a:spcPct val="100000"/>
              </a:lnSpc>
              <a:spcBef>
                <a:spcPts val="0"/>
              </a:spcBef>
              <a:spcAft>
                <a:spcPts val="0"/>
              </a:spcAft>
              <a:buClrTx/>
              <a:buSzTx/>
              <a:buFontTx/>
              <a:buNone/>
              <a:defRPr/>
            </a:pPr>
            <a:endParaRPr kumimoji="0" lang="zh-CN" altLang="en-US" sz="3225" b="0" i="0" u="none" strike="noStrike" kern="0" cap="none" spc="0" normalizeH="0" baseline="0" noProof="0" dirty="0">
              <a:ln>
                <a:noFill/>
              </a:ln>
              <a:solidFill>
                <a:srgbClr val="223861"/>
              </a:solidFill>
              <a:effectLst/>
              <a:uLnTx/>
              <a:uFillTx/>
              <a:latin typeface="微软雅黑" panose="020B0503020204020204" pitchFamily="34" charset="-122"/>
              <a:ea typeface="微软雅黑" panose="020B0503020204020204" pitchFamily="34" charset="-122"/>
              <a:cs typeface="+mn-cs"/>
            </a:endParaRPr>
          </a:p>
        </p:txBody>
      </p:sp>
      <p:sp>
        <p:nvSpPr>
          <p:cNvPr id="22" name="文本框 23"/>
          <p:cNvSpPr txBox="1"/>
          <p:nvPr/>
        </p:nvSpPr>
        <p:spPr>
          <a:xfrm>
            <a:off x="4525644" y="1307461"/>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6328</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Summer</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3" name="文本框 27"/>
          <p:cNvSpPr txBox="1"/>
          <p:nvPr/>
        </p:nvSpPr>
        <p:spPr>
          <a:xfrm>
            <a:off x="7333770" y="1307461"/>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5622</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Autumn</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4" name="文本框 29"/>
          <p:cNvSpPr txBox="1"/>
          <p:nvPr/>
        </p:nvSpPr>
        <p:spPr>
          <a:xfrm>
            <a:off x="9768254" y="1307461"/>
            <a:ext cx="2111233" cy="1354217"/>
          </a:xfrm>
          <a:prstGeom prst="rect">
            <a:avLst/>
          </a:prstGeom>
          <a:noFill/>
        </p:spPr>
        <p:txBody>
          <a:bodyPr wrap="square"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4940</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Winter</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5" name="KSO_GI1"/>
          <p:cNvSpPr/>
          <p:nvPr/>
        </p:nvSpPr>
        <p:spPr bwMode="auto">
          <a:xfrm>
            <a:off x="1681303" y="3883733"/>
            <a:ext cx="10510697" cy="2031735"/>
          </a:xfrm>
          <a:prstGeom prst="rect">
            <a:avLst/>
          </a:prstGeom>
          <a:noFill/>
          <a:ln w="3175" cap="flat" cmpd="sng" algn="ctr">
            <a:noFill/>
            <a:prstDash val="solid"/>
          </a:ln>
          <a:effec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29360" eaLnBrk="1" fontAlgn="auto" latinLnBrk="0" hangingPunct="1">
              <a:lnSpc>
                <a:spcPct val="150000"/>
              </a:lnSpc>
              <a:spcBef>
                <a:spcPts val="0"/>
              </a:spcBef>
              <a:spcAft>
                <a:spcPts val="0"/>
              </a:spcAft>
              <a:buClrTx/>
              <a:buSzTx/>
              <a:buFontTx/>
              <a:buNone/>
              <a:defRPr/>
            </a:pP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2017</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年全省零售业销售额实现持续快速增长，同比增长</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15.8%</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。分业态看，购物中心、大型超市、百货店、便利店商品销售都有所增长，其中便利店的销售额增长接近</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20%</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。特别是进入第二季度后，大型零售企业销售回升态势明显，第二季度销售额首次突破</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6000</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万大关。</a:t>
            </a:r>
          </a:p>
        </p:txBody>
      </p:sp>
      <p:sp>
        <p:nvSpPr>
          <p:cNvPr id="26" name="KSO_GT2"/>
          <p:cNvSpPr>
            <a:spLocks noChangeArrowheads="1"/>
          </p:cNvSpPr>
          <p:nvPr/>
        </p:nvSpPr>
        <p:spPr bwMode="auto">
          <a:xfrm>
            <a:off x="6487304" y="2976506"/>
            <a:ext cx="5017153" cy="654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29360">
              <a:lnSpc>
                <a:spcPct val="120000"/>
              </a:lnSpc>
              <a:defRPr/>
            </a:pPr>
            <a:r>
              <a:rPr lang="zh-CN" altLang="en-US" sz="3200" kern="0" dirty="0">
                <a:solidFill>
                  <a:srgbClr val="223861"/>
                </a:solidFill>
                <a:latin typeface="微软雅黑" panose="020B0503020204020204" pitchFamily="34" charset="-122"/>
                <a:ea typeface="微软雅黑" panose="020B0503020204020204" pitchFamily="34" charset="-122"/>
              </a:rPr>
              <a:t>第二季度份资产分析</a:t>
            </a:r>
          </a:p>
        </p:txBody>
      </p:sp>
      <p:sp>
        <p:nvSpPr>
          <p:cNvPr id="27" name="任意多边形 26"/>
          <p:cNvSpPr/>
          <p:nvPr/>
        </p:nvSpPr>
        <p:spPr bwMode="auto">
          <a:xfrm>
            <a:off x="1696915" y="3345955"/>
            <a:ext cx="10510698" cy="198417"/>
          </a:xfrm>
          <a:custGeom>
            <a:avLst/>
            <a:gdLst>
              <a:gd name="connsiteX0" fmla="*/ 0 w 9166507"/>
              <a:gd name="connsiteY0" fmla="*/ 0 h 172090"/>
              <a:gd name="connsiteX1" fmla="*/ 3642069 w 9166507"/>
              <a:gd name="connsiteY1" fmla="*/ 0 h 172090"/>
              <a:gd name="connsiteX2" fmla="*/ 3800727 w 9166507"/>
              <a:gd name="connsiteY2" fmla="*/ 154090 h 172090"/>
              <a:gd name="connsiteX3" fmla="*/ 9166507 w 9166507"/>
              <a:gd name="connsiteY3" fmla="*/ 154090 h 172090"/>
              <a:gd name="connsiteX4" fmla="*/ 9166507 w 9166507"/>
              <a:gd name="connsiteY4" fmla="*/ 172090 h 172090"/>
              <a:gd name="connsiteX5" fmla="*/ 3816423 w 9166507"/>
              <a:gd name="connsiteY5" fmla="*/ 172090 h 172090"/>
              <a:gd name="connsiteX6" fmla="*/ 3730507 w 9166507"/>
              <a:gd name="connsiteY6" fmla="*/ 172090 h 172090"/>
              <a:gd name="connsiteX7" fmla="*/ 0 w 9166507"/>
              <a:gd name="connsiteY7" fmla="*/ 172090 h 17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6507" h="172090">
                <a:moveTo>
                  <a:pt x="0" y="0"/>
                </a:moveTo>
                <a:lnTo>
                  <a:pt x="3642069" y="0"/>
                </a:lnTo>
                <a:lnTo>
                  <a:pt x="3800727" y="154090"/>
                </a:lnTo>
                <a:lnTo>
                  <a:pt x="9166507" y="154090"/>
                </a:lnTo>
                <a:lnTo>
                  <a:pt x="9166507" y="172090"/>
                </a:lnTo>
                <a:lnTo>
                  <a:pt x="3816423" y="172090"/>
                </a:lnTo>
                <a:lnTo>
                  <a:pt x="3730507" y="172090"/>
                </a:lnTo>
                <a:lnTo>
                  <a:pt x="0" y="172090"/>
                </a:lnTo>
                <a:close/>
              </a:path>
            </a:pathLst>
          </a:custGeom>
          <a:solidFill>
            <a:srgbClr val="223861"/>
          </a:solidFill>
          <a:ln w="3175" cap="flat" cmpd="sng" algn="ctr">
            <a:noFill/>
            <a:prstDash val="solid"/>
          </a:ln>
          <a:effec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29360" eaLnBrk="1" fontAlgn="auto" latinLnBrk="0" hangingPunct="1">
              <a:lnSpc>
                <a:spcPct val="150000"/>
              </a:lnSpc>
              <a:spcBef>
                <a:spcPts val="0"/>
              </a:spcBef>
              <a:spcAft>
                <a:spcPts val="0"/>
              </a:spcAft>
              <a:buClrTx/>
              <a:buSzTx/>
              <a:buFontTx/>
              <a:buNone/>
              <a:defRPr/>
            </a:pPr>
            <a:endParaRPr kumimoji="0" lang="zh-CN" altLang="en-US" sz="1865" b="0" i="0" u="none" strike="noStrike" kern="0" cap="none" spc="0" normalizeH="0" baseline="0" noProof="0" dirty="0">
              <a:ln>
                <a:noFill/>
              </a:ln>
              <a:solidFill>
                <a:srgbClr val="22386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xmlns="" val="329859670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10" presetClass="entr" presetSubtype="0" fill="hold" grpId="0" nodeType="afterEffect">
                                  <p:stCondLst>
                                    <p:cond delay="0"/>
                                  </p:stCondLst>
                                  <p:childTnLst>
                                    <p:set>
                                      <p:cBhvr>
                                        <p:cTn id="11" dur="1" fill="hold">
                                          <p:stCondLst>
                                            <p:cond delay="0"/>
                                          </p:stCondLst>
                                        </p:cTn>
                                        <p:tgtEl>
                                          <p:spTgt spid="147"/>
                                        </p:tgtEl>
                                        <p:attrNameLst>
                                          <p:attrName>style.visibility</p:attrName>
                                        </p:attrNameLst>
                                      </p:cBhvr>
                                      <p:to>
                                        <p:strVal val="visible"/>
                                      </p:to>
                                    </p:set>
                                    <p:animEffect transition="in" filter="fade">
                                      <p:cBhvr>
                                        <p:cTn id="12" dur="8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1" name="组合 10"/>
          <p:cNvGrpSpPr/>
          <p:nvPr/>
        </p:nvGrpSpPr>
        <p:grpSpPr>
          <a:xfrm>
            <a:off x="4776" y="3470785"/>
            <a:ext cx="12188690" cy="3387215"/>
            <a:chOff x="4776" y="3470785"/>
            <a:chExt cx="12188690" cy="3387215"/>
          </a:xfrm>
        </p:grpSpPr>
        <p:pic>
          <p:nvPicPr>
            <p:cNvPr id="12" name="图片 1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76" y="3470785"/>
              <a:ext cx="12188690" cy="3387215"/>
            </a:xfrm>
            <a:prstGeom prst="rect">
              <a:avLst/>
            </a:prstGeom>
          </p:spPr>
        </p:pic>
        <p:sp>
          <p:nvSpPr>
            <p:cNvPr id="13" name="矩形 12"/>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4">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4">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4" name="矩形 13"/>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4">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4">
                    <a:extLst>
                      <a:ext uri="{28A0092B-C50C-407E-A947-70E740481C1C}">
                        <a14:useLocalDpi xmlns:a14="http://schemas.microsoft.com/office/drawing/2010/main" xmlns=""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
        <p:nvSpPr>
          <p:cNvPr id="25" name="矩形 24"/>
          <p:cNvSpPr/>
          <p:nvPr/>
        </p:nvSpPr>
        <p:spPr>
          <a:xfrm>
            <a:off x="3943116" y="1943416"/>
            <a:ext cx="4736075" cy="4871526"/>
          </a:xfrm>
          <a:prstGeom prst="rect">
            <a:avLst/>
          </a:prstGeom>
        </p:spPr>
        <p:txBody>
          <a:bodyPr wrap="square">
            <a:spAutoFit/>
          </a:bodyPr>
          <a:lstStyle/>
          <a:p>
            <a:pPr algn="ctr">
              <a:lnSpc>
                <a:spcPct val="150000"/>
              </a:lnSpc>
            </a:pPr>
            <a:r>
              <a:rPr lang="en-US" altLang="zh-CN" sz="11000" dirty="0">
                <a:solidFill>
                  <a:srgbClr val="223861"/>
                </a:solidFill>
                <a:latin typeface="微软雅黑" panose="020B0503020204020204" pitchFamily="34" charset="-122"/>
                <a:ea typeface="微软雅黑" panose="020B0503020204020204" pitchFamily="34" charset="-122"/>
              </a:rPr>
              <a:t>THANKS!</a:t>
            </a:r>
            <a:endParaRPr lang="zh-CN" altLang="en-US" sz="11000" dirty="0">
              <a:solidFill>
                <a:srgbClr val="223861"/>
              </a:solidFill>
              <a:latin typeface="微软雅黑" panose="020B0503020204020204" pitchFamily="34" charset="-122"/>
              <a:ea typeface="微软雅黑" panose="020B0503020204020204" pitchFamily="34" charset="-122"/>
            </a:endParaRPr>
          </a:p>
        </p:txBody>
      </p:sp>
      <p:sp>
        <p:nvSpPr>
          <p:cNvPr id="4" name="矩形 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614643" y="2549487"/>
            <a:ext cx="2491113" cy="1991862"/>
          </a:xfrm>
          <a:prstGeom prst="rect">
            <a:avLst/>
          </a:prstGeom>
        </p:spPr>
      </p:pic>
      <p:sp>
        <p:nvSpPr>
          <p:cNvPr id="9" name="Freeform 5"/>
          <p:cNvSpPr>
            <a:spLocks/>
          </p:cNvSpPr>
          <p:nvPr/>
        </p:nvSpPr>
        <p:spPr bwMode="auto">
          <a:xfrm>
            <a:off x="5613401" y="2714625"/>
            <a:ext cx="646112" cy="1296988"/>
          </a:xfrm>
          <a:custGeom>
            <a:avLst/>
            <a:gdLst>
              <a:gd name="T0" fmla="*/ 407 w 407"/>
              <a:gd name="T1" fmla="*/ 817 h 817"/>
              <a:gd name="T2" fmla="*/ 0 w 407"/>
              <a:gd name="T3" fmla="*/ 817 h 817"/>
              <a:gd name="T4" fmla="*/ 0 w 407"/>
              <a:gd name="T5" fmla="*/ 0 h 817"/>
              <a:gd name="T6" fmla="*/ 407 w 407"/>
              <a:gd name="T7" fmla="*/ 0 h 817"/>
              <a:gd name="T8" fmla="*/ 407 w 407"/>
              <a:gd name="T9" fmla="*/ 34 h 817"/>
              <a:gd name="T10" fmla="*/ 34 w 407"/>
              <a:gd name="T11" fmla="*/ 34 h 817"/>
              <a:gd name="T12" fmla="*/ 34 w 407"/>
              <a:gd name="T13" fmla="*/ 783 h 817"/>
              <a:gd name="T14" fmla="*/ 407 w 407"/>
              <a:gd name="T15" fmla="*/ 783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0"/>
                </a:lnTo>
                <a:lnTo>
                  <a:pt x="407" y="0"/>
                </a:lnTo>
                <a:lnTo>
                  <a:pt x="407" y="34"/>
                </a:lnTo>
                <a:lnTo>
                  <a:pt x="34" y="34"/>
                </a:lnTo>
                <a:lnTo>
                  <a:pt x="34" y="783"/>
                </a:lnTo>
                <a:lnTo>
                  <a:pt x="407" y="783"/>
                </a:lnTo>
                <a:lnTo>
                  <a:pt x="407" y="817"/>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p:cNvSpPr>
          <p:nvPr/>
        </p:nvSpPr>
        <p:spPr bwMode="auto">
          <a:xfrm>
            <a:off x="6423025" y="2714625"/>
            <a:ext cx="646112" cy="1296988"/>
          </a:xfrm>
          <a:custGeom>
            <a:avLst/>
            <a:gdLst>
              <a:gd name="T0" fmla="*/ 407 w 407"/>
              <a:gd name="T1" fmla="*/ 817 h 817"/>
              <a:gd name="T2" fmla="*/ 0 w 407"/>
              <a:gd name="T3" fmla="*/ 817 h 817"/>
              <a:gd name="T4" fmla="*/ 0 w 407"/>
              <a:gd name="T5" fmla="*/ 783 h 817"/>
              <a:gd name="T6" fmla="*/ 373 w 407"/>
              <a:gd name="T7" fmla="*/ 783 h 817"/>
              <a:gd name="T8" fmla="*/ 373 w 407"/>
              <a:gd name="T9" fmla="*/ 34 h 817"/>
              <a:gd name="T10" fmla="*/ 0 w 407"/>
              <a:gd name="T11" fmla="*/ 34 h 817"/>
              <a:gd name="T12" fmla="*/ 0 w 407"/>
              <a:gd name="T13" fmla="*/ 0 h 817"/>
              <a:gd name="T14" fmla="*/ 407 w 407"/>
              <a:gd name="T15" fmla="*/ 0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783"/>
                </a:lnTo>
                <a:lnTo>
                  <a:pt x="373" y="783"/>
                </a:lnTo>
                <a:lnTo>
                  <a:pt x="373" y="34"/>
                </a:lnTo>
                <a:lnTo>
                  <a:pt x="0" y="34"/>
                </a:lnTo>
                <a:lnTo>
                  <a:pt x="0" y="0"/>
                </a:lnTo>
                <a:lnTo>
                  <a:pt x="407" y="0"/>
                </a:lnTo>
                <a:lnTo>
                  <a:pt x="407" y="817"/>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文本框 9"/>
          <p:cNvSpPr txBox="1"/>
          <p:nvPr/>
        </p:nvSpPr>
        <p:spPr>
          <a:xfrm>
            <a:off x="6389735" y="4478871"/>
            <a:ext cx="2129429"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rPr>
              <a:t>时间</a:t>
            </a:r>
            <a:r>
              <a:rPr lang="zh-CN" altLang="en-US" sz="1400" b="1" dirty="0" smtClean="0">
                <a:solidFill>
                  <a:srgbClr val="223861"/>
                </a:solidFill>
                <a:latin typeface="微软雅黑" panose="020B0503020204020204" pitchFamily="34" charset="-122"/>
              </a:rPr>
              <a:t>：</a:t>
            </a:r>
            <a:r>
              <a:rPr lang="en-US" altLang="zh-CN" sz="1400" b="1" dirty="0" smtClean="0">
                <a:solidFill>
                  <a:srgbClr val="223861"/>
                </a:solidFill>
                <a:latin typeface="微软雅黑" panose="020B0503020204020204" pitchFamily="34" charset="-122"/>
              </a:rPr>
              <a:t>20XX</a:t>
            </a:r>
            <a:r>
              <a:rPr lang="zh-CN" altLang="en-US" sz="1400" b="1" dirty="0" smtClean="0">
                <a:solidFill>
                  <a:srgbClr val="223861"/>
                </a:solidFill>
                <a:latin typeface="微软雅黑" panose="020B0503020204020204" pitchFamily="34" charset="-122"/>
              </a:rPr>
              <a:t>年</a:t>
            </a:r>
            <a:r>
              <a:rPr lang="en-US" altLang="zh-CN" sz="1400" b="1" dirty="0" smtClean="0">
                <a:solidFill>
                  <a:srgbClr val="223861"/>
                </a:solidFill>
                <a:latin typeface="微软雅黑" panose="020B0503020204020204" pitchFamily="34" charset="-122"/>
              </a:rPr>
              <a:t>07</a:t>
            </a:r>
            <a:r>
              <a:rPr lang="zh-CN" altLang="en-US" sz="1400" b="1" dirty="0" smtClean="0">
                <a:solidFill>
                  <a:srgbClr val="223861"/>
                </a:solidFill>
                <a:latin typeface="微软雅黑" panose="020B0503020204020204" pitchFamily="34" charset="-122"/>
              </a:rPr>
              <a:t>月</a:t>
            </a:r>
            <a:r>
              <a:rPr lang="en-US" altLang="zh-CN" sz="1400" b="1" dirty="0" smtClean="0">
                <a:solidFill>
                  <a:srgbClr val="223861"/>
                </a:solidFill>
                <a:latin typeface="微软雅黑" panose="020B0503020204020204" pitchFamily="34" charset="-122"/>
              </a:rPr>
              <a:t>0</a:t>
            </a:r>
            <a:r>
              <a:rPr lang="en-US" altLang="zh-CN" sz="1400" b="1" dirty="0" smtClean="0">
                <a:solidFill>
                  <a:srgbClr val="223861"/>
                </a:solidFill>
                <a:latin typeface="微软雅黑" panose="020B0503020204020204" pitchFamily="34" charset="-122"/>
              </a:rPr>
              <a:t>7</a:t>
            </a:r>
            <a:r>
              <a:rPr lang="zh-CN" altLang="en-US" sz="1400" b="1" dirty="0">
                <a:solidFill>
                  <a:srgbClr val="223861"/>
                </a:solidFill>
                <a:latin typeface="微软雅黑" panose="020B0503020204020204" pitchFamily="34" charset="-122"/>
              </a:rPr>
              <a:t>日</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sp>
        <p:nvSpPr>
          <p:cNvPr id="28" name="文本框 8"/>
          <p:cNvSpPr txBox="1"/>
          <p:nvPr/>
        </p:nvSpPr>
        <p:spPr>
          <a:xfrm>
            <a:off x="4218147" y="4478875"/>
            <a:ext cx="1565172"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ea typeface="微软雅黑" panose="020B0503020204020204" pitchFamily="34" charset="-122"/>
              </a:rPr>
              <a:t>汇报人</a:t>
            </a:r>
            <a:r>
              <a:rPr lang="zh-CN" altLang="en-US" sz="1400" b="1" dirty="0" smtClean="0">
                <a:solidFill>
                  <a:srgbClr val="223861"/>
                </a:solidFill>
                <a:latin typeface="微软雅黑" panose="020B0503020204020204" pitchFamily="34" charset="-122"/>
                <a:ea typeface="微软雅黑" panose="020B0503020204020204" pitchFamily="34" charset="-122"/>
              </a:rPr>
              <a:t>：</a:t>
            </a:r>
            <a:r>
              <a:rPr lang="en-US" altLang="zh-CN" sz="1400" b="1" dirty="0" smtClean="0">
                <a:solidFill>
                  <a:srgbClr val="223861"/>
                </a:solidFill>
                <a:latin typeface="微软雅黑" panose="020B0503020204020204" pitchFamily="34" charset="-122"/>
                <a:ea typeface="微软雅黑" panose="020B0503020204020204" pitchFamily="34" charset="-122"/>
              </a:rPr>
              <a:t>PPT</a:t>
            </a:r>
            <a:r>
              <a:rPr lang="zh-CN" altLang="en-US" sz="1400" b="1" dirty="0" smtClean="0">
                <a:solidFill>
                  <a:srgbClr val="223861"/>
                </a:solidFill>
                <a:latin typeface="微软雅黑" panose="020B0503020204020204" pitchFamily="34" charset="-122"/>
                <a:ea typeface="微软雅黑" panose="020B0503020204020204" pitchFamily="34" charset="-122"/>
              </a:rPr>
              <a:t>家园</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03435082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0" presetClass="path" presetSubtype="0" accel="50000" decel="50000" fill="hold" nodeType="withEffect">
                                  <p:stCondLst>
                                    <p:cond delay="100"/>
                                  </p:stCondLst>
                                  <p:childTnLst>
                                    <p:animMotion origin="layout" path="M 0.14297 -0.01134 L 0.14297 -0.01088 L 0.27734 -0.01366 C 0.28672 -0.01435 0.29557 -0.02084 0.30482 -0.02338 C 0.3099 -0.02477 0.31537 -0.02477 0.3207 -0.0257 C 0.33073 -0.02477 0.34089 -0.02454 0.35104 -0.02338 C 0.35313 -0.02315 0.35495 -0.02176 0.3569 -0.02107 C 0.36081 -0.01921 0.36471 -0.01621 0.36849 -0.01366 C 0.36849 -0.01412 0.37083 -0.03843 0.37135 -0.04005 C 0.37227 -0.04306 0.37448 -0.04445 0.37578 -0.04699 C 0.3819 -0.06088 0.37826 -0.06019 0.38724 -0.07338 C 0.40938 -0.10556 0.39961 -0.08866 0.41914 -0.10903 C 0.44284 -0.13403 0.42995 -0.12616 0.44219 -0.13287 C 0.4526 -0.14746 0.4543 -0.15023 0.46823 -0.16389 C 0.47318 -0.16852 0.4806 -0.17037 0.48568 -0.17338 C 0.48763 -0.17477 0.48945 -0.17685 0.49141 -0.17824 C 0.51367 -0.19352 0.4957 -0.18033 0.50742 -0.18773 C 0.52734 -0.2 0.50495 -0.18588 0.51888 -0.19722 C 0.52292 -0.20046 0.52604 -0.19977 0.53047 -0.20209 C 0.53594 -0.20486 0.54102 -0.2088 0.54648 -0.21158 C 0.55156 -0.21412 0.56263 -0.21551 0.56667 -0.21644 C 0.58529 -0.22523 0.5681 -0.21783 0.58984 -0.22338 C 0.5918 -0.22408 0.59362 -0.22523 0.59557 -0.22593 C 0.60234 -0.22755 0.60912 -0.22894 0.61576 -0.23056 C 0.61732 -0.23125 0.61875 -0.23195 0.62018 -0.23287 C 0.62175 -0.23426 0.62292 -0.23658 0.62448 -0.23773 C 0.6263 -0.23889 0.62852 -0.23889 0.63021 -0.24028 C 0.6375 -0.24398 0.63594 -0.24213 0.63906 -0.24699 L 0.63906 -0.24699 " pathEditMode="relative" rAng="0" ptsTypes="AAAAAAAAAAAAAAAAAAAAAAAAAAAAA">
                                      <p:cBhvr>
                                        <p:cTn id="9" dur="2000" fill="hold"/>
                                        <p:tgtEl>
                                          <p:spTgt spid="5"/>
                                        </p:tgtEl>
                                        <p:attrNameLst>
                                          <p:attrName>ppt_x</p:attrName>
                                          <p:attrName>ppt_y</p:attrName>
                                        </p:attrNameLst>
                                      </p:cBhvr>
                                      <p:rCtr x="24805" y="-11759"/>
                                    </p:animMotion>
                                  </p:childTnLst>
                                </p:cTn>
                              </p:par>
                            </p:childTnLst>
                          </p:cTn>
                        </p:par>
                        <p:par>
                          <p:cTn id="10" fill="hold">
                            <p:stCondLst>
                              <p:cond delay="21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
                                        <p:tgtEl>
                                          <p:spTgt spid="9"/>
                                        </p:tgtEl>
                                      </p:cBhvr>
                                    </p:animEffect>
                                  </p:childTnLst>
                                </p:cTn>
                              </p:par>
                              <p:par>
                                <p:cTn id="17" presetID="27" presetClass="emph" presetSubtype="0" repeatCount="3000" fill="remove" grpId="2" nodeType="withEffect">
                                  <p:stCondLst>
                                    <p:cond delay="0"/>
                                  </p:stCondLst>
                                  <p:childTnLst>
                                    <p:animClr clrSpc="rgb" dir="cw">
                                      <p:cBhvr override="childStyle">
                                        <p:cTn id="18" dur="100" autoRev="1" fill="remove"/>
                                        <p:tgtEl>
                                          <p:spTgt spid="10"/>
                                        </p:tgtEl>
                                        <p:attrNameLst>
                                          <p:attrName>style.color</p:attrName>
                                        </p:attrNameLst>
                                      </p:cBhvr>
                                      <p:to>
                                        <a:schemeClr val="bg1"/>
                                      </p:to>
                                    </p:animClr>
                                    <p:animClr clrSpc="rgb" dir="cw">
                                      <p:cBhvr>
                                        <p:cTn id="19" dur="100" autoRev="1" fill="remove"/>
                                        <p:tgtEl>
                                          <p:spTgt spid="10"/>
                                        </p:tgtEl>
                                        <p:attrNameLst>
                                          <p:attrName>fillcolor</p:attrName>
                                        </p:attrNameLst>
                                      </p:cBhvr>
                                      <p:to>
                                        <a:schemeClr val="bg1"/>
                                      </p:to>
                                    </p:animClr>
                                    <p:set>
                                      <p:cBhvr>
                                        <p:cTn id="20" dur="100" autoRev="1" fill="remove"/>
                                        <p:tgtEl>
                                          <p:spTgt spid="10"/>
                                        </p:tgtEl>
                                        <p:attrNameLst>
                                          <p:attrName>fill.type</p:attrName>
                                        </p:attrNameLst>
                                      </p:cBhvr>
                                      <p:to>
                                        <p:strVal val="solid"/>
                                      </p:to>
                                    </p:set>
                                    <p:set>
                                      <p:cBhvr>
                                        <p:cTn id="21" dur="100" autoRev="1" fill="remove"/>
                                        <p:tgtEl>
                                          <p:spTgt spid="10"/>
                                        </p:tgtEl>
                                        <p:attrNameLst>
                                          <p:attrName>fill.on</p:attrName>
                                        </p:attrNameLst>
                                      </p:cBhvr>
                                      <p:to>
                                        <p:strVal val="true"/>
                                      </p:to>
                                    </p:set>
                                  </p:childTnLst>
                                </p:cTn>
                              </p:par>
                              <p:par>
                                <p:cTn id="22" presetID="27" presetClass="emph" presetSubtype="0" repeatCount="3000" fill="remove" grpId="2" nodeType="withEffect">
                                  <p:stCondLst>
                                    <p:cond delay="0"/>
                                  </p:stCondLst>
                                  <p:childTnLst>
                                    <p:animClr clrSpc="rgb" dir="cw">
                                      <p:cBhvr override="childStyle">
                                        <p:cTn id="23" dur="100" autoRev="1" fill="remove"/>
                                        <p:tgtEl>
                                          <p:spTgt spid="9"/>
                                        </p:tgtEl>
                                        <p:attrNameLst>
                                          <p:attrName>style.color</p:attrName>
                                        </p:attrNameLst>
                                      </p:cBhvr>
                                      <p:to>
                                        <a:schemeClr val="bg1"/>
                                      </p:to>
                                    </p:animClr>
                                    <p:animClr clrSpc="rgb" dir="cw">
                                      <p:cBhvr>
                                        <p:cTn id="24" dur="100" autoRev="1" fill="remove"/>
                                        <p:tgtEl>
                                          <p:spTgt spid="9"/>
                                        </p:tgtEl>
                                        <p:attrNameLst>
                                          <p:attrName>fillcolor</p:attrName>
                                        </p:attrNameLst>
                                      </p:cBhvr>
                                      <p:to>
                                        <a:schemeClr val="bg1"/>
                                      </p:to>
                                    </p:animClr>
                                    <p:set>
                                      <p:cBhvr>
                                        <p:cTn id="25" dur="100" autoRev="1" fill="remove"/>
                                        <p:tgtEl>
                                          <p:spTgt spid="9"/>
                                        </p:tgtEl>
                                        <p:attrNameLst>
                                          <p:attrName>fill.type</p:attrName>
                                        </p:attrNameLst>
                                      </p:cBhvr>
                                      <p:to>
                                        <p:strVal val="solid"/>
                                      </p:to>
                                    </p:set>
                                    <p:set>
                                      <p:cBhvr>
                                        <p:cTn id="26" dur="100" autoRev="1" fill="remove"/>
                                        <p:tgtEl>
                                          <p:spTgt spid="9"/>
                                        </p:tgtEl>
                                        <p:attrNameLst>
                                          <p:attrName>fill.on</p:attrName>
                                        </p:attrNameLst>
                                      </p:cBhvr>
                                      <p:to>
                                        <p:strVal val="true"/>
                                      </p:to>
                                    </p:set>
                                  </p:childTnLst>
                                </p:cTn>
                              </p:par>
                              <p:par>
                                <p:cTn id="27" presetID="42" presetClass="path" presetSubtype="0" accel="50000" decel="50000" fill="hold" grpId="3" nodeType="withEffect">
                                  <p:stCondLst>
                                    <p:cond delay="1100"/>
                                  </p:stCondLst>
                                  <p:childTnLst>
                                    <p:animMotion origin="layout" path="M 1.04167E-6 2.22222E-6 L -0.22943 -0.00278 " pathEditMode="relative" rAng="0" ptsTypes="AA">
                                      <p:cBhvr>
                                        <p:cTn id="28" dur="500" fill="hold"/>
                                        <p:tgtEl>
                                          <p:spTgt spid="9"/>
                                        </p:tgtEl>
                                        <p:attrNameLst>
                                          <p:attrName>ppt_x</p:attrName>
                                          <p:attrName>ppt_y</p:attrName>
                                        </p:attrNameLst>
                                      </p:cBhvr>
                                      <p:rCtr x="-11471" y="-139"/>
                                    </p:animMotion>
                                  </p:childTnLst>
                                </p:cTn>
                              </p:par>
                              <p:par>
                                <p:cTn id="29" presetID="42" presetClass="path" presetSubtype="0" accel="50000" decel="50000" fill="hold" grpId="3" nodeType="withEffect">
                                  <p:stCondLst>
                                    <p:cond delay="1100"/>
                                  </p:stCondLst>
                                  <p:childTnLst>
                                    <p:animMotion origin="layout" path="M 4.79167E-6 2.22222E-6 L 0.23984 -0.01366 " pathEditMode="relative" rAng="0" ptsTypes="AA">
                                      <p:cBhvr>
                                        <p:cTn id="30" dur="500" fill="hold"/>
                                        <p:tgtEl>
                                          <p:spTgt spid="10"/>
                                        </p:tgtEl>
                                        <p:attrNameLst>
                                          <p:attrName>ppt_x</p:attrName>
                                          <p:attrName>ppt_y</p:attrName>
                                        </p:attrNameLst>
                                      </p:cBhvr>
                                      <p:rCtr x="11992" y="-694"/>
                                    </p:animMotion>
                                  </p:childTnLst>
                                </p:cTn>
                              </p:par>
                              <p:par>
                                <p:cTn id="31" presetID="1" presetClass="exit" presetSubtype="0" fill="hold" grpId="4" nodeType="withEffect">
                                  <p:stCondLst>
                                    <p:cond delay="170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4" nodeType="withEffect">
                                  <p:stCondLst>
                                    <p:cond delay="1700"/>
                                  </p:stCondLst>
                                  <p:childTnLst>
                                    <p:set>
                                      <p:cBhvr>
                                        <p:cTn id="34" dur="1" fill="hold">
                                          <p:stCondLst>
                                            <p:cond delay="0"/>
                                          </p:stCondLst>
                                        </p:cTn>
                                        <p:tgtEl>
                                          <p:spTgt spid="9"/>
                                        </p:tgtEl>
                                        <p:attrNameLst>
                                          <p:attrName>style.visibility</p:attrName>
                                        </p:attrNameLst>
                                      </p:cBhvr>
                                      <p:to>
                                        <p:strVal val="hidden"/>
                                      </p:to>
                                    </p:set>
                                  </p:childTnLst>
                                </p:cTn>
                              </p:par>
                            </p:childTnLst>
                          </p:cTn>
                        </p:par>
                        <p:par>
                          <p:cTn id="35" fill="hold">
                            <p:stCondLst>
                              <p:cond delay="3800"/>
                            </p:stCondLst>
                            <p:childTnLst>
                              <p:par>
                                <p:cTn id="36" presetID="17" presetClass="entr" presetSubtype="1" fill="hold" grpId="0" nodeType="afterEffect">
                                  <p:stCondLst>
                                    <p:cond delay="0"/>
                                  </p:stCondLst>
                                  <p:iterate type="lt">
                                    <p:tmPct val="40000"/>
                                  </p:iterate>
                                  <p:childTnLst>
                                    <p:set>
                                      <p:cBhvr>
                                        <p:cTn id="37" dur="1" fill="hold">
                                          <p:stCondLst>
                                            <p:cond delay="0"/>
                                          </p:stCondLst>
                                        </p:cTn>
                                        <p:tgtEl>
                                          <p:spTgt spid="25"/>
                                        </p:tgtEl>
                                        <p:attrNameLst>
                                          <p:attrName>style.visibility</p:attrName>
                                        </p:attrNameLst>
                                      </p:cBhvr>
                                      <p:to>
                                        <p:strVal val="visible"/>
                                      </p:to>
                                    </p:se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ppt_h/2"/>
                                          </p:val>
                                        </p:tav>
                                        <p:tav tm="100000">
                                          <p:val>
                                            <p:strVal val="#ppt_y"/>
                                          </p:val>
                                        </p:tav>
                                      </p:tavLst>
                                    </p:anim>
                                    <p:anim calcmode="lin" valueType="num">
                                      <p:cBhvr>
                                        <p:cTn id="40" dur="250" fill="hold"/>
                                        <p:tgtEl>
                                          <p:spTgt spid="25"/>
                                        </p:tgtEl>
                                        <p:attrNameLst>
                                          <p:attrName>ppt_w</p:attrName>
                                        </p:attrNameLst>
                                      </p:cBhvr>
                                      <p:tavLst>
                                        <p:tav tm="0">
                                          <p:val>
                                            <p:strVal val="#ppt_w"/>
                                          </p:val>
                                        </p:tav>
                                        <p:tav tm="100000">
                                          <p:val>
                                            <p:strVal val="#ppt_w"/>
                                          </p:val>
                                        </p:tav>
                                      </p:tavLst>
                                    </p:anim>
                                    <p:anim calcmode="lin" valueType="num">
                                      <p:cBhvr>
                                        <p:cTn id="41" dur="250" fill="hold"/>
                                        <p:tgtEl>
                                          <p:spTgt spid="25"/>
                                        </p:tgtEl>
                                        <p:attrNameLst>
                                          <p:attrName>ppt_h</p:attrName>
                                        </p:attrNameLst>
                                      </p:cBhvr>
                                      <p:tavLst>
                                        <p:tav tm="0">
                                          <p:val>
                                            <p:fltVal val="0"/>
                                          </p:val>
                                        </p:tav>
                                        <p:tav tm="100000">
                                          <p:val>
                                            <p:strVal val="#ppt_h"/>
                                          </p:val>
                                        </p:tav>
                                      </p:tavLst>
                                    </p:anim>
                                  </p:childTnLst>
                                </p:cTn>
                              </p:par>
                              <p:par>
                                <p:cTn id="42" presetID="26" presetClass="emph" presetSubtype="0" fill="hold" grpId="1" nodeType="withEffect">
                                  <p:stCondLst>
                                    <p:cond delay="1700"/>
                                  </p:stCondLst>
                                  <p:childTnLst>
                                    <p:animEffect transition="out" filter="fade">
                                      <p:cBhvr>
                                        <p:cTn id="43" dur="500" tmFilter="0, 0; .2, .5; .8, .5; 1, 0"/>
                                        <p:tgtEl>
                                          <p:spTgt spid="10"/>
                                        </p:tgtEl>
                                      </p:cBhvr>
                                    </p:animEffect>
                                    <p:animScale>
                                      <p:cBhvr>
                                        <p:cTn id="44" dur="250" autoRev="1" fill="hold"/>
                                        <p:tgtEl>
                                          <p:spTgt spid="10"/>
                                        </p:tgtEl>
                                      </p:cBhvr>
                                      <p:by x="105000" y="105000"/>
                                    </p:animScale>
                                  </p:childTnLst>
                                </p:cTn>
                              </p:par>
                              <p:par>
                                <p:cTn id="45" presetID="26" presetClass="emph" presetSubtype="0" fill="hold" grpId="1" nodeType="withEffect">
                                  <p:stCondLst>
                                    <p:cond delay="1700"/>
                                  </p:stCondLst>
                                  <p:childTnLst>
                                    <p:animEffect transition="out" filter="fade">
                                      <p:cBhvr>
                                        <p:cTn id="46" dur="500" tmFilter="0, 0; .2, .5; .8, .5; 1, 0"/>
                                        <p:tgtEl>
                                          <p:spTgt spid="9"/>
                                        </p:tgtEl>
                                      </p:cBhvr>
                                    </p:animEffect>
                                    <p:animScale>
                                      <p:cBhvr>
                                        <p:cTn id="47" dur="250" autoRev="1" fill="hold"/>
                                        <p:tgtEl>
                                          <p:spTgt spid="9"/>
                                        </p:tgtEl>
                                      </p:cBhvr>
                                      <p:by x="105000" y="105000"/>
                                    </p:animScale>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7E2C61C-6E75-434D-920E-7335E08F3B5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M5qbE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Oamx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5qbE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zmps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zmps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zmps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zmps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DOamx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DOamxKXAwnXhQRAACISgAAFwAAAHVuaXZlcnNhbC91bml2ZXJzYWwucG5n7dxpWJLbvgBw2+7MSjNPmpYDWz2n2dQmRyRRs70bbNBMU9R0p+VAJmCKSJZlOdbeFZYjdsrKKWcFQcuKTBPKBBURhxQFgdyICIhc7Dz3ZPe5936898vL8wDPyzv91p93/ddaH9a6deyoh/aqjavU1NS0fz3odkJNTR2vpvbTtKaG6pfy4qLzqq9lsSc8oGoVXcaTqo2fw1yOuKipVWWvng9ertpeefGgb6ya2pq2xfcyCvxpqJrabya/url4XYbxWUci/MVsyrTTJtAVndbyIejAwThzwgkXl+Nby1c/u3pML43wfEtx41bz3uu/6aek6bm9Rp201KwnXiAFVyht/VsuJeS128fGOj/4FXb9GP/wH+0PfDbFY89t6stFLgyQMWiUQibu6yn1kQRW+DeNvLEJurJMw/D7x+n3+yPeczu4nYJC0iykZUHGOwH3KlqFWHpM0JVkG43ntsxChSYpXvRErS7SulVNXev7x+FzRYSahSlWU2xYddyuJzfzKZde/XCAsY56TyFabBjgMzfd+CqAWhG29Pp2hxf3QhbmHmkicY5Lz7Nubf2i8RwiWVNzlQTfrvXDrovNWjePRVC+RKQa3RtFPhqRoTC7v98wdH9K2jHd9z8oXqtO6D3bu+Psepult1+LN/dK2fVDiWzUzfXqDfeV4nrSl0bL7ammPv4H3v7OK5rXLW984P4uPrs0sLrboO5bfuCu3f0LNDg9uCbBl7Q0tP8zswx2ygpgAkyACTABJsAEmAATYAJMgAkwASbABJgAE2ACTIAJMAEmwASYABNgAkyACTABJsAEmAATYAJMgAkwASbABJgAE2ACTIAJMAEmwASYABNgAkyACTABJsAEmP9vzBcSCgjb2WynofXjxMqV6qr7G5n9OBUzZ5nuqjNaZ856TzuXxS05IbLhfwnBwSiJ+ZgsRvF9199VRVYdv+H/7trJ98xn6OVnalYb7OzsKgA7OiK5n6cehBX0EXAEf6SUe4k+dkSPJAm2/x4vuwoNQuaLTIz17C5v188dHiBMrZfHZ0pgZTcMOyVnvhUdYR0/5DGRaWR7zqr56yu6O8fFBxYwSBigiDVeUvjpZt/nkd7VqAgg1tfFHS1fF9+jK67SNiE6UCv2fsoZPRE3lSmdS83yVM48tpiZl4oc9Yv4Q/Qx2OxQhr0yFZRkV4qz4WAETZxzPpUwBTW+RcYt7TOCN1cp/+pyFGYknAkZLBRpYaukC3Kh0FTuCVHMFISwSTBuYnpWWEAYXybnN7AF9uxqBs/cIvcyyBU3NjPZXXPNuQsJjpLp6pnyrafQLF4nz/HtN26I1ud8MFM28c4GvxdR0MBOQn+VixyoNGZfTzePwJoxSVCVuWJ9UoDAptCtI6/k1RBZLmDq3LapjBt5fUuZV/lT/QLpagnM9PJQsqKF0gzm+CpXu5rI06gO457O0i8LWEZMeU4kwz1/luaqY2m8livmOokJSDKKdDd9FXF9jZjtyuhzsuBXl4uc1xB2iKvolGP3S6ptxRZbnPqDFdTrZrlH4zK+/b3jG57ekXY+2O2xr9XPbo2U3dNqjG7iOQx+OWmMy6JVGSCMqLYpYQ+6ebmzq7Jk6MMpdHCRyPyfAik3aZQtKPcbr7YTXgjU8/OvH/WR/HTqMl3ZEB5R0jN0jOGtwGqv4DtE6DK7fEz7waP6SBb6gLBFudBkxoTF3bnjzfbAaPELJNd2HsJ0fhB56T68/PMbr2zUV2ldPwc3Ot5oowolpW2/Yv5e1DwZ2407/070hM3eRyYRKlKz2nq73SfSIMtLwZExkXtOvZ4BCeyFv13yDBdoEMGv69Bgr7IepYSSnFaDsvo9c6Xlnu07iJVsJ695sbAnUnLZSvbFPzS0R3JcWJm3JuD++ueuOPhU5vtm0T9MXWzePDKhS3NI0YLYvipUmSpMyW02x6j6A29PPxzZpb0hdwQTzWQay+d78SHeJek0fYtak4EqXT/JHnGhVW/L1W2J/aSokAonjq9QI24QyTCvBYWyNPMNyjE6oi6IXnx6Rm1HLVduiPa9sZPtMHjCtpjnf6CSOMj5c5Qz963QHfvBe0RbIDq1SlLHbeFniUOqIokb3ORKOds5ab5HDy8q4DEqitK6HQKunIM3N1hCDTbo4kexyz/nGIE57UkF9oNZtoszrPdoG4+BXu+2mrlhDEIZb2JjFRsf4kdtEARNbbdwsFbcR9GB7ft5TY9DksI/0O5NzoxFf+GZ1bG+Cp031y6Q5CezidSVfFNOwhxCstm0gZNCb6nj4OpFoJk82rWMMrnzW9h6ScpODoWTO/rm25Ruf21/AmKy10mLobPpITasdawDx1j10TWd5iv0bBjUcYjKf184cuNsZ1uMjqzHQN9RH88vGaWzRUmZHXo4RWPLB4cu/Rt8KYmV6upzhS4+YeFitMrvLgprfVyC5PIRrjUjVXIHxRa+qdLMwvI+Lh7EAh3eM14deSYlabYvLLaltYffVsxMHo3upwiNzn5LW8+0DyvWCRlSGPY9w8Sh4iRZGJXI5C2c+0mXMA7GhyR5ThSn+tanDtMnWbiqljjExJ8vJ9sCb3JPM9oCeI/dwxyj9ZP4tYTUGgVasmJd3f4oDg8WZ2nIq03rvpb01xStrY5XbSl37tfZ9LwDPF59WIqG4pqmy4zqCrEL8dj0h5IEc0RvHRVDubmYFIO2qfPmHe5vzJFbCVWVnlUpEZMOSmZUtTp0djwX3gVD8+vQ5M05EhSXPYhVKhQeBvVKARZ0HF56tLQFJx38Z5cjwgmHQSMXVPXaBhXYEPBWZsdl80L8Zqbpk8h57owgpgxb2XBGCWP7WCYovLPdic08J4hXSsUGvOsv+YJ0NXVsBhlfaTTIbICzMdZuSt2/iZXmnzl3qVu/BWzxWV/u/4/6ft4MiN+70HL9NAb0YoJ6b7uPgCx05zzTJQ76yGHFym4pVjqGU/hEJTd0UnaFRj9o6IGYsrZUWJdB+Ox+a4gwpKLhZDIMyw2JBsGXn1ecp4QMuyjYK9NN4/fNjvqKpYuN85qdjq6FiKOQPKufiYgBHYKZ48SN4ynVdYe6Ak7BNgQNbTGaG04F0VfR9v29wfqChI4MeeYebpuxzRA+2Bzv6YQKDBuUGLKT5PwFKVGyi858BtEvDlEvRZPxPNS9hj7yiufZlaSFYk3wBL+B8SybCK11vwypZ07zYStK/QULvLuZ+NFuSEBKGu3xxx3pnVLMcdhmKBNcqGjhkI7QT4d8a8mCNqrnzp1vFI1UsRx9Axkc93CF3CAwMYZKuuaq2y8wmdIIU5XvWWpDxd9grhWn4nNZZuTrkm26fkKiCQVFnWxG25Wk0aptEIluTyf8N7ZXP83DPjRSBjhXmN+9FTDLqxZ1qGpPBvbCBxpjPu1xGj7hfIyvZABpUQt9Ds6uwhagsrnNHieQbaUsdH+BZ795uXItq2raLjRoijkJeV/qTCdEIrX6Rb4UJ+MGLPzcamECSwAuZUlsvVPockMHZ3PELU3FZEnhOThJTHe+KTikOJNfP/USlRT4Oqs0GW91MN30DyaZ1ilngvHOhVk8zp/ZuRhV662lXup2SolcjyHBIV4l7idWv3PAvvEFg2rltE+zQv2zLJyAlGcJ4wlnjw0kNHKfgyg0m8Axfj0awaQEgDjFaKgcFIHxZ0n6MIaC4lRmGk2pHDYPuKnwDvp4vtT/JR9542tt93br1bx1nk426LF7PucqWxZkYKvNngV54NneEDlH9xF5bQYSmUfdDMUUGIcpnVELi4+FoZ2q8/F+GYOsE05tj5SkzGJ/i1ION1q+k73cO3NxIAHLAvV2m6YxlSurOxBvaMjGTibXNHt9Bj++jD9cq1BljZnZ7UFMUpGC01bPyN8G7XhLm47xnGgF41UtlHzqWUnBQ+/w9Z/drThd+UyIZ34DLKxPXThP/sVkszrPLVxyg4DOfoqGYtaYlFDNQNuFquTXq7ET1tx4R/WspY50oo+Gow2jlCWjWdJhBxbaywDshtwieDv4YO8svxNtF604IynojNehqB5MBrjVspM4zVL27DvpHt53ml4COvw5/ROBIeoLKwRb7ycG+3HKGb6zrY4tVpso7a29RuP1l+s9oDPwp+5PqbmjM/GjIWP5yzTqP7T21YSp8i0ebW2gQAzMYlyIcRc/tsXIg/sFy8pFEuEREznp121QnqI2sHyXFVSuQylXVr4r8zhHd73PjP2Nx6/NJir/vFJyk7arKu2kbv8tmqq9TlIG169gqTsIaz1M40NnpykgqipzOVo5orSc54auKVID0L6JWlyN6HtGOAFvR6wrWxGAF8Eqo3MMSCSkVQlDog36VzcuXXuAgOQJhMX+4xFoR/j1bheb0+zYz/EyyMv64ueKF8UJZ0RXy1SRueRdVIcNHIu7hmLTb6cfMclOOB29ujMhF9m8HtOMbL7QWtlNbMl6Aqsk5QtcbzOnA2zfMSl+ksH7t/Ahu4WIRbgs2VVsTEsKp9+Tj+ECBS2fsRLPxXwVZkWeK1ZjValFPUpWM8n66h3tfyqTNnv7rrtOjS6e7OLPeMQIW0zVp1mtm5ICJ7a9RPVW7g4df2HFDm5WduCsKvWKkDt0LKE6o/u1h+PnpykSrD/CdleE9wS7zVdJB3uytBVf23TSj+kmhAqPm8gGNjiAxVJnhH0eWWZrkpUfQllsKWla/o0Xg8tTx56QrXq/yDf81dIuqVsN56l6r9tXPNXkg0Ezr2+tUzbhYj+6RsolNxYjrUqXabTlkLntyBCHmeWvJsnJ/+poB+3W6Mqzjy2DIt4d4aLzoy5DxN0XfTCG0Y5ZgpX8xO4d0GxOrB/YOE5umkXkak/RDDRL4ONGOpSPMaGLF2iMGX3rR9UJEEcogkmDt6VtBP/U6aRKVW+bTipSXYEVsVs43KiK5gIJr+BcT7ATRFNKNfOdobxbvJPsg6oMI/tpGMHeY/Otp/7CXl2c1/qshQzvYIIu1VjiYrkdMZOfHmcmtowV0I7epFf6PZBcu+WsnBcRzfyUYOGKdT2VF6a7Y+J2H3CfmNH1oxrlyA7EsDibtDAxMbJx8vmYHSaHVMUcmjA8mJhZKEPftIFj303lNFTxOH1fJH6HPMJHTDO3VhTZSP5IVIgZcurkmVmfWifZxKMaySDaM0UwFAttkY7nWsiduo68EXd7QkizI3vFriiuiDhIWYwGKB+e4I+rWLxLEFqrTC53LZkbxP4JrylQt/9S3lXTLmmKgkf0sFcQJhotTfBEAirDUsIpxCah/vrS/tFssXpuuDo5w2/CIwKMu5DHqaCckXQv0ocjTrbJ6W0xw42OgsUhjMAoJyHSeeoXo25dYv/BkCy+Xojyky4h/d19+4uMysDCnljXwITJx+quMwNNsXLOMxGd17iMpTA6xsDzbv97wZ8P+7VfEWU3269BIyM9ps5aZGrTtr5deGxR62xTQvAI6Uw+PetUOnDoxHFfqk55qhmdrUjlkFUjHrnOcFn3zxMXbL2ih0xs/3NcNxS+offxAcNuvQ7U6xjlHE6aCNsKxcWvICYOphtYdR0tdAaXBrI+YZ5hS7tR0pDYvmx6JpnXLW7/9zDyxXYNt3Aho3bqvT7nEuFO8NIxY8CeX6DuT9GI/26UytxZsWdnDfLOkh0fNvbKRVSI+821v/+4ylHOwH4xZzAQq9grdaw2jkTZX3Qy8Vx6QK/74hJEqsxdqVl3+b+ubhRdJIuFz7ZABNp1xVMjaSO7YjuWLFAkMHwqKIPIdf2wC6rxX3upwW3WshHCpQCbpasYPdHygtdD4ixqF4ZV/boHrKZYjwyCUcEPyKCgKPUeXM8DFkS5YrtGKOmw3ug5NdXrV/ejbhXQoKv/AVBLAwQUAAIACADOamxKJsPibkoAAABqAAAAGwAAAHVuaXZlcnNhbC91bml2ZXJzYWwucG5nLnhtbLOxr8jNUShLLSrOzM+zVTLUM1Cyt+PlsikoSi3LTC1XqACKGekZQICSQiUqtzwzpSTDVsnSwBQhlpGamZ5RYqtkZm4JF9QHGgkAUEsBAgAAFAACAAgAzmpsShUOrShkBAAABxEAAB0AAAAAAAAAAQAAAAAAAAAAAHVuaXZlcnNhbC9jb21tb25fbWVzc2FnZXMubG5nUEsBAgAAFAACAAgAzmpsSgh+CyMpAwAAhgwAACcAAAAAAAAAAQAAAAAAnwQAAHVuaXZlcnNhbC9mbGFzaF9wdWJsaXNoaW5nX3NldHRpbmdzLnhtbFBLAQIAABQAAgAIAM5qbEq1/AlkugIAAFUKAAAhAAAAAAAAAAEAAAAAAA0IAAB1bml2ZXJzYWwvZmxhc2hfc2tpbl9zZXR0aW5ncy54bWxQSwECAAAUAAIACADOamxKKpYPZ/4CAACXCwAAJgAAAAAAAAABAAAAAAAGCwAAdW5pdmVyc2FsL2h0bWxfcHVibGlzaGluZ19zZXR0aW5ncy54bWxQSwECAAAUAAIACADOamxKaHFSkZoBAAAfBgAAHwAAAAAAAAABAAAAAABIDgAAdW5pdmVyc2FsL2h0bWxfc2tpbl9zZXR0aW5ncy5qc1BLAQIAABQAAgAIAM5qbEo9PC/RwQAAAOUBAAAaAAAAAAAAAAEAAAAAAB8QAAB1bml2ZXJzYWwvaTE4bl9wcmVzZXRzLnhtbFBLAQIAABQAAgAIAM5qbEpy/NGBZwAAAGsAAAAcAAAAAAAAAAEAAAAAABgRAAB1bml2ZXJzYWwvbG9jYWxfc2V0dGluZ3MueG1sUEsBAgAAFAACAAgARJRXRyO0Tvv7AgAAsAgAABQAAAAAAAAAAQAAAAAAuREAAHVuaXZlcnNhbC9wbGF5ZXIueG1sUEsBAgAAFAACAAgAzmpsSrCHI/RsAQAA9wIAACkAAAAAAAAAAQAAAAAA5hQAAHVuaXZlcnNhbC9za2luX2N1c3RvbWl6YXRpb25fc2V0dGluZ3MueG1sUEsBAgAAFAACAAgAzmpsSlwMJ14UEQAAiEoAABcAAAAAAAAAAAAAAAAAmRYAAHVuaXZlcnNhbC91bml2ZXJzYWwucG5nUEsBAgAAFAACAAgAzmpsSibD4m5KAAAAagAAABsAAAAAAAAAAQAAAAAA4icAAHVuaXZlcnNhbC91bml2ZXJzYWwucG5nLnhtbFBLBQYAAAAACwALAEkDAABlKAAAAAA="/>
  <p:tag name="ISPRING_OUTPUT_FOLDER" val="E:\ppt\预览图\答辩3"/>
  <p:tag name="ISPRING_PRESENTATION_TITLE" val="工作总结"/>
</p:tagLst>
</file>

<file path=ppt/theme/theme1.xml><?xml version="1.0" encoding="utf-8"?>
<a:theme xmlns:a="http://schemas.openxmlformats.org/drawingml/2006/main" name="PPT家园">
  <a:themeElements>
    <a:clrScheme name="达芬奇的左手">
      <a:dk1>
        <a:srgbClr val="000000"/>
      </a:dk1>
      <a:lt1>
        <a:srgbClr val="FFFFFF"/>
      </a:lt1>
      <a:dk2>
        <a:srgbClr val="44546A"/>
      </a:dk2>
      <a:lt2>
        <a:srgbClr val="E7E6E6"/>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C4AF99"/>
      </a:folHlink>
    </a:clrScheme>
    <a:fontScheme name="Lao UI">
      <a:majorFont>
        <a:latin typeface="Lao UI"/>
        <a:ea typeface="微软雅黑"/>
        <a:cs typeface=""/>
      </a:majorFont>
      <a:minorFont>
        <a:latin typeface="Lao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2863</TotalTime>
  <Words>2767</Words>
  <Application>Microsoft Office PowerPoint</Application>
  <PresentationFormat>自定义</PresentationFormat>
  <Paragraphs>355</Paragraphs>
  <Slides>31</Slides>
  <Notes>31</Notes>
  <HiddenSlides>0</HiddenSlides>
  <MMClips>0</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subject>第一PPT</dc:subject>
  <dc:creator>PPT</dc:creator>
  <cp:keywords>PPT</cp:keywords>
  <dc:description>www.1ppt.com</dc:description>
  <cp:lastModifiedBy>User</cp:lastModifiedBy>
  <cp:revision>274</cp:revision>
  <dcterms:created xsi:type="dcterms:W3CDTF">2014-06-18T03:33:50Z</dcterms:created>
  <dcterms:modified xsi:type="dcterms:W3CDTF">2020-07-07T07:38:42Z</dcterms:modified>
</cp:coreProperties>
</file>